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diagrams/data8.xml" ContentType="application/vnd.openxmlformats-officedocument.drawingml.diagramData+xml"/>
  <Override PartName="/ppt/diagrams/layout8.xml" ContentType="application/vnd.openxmlformats-officedocument.drawingml.diagramLayout+xml"/>
  <Override PartName="/ppt/diagrams/quickStyle8.xml" ContentType="application/vnd.openxmlformats-officedocument.drawingml.diagramStyle+xml"/>
  <Override PartName="/ppt/diagrams/colors8.xml" ContentType="application/vnd.openxmlformats-officedocument.drawingml.diagramColors+xml"/>
  <Override PartName="/ppt/diagrams/drawing8.xml" ContentType="application/vnd.ms-office.drawingml.diagramDrawing+xml"/>
  <Override PartName="/ppt/diagrams/data9.xml" ContentType="application/vnd.openxmlformats-officedocument.drawingml.diagramData+xml"/>
  <Override PartName="/ppt/diagrams/layout9.xml" ContentType="application/vnd.openxmlformats-officedocument.drawingml.diagramLayout+xml"/>
  <Override PartName="/ppt/diagrams/quickStyle9.xml" ContentType="application/vnd.openxmlformats-officedocument.drawingml.diagramStyle+xml"/>
  <Override PartName="/ppt/diagrams/colors9.xml" ContentType="application/vnd.openxmlformats-officedocument.drawingml.diagramColors+xml"/>
  <Override PartName="/ppt/diagrams/drawing9.xml" ContentType="application/vnd.ms-office.drawingml.diagramDrawing+xml"/>
  <Override PartName="/ppt/diagrams/data10.xml" ContentType="application/vnd.openxmlformats-officedocument.drawingml.diagramData+xml"/>
  <Override PartName="/ppt/diagrams/layout10.xml" ContentType="application/vnd.openxmlformats-officedocument.drawingml.diagramLayout+xml"/>
  <Override PartName="/ppt/diagrams/quickStyle10.xml" ContentType="application/vnd.openxmlformats-officedocument.drawingml.diagramStyle+xml"/>
  <Override PartName="/ppt/diagrams/colors10.xml" ContentType="application/vnd.openxmlformats-officedocument.drawingml.diagramColors+xml"/>
  <Override PartName="/ppt/diagrams/drawing10.xml" ContentType="application/vnd.ms-office.drawingml.diagramDrawing+xml"/>
  <Override PartName="/ppt/diagrams/data11.xml" ContentType="application/vnd.openxmlformats-officedocument.drawingml.diagramData+xml"/>
  <Override PartName="/ppt/diagrams/layout11.xml" ContentType="application/vnd.openxmlformats-officedocument.drawingml.diagramLayout+xml"/>
  <Override PartName="/ppt/diagrams/quickStyle11.xml" ContentType="application/vnd.openxmlformats-officedocument.drawingml.diagramStyle+xml"/>
  <Override PartName="/ppt/diagrams/colors11.xml" ContentType="application/vnd.openxmlformats-officedocument.drawingml.diagramColors+xml"/>
  <Override PartName="/ppt/diagrams/drawing11.xml" ContentType="application/vnd.ms-office.drawingml.diagramDrawing+xml"/>
  <Override PartName="/ppt/diagrams/data12.xml" ContentType="application/vnd.openxmlformats-officedocument.drawingml.diagramData+xml"/>
  <Override PartName="/ppt/diagrams/layout12.xml" ContentType="application/vnd.openxmlformats-officedocument.drawingml.diagramLayout+xml"/>
  <Override PartName="/ppt/diagrams/quickStyle12.xml" ContentType="application/vnd.openxmlformats-officedocument.drawingml.diagramStyle+xml"/>
  <Override PartName="/ppt/diagrams/colors12.xml" ContentType="application/vnd.openxmlformats-officedocument.drawingml.diagramColors+xml"/>
  <Override PartName="/ppt/diagrams/drawing12.xml" ContentType="application/vnd.ms-office.drawingml.diagramDrawing+xml"/>
  <Override PartName="/ppt/diagrams/data13.xml" ContentType="application/vnd.openxmlformats-officedocument.drawingml.diagramData+xml"/>
  <Override PartName="/ppt/diagrams/layout13.xml" ContentType="application/vnd.openxmlformats-officedocument.drawingml.diagramLayout+xml"/>
  <Override PartName="/ppt/diagrams/quickStyle13.xml" ContentType="application/vnd.openxmlformats-officedocument.drawingml.diagramStyle+xml"/>
  <Override PartName="/ppt/diagrams/colors13.xml" ContentType="application/vnd.openxmlformats-officedocument.drawingml.diagramColors+xml"/>
  <Override PartName="/ppt/diagrams/drawing13.xml" ContentType="application/vnd.ms-office.drawingml.diagramDrawing+xml"/>
  <Override PartName="/ppt/diagrams/data14.xml" ContentType="application/vnd.openxmlformats-officedocument.drawingml.diagramData+xml"/>
  <Override PartName="/ppt/diagrams/layout14.xml" ContentType="application/vnd.openxmlformats-officedocument.drawingml.diagramLayout+xml"/>
  <Override PartName="/ppt/diagrams/quickStyle14.xml" ContentType="application/vnd.openxmlformats-officedocument.drawingml.diagramStyle+xml"/>
  <Override PartName="/ppt/diagrams/colors14.xml" ContentType="application/vnd.openxmlformats-officedocument.drawingml.diagramColors+xml"/>
  <Override PartName="/ppt/diagrams/drawing14.xml" ContentType="application/vnd.ms-office.drawingml.diagramDrawing+xml"/>
  <Override PartName="/ppt/diagrams/data15.xml" ContentType="application/vnd.openxmlformats-officedocument.drawingml.diagramData+xml"/>
  <Override PartName="/ppt/diagrams/layout15.xml" ContentType="application/vnd.openxmlformats-officedocument.drawingml.diagramLayout+xml"/>
  <Override PartName="/ppt/diagrams/quickStyle15.xml" ContentType="application/vnd.openxmlformats-officedocument.drawingml.diagramStyle+xml"/>
  <Override PartName="/ppt/diagrams/colors15.xml" ContentType="application/vnd.openxmlformats-officedocument.drawingml.diagramColors+xml"/>
  <Override PartName="/ppt/diagrams/drawing15.xml" ContentType="application/vnd.ms-office.drawingml.diagramDrawing+xml"/>
  <Override PartName="/ppt/diagrams/data16.xml" ContentType="application/vnd.openxmlformats-officedocument.drawingml.diagramData+xml"/>
  <Override PartName="/ppt/diagrams/layout16.xml" ContentType="application/vnd.openxmlformats-officedocument.drawingml.diagramLayout+xml"/>
  <Override PartName="/ppt/diagrams/quickStyle16.xml" ContentType="application/vnd.openxmlformats-officedocument.drawingml.diagramStyle+xml"/>
  <Override PartName="/ppt/diagrams/colors16.xml" ContentType="application/vnd.openxmlformats-officedocument.drawingml.diagramColors+xml"/>
  <Override PartName="/ppt/diagrams/drawing16.xml" ContentType="application/vnd.ms-office.drawingml.diagramDrawing+xml"/>
  <Override PartName="/ppt/diagrams/data17.xml" ContentType="application/vnd.openxmlformats-officedocument.drawingml.diagramData+xml"/>
  <Override PartName="/ppt/diagrams/layout17.xml" ContentType="application/vnd.openxmlformats-officedocument.drawingml.diagramLayout+xml"/>
  <Override PartName="/ppt/diagrams/quickStyle17.xml" ContentType="application/vnd.openxmlformats-officedocument.drawingml.diagramStyle+xml"/>
  <Override PartName="/ppt/diagrams/colors17.xml" ContentType="application/vnd.openxmlformats-officedocument.drawingml.diagramColors+xml"/>
  <Override PartName="/ppt/diagrams/drawing17.xml" ContentType="application/vnd.ms-office.drawingml.diagramDrawing+xml"/>
  <Override PartName="/ppt/diagrams/data18.xml" ContentType="application/vnd.openxmlformats-officedocument.drawingml.diagramData+xml"/>
  <Override PartName="/ppt/diagrams/layout18.xml" ContentType="application/vnd.openxmlformats-officedocument.drawingml.diagramLayout+xml"/>
  <Override PartName="/ppt/diagrams/quickStyle18.xml" ContentType="application/vnd.openxmlformats-officedocument.drawingml.diagramStyle+xml"/>
  <Override PartName="/ppt/diagrams/colors18.xml" ContentType="application/vnd.openxmlformats-officedocument.drawingml.diagramColors+xml"/>
  <Override PartName="/ppt/diagrams/drawing18.xml" ContentType="application/vnd.ms-office.drawingml.diagramDrawing+xml"/>
  <Override PartName="/ppt/diagrams/data19.xml" ContentType="application/vnd.openxmlformats-officedocument.drawingml.diagramData+xml"/>
  <Override PartName="/ppt/diagrams/layout19.xml" ContentType="application/vnd.openxmlformats-officedocument.drawingml.diagramLayout+xml"/>
  <Override PartName="/ppt/diagrams/quickStyle19.xml" ContentType="application/vnd.openxmlformats-officedocument.drawingml.diagramStyle+xml"/>
  <Override PartName="/ppt/diagrams/colors19.xml" ContentType="application/vnd.openxmlformats-officedocument.drawingml.diagramColors+xml"/>
  <Override PartName="/ppt/diagrams/drawing19.xml" ContentType="application/vnd.ms-office.drawingml.diagramDrawing+xml"/>
  <Override PartName="/ppt/diagrams/data20.xml" ContentType="application/vnd.openxmlformats-officedocument.drawingml.diagramData+xml"/>
  <Override PartName="/ppt/diagrams/layout20.xml" ContentType="application/vnd.openxmlformats-officedocument.drawingml.diagramLayout+xml"/>
  <Override PartName="/ppt/diagrams/quickStyle20.xml" ContentType="application/vnd.openxmlformats-officedocument.drawingml.diagramStyle+xml"/>
  <Override PartName="/ppt/diagrams/colors20.xml" ContentType="application/vnd.openxmlformats-officedocument.drawingml.diagramColors+xml"/>
  <Override PartName="/ppt/diagrams/drawing20.xml" ContentType="application/vnd.ms-office.drawingml.diagramDrawing+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changesInfos/changesInfo1.xml" ContentType="application/vnd.ms-powerpoint.changesinfo+xml"/>
  <Override PartName="/ppt/revisionInfo.xml" ContentType="application/vnd.ms-powerpoint.revision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45"/>
  </p:notesMasterIdLst>
  <p:sldIdLst>
    <p:sldId id="480" r:id="rId5"/>
    <p:sldId id="303" r:id="rId6"/>
    <p:sldId id="313" r:id="rId7"/>
    <p:sldId id="497" r:id="rId8"/>
    <p:sldId id="505" r:id="rId9"/>
    <p:sldId id="544" r:id="rId10"/>
    <p:sldId id="546" r:id="rId11"/>
    <p:sldId id="547" r:id="rId12"/>
    <p:sldId id="548" r:id="rId13"/>
    <p:sldId id="578" r:id="rId14"/>
    <p:sldId id="577" r:id="rId15"/>
    <p:sldId id="576" r:id="rId16"/>
    <p:sldId id="550" r:id="rId17"/>
    <p:sldId id="552" r:id="rId18"/>
    <p:sldId id="553" r:id="rId19"/>
    <p:sldId id="554" r:id="rId20"/>
    <p:sldId id="555" r:id="rId21"/>
    <p:sldId id="558" r:id="rId22"/>
    <p:sldId id="556" r:id="rId23"/>
    <p:sldId id="557" r:id="rId24"/>
    <p:sldId id="559" r:id="rId25"/>
    <p:sldId id="560" r:id="rId26"/>
    <p:sldId id="561" r:id="rId27"/>
    <p:sldId id="562" r:id="rId28"/>
    <p:sldId id="563" r:id="rId29"/>
    <p:sldId id="565" r:id="rId30"/>
    <p:sldId id="566" r:id="rId31"/>
    <p:sldId id="567" r:id="rId32"/>
    <p:sldId id="568" r:id="rId33"/>
    <p:sldId id="569" r:id="rId34"/>
    <p:sldId id="570" r:id="rId35"/>
    <p:sldId id="571" r:id="rId36"/>
    <p:sldId id="573" r:id="rId37"/>
    <p:sldId id="572" r:id="rId38"/>
    <p:sldId id="574" r:id="rId39"/>
    <p:sldId id="575" r:id="rId40"/>
    <p:sldId id="549" r:id="rId41"/>
    <p:sldId id="543" r:id="rId42"/>
    <p:sldId id="503" r:id="rId43"/>
    <p:sldId id="349" r:id="rId4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313"/>
            <p14:sldId id="497"/>
            <p14:sldId id="505"/>
            <p14:sldId id="544"/>
            <p14:sldId id="546"/>
            <p14:sldId id="547"/>
            <p14:sldId id="548"/>
            <p14:sldId id="578"/>
            <p14:sldId id="577"/>
            <p14:sldId id="576"/>
            <p14:sldId id="550"/>
            <p14:sldId id="552"/>
            <p14:sldId id="553"/>
            <p14:sldId id="554"/>
            <p14:sldId id="555"/>
            <p14:sldId id="558"/>
            <p14:sldId id="556"/>
            <p14:sldId id="557"/>
            <p14:sldId id="559"/>
            <p14:sldId id="560"/>
            <p14:sldId id="561"/>
            <p14:sldId id="562"/>
            <p14:sldId id="563"/>
            <p14:sldId id="565"/>
            <p14:sldId id="566"/>
            <p14:sldId id="567"/>
            <p14:sldId id="568"/>
            <p14:sldId id="569"/>
            <p14:sldId id="570"/>
            <p14:sldId id="571"/>
            <p14:sldId id="573"/>
            <p14:sldId id="572"/>
            <p14:sldId id="574"/>
            <p14:sldId id="575"/>
            <p14:sldId id="549"/>
            <p14:sldId id="543"/>
            <p14:sldId id="503"/>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EEF"/>
    <a:srgbClr val="FFD200"/>
    <a:srgbClr val="203E5F"/>
    <a:srgbClr val="F58221"/>
    <a:srgbClr val="000000"/>
    <a:srgbClr val="669BBC"/>
    <a:srgbClr val="2D3956"/>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AB2617DA-3115-14AF-F208-F3AE87B70CE9}" v="3" dt="2024-09-14T08:27:33.046"/>
  </p1510:revLst>
</p1510:revInfo>
</file>

<file path=ppt/tableStyles.xml><?xml version="1.0" encoding="utf-8"?>
<a:tblStyleLst xmlns:a="http://schemas.openxmlformats.org/drawingml/2006/main" def="{5C22544A-7EE6-4342-B048-85BDC9FD1C3A}">
  <a:tblStyle styleId="{5C22544A-7EE6-4342-B048-85BDC9FD1C3A}" styleName="نمط متوسط 2 - تمييز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465" autoAdjust="0"/>
    <p:restoredTop sz="95020" autoAdjust="0"/>
  </p:normalViewPr>
  <p:slideViewPr>
    <p:cSldViewPr snapToGrid="0">
      <p:cViewPr varScale="1">
        <p:scale>
          <a:sx n="82" d="100"/>
          <a:sy n="82" d="100"/>
        </p:scale>
        <p:origin x="696" y="67"/>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3" Type="http://schemas.openxmlformats.org/officeDocument/2006/relationships/customXml" Target="../customXml/item3.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viewProps" Target="viewProps.xml"/><Relationship Id="rId50" Type="http://schemas.microsoft.com/office/2016/11/relationships/changesInfo" Target="changesInfos/changesInfo1.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presProps" Target="presProp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notesMaster" Target="notesMasters/notesMaster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tableStyles" Target="tableStyle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theme" Target="theme/theme1.xml"/><Relationship Id="rId8" Type="http://schemas.openxmlformats.org/officeDocument/2006/relationships/slide" Target="slides/slide4.xml"/><Relationship Id="rId51" Type="http://schemas.microsoft.com/office/2015/10/relationships/revisionInfo" Target="revisionInfo.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Mohamed Ahmed" userId="S::mohammad.ahmed@midocean.edu.km::b97056a5-6e64-4c8c-ae98-39dabe693af2" providerId="AD" clId="Web-{AAB95B99-0F72-5DA0-87AE-3ED0F10E3E86}"/>
    <pc:docChg chg="modSld">
      <pc:chgData name="Mohamed Ahmed" userId="S::mohammad.ahmed@midocean.edu.km::b97056a5-6e64-4c8c-ae98-39dabe693af2" providerId="AD" clId="Web-{AAB95B99-0F72-5DA0-87AE-3ED0F10E3E86}" dt="2024-08-03T22:11:52.769" v="8"/>
      <pc:docMkLst>
        <pc:docMk/>
      </pc:docMkLst>
      <pc:sldChg chg="delSp modSp">
        <pc:chgData name="Mohamed Ahmed" userId="S::mohammad.ahmed@midocean.edu.km::b97056a5-6e64-4c8c-ae98-39dabe693af2" providerId="AD" clId="Web-{AAB95B99-0F72-5DA0-87AE-3ED0F10E3E86}" dt="2024-08-03T22:11:52.769" v="8"/>
        <pc:sldMkLst>
          <pc:docMk/>
          <pc:sldMk cId="0" sldId="306"/>
        </pc:sldMkLst>
        <pc:spChg chg="del mod">
          <ac:chgData name="Mohamed Ahmed" userId="S::mohammad.ahmed@midocean.edu.km::b97056a5-6e64-4c8c-ae98-39dabe693af2" providerId="AD" clId="Web-{AAB95B99-0F72-5DA0-87AE-3ED0F10E3E86}" dt="2024-08-03T22:11:52.769" v="8"/>
          <ac:spMkLst>
            <pc:docMk/>
            <pc:sldMk cId="0" sldId="306"/>
            <ac:spMk id="3" creationId="{00000000-0000-0000-0000-000000000000}"/>
          </ac:spMkLst>
        </pc:spChg>
      </pc:sldChg>
    </pc:docChg>
  </pc:docChgLst>
  <pc:docChgLst>
    <pc:chgData name="MoumenCharef Eddine" userId="S::moumen.charefeddine@midocean.edu.km::4e634a0d-971e-4aed-a065-e78a2b447985" providerId="AD" clId="Web-{CA943C24-D059-A662-D3D4-F11F56A45DCC}"/>
    <pc:docChg chg="modSld">
      <pc:chgData name="MoumenCharef Eddine" userId="S::moumen.charefeddine@midocean.edu.km::4e634a0d-971e-4aed-a065-e78a2b447985" providerId="AD" clId="Web-{CA943C24-D059-A662-D3D4-F11F56A45DCC}" dt="2024-09-04T15:55:01.101" v="1" actId="1076"/>
      <pc:docMkLst>
        <pc:docMk/>
      </pc:docMkLst>
      <pc:sldChg chg="modSp">
        <pc:chgData name="MoumenCharef Eddine" userId="S::moumen.charefeddine@midocean.edu.km::4e634a0d-971e-4aed-a065-e78a2b447985" providerId="AD" clId="Web-{CA943C24-D059-A662-D3D4-F11F56A45DCC}" dt="2024-09-04T15:55:01.101" v="1" actId="1076"/>
        <pc:sldMkLst>
          <pc:docMk/>
          <pc:sldMk cId="1389432737" sldId="495"/>
        </pc:sldMkLst>
        <pc:picChg chg="mod">
          <ac:chgData name="MoumenCharef Eddine" userId="S::moumen.charefeddine@midocean.edu.km::4e634a0d-971e-4aed-a065-e78a2b447985" providerId="AD" clId="Web-{CA943C24-D059-A662-D3D4-F11F56A45DCC}" dt="2024-09-04T15:54:58.976" v="0" actId="1076"/>
          <ac:picMkLst>
            <pc:docMk/>
            <pc:sldMk cId="1389432737" sldId="495"/>
            <ac:picMk id="5" creationId="{00000000-0000-0000-0000-000000000000}"/>
          </ac:picMkLst>
        </pc:picChg>
        <pc:picChg chg="mod">
          <ac:chgData name="MoumenCharef Eddine" userId="S::moumen.charefeddine@midocean.edu.km::4e634a0d-971e-4aed-a065-e78a2b447985" providerId="AD" clId="Web-{CA943C24-D059-A662-D3D4-F11F56A45DCC}" dt="2024-09-04T15:55:01.101" v="1" actId="1076"/>
          <ac:picMkLst>
            <pc:docMk/>
            <pc:sldMk cId="1389432737" sldId="495"/>
            <ac:picMk id="8" creationId="{00000000-0000-0000-0000-000000000000}"/>
          </ac:picMkLst>
        </pc:picChg>
      </pc:sldChg>
    </pc:docChg>
  </pc:docChgLst>
  <pc:docChgLst>
    <pc:chgData name="KodsHassine" userId="S::kods.hassine@midocean.edu.km::a38286e8-f868-4b29-808a-12842d2d340e" providerId="AD" clId="Web-{AB2617DA-3115-14AF-F208-F3AE87B70CE9}"/>
    <pc:docChg chg="modSld">
      <pc:chgData name="KodsHassine" userId="S::kods.hassine@midocean.edu.km::a38286e8-f868-4b29-808a-12842d2d340e" providerId="AD" clId="Web-{AB2617DA-3115-14AF-F208-F3AE87B70CE9}" dt="2024-09-14T08:25:39.403" v="1" actId="20577"/>
      <pc:docMkLst>
        <pc:docMk/>
      </pc:docMkLst>
      <pc:sldChg chg="modSp">
        <pc:chgData name="KodsHassine" userId="S::kods.hassine@midocean.edu.km::a38286e8-f868-4b29-808a-12842d2d340e" providerId="AD" clId="Web-{AB2617DA-3115-14AF-F208-F3AE87B70CE9}" dt="2024-09-14T08:25:39.403" v="1" actId="20577"/>
        <pc:sldMkLst>
          <pc:docMk/>
          <pc:sldMk cId="0" sldId="480"/>
        </pc:sldMkLst>
        <pc:spChg chg="mod">
          <ac:chgData name="KodsHassine" userId="S::kods.hassine@midocean.edu.km::a38286e8-f868-4b29-808a-12842d2d340e" providerId="AD" clId="Web-{AB2617DA-3115-14AF-F208-F3AE87B70CE9}" dt="2024-09-14T08:25:39.403" v="1" actId="20577"/>
          <ac:spMkLst>
            <pc:docMk/>
            <pc:sldMk cId="0" sldId="480"/>
            <ac:spMk id="31" creationId="{00000000-0000-0000-0000-000000000000}"/>
          </ac:spMkLst>
        </pc:spChg>
      </pc:sldChg>
    </pc:docChg>
  </pc:docChgLst>
</pc:chgInfo>
</file>

<file path=ppt/diagrams/colors1.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colorful3">
  <dgm:title val=""/>
  <dgm:desc val=""/>
  <dgm:catLst>
    <dgm:cat type="colorful" pri="10300"/>
  </dgm:catLst>
  <dgm:styleLbl name="node0">
    <dgm:fillClrLst meth="repeat">
      <a:schemeClr val="accent2"/>
    </dgm:fillClrLst>
    <dgm:linClrLst meth="repeat">
      <a:schemeClr val="lt1"/>
    </dgm:linClrLst>
    <dgm:effectClrLst/>
    <dgm:txLinClrLst/>
    <dgm:txFillClrLst/>
    <dgm:txEffectClrLst/>
  </dgm:styleLbl>
  <dgm:styleLbl name="node1">
    <dgm:fillClrLst>
      <a:schemeClr val="accent3"/>
      <a:schemeClr val="accent4"/>
    </dgm:fillClrLst>
    <dgm:linClrLst meth="repeat">
      <a:schemeClr val="lt1"/>
    </dgm:linClrLst>
    <dgm:effectClrLst/>
    <dgm:txLinClrLst/>
    <dgm:txFillClrLst/>
    <dgm:txEffectClrLst/>
  </dgm:styleLbl>
  <dgm:styleLbl name="alignNode1">
    <dgm:fillClrLst>
      <a:schemeClr val="accent3"/>
      <a:schemeClr val="accent4"/>
    </dgm:fillClrLst>
    <dgm:linClrLst>
      <a:schemeClr val="accent3"/>
      <a:schemeClr val="accent4"/>
    </dgm:linClrLst>
    <dgm:effectClrLst/>
    <dgm:txLinClrLst/>
    <dgm:txFillClrLst/>
    <dgm:txEffectClrLst/>
  </dgm:styleLbl>
  <dgm:styleLbl name="lnNode1">
    <dgm:fillClrLst>
      <a:schemeClr val="accent3"/>
      <a:schemeClr val="accent4"/>
    </dgm:fillClrLst>
    <dgm:linClrLst meth="repeat">
      <a:schemeClr val="lt1"/>
    </dgm:linClrLst>
    <dgm:effectClrLst/>
    <dgm:txLinClrLst/>
    <dgm:txFillClrLst/>
    <dgm:txEffectClrLst/>
  </dgm:styleLbl>
  <dgm:styleLbl name="vennNode1">
    <dgm:fillClrLst>
      <a:schemeClr val="accent3">
        <a:alpha val="50000"/>
      </a:schemeClr>
      <a:schemeClr val="accent4">
        <a:alpha val="50000"/>
      </a:schemeClr>
    </dgm:fillClrLst>
    <dgm:linClrLst meth="repeat">
      <a:schemeClr val="lt1"/>
    </dgm:linClrLst>
    <dgm:effectClrLst/>
    <dgm:txLinClrLst/>
    <dgm:txFillClrLst/>
    <dgm:txEffectClrLst/>
  </dgm:styleLbl>
  <dgm:styleLbl name="node2">
    <dgm:fillClrLst>
      <a:schemeClr val="accent4"/>
    </dgm:fillClrLst>
    <dgm:linClrLst meth="repeat">
      <a:schemeClr val="lt1"/>
    </dgm:linClrLst>
    <dgm:effectClrLst/>
    <dgm:txLinClrLst/>
    <dgm:txFillClrLst/>
    <dgm:txEffectClrLst/>
  </dgm:styleLbl>
  <dgm:styleLbl name="node3">
    <dgm:fillClrLst>
      <a:schemeClr val="accent5"/>
    </dgm:fillClrLst>
    <dgm:linClrLst meth="repeat">
      <a:schemeClr val="lt1"/>
    </dgm:linClrLst>
    <dgm:effectClrLst/>
    <dgm:txLinClrLst/>
    <dgm:txFillClrLst/>
    <dgm:txEffectClrLst/>
  </dgm:styleLbl>
  <dgm:styleLbl name="node4">
    <dgm:fillClrLst>
      <a:schemeClr val="accent6"/>
    </dgm:fillClrLst>
    <dgm:linClrLst meth="repeat">
      <a:schemeClr val="lt1"/>
    </dgm:linClrLst>
    <dgm:effectClrLst/>
    <dgm:txLinClrLst/>
    <dgm:txFillClrLst/>
    <dgm:txEffectClrLst/>
  </dgm:styleLbl>
  <dgm:styleLbl name="fgImgPlace1">
    <dgm:fillClrLst>
      <a:schemeClr val="accent3">
        <a:tint val="50000"/>
      </a:schemeClr>
      <a:schemeClr val="accent4">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3"/>
      <a:schemeClr val="accent4"/>
    </dgm:fillClrLst>
    <dgm:linClrLst meth="repeat">
      <a:schemeClr val="lt1"/>
    </dgm:linClrLst>
    <dgm:effectClrLst/>
    <dgm:txLinClrLst/>
    <dgm:txFillClrLst/>
    <dgm:txEffectClrLst/>
  </dgm:styleLbl>
  <dgm:styleLbl name="fgSibTrans2D1">
    <dgm:fillClrLst>
      <a:schemeClr val="accent3"/>
      <a:schemeClr val="accent4"/>
    </dgm:fillClrLst>
    <dgm:linClrLst meth="repeat">
      <a:schemeClr val="lt1"/>
    </dgm:linClrLst>
    <dgm:effectClrLst/>
    <dgm:txLinClrLst/>
    <dgm:txFillClrLst meth="repeat">
      <a:schemeClr val="lt1"/>
    </dgm:txFillClrLst>
    <dgm:txEffectClrLst/>
  </dgm:styleLbl>
  <dgm:styleLbl name="bgSibTrans2D1">
    <dgm:fillClrLst>
      <a:schemeClr val="accent3"/>
      <a:schemeClr val="accent4"/>
    </dgm:fillClrLst>
    <dgm:linClrLst meth="repeat">
      <a:schemeClr val="lt1"/>
    </dgm:linClrLst>
    <dgm:effectClrLst/>
    <dgm:txLinClrLst/>
    <dgm:txFillClrLst meth="repeat">
      <a:schemeClr val="lt1"/>
    </dgm:txFillClrLst>
    <dgm:txEffectClrLst/>
  </dgm:styleLbl>
  <dgm:styleLbl name="sibTrans1D1">
    <dgm:fillClrLst/>
    <dgm:linClrLst>
      <a:schemeClr val="accent3"/>
      <a:schemeClr val="accent4"/>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a:shade val="80000"/>
      </a:schemeClr>
    </dgm:linClrLst>
    <dgm:effectClrLst/>
    <dgm:txLinClrLst/>
    <dgm:txFillClrLst/>
    <dgm:txEffectClrLst/>
  </dgm:styleLbl>
  <dgm:styleLbl name="asst1">
    <dgm:fillClrLst meth="repeat">
      <a:schemeClr val="accent4"/>
    </dgm:fillClrLst>
    <dgm:linClrLst meth="repeat">
      <a:schemeClr val="lt1">
        <a:shade val="80000"/>
      </a:schemeClr>
    </dgm:linClrLst>
    <dgm:effectClrLst/>
    <dgm:txLinClrLst/>
    <dgm:txFillClrLst/>
    <dgm:txEffectClrLst/>
  </dgm:styleLbl>
  <dgm:styleLbl name="asst2">
    <dgm:fillClrLst>
      <a:schemeClr val="accent5"/>
    </dgm:fillClrLst>
    <dgm:linClrLst meth="repeat">
      <a:schemeClr val="lt1"/>
    </dgm:linClrLst>
    <dgm:effectClrLst/>
    <dgm:txLinClrLst/>
    <dgm:txFillClrLst/>
    <dgm:txEffectClrLst/>
  </dgm:styleLbl>
  <dgm:styleLbl name="asst3">
    <dgm:fillClrLst>
      <a:schemeClr val="accent6"/>
    </dgm:fillClrLst>
    <dgm:linClrLst meth="repeat">
      <a:schemeClr val="lt1"/>
    </dgm:linClrLst>
    <dgm:effectClrLst/>
    <dgm:txLinClrLst/>
    <dgm:txFillClrLst/>
    <dgm:txEffectClrLst/>
  </dgm:styleLbl>
  <dgm:styleLbl name="asst4">
    <dgm:fillClrLst>
      <a:schemeClr val="accent1"/>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3"/>
    </dgm:fillClrLst>
    <dgm:linClrLst meth="repeat">
      <a:schemeClr val="accent3"/>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4"/>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5"/>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6"/>
    </dgm:linClrLst>
    <dgm:effectClrLst/>
    <dgm:txLinClrLst/>
    <dgm:txFillClrLst meth="repeat">
      <a:schemeClr val="tx1"/>
    </dgm:txFillClrLst>
    <dgm:txEffectClrLst/>
  </dgm:styleLbl>
  <dgm:styleLbl name="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con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align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solidFgAcc1">
    <dgm:fillClrLst meth="repeat">
      <a:schemeClr val="lt1"/>
    </dgm:fillClrLst>
    <dgm:linClrLst>
      <a:schemeClr val="accent3"/>
      <a:schemeClr val="accent4"/>
    </dgm:linClrLst>
    <dgm:effectClrLst/>
    <dgm:txLinClrLst/>
    <dgm:txFillClrLst meth="repeat">
      <a:schemeClr val="dk1"/>
    </dgm:txFillClrLst>
    <dgm:txEffectClrLst/>
  </dgm:styleLbl>
  <dgm:styleLbl name="solidAlignAcc1">
    <dgm:fillClrLst meth="repeat">
      <a:schemeClr val="lt1"/>
    </dgm:fillClrLst>
    <dgm:linClrLst>
      <a:schemeClr val="accent3"/>
      <a:schemeClr val="accent4"/>
    </dgm:linClrLst>
    <dgm:effectClrLst/>
    <dgm:txLinClrLst/>
    <dgm:txFillClrLst meth="repeat">
      <a:schemeClr val="dk1"/>
    </dgm:txFillClrLst>
    <dgm:txEffectClrLst/>
  </dgm:styleLbl>
  <dgm:styleLbl name="solidBgAcc1">
    <dgm:fillClrLst meth="repeat">
      <a:schemeClr val="lt1"/>
    </dgm:fillClrLst>
    <dgm:linClrLst>
      <a:schemeClr val="accent3"/>
      <a:schemeClr val="accent4"/>
    </dgm:linClrLst>
    <dgm:effectClrLst/>
    <dgm:txLinClrLst/>
    <dgm:txFillClrLst meth="repeat">
      <a:schemeClr val="dk1"/>
    </dgm:txFillClrLst>
    <dgm:txEffectClrLst/>
  </dgm:styleLbl>
  <dgm:styleLbl name="f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align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b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2"/>
    </dgm:linClrLst>
    <dgm:effectClrLst/>
    <dgm:txLinClrLst/>
    <dgm:txFillClrLst meth="repeat">
      <a:schemeClr val="dk1"/>
    </dgm:txFillClrLst>
    <dgm:txEffectClrLst/>
  </dgm:styleLbl>
  <dgm:styleLbl name="fgAcc2">
    <dgm:fillClrLst meth="repeat">
      <a:schemeClr val="lt1">
        <a:alpha val="90000"/>
      </a:schemeClr>
    </dgm:fillClrLst>
    <dgm:linClrLst>
      <a:schemeClr val="accent4"/>
    </dgm:linClrLst>
    <dgm:effectClrLst/>
    <dgm:txLinClrLst/>
    <dgm:txFillClrLst meth="repeat">
      <a:schemeClr val="dk1"/>
    </dgm:txFillClrLst>
    <dgm:txEffectClrLst/>
  </dgm:styleLbl>
  <dgm:styleLbl name="fgAcc3">
    <dgm:fillClrLst meth="repeat">
      <a:schemeClr val="lt1">
        <a:alpha val="90000"/>
      </a:schemeClr>
    </dgm:fillClrLst>
    <dgm:linClrLst>
      <a:schemeClr val="accent5"/>
    </dgm:linClrLst>
    <dgm:effectClrLst/>
    <dgm:txLinClrLst/>
    <dgm:txFillClrLst meth="repeat">
      <a:schemeClr val="dk1"/>
    </dgm:txFillClrLst>
    <dgm:txEffectClrLst/>
  </dgm:styleLbl>
  <dgm:styleLbl name="fgAcc4">
    <dgm:fillClrLst meth="repeat">
      <a:schemeClr val="lt1">
        <a:alpha val="90000"/>
      </a:schemeClr>
    </dgm:fillClrLst>
    <dgm:linClrLst>
      <a:schemeClr val="accent6"/>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3">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9.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0.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1.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2.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3.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4.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5.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6.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7.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8.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9.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0.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DC9650FA-7FD7-438E-BC06-1AF1BB7673D7}" type="doc">
      <dgm:prSet loTypeId="urn:microsoft.com/office/officeart/2008/layout/HorizontalMultiLevelHierarchy" loCatId="hierarchy" qsTypeId="urn:microsoft.com/office/officeart/2005/8/quickstyle/3d7" qsCatId="3D" csTypeId="urn:microsoft.com/office/officeart/2005/8/colors/colorful5" csCatId="colorful" phldr="1"/>
      <dgm:spPr/>
      <dgm:t>
        <a:bodyPr/>
        <a:lstStyle/>
        <a:p>
          <a:pPr rtl="1"/>
          <a:endParaRPr lang="ar-SA"/>
        </a:p>
      </dgm:t>
    </dgm:pt>
    <dgm:pt modelId="{E2B47788-57BA-428B-8D42-4866087ECC7B}">
      <dgm:prSet phldrT="[نص]" custT="1"/>
      <dgm:spPr/>
      <dgm:t>
        <a:bodyPr/>
        <a:lstStyle/>
        <a:p>
          <a:pPr rtl="1"/>
          <a:r>
            <a:rPr lang="ar-SA" sz="2800" b="1" dirty="0" smtClean="0">
              <a:latin typeface="Alexandria"/>
              <a:ea typeface="Calibri" panose="020F0502020204030204" pitchFamily="34" charset="0"/>
            </a:rPr>
            <a:t>مدرسة (</a:t>
          </a:r>
          <a:r>
            <a:rPr lang="en-US" sz="2800" b="1" dirty="0" smtClean="0">
              <a:latin typeface="Alexandria"/>
              <a:ea typeface="Calibri" panose="020F0502020204030204" pitchFamily="34" charset="0"/>
            </a:rPr>
            <a:t>Charles </a:t>
          </a:r>
          <a:r>
            <a:rPr lang="en-US" sz="2800" b="1" dirty="0" err="1" smtClean="0">
              <a:latin typeface="Alexandria"/>
              <a:ea typeface="Calibri" panose="020F0502020204030204" pitchFamily="34" charset="0"/>
            </a:rPr>
            <a:t>Fombrun</a:t>
          </a:r>
          <a:r>
            <a:rPr lang="ar-SA" sz="2800" b="1" dirty="0" smtClean="0">
              <a:latin typeface="Alexandria"/>
              <a:ea typeface="Calibri" panose="020F0502020204030204" pitchFamily="34" charset="0"/>
            </a:rPr>
            <a:t>)</a:t>
          </a:r>
          <a:endParaRPr lang="ar-SA" sz="2800" b="1" dirty="0"/>
        </a:p>
      </dgm:t>
    </dgm:pt>
    <dgm:pt modelId="{80829F46-9E91-4D06-A54E-31329DD667DB}" type="parTrans" cxnId="{D97687B4-EC1C-47D4-84DB-719769151BEC}">
      <dgm:prSet/>
      <dgm:spPr/>
      <dgm:t>
        <a:bodyPr/>
        <a:lstStyle/>
        <a:p>
          <a:pPr rtl="1"/>
          <a:endParaRPr lang="ar-SA" sz="2800"/>
        </a:p>
      </dgm:t>
    </dgm:pt>
    <dgm:pt modelId="{BE24E566-5E44-4AE2-93B1-EAA3AA936030}" type="sibTrans" cxnId="{D97687B4-EC1C-47D4-84DB-719769151BEC}">
      <dgm:prSet/>
      <dgm:spPr/>
      <dgm:t>
        <a:bodyPr/>
        <a:lstStyle/>
        <a:p>
          <a:pPr rtl="1"/>
          <a:endParaRPr lang="ar-SA" sz="2800"/>
        </a:p>
      </dgm:t>
    </dgm:pt>
    <dgm:pt modelId="{16425E34-D9EE-48CB-B016-1D14DBA344E3}">
      <dgm:prSet phldrT="[نص]" custT="1"/>
      <dgm:spPr/>
      <dgm:t>
        <a:bodyPr/>
        <a:lstStyle/>
        <a:p>
          <a:pPr rtl="1"/>
          <a:r>
            <a:rPr lang="ar-SA" sz="2800" dirty="0" smtClean="0"/>
            <a:t>الجذب العاطفي: مدى حب وثقة وتقدير الجمهور للمنظمة</a:t>
          </a:r>
          <a:endParaRPr lang="ar-SA" sz="2800" dirty="0"/>
        </a:p>
      </dgm:t>
    </dgm:pt>
    <dgm:pt modelId="{ECE1D126-4724-4ED1-B8FD-AFE79987584B}" type="parTrans" cxnId="{949E26C2-8E37-4A6A-9DCF-659A7DEF2E21}">
      <dgm:prSet custT="1"/>
      <dgm:spPr/>
      <dgm:t>
        <a:bodyPr/>
        <a:lstStyle/>
        <a:p>
          <a:pPr rtl="1"/>
          <a:endParaRPr lang="ar-SA" sz="2800"/>
        </a:p>
      </dgm:t>
    </dgm:pt>
    <dgm:pt modelId="{2863EBB4-2B90-409C-8432-CC6A8F969476}" type="sibTrans" cxnId="{949E26C2-8E37-4A6A-9DCF-659A7DEF2E21}">
      <dgm:prSet/>
      <dgm:spPr/>
      <dgm:t>
        <a:bodyPr/>
        <a:lstStyle/>
        <a:p>
          <a:pPr rtl="1"/>
          <a:endParaRPr lang="ar-SA" sz="2800"/>
        </a:p>
      </dgm:t>
    </dgm:pt>
    <dgm:pt modelId="{C61F4D4A-D647-425B-97C8-1B0BCAA5F714}">
      <dgm:prSet phldrT="[نص]" custT="1"/>
      <dgm:spPr/>
      <dgm:t>
        <a:bodyPr/>
        <a:lstStyle/>
        <a:p>
          <a:pPr rtl="1"/>
          <a:r>
            <a:rPr lang="ar-SA" sz="2800" dirty="0" smtClean="0"/>
            <a:t>الأداء المالي: الربحية، آفاق النمو المستقبلي، والمخاطر</a:t>
          </a:r>
          <a:endParaRPr lang="ar-SA" sz="2800" dirty="0"/>
        </a:p>
      </dgm:t>
    </dgm:pt>
    <dgm:pt modelId="{31407B2D-0662-4C3B-AA6E-BA9FF24E1417}" type="parTrans" cxnId="{0EB11E9D-7098-496B-AF1E-FB04514F82E9}">
      <dgm:prSet custT="1"/>
      <dgm:spPr/>
      <dgm:t>
        <a:bodyPr/>
        <a:lstStyle/>
        <a:p>
          <a:pPr rtl="1"/>
          <a:endParaRPr lang="ar-SA" sz="2800"/>
        </a:p>
      </dgm:t>
    </dgm:pt>
    <dgm:pt modelId="{D4487C68-77D7-4FC3-8DE4-BB8BE5920452}" type="sibTrans" cxnId="{0EB11E9D-7098-496B-AF1E-FB04514F82E9}">
      <dgm:prSet/>
      <dgm:spPr/>
      <dgm:t>
        <a:bodyPr/>
        <a:lstStyle/>
        <a:p>
          <a:pPr rtl="1"/>
          <a:endParaRPr lang="ar-SA" sz="2800"/>
        </a:p>
      </dgm:t>
    </dgm:pt>
    <dgm:pt modelId="{85FD32BA-E043-433B-BDD2-A0306D5A31DD}">
      <dgm:prSet phldrT="[نص]" custT="1"/>
      <dgm:spPr/>
      <dgm:t>
        <a:bodyPr/>
        <a:lstStyle/>
        <a:p>
          <a:pPr rtl="1"/>
          <a:r>
            <a:rPr lang="ar-SA" sz="2800" dirty="0" smtClean="0"/>
            <a:t>المسؤولية الاجتماعية: دعم القضايا النبيلة وحماية البيئة</a:t>
          </a:r>
          <a:endParaRPr lang="ar-SA" sz="2800" dirty="0"/>
        </a:p>
      </dgm:t>
    </dgm:pt>
    <dgm:pt modelId="{D0660214-4A6C-4B26-BF02-E0173984FF98}" type="parTrans" cxnId="{A3EEC2D7-14EB-4D5A-B21D-DCCBA28A9CE6}">
      <dgm:prSet custT="1"/>
      <dgm:spPr/>
      <dgm:t>
        <a:bodyPr/>
        <a:lstStyle/>
        <a:p>
          <a:pPr rtl="1"/>
          <a:endParaRPr lang="ar-SA" sz="2800"/>
        </a:p>
      </dgm:t>
    </dgm:pt>
    <dgm:pt modelId="{7338640C-7097-4DA7-8650-6901E8DB332C}" type="sibTrans" cxnId="{A3EEC2D7-14EB-4D5A-B21D-DCCBA28A9CE6}">
      <dgm:prSet/>
      <dgm:spPr/>
      <dgm:t>
        <a:bodyPr/>
        <a:lstStyle/>
        <a:p>
          <a:pPr rtl="1"/>
          <a:endParaRPr lang="ar-SA" sz="2800"/>
        </a:p>
      </dgm:t>
    </dgm:pt>
    <dgm:pt modelId="{774BFEF1-F288-4543-9A1A-B7DBCA02461A}">
      <dgm:prSet phldrT="[نص]" custT="1"/>
      <dgm:spPr/>
      <dgm:t>
        <a:bodyPr/>
        <a:lstStyle/>
        <a:p>
          <a:pPr rtl="1"/>
          <a:r>
            <a:rPr lang="ar-SA" sz="2800" dirty="0" smtClean="0"/>
            <a:t>بيئة العمل: جودة الأداء، ثقافة العمل، وكفاءة الموظفين</a:t>
          </a:r>
          <a:endParaRPr lang="ar-SA" sz="2800" dirty="0"/>
        </a:p>
      </dgm:t>
    </dgm:pt>
    <dgm:pt modelId="{9B5785B3-6F32-4624-B6AC-324EE865D310}" type="parTrans" cxnId="{D442AABB-5AB3-4CBF-81D5-EBEB180FECEB}">
      <dgm:prSet custT="1"/>
      <dgm:spPr/>
      <dgm:t>
        <a:bodyPr/>
        <a:lstStyle/>
        <a:p>
          <a:pPr rtl="1"/>
          <a:endParaRPr lang="ar-SA" sz="2800"/>
        </a:p>
      </dgm:t>
    </dgm:pt>
    <dgm:pt modelId="{E680D768-CACA-49DE-B929-0613244EBCA2}" type="sibTrans" cxnId="{D442AABB-5AB3-4CBF-81D5-EBEB180FECEB}">
      <dgm:prSet/>
      <dgm:spPr/>
      <dgm:t>
        <a:bodyPr/>
        <a:lstStyle/>
        <a:p>
          <a:pPr rtl="1"/>
          <a:endParaRPr lang="ar-SA" sz="2800"/>
        </a:p>
      </dgm:t>
    </dgm:pt>
    <dgm:pt modelId="{ED432F54-086A-4E9D-B371-7E345B34D37C}">
      <dgm:prSet phldrT="[نص]" custT="1"/>
      <dgm:spPr/>
      <dgm:t>
        <a:bodyPr/>
        <a:lstStyle/>
        <a:p>
          <a:pPr rtl="1"/>
          <a:r>
            <a:rPr lang="ar-SA" sz="2800" dirty="0" smtClean="0"/>
            <a:t>المنتجات: الجودة والابتكار والقيمة مقابل المال</a:t>
          </a:r>
          <a:endParaRPr lang="ar-SA" sz="2800" dirty="0"/>
        </a:p>
      </dgm:t>
    </dgm:pt>
    <dgm:pt modelId="{6C9F33F1-CB6F-4FA8-8945-D25AB23D7328}" type="parTrans" cxnId="{895B0212-FA1B-4546-AA9F-B3B04B22431F}">
      <dgm:prSet custT="1"/>
      <dgm:spPr/>
      <dgm:t>
        <a:bodyPr/>
        <a:lstStyle/>
        <a:p>
          <a:pPr rtl="1"/>
          <a:endParaRPr lang="ar-SA" sz="2800"/>
        </a:p>
      </dgm:t>
    </dgm:pt>
    <dgm:pt modelId="{C4A7F87F-27B5-4F20-A2D5-859FCC767121}" type="sibTrans" cxnId="{895B0212-FA1B-4546-AA9F-B3B04B22431F}">
      <dgm:prSet/>
      <dgm:spPr/>
      <dgm:t>
        <a:bodyPr/>
        <a:lstStyle/>
        <a:p>
          <a:pPr rtl="1"/>
          <a:endParaRPr lang="ar-SA" sz="2800"/>
        </a:p>
      </dgm:t>
    </dgm:pt>
    <dgm:pt modelId="{6943C2A0-9D8E-4679-98E4-57FED06B9094}">
      <dgm:prSet phldrT="[نص]" custT="1"/>
      <dgm:spPr/>
      <dgm:t>
        <a:bodyPr/>
        <a:lstStyle/>
        <a:p>
          <a:pPr rtl="1"/>
          <a:r>
            <a:rPr lang="ar-SA" sz="2800" dirty="0" smtClean="0"/>
            <a:t>الرؤية والقيادة: مدى وضوح الرؤية وكفاءة القيادة العليا</a:t>
          </a:r>
          <a:endParaRPr lang="ar-SA" sz="2800" dirty="0"/>
        </a:p>
      </dgm:t>
    </dgm:pt>
    <dgm:pt modelId="{1FC5B604-1347-4956-95C8-B52971873206}" type="parTrans" cxnId="{34842F6D-940D-4AC3-9A0F-BF9753059706}">
      <dgm:prSet custT="1"/>
      <dgm:spPr/>
      <dgm:t>
        <a:bodyPr/>
        <a:lstStyle/>
        <a:p>
          <a:pPr rtl="1"/>
          <a:endParaRPr lang="ar-SA" sz="2800"/>
        </a:p>
      </dgm:t>
    </dgm:pt>
    <dgm:pt modelId="{91AFF782-C2A6-4A95-B6DC-9BB8F8AF9D96}" type="sibTrans" cxnId="{34842F6D-940D-4AC3-9A0F-BF9753059706}">
      <dgm:prSet/>
      <dgm:spPr/>
      <dgm:t>
        <a:bodyPr/>
        <a:lstStyle/>
        <a:p>
          <a:pPr rtl="1"/>
          <a:endParaRPr lang="ar-SA" sz="2800"/>
        </a:p>
      </dgm:t>
    </dgm:pt>
    <dgm:pt modelId="{BAF2B5B6-7F59-4387-B21C-EB4746206FB3}" type="pres">
      <dgm:prSet presAssocID="{DC9650FA-7FD7-438E-BC06-1AF1BB7673D7}" presName="Name0" presStyleCnt="0">
        <dgm:presLayoutVars>
          <dgm:chPref val="1"/>
          <dgm:dir val="rev"/>
          <dgm:animOne val="branch"/>
          <dgm:animLvl val="lvl"/>
          <dgm:resizeHandles val="exact"/>
        </dgm:presLayoutVars>
      </dgm:prSet>
      <dgm:spPr/>
      <dgm:t>
        <a:bodyPr/>
        <a:lstStyle/>
        <a:p>
          <a:pPr rtl="1"/>
          <a:endParaRPr lang="ar-SA"/>
        </a:p>
      </dgm:t>
    </dgm:pt>
    <dgm:pt modelId="{F6DA3530-AD51-4BA6-B484-8FCD52C1F505}" type="pres">
      <dgm:prSet presAssocID="{E2B47788-57BA-428B-8D42-4866087ECC7B}" presName="root1" presStyleCnt="0"/>
      <dgm:spPr/>
    </dgm:pt>
    <dgm:pt modelId="{1A808825-C964-455E-814B-2785D0B65EEE}" type="pres">
      <dgm:prSet presAssocID="{E2B47788-57BA-428B-8D42-4866087ECC7B}" presName="LevelOneTextNode" presStyleLbl="node0" presStyleIdx="0" presStyleCnt="1" custScaleY="129371" custLinFactNeighborY="0">
        <dgm:presLayoutVars>
          <dgm:chPref val="3"/>
        </dgm:presLayoutVars>
      </dgm:prSet>
      <dgm:spPr/>
      <dgm:t>
        <a:bodyPr/>
        <a:lstStyle/>
        <a:p>
          <a:pPr rtl="1"/>
          <a:endParaRPr lang="ar-SA"/>
        </a:p>
      </dgm:t>
    </dgm:pt>
    <dgm:pt modelId="{09AF098D-B470-4522-A59E-A226E2BA20F5}" type="pres">
      <dgm:prSet presAssocID="{E2B47788-57BA-428B-8D42-4866087ECC7B}" presName="level2hierChild" presStyleCnt="0"/>
      <dgm:spPr/>
    </dgm:pt>
    <dgm:pt modelId="{6EA0EB42-67AA-437A-8F76-4E36A0C22F50}" type="pres">
      <dgm:prSet presAssocID="{ECE1D126-4724-4ED1-B8FD-AFE79987584B}" presName="conn2-1" presStyleLbl="parChTrans1D2" presStyleIdx="0" presStyleCnt="6"/>
      <dgm:spPr/>
      <dgm:t>
        <a:bodyPr/>
        <a:lstStyle/>
        <a:p>
          <a:pPr rtl="1"/>
          <a:endParaRPr lang="ar-SA"/>
        </a:p>
      </dgm:t>
    </dgm:pt>
    <dgm:pt modelId="{A874DEDA-D9D5-4ADD-A37A-67BF75EE6AAF}" type="pres">
      <dgm:prSet presAssocID="{ECE1D126-4724-4ED1-B8FD-AFE79987584B}" presName="connTx" presStyleLbl="parChTrans1D2" presStyleIdx="0" presStyleCnt="6"/>
      <dgm:spPr/>
      <dgm:t>
        <a:bodyPr/>
        <a:lstStyle/>
        <a:p>
          <a:pPr rtl="1"/>
          <a:endParaRPr lang="ar-SA"/>
        </a:p>
      </dgm:t>
    </dgm:pt>
    <dgm:pt modelId="{2EF2B4DB-FB5B-41AD-A4E9-952AF52D9BEE}" type="pres">
      <dgm:prSet presAssocID="{16425E34-D9EE-48CB-B016-1D14DBA344E3}" presName="root2" presStyleCnt="0"/>
      <dgm:spPr/>
    </dgm:pt>
    <dgm:pt modelId="{B3987289-5579-4811-BD39-E2C53529FDAA}" type="pres">
      <dgm:prSet presAssocID="{16425E34-D9EE-48CB-B016-1D14DBA344E3}" presName="LevelTwoTextNode" presStyleLbl="node2" presStyleIdx="0" presStyleCnt="6" custScaleX="325042">
        <dgm:presLayoutVars>
          <dgm:chPref val="3"/>
        </dgm:presLayoutVars>
      </dgm:prSet>
      <dgm:spPr/>
      <dgm:t>
        <a:bodyPr/>
        <a:lstStyle/>
        <a:p>
          <a:pPr rtl="1"/>
          <a:endParaRPr lang="ar-SA"/>
        </a:p>
      </dgm:t>
    </dgm:pt>
    <dgm:pt modelId="{354F6986-1D6E-471C-98FC-0D8D566E8C25}" type="pres">
      <dgm:prSet presAssocID="{16425E34-D9EE-48CB-B016-1D14DBA344E3}" presName="level3hierChild" presStyleCnt="0"/>
      <dgm:spPr/>
    </dgm:pt>
    <dgm:pt modelId="{262501AF-C553-4A8B-9AC8-E9BABF507421}" type="pres">
      <dgm:prSet presAssocID="{6C9F33F1-CB6F-4FA8-8945-D25AB23D7328}" presName="conn2-1" presStyleLbl="parChTrans1D2" presStyleIdx="1" presStyleCnt="6"/>
      <dgm:spPr/>
      <dgm:t>
        <a:bodyPr/>
        <a:lstStyle/>
        <a:p>
          <a:pPr rtl="1"/>
          <a:endParaRPr lang="ar-SA"/>
        </a:p>
      </dgm:t>
    </dgm:pt>
    <dgm:pt modelId="{3BA311D0-5239-40BC-96FC-24BD3215FF0A}" type="pres">
      <dgm:prSet presAssocID="{6C9F33F1-CB6F-4FA8-8945-D25AB23D7328}" presName="connTx" presStyleLbl="parChTrans1D2" presStyleIdx="1" presStyleCnt="6"/>
      <dgm:spPr/>
      <dgm:t>
        <a:bodyPr/>
        <a:lstStyle/>
        <a:p>
          <a:pPr rtl="1"/>
          <a:endParaRPr lang="ar-SA"/>
        </a:p>
      </dgm:t>
    </dgm:pt>
    <dgm:pt modelId="{0BF7E36B-4932-40C2-BDB7-2B782B621416}" type="pres">
      <dgm:prSet presAssocID="{ED432F54-086A-4E9D-B371-7E345B34D37C}" presName="root2" presStyleCnt="0"/>
      <dgm:spPr/>
    </dgm:pt>
    <dgm:pt modelId="{4E2FC99E-D30D-4C61-89E7-F16D2C509485}" type="pres">
      <dgm:prSet presAssocID="{ED432F54-086A-4E9D-B371-7E345B34D37C}" presName="LevelTwoTextNode" presStyleLbl="node2" presStyleIdx="1" presStyleCnt="6" custScaleX="324122">
        <dgm:presLayoutVars>
          <dgm:chPref val="3"/>
        </dgm:presLayoutVars>
      </dgm:prSet>
      <dgm:spPr/>
      <dgm:t>
        <a:bodyPr/>
        <a:lstStyle/>
        <a:p>
          <a:pPr rtl="1"/>
          <a:endParaRPr lang="ar-SA"/>
        </a:p>
      </dgm:t>
    </dgm:pt>
    <dgm:pt modelId="{9A72FCDD-7F71-48DF-AD5A-CD84F8FDF8D0}" type="pres">
      <dgm:prSet presAssocID="{ED432F54-086A-4E9D-B371-7E345B34D37C}" presName="level3hierChild" presStyleCnt="0"/>
      <dgm:spPr/>
    </dgm:pt>
    <dgm:pt modelId="{439FDDCE-C8A3-4B82-B1FD-6B12D426E36E}" type="pres">
      <dgm:prSet presAssocID="{1FC5B604-1347-4956-95C8-B52971873206}" presName="conn2-1" presStyleLbl="parChTrans1D2" presStyleIdx="2" presStyleCnt="6"/>
      <dgm:spPr/>
      <dgm:t>
        <a:bodyPr/>
        <a:lstStyle/>
        <a:p>
          <a:pPr rtl="1"/>
          <a:endParaRPr lang="ar-SA"/>
        </a:p>
      </dgm:t>
    </dgm:pt>
    <dgm:pt modelId="{BFC3D073-513B-47C2-861B-AC466492D581}" type="pres">
      <dgm:prSet presAssocID="{1FC5B604-1347-4956-95C8-B52971873206}" presName="connTx" presStyleLbl="parChTrans1D2" presStyleIdx="2" presStyleCnt="6"/>
      <dgm:spPr/>
      <dgm:t>
        <a:bodyPr/>
        <a:lstStyle/>
        <a:p>
          <a:pPr rtl="1"/>
          <a:endParaRPr lang="ar-SA"/>
        </a:p>
      </dgm:t>
    </dgm:pt>
    <dgm:pt modelId="{3F327D0D-5261-483E-8179-203974456852}" type="pres">
      <dgm:prSet presAssocID="{6943C2A0-9D8E-4679-98E4-57FED06B9094}" presName="root2" presStyleCnt="0"/>
      <dgm:spPr/>
    </dgm:pt>
    <dgm:pt modelId="{8B3560B9-9D0E-40C9-AAAC-40A80938D304}" type="pres">
      <dgm:prSet presAssocID="{6943C2A0-9D8E-4679-98E4-57FED06B9094}" presName="LevelTwoTextNode" presStyleLbl="node2" presStyleIdx="2" presStyleCnt="6" custScaleX="319889">
        <dgm:presLayoutVars>
          <dgm:chPref val="3"/>
        </dgm:presLayoutVars>
      </dgm:prSet>
      <dgm:spPr/>
      <dgm:t>
        <a:bodyPr/>
        <a:lstStyle/>
        <a:p>
          <a:pPr rtl="1"/>
          <a:endParaRPr lang="ar-SA"/>
        </a:p>
      </dgm:t>
    </dgm:pt>
    <dgm:pt modelId="{D508EF49-E26E-479D-BD96-1E51CC79B290}" type="pres">
      <dgm:prSet presAssocID="{6943C2A0-9D8E-4679-98E4-57FED06B9094}" presName="level3hierChild" presStyleCnt="0"/>
      <dgm:spPr/>
    </dgm:pt>
    <dgm:pt modelId="{DF033F25-C071-4A1F-B505-997ED997CF1A}" type="pres">
      <dgm:prSet presAssocID="{9B5785B3-6F32-4624-B6AC-324EE865D310}" presName="conn2-1" presStyleLbl="parChTrans1D2" presStyleIdx="3" presStyleCnt="6"/>
      <dgm:spPr/>
      <dgm:t>
        <a:bodyPr/>
        <a:lstStyle/>
        <a:p>
          <a:pPr rtl="1"/>
          <a:endParaRPr lang="ar-SA"/>
        </a:p>
      </dgm:t>
    </dgm:pt>
    <dgm:pt modelId="{2AE82DCB-3C24-48A0-85F9-C39360CA6172}" type="pres">
      <dgm:prSet presAssocID="{9B5785B3-6F32-4624-B6AC-324EE865D310}" presName="connTx" presStyleLbl="parChTrans1D2" presStyleIdx="3" presStyleCnt="6"/>
      <dgm:spPr/>
      <dgm:t>
        <a:bodyPr/>
        <a:lstStyle/>
        <a:p>
          <a:pPr rtl="1"/>
          <a:endParaRPr lang="ar-SA"/>
        </a:p>
      </dgm:t>
    </dgm:pt>
    <dgm:pt modelId="{8BDFEB28-6790-45B0-B7EF-63C44B8CA839}" type="pres">
      <dgm:prSet presAssocID="{774BFEF1-F288-4543-9A1A-B7DBCA02461A}" presName="root2" presStyleCnt="0"/>
      <dgm:spPr/>
    </dgm:pt>
    <dgm:pt modelId="{2E837D6F-0847-4C56-B7CD-D8A31FD215A1}" type="pres">
      <dgm:prSet presAssocID="{774BFEF1-F288-4543-9A1A-B7DBCA02461A}" presName="LevelTwoTextNode" presStyleLbl="node2" presStyleIdx="3" presStyleCnt="6" custScaleX="321730">
        <dgm:presLayoutVars>
          <dgm:chPref val="3"/>
        </dgm:presLayoutVars>
      </dgm:prSet>
      <dgm:spPr/>
      <dgm:t>
        <a:bodyPr/>
        <a:lstStyle/>
        <a:p>
          <a:pPr rtl="1"/>
          <a:endParaRPr lang="ar-SA"/>
        </a:p>
      </dgm:t>
    </dgm:pt>
    <dgm:pt modelId="{A05D866F-3AE6-4192-9C47-5DF42A210E52}" type="pres">
      <dgm:prSet presAssocID="{774BFEF1-F288-4543-9A1A-B7DBCA02461A}" presName="level3hierChild" presStyleCnt="0"/>
      <dgm:spPr/>
    </dgm:pt>
    <dgm:pt modelId="{ECDFC8D8-14B1-492F-88B2-97D2566763EF}" type="pres">
      <dgm:prSet presAssocID="{31407B2D-0662-4C3B-AA6E-BA9FF24E1417}" presName="conn2-1" presStyleLbl="parChTrans1D2" presStyleIdx="4" presStyleCnt="6"/>
      <dgm:spPr/>
      <dgm:t>
        <a:bodyPr/>
        <a:lstStyle/>
        <a:p>
          <a:pPr rtl="1"/>
          <a:endParaRPr lang="ar-SA"/>
        </a:p>
      </dgm:t>
    </dgm:pt>
    <dgm:pt modelId="{0FDBBB4D-DAF7-46B9-B48E-7BAC95DCD1C2}" type="pres">
      <dgm:prSet presAssocID="{31407B2D-0662-4C3B-AA6E-BA9FF24E1417}" presName="connTx" presStyleLbl="parChTrans1D2" presStyleIdx="4" presStyleCnt="6"/>
      <dgm:spPr/>
      <dgm:t>
        <a:bodyPr/>
        <a:lstStyle/>
        <a:p>
          <a:pPr rtl="1"/>
          <a:endParaRPr lang="ar-SA"/>
        </a:p>
      </dgm:t>
    </dgm:pt>
    <dgm:pt modelId="{6211F55C-B42E-4AD2-8F39-9FF2EDBA6D77}" type="pres">
      <dgm:prSet presAssocID="{C61F4D4A-D647-425B-97C8-1B0BCAA5F714}" presName="root2" presStyleCnt="0"/>
      <dgm:spPr/>
    </dgm:pt>
    <dgm:pt modelId="{CB5DF855-7A02-4437-B9A6-9A0200365F45}" type="pres">
      <dgm:prSet presAssocID="{C61F4D4A-D647-425B-97C8-1B0BCAA5F714}" presName="LevelTwoTextNode" presStyleLbl="node2" presStyleIdx="4" presStyleCnt="6" custScaleX="322650">
        <dgm:presLayoutVars>
          <dgm:chPref val="3"/>
        </dgm:presLayoutVars>
      </dgm:prSet>
      <dgm:spPr/>
      <dgm:t>
        <a:bodyPr/>
        <a:lstStyle/>
        <a:p>
          <a:pPr rtl="1"/>
          <a:endParaRPr lang="ar-SA"/>
        </a:p>
      </dgm:t>
    </dgm:pt>
    <dgm:pt modelId="{22DA0B82-B499-4DFD-BE1C-75B45476C4FB}" type="pres">
      <dgm:prSet presAssocID="{C61F4D4A-D647-425B-97C8-1B0BCAA5F714}" presName="level3hierChild" presStyleCnt="0"/>
      <dgm:spPr/>
    </dgm:pt>
    <dgm:pt modelId="{2652050C-8B9D-4B19-835A-3F967CC140A0}" type="pres">
      <dgm:prSet presAssocID="{D0660214-4A6C-4B26-BF02-E0173984FF98}" presName="conn2-1" presStyleLbl="parChTrans1D2" presStyleIdx="5" presStyleCnt="6"/>
      <dgm:spPr/>
      <dgm:t>
        <a:bodyPr/>
        <a:lstStyle/>
        <a:p>
          <a:pPr rtl="1"/>
          <a:endParaRPr lang="ar-SA"/>
        </a:p>
      </dgm:t>
    </dgm:pt>
    <dgm:pt modelId="{3F4A80C0-6549-4C6E-88BF-7C54E8482B39}" type="pres">
      <dgm:prSet presAssocID="{D0660214-4A6C-4B26-BF02-E0173984FF98}" presName="connTx" presStyleLbl="parChTrans1D2" presStyleIdx="5" presStyleCnt="6"/>
      <dgm:spPr/>
      <dgm:t>
        <a:bodyPr/>
        <a:lstStyle/>
        <a:p>
          <a:pPr rtl="1"/>
          <a:endParaRPr lang="ar-SA"/>
        </a:p>
      </dgm:t>
    </dgm:pt>
    <dgm:pt modelId="{0D46948A-98DD-46EC-B69C-75F092904440}" type="pres">
      <dgm:prSet presAssocID="{85FD32BA-E043-433B-BDD2-A0306D5A31DD}" presName="root2" presStyleCnt="0"/>
      <dgm:spPr/>
    </dgm:pt>
    <dgm:pt modelId="{11B474CF-509F-4075-AA07-823D997FFB3C}" type="pres">
      <dgm:prSet presAssocID="{85FD32BA-E043-433B-BDD2-A0306D5A31DD}" presName="LevelTwoTextNode" presStyleLbl="node2" presStyleIdx="5" presStyleCnt="6" custScaleX="322281">
        <dgm:presLayoutVars>
          <dgm:chPref val="3"/>
        </dgm:presLayoutVars>
      </dgm:prSet>
      <dgm:spPr/>
      <dgm:t>
        <a:bodyPr/>
        <a:lstStyle/>
        <a:p>
          <a:pPr rtl="1"/>
          <a:endParaRPr lang="ar-SA"/>
        </a:p>
      </dgm:t>
    </dgm:pt>
    <dgm:pt modelId="{5E267675-A1E2-4235-8719-93E27E274CAD}" type="pres">
      <dgm:prSet presAssocID="{85FD32BA-E043-433B-BDD2-A0306D5A31DD}" presName="level3hierChild" presStyleCnt="0"/>
      <dgm:spPr/>
    </dgm:pt>
  </dgm:ptLst>
  <dgm:cxnLst>
    <dgm:cxn modelId="{E2B71ACF-8B8C-4FE7-A03D-5E8DEEE581BB}" type="presOf" srcId="{6C9F33F1-CB6F-4FA8-8945-D25AB23D7328}" destId="{3BA311D0-5239-40BC-96FC-24BD3215FF0A}" srcOrd="1" destOrd="0" presId="urn:microsoft.com/office/officeart/2008/layout/HorizontalMultiLevelHierarchy"/>
    <dgm:cxn modelId="{C851413C-08D8-4913-AA3D-FE4A3E94BEEC}" type="presOf" srcId="{D0660214-4A6C-4B26-BF02-E0173984FF98}" destId="{3F4A80C0-6549-4C6E-88BF-7C54E8482B39}" srcOrd="1" destOrd="0" presId="urn:microsoft.com/office/officeart/2008/layout/HorizontalMultiLevelHierarchy"/>
    <dgm:cxn modelId="{4AA1EDA1-B01F-4373-A8F1-128EFDA8EEBA}" type="presOf" srcId="{6C9F33F1-CB6F-4FA8-8945-D25AB23D7328}" destId="{262501AF-C553-4A8B-9AC8-E9BABF507421}" srcOrd="0" destOrd="0" presId="urn:microsoft.com/office/officeart/2008/layout/HorizontalMultiLevelHierarchy"/>
    <dgm:cxn modelId="{34842F6D-940D-4AC3-9A0F-BF9753059706}" srcId="{E2B47788-57BA-428B-8D42-4866087ECC7B}" destId="{6943C2A0-9D8E-4679-98E4-57FED06B9094}" srcOrd="2" destOrd="0" parTransId="{1FC5B604-1347-4956-95C8-B52971873206}" sibTransId="{91AFF782-C2A6-4A95-B6DC-9BB8F8AF9D96}"/>
    <dgm:cxn modelId="{2CF68BB6-308B-41E2-BCEC-AEF29A662D85}" type="presOf" srcId="{16425E34-D9EE-48CB-B016-1D14DBA344E3}" destId="{B3987289-5579-4811-BD39-E2C53529FDAA}" srcOrd="0" destOrd="0" presId="urn:microsoft.com/office/officeart/2008/layout/HorizontalMultiLevelHierarchy"/>
    <dgm:cxn modelId="{F6AEE09E-2965-42CF-940E-66FE22D2B3CE}" type="presOf" srcId="{9B5785B3-6F32-4624-B6AC-324EE865D310}" destId="{2AE82DCB-3C24-48A0-85F9-C39360CA6172}" srcOrd="1" destOrd="0" presId="urn:microsoft.com/office/officeart/2008/layout/HorizontalMultiLevelHierarchy"/>
    <dgm:cxn modelId="{895B0212-FA1B-4546-AA9F-B3B04B22431F}" srcId="{E2B47788-57BA-428B-8D42-4866087ECC7B}" destId="{ED432F54-086A-4E9D-B371-7E345B34D37C}" srcOrd="1" destOrd="0" parTransId="{6C9F33F1-CB6F-4FA8-8945-D25AB23D7328}" sibTransId="{C4A7F87F-27B5-4F20-A2D5-859FCC767121}"/>
    <dgm:cxn modelId="{0EB11E9D-7098-496B-AF1E-FB04514F82E9}" srcId="{E2B47788-57BA-428B-8D42-4866087ECC7B}" destId="{C61F4D4A-D647-425B-97C8-1B0BCAA5F714}" srcOrd="4" destOrd="0" parTransId="{31407B2D-0662-4C3B-AA6E-BA9FF24E1417}" sibTransId="{D4487C68-77D7-4FC3-8DE4-BB8BE5920452}"/>
    <dgm:cxn modelId="{C0622922-9EBA-4B5E-827B-F3A5A65D79BE}" type="presOf" srcId="{31407B2D-0662-4C3B-AA6E-BA9FF24E1417}" destId="{0FDBBB4D-DAF7-46B9-B48E-7BAC95DCD1C2}" srcOrd="1" destOrd="0" presId="urn:microsoft.com/office/officeart/2008/layout/HorizontalMultiLevelHierarchy"/>
    <dgm:cxn modelId="{FC81E3B3-D4F7-46CA-8DE4-5A6F0C33C375}" type="presOf" srcId="{D0660214-4A6C-4B26-BF02-E0173984FF98}" destId="{2652050C-8B9D-4B19-835A-3F967CC140A0}" srcOrd="0" destOrd="0" presId="urn:microsoft.com/office/officeart/2008/layout/HorizontalMultiLevelHierarchy"/>
    <dgm:cxn modelId="{949E26C2-8E37-4A6A-9DCF-659A7DEF2E21}" srcId="{E2B47788-57BA-428B-8D42-4866087ECC7B}" destId="{16425E34-D9EE-48CB-B016-1D14DBA344E3}" srcOrd="0" destOrd="0" parTransId="{ECE1D126-4724-4ED1-B8FD-AFE79987584B}" sibTransId="{2863EBB4-2B90-409C-8432-CC6A8F969476}"/>
    <dgm:cxn modelId="{8080D9D6-876D-4D0E-9A55-03EF051F5114}" type="presOf" srcId="{ECE1D126-4724-4ED1-B8FD-AFE79987584B}" destId="{A874DEDA-D9D5-4ADD-A37A-67BF75EE6AAF}" srcOrd="1" destOrd="0" presId="urn:microsoft.com/office/officeart/2008/layout/HorizontalMultiLevelHierarchy"/>
    <dgm:cxn modelId="{A333B832-809A-442F-9837-EBFA15431B3C}" type="presOf" srcId="{9B5785B3-6F32-4624-B6AC-324EE865D310}" destId="{DF033F25-C071-4A1F-B505-997ED997CF1A}" srcOrd="0" destOrd="0" presId="urn:microsoft.com/office/officeart/2008/layout/HorizontalMultiLevelHierarchy"/>
    <dgm:cxn modelId="{C74F7A77-F9E8-4261-B4E1-F5865B0558DD}" type="presOf" srcId="{ECE1D126-4724-4ED1-B8FD-AFE79987584B}" destId="{6EA0EB42-67AA-437A-8F76-4E36A0C22F50}" srcOrd="0" destOrd="0" presId="urn:microsoft.com/office/officeart/2008/layout/HorizontalMultiLevelHierarchy"/>
    <dgm:cxn modelId="{D97687B4-EC1C-47D4-84DB-719769151BEC}" srcId="{DC9650FA-7FD7-438E-BC06-1AF1BB7673D7}" destId="{E2B47788-57BA-428B-8D42-4866087ECC7B}" srcOrd="0" destOrd="0" parTransId="{80829F46-9E91-4D06-A54E-31329DD667DB}" sibTransId="{BE24E566-5E44-4AE2-93B1-EAA3AA936030}"/>
    <dgm:cxn modelId="{D442AABB-5AB3-4CBF-81D5-EBEB180FECEB}" srcId="{E2B47788-57BA-428B-8D42-4866087ECC7B}" destId="{774BFEF1-F288-4543-9A1A-B7DBCA02461A}" srcOrd="3" destOrd="0" parTransId="{9B5785B3-6F32-4624-B6AC-324EE865D310}" sibTransId="{E680D768-CACA-49DE-B929-0613244EBCA2}"/>
    <dgm:cxn modelId="{8ECB5E93-893A-4B3C-B823-9567D86D633D}" type="presOf" srcId="{31407B2D-0662-4C3B-AA6E-BA9FF24E1417}" destId="{ECDFC8D8-14B1-492F-88B2-97D2566763EF}" srcOrd="0" destOrd="0" presId="urn:microsoft.com/office/officeart/2008/layout/HorizontalMultiLevelHierarchy"/>
    <dgm:cxn modelId="{8B3B4B96-CEAA-4E3F-8378-530BDE14C2E0}" type="presOf" srcId="{6943C2A0-9D8E-4679-98E4-57FED06B9094}" destId="{8B3560B9-9D0E-40C9-AAAC-40A80938D304}" srcOrd="0" destOrd="0" presId="urn:microsoft.com/office/officeart/2008/layout/HorizontalMultiLevelHierarchy"/>
    <dgm:cxn modelId="{44F4F5F0-4963-4CCE-A177-8522776A0DBE}" type="presOf" srcId="{C61F4D4A-D647-425B-97C8-1B0BCAA5F714}" destId="{CB5DF855-7A02-4437-B9A6-9A0200365F45}" srcOrd="0" destOrd="0" presId="urn:microsoft.com/office/officeart/2008/layout/HorizontalMultiLevelHierarchy"/>
    <dgm:cxn modelId="{90A173B6-A3F4-4530-87D9-8439CA012D0B}" type="presOf" srcId="{DC9650FA-7FD7-438E-BC06-1AF1BB7673D7}" destId="{BAF2B5B6-7F59-4387-B21C-EB4746206FB3}" srcOrd="0" destOrd="0" presId="urn:microsoft.com/office/officeart/2008/layout/HorizontalMultiLevelHierarchy"/>
    <dgm:cxn modelId="{BF318C36-21B6-4A54-AB60-E760ACCB65AA}" type="presOf" srcId="{1FC5B604-1347-4956-95C8-B52971873206}" destId="{BFC3D073-513B-47C2-861B-AC466492D581}" srcOrd="1" destOrd="0" presId="urn:microsoft.com/office/officeart/2008/layout/HorizontalMultiLevelHierarchy"/>
    <dgm:cxn modelId="{12A38AB3-B519-4B8A-8BE9-2FC9F0008574}" type="presOf" srcId="{85FD32BA-E043-433B-BDD2-A0306D5A31DD}" destId="{11B474CF-509F-4075-AA07-823D997FFB3C}" srcOrd="0" destOrd="0" presId="urn:microsoft.com/office/officeart/2008/layout/HorizontalMultiLevelHierarchy"/>
    <dgm:cxn modelId="{A3EEC2D7-14EB-4D5A-B21D-DCCBA28A9CE6}" srcId="{E2B47788-57BA-428B-8D42-4866087ECC7B}" destId="{85FD32BA-E043-433B-BDD2-A0306D5A31DD}" srcOrd="5" destOrd="0" parTransId="{D0660214-4A6C-4B26-BF02-E0173984FF98}" sibTransId="{7338640C-7097-4DA7-8650-6901E8DB332C}"/>
    <dgm:cxn modelId="{061D356C-B507-47C3-AFD7-497ADFEB81AE}" type="presOf" srcId="{E2B47788-57BA-428B-8D42-4866087ECC7B}" destId="{1A808825-C964-455E-814B-2785D0B65EEE}" srcOrd="0" destOrd="0" presId="urn:microsoft.com/office/officeart/2008/layout/HorizontalMultiLevelHierarchy"/>
    <dgm:cxn modelId="{2F9C95B4-6991-4625-BC91-FA9F120AA293}" type="presOf" srcId="{774BFEF1-F288-4543-9A1A-B7DBCA02461A}" destId="{2E837D6F-0847-4C56-B7CD-D8A31FD215A1}" srcOrd="0" destOrd="0" presId="urn:microsoft.com/office/officeart/2008/layout/HorizontalMultiLevelHierarchy"/>
    <dgm:cxn modelId="{237354F4-5495-4114-AA99-3FD915E97B99}" type="presOf" srcId="{ED432F54-086A-4E9D-B371-7E345B34D37C}" destId="{4E2FC99E-D30D-4C61-89E7-F16D2C509485}" srcOrd="0" destOrd="0" presId="urn:microsoft.com/office/officeart/2008/layout/HorizontalMultiLevelHierarchy"/>
    <dgm:cxn modelId="{6F4C54DC-6F7D-4273-B63E-1DB1BF3498E7}" type="presOf" srcId="{1FC5B604-1347-4956-95C8-B52971873206}" destId="{439FDDCE-C8A3-4B82-B1FD-6B12D426E36E}" srcOrd="0" destOrd="0" presId="urn:microsoft.com/office/officeart/2008/layout/HorizontalMultiLevelHierarchy"/>
    <dgm:cxn modelId="{7EFA629C-2881-4159-9A1E-8BE30CE8BB2B}" type="presParOf" srcId="{BAF2B5B6-7F59-4387-B21C-EB4746206FB3}" destId="{F6DA3530-AD51-4BA6-B484-8FCD52C1F505}" srcOrd="0" destOrd="0" presId="urn:microsoft.com/office/officeart/2008/layout/HorizontalMultiLevelHierarchy"/>
    <dgm:cxn modelId="{AA5E7924-6FB5-439C-89A3-FA576221AF2A}" type="presParOf" srcId="{F6DA3530-AD51-4BA6-B484-8FCD52C1F505}" destId="{1A808825-C964-455E-814B-2785D0B65EEE}" srcOrd="0" destOrd="0" presId="urn:microsoft.com/office/officeart/2008/layout/HorizontalMultiLevelHierarchy"/>
    <dgm:cxn modelId="{16890648-0CE3-4617-A0FF-21C57748FD8B}" type="presParOf" srcId="{F6DA3530-AD51-4BA6-B484-8FCD52C1F505}" destId="{09AF098D-B470-4522-A59E-A226E2BA20F5}" srcOrd="1" destOrd="0" presId="urn:microsoft.com/office/officeart/2008/layout/HorizontalMultiLevelHierarchy"/>
    <dgm:cxn modelId="{0F59D625-D698-4B61-B47B-5816DEFAD669}" type="presParOf" srcId="{09AF098D-B470-4522-A59E-A226E2BA20F5}" destId="{6EA0EB42-67AA-437A-8F76-4E36A0C22F50}" srcOrd="0" destOrd="0" presId="urn:microsoft.com/office/officeart/2008/layout/HorizontalMultiLevelHierarchy"/>
    <dgm:cxn modelId="{5A1D9656-5289-458A-A43B-B48E584BB4B1}" type="presParOf" srcId="{6EA0EB42-67AA-437A-8F76-4E36A0C22F50}" destId="{A874DEDA-D9D5-4ADD-A37A-67BF75EE6AAF}" srcOrd="0" destOrd="0" presId="urn:microsoft.com/office/officeart/2008/layout/HorizontalMultiLevelHierarchy"/>
    <dgm:cxn modelId="{88EEDF6C-59C2-4998-AE3C-FFD9517E27F7}" type="presParOf" srcId="{09AF098D-B470-4522-A59E-A226E2BA20F5}" destId="{2EF2B4DB-FB5B-41AD-A4E9-952AF52D9BEE}" srcOrd="1" destOrd="0" presId="urn:microsoft.com/office/officeart/2008/layout/HorizontalMultiLevelHierarchy"/>
    <dgm:cxn modelId="{1ACB0181-F25B-49C4-B162-9A93A1E9B172}" type="presParOf" srcId="{2EF2B4DB-FB5B-41AD-A4E9-952AF52D9BEE}" destId="{B3987289-5579-4811-BD39-E2C53529FDAA}" srcOrd="0" destOrd="0" presId="urn:microsoft.com/office/officeart/2008/layout/HorizontalMultiLevelHierarchy"/>
    <dgm:cxn modelId="{B93AFDF2-9AE2-4077-9E7F-D6A291398F61}" type="presParOf" srcId="{2EF2B4DB-FB5B-41AD-A4E9-952AF52D9BEE}" destId="{354F6986-1D6E-471C-98FC-0D8D566E8C25}" srcOrd="1" destOrd="0" presId="urn:microsoft.com/office/officeart/2008/layout/HorizontalMultiLevelHierarchy"/>
    <dgm:cxn modelId="{A95D630E-6F26-48A9-B385-0398785070F2}" type="presParOf" srcId="{09AF098D-B470-4522-A59E-A226E2BA20F5}" destId="{262501AF-C553-4A8B-9AC8-E9BABF507421}" srcOrd="2" destOrd="0" presId="urn:microsoft.com/office/officeart/2008/layout/HorizontalMultiLevelHierarchy"/>
    <dgm:cxn modelId="{FCFDD38D-57C9-461A-B094-5F4B8BB01492}" type="presParOf" srcId="{262501AF-C553-4A8B-9AC8-E9BABF507421}" destId="{3BA311D0-5239-40BC-96FC-24BD3215FF0A}" srcOrd="0" destOrd="0" presId="urn:microsoft.com/office/officeart/2008/layout/HorizontalMultiLevelHierarchy"/>
    <dgm:cxn modelId="{A3217A77-C173-456F-A360-D56999DF7936}" type="presParOf" srcId="{09AF098D-B470-4522-A59E-A226E2BA20F5}" destId="{0BF7E36B-4932-40C2-BDB7-2B782B621416}" srcOrd="3" destOrd="0" presId="urn:microsoft.com/office/officeart/2008/layout/HorizontalMultiLevelHierarchy"/>
    <dgm:cxn modelId="{3C2B8938-7C12-4100-BFB4-B9DE9607B015}" type="presParOf" srcId="{0BF7E36B-4932-40C2-BDB7-2B782B621416}" destId="{4E2FC99E-D30D-4C61-89E7-F16D2C509485}" srcOrd="0" destOrd="0" presId="urn:microsoft.com/office/officeart/2008/layout/HorizontalMultiLevelHierarchy"/>
    <dgm:cxn modelId="{6CD4351A-D697-4795-A291-6008678CC4D5}" type="presParOf" srcId="{0BF7E36B-4932-40C2-BDB7-2B782B621416}" destId="{9A72FCDD-7F71-48DF-AD5A-CD84F8FDF8D0}" srcOrd="1" destOrd="0" presId="urn:microsoft.com/office/officeart/2008/layout/HorizontalMultiLevelHierarchy"/>
    <dgm:cxn modelId="{1683FAFF-6CA4-42D8-99FA-B7CF34A5A625}" type="presParOf" srcId="{09AF098D-B470-4522-A59E-A226E2BA20F5}" destId="{439FDDCE-C8A3-4B82-B1FD-6B12D426E36E}" srcOrd="4" destOrd="0" presId="urn:microsoft.com/office/officeart/2008/layout/HorizontalMultiLevelHierarchy"/>
    <dgm:cxn modelId="{585D5E93-3B2C-4D6C-B84E-D79C056A3D10}" type="presParOf" srcId="{439FDDCE-C8A3-4B82-B1FD-6B12D426E36E}" destId="{BFC3D073-513B-47C2-861B-AC466492D581}" srcOrd="0" destOrd="0" presId="urn:microsoft.com/office/officeart/2008/layout/HorizontalMultiLevelHierarchy"/>
    <dgm:cxn modelId="{1F4EEB7E-78F0-4898-A818-5860BD4F1AC1}" type="presParOf" srcId="{09AF098D-B470-4522-A59E-A226E2BA20F5}" destId="{3F327D0D-5261-483E-8179-203974456852}" srcOrd="5" destOrd="0" presId="urn:microsoft.com/office/officeart/2008/layout/HorizontalMultiLevelHierarchy"/>
    <dgm:cxn modelId="{828E9C88-D9EB-4199-8A97-B7EF47AF2C0E}" type="presParOf" srcId="{3F327D0D-5261-483E-8179-203974456852}" destId="{8B3560B9-9D0E-40C9-AAAC-40A80938D304}" srcOrd="0" destOrd="0" presId="urn:microsoft.com/office/officeart/2008/layout/HorizontalMultiLevelHierarchy"/>
    <dgm:cxn modelId="{0E515F15-0C8C-45C8-BB57-3977A7643D2E}" type="presParOf" srcId="{3F327D0D-5261-483E-8179-203974456852}" destId="{D508EF49-E26E-479D-BD96-1E51CC79B290}" srcOrd="1" destOrd="0" presId="urn:microsoft.com/office/officeart/2008/layout/HorizontalMultiLevelHierarchy"/>
    <dgm:cxn modelId="{84E36626-D81B-487B-A1FC-E2346D092B83}" type="presParOf" srcId="{09AF098D-B470-4522-A59E-A226E2BA20F5}" destId="{DF033F25-C071-4A1F-B505-997ED997CF1A}" srcOrd="6" destOrd="0" presId="urn:microsoft.com/office/officeart/2008/layout/HorizontalMultiLevelHierarchy"/>
    <dgm:cxn modelId="{A84B495A-AF57-436F-B9D7-BC8861A0DB57}" type="presParOf" srcId="{DF033F25-C071-4A1F-B505-997ED997CF1A}" destId="{2AE82DCB-3C24-48A0-85F9-C39360CA6172}" srcOrd="0" destOrd="0" presId="urn:microsoft.com/office/officeart/2008/layout/HorizontalMultiLevelHierarchy"/>
    <dgm:cxn modelId="{187299F2-3EA6-4394-AFFD-25F5793E7C0A}" type="presParOf" srcId="{09AF098D-B470-4522-A59E-A226E2BA20F5}" destId="{8BDFEB28-6790-45B0-B7EF-63C44B8CA839}" srcOrd="7" destOrd="0" presId="urn:microsoft.com/office/officeart/2008/layout/HorizontalMultiLevelHierarchy"/>
    <dgm:cxn modelId="{F3CCCE90-EC41-48B2-A939-245E725DE948}" type="presParOf" srcId="{8BDFEB28-6790-45B0-B7EF-63C44B8CA839}" destId="{2E837D6F-0847-4C56-B7CD-D8A31FD215A1}" srcOrd="0" destOrd="0" presId="urn:microsoft.com/office/officeart/2008/layout/HorizontalMultiLevelHierarchy"/>
    <dgm:cxn modelId="{517A17E1-5274-4BD4-8BD5-91342B5441B2}" type="presParOf" srcId="{8BDFEB28-6790-45B0-B7EF-63C44B8CA839}" destId="{A05D866F-3AE6-4192-9C47-5DF42A210E52}" srcOrd="1" destOrd="0" presId="urn:microsoft.com/office/officeart/2008/layout/HorizontalMultiLevelHierarchy"/>
    <dgm:cxn modelId="{30B6AD9D-FDDD-4F44-B2CD-FE4C3D71F11D}" type="presParOf" srcId="{09AF098D-B470-4522-A59E-A226E2BA20F5}" destId="{ECDFC8D8-14B1-492F-88B2-97D2566763EF}" srcOrd="8" destOrd="0" presId="urn:microsoft.com/office/officeart/2008/layout/HorizontalMultiLevelHierarchy"/>
    <dgm:cxn modelId="{F021D50E-4CDF-47DA-9CB0-F50864202671}" type="presParOf" srcId="{ECDFC8D8-14B1-492F-88B2-97D2566763EF}" destId="{0FDBBB4D-DAF7-46B9-B48E-7BAC95DCD1C2}" srcOrd="0" destOrd="0" presId="urn:microsoft.com/office/officeart/2008/layout/HorizontalMultiLevelHierarchy"/>
    <dgm:cxn modelId="{85BDBA93-5781-483E-BF54-BF773B654A1A}" type="presParOf" srcId="{09AF098D-B470-4522-A59E-A226E2BA20F5}" destId="{6211F55C-B42E-4AD2-8F39-9FF2EDBA6D77}" srcOrd="9" destOrd="0" presId="urn:microsoft.com/office/officeart/2008/layout/HorizontalMultiLevelHierarchy"/>
    <dgm:cxn modelId="{D69496C6-E4D8-426F-B95D-98063916746D}" type="presParOf" srcId="{6211F55C-B42E-4AD2-8F39-9FF2EDBA6D77}" destId="{CB5DF855-7A02-4437-B9A6-9A0200365F45}" srcOrd="0" destOrd="0" presId="urn:microsoft.com/office/officeart/2008/layout/HorizontalMultiLevelHierarchy"/>
    <dgm:cxn modelId="{792452E5-318A-4B18-B1E1-A40D9C6D810D}" type="presParOf" srcId="{6211F55C-B42E-4AD2-8F39-9FF2EDBA6D77}" destId="{22DA0B82-B499-4DFD-BE1C-75B45476C4FB}" srcOrd="1" destOrd="0" presId="urn:microsoft.com/office/officeart/2008/layout/HorizontalMultiLevelHierarchy"/>
    <dgm:cxn modelId="{F4857736-7FF4-4AF7-8DB0-092B539BF4F4}" type="presParOf" srcId="{09AF098D-B470-4522-A59E-A226E2BA20F5}" destId="{2652050C-8B9D-4B19-835A-3F967CC140A0}" srcOrd="10" destOrd="0" presId="urn:microsoft.com/office/officeart/2008/layout/HorizontalMultiLevelHierarchy"/>
    <dgm:cxn modelId="{4B55CDC9-31E7-4191-9BE6-5650605427BF}" type="presParOf" srcId="{2652050C-8B9D-4B19-835A-3F967CC140A0}" destId="{3F4A80C0-6549-4C6E-88BF-7C54E8482B39}" srcOrd="0" destOrd="0" presId="urn:microsoft.com/office/officeart/2008/layout/HorizontalMultiLevelHierarchy"/>
    <dgm:cxn modelId="{A347F88A-F27D-4904-A7B5-84038455E705}" type="presParOf" srcId="{09AF098D-B470-4522-A59E-A226E2BA20F5}" destId="{0D46948A-98DD-46EC-B69C-75F092904440}" srcOrd="11" destOrd="0" presId="urn:microsoft.com/office/officeart/2008/layout/HorizontalMultiLevelHierarchy"/>
    <dgm:cxn modelId="{DF7AB95A-6735-408F-A246-414A9D3DEBC2}" type="presParOf" srcId="{0D46948A-98DD-46EC-B69C-75F092904440}" destId="{11B474CF-509F-4075-AA07-823D997FFB3C}" srcOrd="0" destOrd="0" presId="urn:microsoft.com/office/officeart/2008/layout/HorizontalMultiLevelHierarchy"/>
    <dgm:cxn modelId="{1FB8A587-E2C6-48A4-9819-596AE43B3738}" type="presParOf" srcId="{0D46948A-98DD-46EC-B69C-75F092904440}" destId="{5E267675-A1E2-4235-8719-93E27E274CAD}" srcOrd="1" destOrd="0" presId="urn:microsoft.com/office/officeart/2008/layout/HorizontalMultiLevelHierarchy"/>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056B25C4-DDF3-4C47-A287-03F0519001A3}" type="doc">
      <dgm:prSet loTypeId="urn:microsoft.com/office/officeart/2008/layout/HorizontalMultiLevelHierarchy" loCatId="hierarchy" qsTypeId="urn:microsoft.com/office/officeart/2005/8/quickstyle/3d7" qsCatId="3D" csTypeId="urn:microsoft.com/office/officeart/2005/8/colors/colorful1" csCatId="colorful" phldr="1"/>
      <dgm:spPr/>
      <dgm:t>
        <a:bodyPr/>
        <a:lstStyle/>
        <a:p>
          <a:pPr rtl="1"/>
          <a:endParaRPr lang="ar-SA"/>
        </a:p>
      </dgm:t>
    </dgm:pt>
    <dgm:pt modelId="{6610C4CA-92C7-49CF-92EC-E24D5596D455}">
      <dgm:prSet phldrT="[نص]" custT="1"/>
      <dgm:spPr/>
      <dgm:t>
        <a:bodyPr/>
        <a:lstStyle/>
        <a:p>
          <a:pPr rtl="1"/>
          <a:r>
            <a:rPr lang="ar-SA" sz="2800" b="1" dirty="0" smtClean="0">
              <a:latin typeface="Alexandria"/>
              <a:ea typeface="Calibri" panose="020F0502020204030204" pitchFamily="34" charset="0"/>
            </a:rPr>
            <a:t>مدرسة (</a:t>
          </a:r>
          <a:r>
            <a:rPr lang="en-US" sz="2800" b="1" dirty="0" err="1" smtClean="0">
              <a:latin typeface="Alexandria"/>
              <a:ea typeface="Calibri" panose="020F0502020204030204" pitchFamily="34" charset="0"/>
            </a:rPr>
            <a:t>Fombrun</a:t>
          </a:r>
          <a:r>
            <a:rPr lang="en-US" sz="2800" b="1" dirty="0" smtClean="0">
              <a:latin typeface="Alexandria"/>
              <a:ea typeface="Calibri" panose="020F0502020204030204" pitchFamily="34" charset="0"/>
            </a:rPr>
            <a:t> and </a:t>
          </a:r>
          <a:r>
            <a:rPr lang="en-US" sz="2800" b="1" dirty="0" err="1" smtClean="0">
              <a:latin typeface="Alexandria"/>
              <a:ea typeface="Calibri" panose="020F0502020204030204" pitchFamily="34" charset="0"/>
            </a:rPr>
            <a:t>Vanriel</a:t>
          </a:r>
          <a:r>
            <a:rPr lang="ar-SA" sz="2800" b="1" dirty="0" smtClean="0">
              <a:latin typeface="Alexandria"/>
              <a:ea typeface="Calibri" panose="020F0502020204030204" pitchFamily="34" charset="0"/>
            </a:rPr>
            <a:t>)</a:t>
          </a:r>
          <a:endParaRPr lang="ar-SA" sz="2800" b="1" dirty="0"/>
        </a:p>
      </dgm:t>
    </dgm:pt>
    <dgm:pt modelId="{DCA912A4-F08A-429F-973F-4E146FF1487E}" type="parTrans" cxnId="{29D365BA-4F0D-40C1-9B06-17CEA94E6B34}">
      <dgm:prSet/>
      <dgm:spPr/>
      <dgm:t>
        <a:bodyPr/>
        <a:lstStyle/>
        <a:p>
          <a:pPr rtl="1"/>
          <a:endParaRPr lang="ar-SA" sz="2800"/>
        </a:p>
      </dgm:t>
    </dgm:pt>
    <dgm:pt modelId="{1082D4EB-2E8A-4802-BD44-B805F4096EDA}" type="sibTrans" cxnId="{29D365BA-4F0D-40C1-9B06-17CEA94E6B34}">
      <dgm:prSet/>
      <dgm:spPr/>
      <dgm:t>
        <a:bodyPr/>
        <a:lstStyle/>
        <a:p>
          <a:pPr rtl="1"/>
          <a:endParaRPr lang="ar-SA" sz="2800"/>
        </a:p>
      </dgm:t>
    </dgm:pt>
    <dgm:pt modelId="{56146DDF-C8FF-40FD-9A42-924FBA1CD874}">
      <dgm:prSet phldrT="[نص]" custT="1"/>
      <dgm:spPr/>
      <dgm:t>
        <a:bodyPr/>
        <a:lstStyle/>
        <a:p>
          <a:pPr rtl="1"/>
          <a:r>
            <a:rPr lang="ar-SA" sz="2800" dirty="0" smtClean="0"/>
            <a:t>المصداقية: أن تفعل المنظمة ما تعد به دائماً</a:t>
          </a:r>
          <a:endParaRPr lang="ar-SA" sz="2800" dirty="0"/>
        </a:p>
      </dgm:t>
    </dgm:pt>
    <dgm:pt modelId="{47F5B23B-7A3B-4B38-A38D-0ECF11B5ED22}" type="parTrans" cxnId="{6A96497F-A8AC-42A9-8B1C-7C1E4E18E4B2}">
      <dgm:prSet custT="1"/>
      <dgm:spPr/>
      <dgm:t>
        <a:bodyPr/>
        <a:lstStyle/>
        <a:p>
          <a:pPr rtl="1"/>
          <a:endParaRPr lang="ar-SA" sz="2800"/>
        </a:p>
      </dgm:t>
    </dgm:pt>
    <dgm:pt modelId="{24554741-F54C-4650-A596-C3883E9A7AC1}" type="sibTrans" cxnId="{6A96497F-A8AC-42A9-8B1C-7C1E4E18E4B2}">
      <dgm:prSet/>
      <dgm:spPr/>
      <dgm:t>
        <a:bodyPr/>
        <a:lstStyle/>
        <a:p>
          <a:pPr rtl="1"/>
          <a:endParaRPr lang="ar-SA" sz="2800"/>
        </a:p>
      </dgm:t>
    </dgm:pt>
    <dgm:pt modelId="{813B0DE0-031F-4FEF-8F96-5AA656A00C4D}">
      <dgm:prSet phldrT="[نص]" custT="1"/>
      <dgm:spPr/>
      <dgm:t>
        <a:bodyPr/>
        <a:lstStyle/>
        <a:p>
          <a:pPr rtl="1"/>
          <a:r>
            <a:rPr lang="ar-SA" sz="2800" dirty="0" smtClean="0"/>
            <a:t>الثقة: بناء علاقة عاطفية متينة مع أصحاب المصلحة</a:t>
          </a:r>
          <a:endParaRPr lang="ar-SA" sz="2800" dirty="0"/>
        </a:p>
      </dgm:t>
    </dgm:pt>
    <dgm:pt modelId="{FDB5A7A3-C794-42EE-A177-F69A3DFD1946}" type="parTrans" cxnId="{62370868-601D-496B-A56B-3BD703B81245}">
      <dgm:prSet custT="1"/>
      <dgm:spPr/>
      <dgm:t>
        <a:bodyPr/>
        <a:lstStyle/>
        <a:p>
          <a:pPr rtl="1"/>
          <a:endParaRPr lang="ar-SA" sz="2800"/>
        </a:p>
      </dgm:t>
    </dgm:pt>
    <dgm:pt modelId="{1B327A66-FEDC-492B-A79B-BF641B26B589}" type="sibTrans" cxnId="{62370868-601D-496B-A56B-3BD703B81245}">
      <dgm:prSet/>
      <dgm:spPr/>
      <dgm:t>
        <a:bodyPr/>
        <a:lstStyle/>
        <a:p>
          <a:pPr rtl="1"/>
          <a:endParaRPr lang="ar-SA" sz="2800"/>
        </a:p>
      </dgm:t>
    </dgm:pt>
    <dgm:pt modelId="{5B3BB3BA-523E-4959-B16E-AC7F788EB289}">
      <dgm:prSet phldrT="[نص]" custT="1"/>
      <dgm:spPr/>
      <dgm:t>
        <a:bodyPr/>
        <a:lstStyle/>
        <a:p>
          <a:pPr rtl="1"/>
          <a:r>
            <a:rPr lang="ar-SA" sz="2800" dirty="0" smtClean="0"/>
            <a:t>الاتساق: توحيد الرسائل الاتصالية عبر جميع القنوات</a:t>
          </a:r>
          <a:endParaRPr lang="ar-SA" sz="2800" dirty="0"/>
        </a:p>
      </dgm:t>
    </dgm:pt>
    <dgm:pt modelId="{B5574F49-AAA0-4B34-89D6-A798715950F4}" type="parTrans" cxnId="{E68E38E7-E03F-4AE5-81E5-DBD32DCE694C}">
      <dgm:prSet custT="1"/>
      <dgm:spPr/>
      <dgm:t>
        <a:bodyPr/>
        <a:lstStyle/>
        <a:p>
          <a:pPr rtl="1"/>
          <a:endParaRPr lang="ar-SA" sz="2800"/>
        </a:p>
      </dgm:t>
    </dgm:pt>
    <dgm:pt modelId="{0F9CDF2A-5015-4F9C-BF39-963E2B398E56}" type="sibTrans" cxnId="{E68E38E7-E03F-4AE5-81E5-DBD32DCE694C}">
      <dgm:prSet/>
      <dgm:spPr/>
      <dgm:t>
        <a:bodyPr/>
        <a:lstStyle/>
        <a:p>
          <a:pPr rtl="1"/>
          <a:endParaRPr lang="ar-SA" sz="2800"/>
        </a:p>
      </dgm:t>
    </dgm:pt>
    <dgm:pt modelId="{551B6D7E-FE97-476A-ACD0-B96C9FA4A352}">
      <dgm:prSet phldrT="[نص]" custT="1"/>
      <dgm:spPr/>
      <dgm:t>
        <a:bodyPr/>
        <a:lstStyle/>
        <a:p>
          <a:pPr rtl="1"/>
          <a:r>
            <a:rPr lang="ar-SA" sz="2800" dirty="0" smtClean="0"/>
            <a:t>التميز: ما الذي يجعل المنظمة فريدة في أعين الجمهور</a:t>
          </a:r>
          <a:endParaRPr lang="ar-SA" sz="2800" dirty="0"/>
        </a:p>
      </dgm:t>
    </dgm:pt>
    <dgm:pt modelId="{FEAD9BB3-518E-4913-9579-7F98F826022A}" type="parTrans" cxnId="{BA063569-6C1C-407F-895A-1E0197100D43}">
      <dgm:prSet custT="1"/>
      <dgm:spPr/>
      <dgm:t>
        <a:bodyPr/>
        <a:lstStyle/>
        <a:p>
          <a:pPr rtl="1"/>
          <a:endParaRPr lang="ar-SA" sz="2800"/>
        </a:p>
      </dgm:t>
    </dgm:pt>
    <dgm:pt modelId="{9856C3CC-019D-4F82-BA78-868BEC012EB6}" type="sibTrans" cxnId="{BA063569-6C1C-407F-895A-1E0197100D43}">
      <dgm:prSet/>
      <dgm:spPr/>
      <dgm:t>
        <a:bodyPr/>
        <a:lstStyle/>
        <a:p>
          <a:pPr rtl="1"/>
          <a:endParaRPr lang="ar-SA" sz="2800"/>
        </a:p>
      </dgm:t>
    </dgm:pt>
    <dgm:pt modelId="{BDF6AC49-3BDF-485C-B8D5-410C33489435}" type="pres">
      <dgm:prSet presAssocID="{056B25C4-DDF3-4C47-A287-03F0519001A3}" presName="Name0" presStyleCnt="0">
        <dgm:presLayoutVars>
          <dgm:chPref val="1"/>
          <dgm:dir val="rev"/>
          <dgm:animOne val="branch"/>
          <dgm:animLvl val="lvl"/>
          <dgm:resizeHandles val="exact"/>
        </dgm:presLayoutVars>
      </dgm:prSet>
      <dgm:spPr/>
      <dgm:t>
        <a:bodyPr/>
        <a:lstStyle/>
        <a:p>
          <a:pPr rtl="1"/>
          <a:endParaRPr lang="ar-SA"/>
        </a:p>
      </dgm:t>
    </dgm:pt>
    <dgm:pt modelId="{C07CAC47-2262-4794-8359-DD1B020C13FE}" type="pres">
      <dgm:prSet presAssocID="{6610C4CA-92C7-49CF-92EC-E24D5596D455}" presName="root1" presStyleCnt="0"/>
      <dgm:spPr/>
    </dgm:pt>
    <dgm:pt modelId="{C2C49B7B-5E9D-4B67-A2CA-28CC14535D56}" type="pres">
      <dgm:prSet presAssocID="{6610C4CA-92C7-49CF-92EC-E24D5596D455}" presName="LevelOneTextNode" presStyleLbl="node0" presStyleIdx="0" presStyleCnt="1" custScaleY="100196">
        <dgm:presLayoutVars>
          <dgm:chPref val="3"/>
        </dgm:presLayoutVars>
      </dgm:prSet>
      <dgm:spPr/>
      <dgm:t>
        <a:bodyPr/>
        <a:lstStyle/>
        <a:p>
          <a:pPr rtl="1"/>
          <a:endParaRPr lang="ar-SA"/>
        </a:p>
      </dgm:t>
    </dgm:pt>
    <dgm:pt modelId="{6D2805E6-01E9-4A8B-B0AB-2F81622CFC15}" type="pres">
      <dgm:prSet presAssocID="{6610C4CA-92C7-49CF-92EC-E24D5596D455}" presName="level2hierChild" presStyleCnt="0"/>
      <dgm:spPr/>
    </dgm:pt>
    <dgm:pt modelId="{2A43A16F-3BBE-449F-9651-62CA77B89CD5}" type="pres">
      <dgm:prSet presAssocID="{47F5B23B-7A3B-4B38-A38D-0ECF11B5ED22}" presName="conn2-1" presStyleLbl="parChTrans1D2" presStyleIdx="0" presStyleCnt="4"/>
      <dgm:spPr/>
      <dgm:t>
        <a:bodyPr/>
        <a:lstStyle/>
        <a:p>
          <a:pPr rtl="1"/>
          <a:endParaRPr lang="ar-SA"/>
        </a:p>
      </dgm:t>
    </dgm:pt>
    <dgm:pt modelId="{3C5BEE90-A276-46D5-A7AF-1D9F7884F2D7}" type="pres">
      <dgm:prSet presAssocID="{47F5B23B-7A3B-4B38-A38D-0ECF11B5ED22}" presName="connTx" presStyleLbl="parChTrans1D2" presStyleIdx="0" presStyleCnt="4"/>
      <dgm:spPr/>
      <dgm:t>
        <a:bodyPr/>
        <a:lstStyle/>
        <a:p>
          <a:pPr rtl="1"/>
          <a:endParaRPr lang="ar-SA"/>
        </a:p>
      </dgm:t>
    </dgm:pt>
    <dgm:pt modelId="{C86F4B5E-0E6B-48C0-9D28-29A06C076574}" type="pres">
      <dgm:prSet presAssocID="{56146DDF-C8FF-40FD-9A42-924FBA1CD874}" presName="root2" presStyleCnt="0"/>
      <dgm:spPr/>
    </dgm:pt>
    <dgm:pt modelId="{D7C48336-170D-49CC-B34A-8A4E2359E893}" type="pres">
      <dgm:prSet presAssocID="{56146DDF-C8FF-40FD-9A42-924FBA1CD874}" presName="LevelTwoTextNode" presStyleLbl="node2" presStyleIdx="0" presStyleCnt="4" custScaleX="226421">
        <dgm:presLayoutVars>
          <dgm:chPref val="3"/>
        </dgm:presLayoutVars>
      </dgm:prSet>
      <dgm:spPr/>
      <dgm:t>
        <a:bodyPr/>
        <a:lstStyle/>
        <a:p>
          <a:pPr rtl="1"/>
          <a:endParaRPr lang="ar-SA"/>
        </a:p>
      </dgm:t>
    </dgm:pt>
    <dgm:pt modelId="{8BAAA816-09E4-4DF8-BB5C-FCAE2017262E}" type="pres">
      <dgm:prSet presAssocID="{56146DDF-C8FF-40FD-9A42-924FBA1CD874}" presName="level3hierChild" presStyleCnt="0"/>
      <dgm:spPr/>
    </dgm:pt>
    <dgm:pt modelId="{BE8CB3B7-96F3-45ED-AD0A-FC89BC3C9750}" type="pres">
      <dgm:prSet presAssocID="{FEAD9BB3-518E-4913-9579-7F98F826022A}" presName="conn2-1" presStyleLbl="parChTrans1D2" presStyleIdx="1" presStyleCnt="4"/>
      <dgm:spPr/>
      <dgm:t>
        <a:bodyPr/>
        <a:lstStyle/>
        <a:p>
          <a:pPr rtl="1"/>
          <a:endParaRPr lang="ar-SA"/>
        </a:p>
      </dgm:t>
    </dgm:pt>
    <dgm:pt modelId="{264FA93C-A759-431A-9E25-BA7B2387CA36}" type="pres">
      <dgm:prSet presAssocID="{FEAD9BB3-518E-4913-9579-7F98F826022A}" presName="connTx" presStyleLbl="parChTrans1D2" presStyleIdx="1" presStyleCnt="4"/>
      <dgm:spPr/>
      <dgm:t>
        <a:bodyPr/>
        <a:lstStyle/>
        <a:p>
          <a:pPr rtl="1"/>
          <a:endParaRPr lang="ar-SA"/>
        </a:p>
      </dgm:t>
    </dgm:pt>
    <dgm:pt modelId="{13153DE0-EECD-46F3-A196-156FB03D5AD5}" type="pres">
      <dgm:prSet presAssocID="{551B6D7E-FE97-476A-ACD0-B96C9FA4A352}" presName="root2" presStyleCnt="0"/>
      <dgm:spPr/>
    </dgm:pt>
    <dgm:pt modelId="{E736CF44-36F4-40D1-904D-8A7EA6E37F98}" type="pres">
      <dgm:prSet presAssocID="{551B6D7E-FE97-476A-ACD0-B96C9FA4A352}" presName="LevelTwoTextNode" presStyleLbl="node2" presStyleIdx="1" presStyleCnt="4" custScaleX="229283">
        <dgm:presLayoutVars>
          <dgm:chPref val="3"/>
        </dgm:presLayoutVars>
      </dgm:prSet>
      <dgm:spPr/>
      <dgm:t>
        <a:bodyPr/>
        <a:lstStyle/>
        <a:p>
          <a:pPr rtl="1"/>
          <a:endParaRPr lang="ar-SA"/>
        </a:p>
      </dgm:t>
    </dgm:pt>
    <dgm:pt modelId="{5A0968E0-78F2-4759-8E34-23E24B2CCE4F}" type="pres">
      <dgm:prSet presAssocID="{551B6D7E-FE97-476A-ACD0-B96C9FA4A352}" presName="level3hierChild" presStyleCnt="0"/>
      <dgm:spPr/>
    </dgm:pt>
    <dgm:pt modelId="{2E5B1341-69D1-4A6F-9DBA-09A07B0C33DE}" type="pres">
      <dgm:prSet presAssocID="{FDB5A7A3-C794-42EE-A177-F69A3DFD1946}" presName="conn2-1" presStyleLbl="parChTrans1D2" presStyleIdx="2" presStyleCnt="4"/>
      <dgm:spPr/>
      <dgm:t>
        <a:bodyPr/>
        <a:lstStyle/>
        <a:p>
          <a:pPr rtl="1"/>
          <a:endParaRPr lang="ar-SA"/>
        </a:p>
      </dgm:t>
    </dgm:pt>
    <dgm:pt modelId="{938992BE-7F16-44BF-ADF5-AB44AB0C1D26}" type="pres">
      <dgm:prSet presAssocID="{FDB5A7A3-C794-42EE-A177-F69A3DFD1946}" presName="connTx" presStyleLbl="parChTrans1D2" presStyleIdx="2" presStyleCnt="4"/>
      <dgm:spPr/>
      <dgm:t>
        <a:bodyPr/>
        <a:lstStyle/>
        <a:p>
          <a:pPr rtl="1"/>
          <a:endParaRPr lang="ar-SA"/>
        </a:p>
      </dgm:t>
    </dgm:pt>
    <dgm:pt modelId="{C7C82188-09BB-413A-8C20-4C23B740C0B8}" type="pres">
      <dgm:prSet presAssocID="{813B0DE0-031F-4FEF-8F96-5AA656A00C4D}" presName="root2" presStyleCnt="0"/>
      <dgm:spPr/>
    </dgm:pt>
    <dgm:pt modelId="{A2856AC7-DEB2-4AE6-A0B8-0072D576147C}" type="pres">
      <dgm:prSet presAssocID="{813B0DE0-031F-4FEF-8F96-5AA656A00C4D}" presName="LevelTwoTextNode" presStyleLbl="node2" presStyleIdx="2" presStyleCnt="4" custScaleX="227249">
        <dgm:presLayoutVars>
          <dgm:chPref val="3"/>
        </dgm:presLayoutVars>
      </dgm:prSet>
      <dgm:spPr/>
      <dgm:t>
        <a:bodyPr/>
        <a:lstStyle/>
        <a:p>
          <a:pPr rtl="1"/>
          <a:endParaRPr lang="ar-SA"/>
        </a:p>
      </dgm:t>
    </dgm:pt>
    <dgm:pt modelId="{D4BB16AE-97DE-4B60-871E-B121EEC6BC6F}" type="pres">
      <dgm:prSet presAssocID="{813B0DE0-031F-4FEF-8F96-5AA656A00C4D}" presName="level3hierChild" presStyleCnt="0"/>
      <dgm:spPr/>
    </dgm:pt>
    <dgm:pt modelId="{039747A5-1C15-4E65-B59C-6D26AF76A82E}" type="pres">
      <dgm:prSet presAssocID="{B5574F49-AAA0-4B34-89D6-A798715950F4}" presName="conn2-1" presStyleLbl="parChTrans1D2" presStyleIdx="3" presStyleCnt="4"/>
      <dgm:spPr/>
      <dgm:t>
        <a:bodyPr/>
        <a:lstStyle/>
        <a:p>
          <a:pPr rtl="1"/>
          <a:endParaRPr lang="ar-SA"/>
        </a:p>
      </dgm:t>
    </dgm:pt>
    <dgm:pt modelId="{33E11278-75F9-4604-8EE5-82058C27CF72}" type="pres">
      <dgm:prSet presAssocID="{B5574F49-AAA0-4B34-89D6-A798715950F4}" presName="connTx" presStyleLbl="parChTrans1D2" presStyleIdx="3" presStyleCnt="4"/>
      <dgm:spPr/>
      <dgm:t>
        <a:bodyPr/>
        <a:lstStyle/>
        <a:p>
          <a:pPr rtl="1"/>
          <a:endParaRPr lang="ar-SA"/>
        </a:p>
      </dgm:t>
    </dgm:pt>
    <dgm:pt modelId="{9AAD412E-451B-4799-ABF1-359ED4A55A1B}" type="pres">
      <dgm:prSet presAssocID="{5B3BB3BA-523E-4959-B16E-AC7F788EB289}" presName="root2" presStyleCnt="0"/>
      <dgm:spPr/>
    </dgm:pt>
    <dgm:pt modelId="{A69F780A-144D-4E37-B4EB-214E79F1A731}" type="pres">
      <dgm:prSet presAssocID="{5B3BB3BA-523E-4959-B16E-AC7F788EB289}" presName="LevelTwoTextNode" presStyleLbl="node2" presStyleIdx="3" presStyleCnt="4" custScaleX="225047">
        <dgm:presLayoutVars>
          <dgm:chPref val="3"/>
        </dgm:presLayoutVars>
      </dgm:prSet>
      <dgm:spPr/>
      <dgm:t>
        <a:bodyPr/>
        <a:lstStyle/>
        <a:p>
          <a:pPr rtl="1"/>
          <a:endParaRPr lang="ar-SA"/>
        </a:p>
      </dgm:t>
    </dgm:pt>
    <dgm:pt modelId="{F337A455-D73C-47A6-B954-1522A7C33E54}" type="pres">
      <dgm:prSet presAssocID="{5B3BB3BA-523E-4959-B16E-AC7F788EB289}" presName="level3hierChild" presStyleCnt="0"/>
      <dgm:spPr/>
    </dgm:pt>
  </dgm:ptLst>
  <dgm:cxnLst>
    <dgm:cxn modelId="{F67A06FB-401C-469D-87D1-F33709D344F6}" type="presOf" srcId="{FDB5A7A3-C794-42EE-A177-F69A3DFD1946}" destId="{2E5B1341-69D1-4A6F-9DBA-09A07B0C33DE}" srcOrd="0" destOrd="0" presId="urn:microsoft.com/office/officeart/2008/layout/HorizontalMultiLevelHierarchy"/>
    <dgm:cxn modelId="{553AB602-5061-4826-B0A4-A517C763F219}" type="presOf" srcId="{5B3BB3BA-523E-4959-B16E-AC7F788EB289}" destId="{A69F780A-144D-4E37-B4EB-214E79F1A731}" srcOrd="0" destOrd="0" presId="urn:microsoft.com/office/officeart/2008/layout/HorizontalMultiLevelHierarchy"/>
    <dgm:cxn modelId="{E68E38E7-E03F-4AE5-81E5-DBD32DCE694C}" srcId="{6610C4CA-92C7-49CF-92EC-E24D5596D455}" destId="{5B3BB3BA-523E-4959-B16E-AC7F788EB289}" srcOrd="3" destOrd="0" parTransId="{B5574F49-AAA0-4B34-89D6-A798715950F4}" sibTransId="{0F9CDF2A-5015-4F9C-BF39-963E2B398E56}"/>
    <dgm:cxn modelId="{F0B7414F-A1E0-4CE8-B7F7-9D90BFF9373C}" type="presOf" srcId="{813B0DE0-031F-4FEF-8F96-5AA656A00C4D}" destId="{A2856AC7-DEB2-4AE6-A0B8-0072D576147C}" srcOrd="0" destOrd="0" presId="urn:microsoft.com/office/officeart/2008/layout/HorizontalMultiLevelHierarchy"/>
    <dgm:cxn modelId="{D8C96FD7-EC9F-406C-A343-5F90F71A8A0A}" type="presOf" srcId="{47F5B23B-7A3B-4B38-A38D-0ECF11B5ED22}" destId="{3C5BEE90-A276-46D5-A7AF-1D9F7884F2D7}" srcOrd="1" destOrd="0" presId="urn:microsoft.com/office/officeart/2008/layout/HorizontalMultiLevelHierarchy"/>
    <dgm:cxn modelId="{7784A075-AFAB-4505-A809-343C0E808336}" type="presOf" srcId="{551B6D7E-FE97-476A-ACD0-B96C9FA4A352}" destId="{E736CF44-36F4-40D1-904D-8A7EA6E37F98}" srcOrd="0" destOrd="0" presId="urn:microsoft.com/office/officeart/2008/layout/HorizontalMultiLevelHierarchy"/>
    <dgm:cxn modelId="{6E5CB2C6-3459-4E2F-AD5A-478B881E9B5F}" type="presOf" srcId="{6610C4CA-92C7-49CF-92EC-E24D5596D455}" destId="{C2C49B7B-5E9D-4B67-A2CA-28CC14535D56}" srcOrd="0" destOrd="0" presId="urn:microsoft.com/office/officeart/2008/layout/HorizontalMultiLevelHierarchy"/>
    <dgm:cxn modelId="{A212D984-089A-4BC2-9A70-EF18261A07BD}" type="presOf" srcId="{B5574F49-AAA0-4B34-89D6-A798715950F4}" destId="{039747A5-1C15-4E65-B59C-6D26AF76A82E}" srcOrd="0" destOrd="0" presId="urn:microsoft.com/office/officeart/2008/layout/HorizontalMultiLevelHierarchy"/>
    <dgm:cxn modelId="{AAE05B98-F2A2-43DB-87D4-E6447DA65485}" type="presOf" srcId="{FEAD9BB3-518E-4913-9579-7F98F826022A}" destId="{BE8CB3B7-96F3-45ED-AD0A-FC89BC3C9750}" srcOrd="0" destOrd="0" presId="urn:microsoft.com/office/officeart/2008/layout/HorizontalMultiLevelHierarchy"/>
    <dgm:cxn modelId="{7AB6BD2F-154D-4D23-9C49-86543DD2A8FD}" type="presOf" srcId="{FDB5A7A3-C794-42EE-A177-F69A3DFD1946}" destId="{938992BE-7F16-44BF-ADF5-AB44AB0C1D26}" srcOrd="1" destOrd="0" presId="urn:microsoft.com/office/officeart/2008/layout/HorizontalMultiLevelHierarchy"/>
    <dgm:cxn modelId="{B4ABA625-32A6-4CEC-97DC-10A12813178D}" type="presOf" srcId="{47F5B23B-7A3B-4B38-A38D-0ECF11B5ED22}" destId="{2A43A16F-3BBE-449F-9651-62CA77B89CD5}" srcOrd="0" destOrd="0" presId="urn:microsoft.com/office/officeart/2008/layout/HorizontalMultiLevelHierarchy"/>
    <dgm:cxn modelId="{A6E58F24-7E6A-4BDF-8F6A-221F66F8B792}" type="presOf" srcId="{FEAD9BB3-518E-4913-9579-7F98F826022A}" destId="{264FA93C-A759-431A-9E25-BA7B2387CA36}" srcOrd="1" destOrd="0" presId="urn:microsoft.com/office/officeart/2008/layout/HorizontalMultiLevelHierarchy"/>
    <dgm:cxn modelId="{29D365BA-4F0D-40C1-9B06-17CEA94E6B34}" srcId="{056B25C4-DDF3-4C47-A287-03F0519001A3}" destId="{6610C4CA-92C7-49CF-92EC-E24D5596D455}" srcOrd="0" destOrd="0" parTransId="{DCA912A4-F08A-429F-973F-4E146FF1487E}" sibTransId="{1082D4EB-2E8A-4802-BD44-B805F4096EDA}"/>
    <dgm:cxn modelId="{8518F6A0-6311-4FC1-8BD3-F29F114D6A55}" type="presOf" srcId="{56146DDF-C8FF-40FD-9A42-924FBA1CD874}" destId="{D7C48336-170D-49CC-B34A-8A4E2359E893}" srcOrd="0" destOrd="0" presId="urn:microsoft.com/office/officeart/2008/layout/HorizontalMultiLevelHierarchy"/>
    <dgm:cxn modelId="{6A96497F-A8AC-42A9-8B1C-7C1E4E18E4B2}" srcId="{6610C4CA-92C7-49CF-92EC-E24D5596D455}" destId="{56146DDF-C8FF-40FD-9A42-924FBA1CD874}" srcOrd="0" destOrd="0" parTransId="{47F5B23B-7A3B-4B38-A38D-0ECF11B5ED22}" sibTransId="{24554741-F54C-4650-A596-C3883E9A7AC1}"/>
    <dgm:cxn modelId="{8105A1D2-EEC9-4D97-A7F6-40C6B755E479}" type="presOf" srcId="{056B25C4-DDF3-4C47-A287-03F0519001A3}" destId="{BDF6AC49-3BDF-485C-B8D5-410C33489435}" srcOrd="0" destOrd="0" presId="urn:microsoft.com/office/officeart/2008/layout/HorizontalMultiLevelHierarchy"/>
    <dgm:cxn modelId="{62370868-601D-496B-A56B-3BD703B81245}" srcId="{6610C4CA-92C7-49CF-92EC-E24D5596D455}" destId="{813B0DE0-031F-4FEF-8F96-5AA656A00C4D}" srcOrd="2" destOrd="0" parTransId="{FDB5A7A3-C794-42EE-A177-F69A3DFD1946}" sibTransId="{1B327A66-FEDC-492B-A79B-BF641B26B589}"/>
    <dgm:cxn modelId="{BA063569-6C1C-407F-895A-1E0197100D43}" srcId="{6610C4CA-92C7-49CF-92EC-E24D5596D455}" destId="{551B6D7E-FE97-476A-ACD0-B96C9FA4A352}" srcOrd="1" destOrd="0" parTransId="{FEAD9BB3-518E-4913-9579-7F98F826022A}" sibTransId="{9856C3CC-019D-4F82-BA78-868BEC012EB6}"/>
    <dgm:cxn modelId="{983BC1A1-AB00-4418-AEFF-39540F3BEB9A}" type="presOf" srcId="{B5574F49-AAA0-4B34-89D6-A798715950F4}" destId="{33E11278-75F9-4604-8EE5-82058C27CF72}" srcOrd="1" destOrd="0" presId="urn:microsoft.com/office/officeart/2008/layout/HorizontalMultiLevelHierarchy"/>
    <dgm:cxn modelId="{5E00CC15-CB0A-46D9-9B95-DDC9C5613C91}" type="presParOf" srcId="{BDF6AC49-3BDF-485C-B8D5-410C33489435}" destId="{C07CAC47-2262-4794-8359-DD1B020C13FE}" srcOrd="0" destOrd="0" presId="urn:microsoft.com/office/officeart/2008/layout/HorizontalMultiLevelHierarchy"/>
    <dgm:cxn modelId="{0119D2DD-F67E-43BD-8AF7-E7F9AC3DDC49}" type="presParOf" srcId="{C07CAC47-2262-4794-8359-DD1B020C13FE}" destId="{C2C49B7B-5E9D-4B67-A2CA-28CC14535D56}" srcOrd="0" destOrd="0" presId="urn:microsoft.com/office/officeart/2008/layout/HorizontalMultiLevelHierarchy"/>
    <dgm:cxn modelId="{B8F545FC-8EBB-4636-A341-974293E20013}" type="presParOf" srcId="{C07CAC47-2262-4794-8359-DD1B020C13FE}" destId="{6D2805E6-01E9-4A8B-B0AB-2F81622CFC15}" srcOrd="1" destOrd="0" presId="urn:microsoft.com/office/officeart/2008/layout/HorizontalMultiLevelHierarchy"/>
    <dgm:cxn modelId="{F9CCE5AD-7150-4456-8921-B48919B7A64A}" type="presParOf" srcId="{6D2805E6-01E9-4A8B-B0AB-2F81622CFC15}" destId="{2A43A16F-3BBE-449F-9651-62CA77B89CD5}" srcOrd="0" destOrd="0" presId="urn:microsoft.com/office/officeart/2008/layout/HorizontalMultiLevelHierarchy"/>
    <dgm:cxn modelId="{78601CC6-6A53-4D36-BF76-DF34D45DF494}" type="presParOf" srcId="{2A43A16F-3BBE-449F-9651-62CA77B89CD5}" destId="{3C5BEE90-A276-46D5-A7AF-1D9F7884F2D7}" srcOrd="0" destOrd="0" presId="urn:microsoft.com/office/officeart/2008/layout/HorizontalMultiLevelHierarchy"/>
    <dgm:cxn modelId="{8124FD49-0FA8-405B-A41A-BE4AF9818FB9}" type="presParOf" srcId="{6D2805E6-01E9-4A8B-B0AB-2F81622CFC15}" destId="{C86F4B5E-0E6B-48C0-9D28-29A06C076574}" srcOrd="1" destOrd="0" presId="urn:microsoft.com/office/officeart/2008/layout/HorizontalMultiLevelHierarchy"/>
    <dgm:cxn modelId="{A9C11F06-3672-422A-9DC2-9B7422ACA5FB}" type="presParOf" srcId="{C86F4B5E-0E6B-48C0-9D28-29A06C076574}" destId="{D7C48336-170D-49CC-B34A-8A4E2359E893}" srcOrd="0" destOrd="0" presId="urn:microsoft.com/office/officeart/2008/layout/HorizontalMultiLevelHierarchy"/>
    <dgm:cxn modelId="{6C38A7E7-8C00-4B61-849C-351C4815AEEF}" type="presParOf" srcId="{C86F4B5E-0E6B-48C0-9D28-29A06C076574}" destId="{8BAAA816-09E4-4DF8-BB5C-FCAE2017262E}" srcOrd="1" destOrd="0" presId="urn:microsoft.com/office/officeart/2008/layout/HorizontalMultiLevelHierarchy"/>
    <dgm:cxn modelId="{53AD80D5-F2FF-4418-8E7F-A827DE09FD12}" type="presParOf" srcId="{6D2805E6-01E9-4A8B-B0AB-2F81622CFC15}" destId="{BE8CB3B7-96F3-45ED-AD0A-FC89BC3C9750}" srcOrd="2" destOrd="0" presId="urn:microsoft.com/office/officeart/2008/layout/HorizontalMultiLevelHierarchy"/>
    <dgm:cxn modelId="{3F955F69-8392-47BD-8E1E-E39107D0216C}" type="presParOf" srcId="{BE8CB3B7-96F3-45ED-AD0A-FC89BC3C9750}" destId="{264FA93C-A759-431A-9E25-BA7B2387CA36}" srcOrd="0" destOrd="0" presId="urn:microsoft.com/office/officeart/2008/layout/HorizontalMultiLevelHierarchy"/>
    <dgm:cxn modelId="{872A3FF5-67C5-4768-AC94-9639C10A5C5E}" type="presParOf" srcId="{6D2805E6-01E9-4A8B-B0AB-2F81622CFC15}" destId="{13153DE0-EECD-46F3-A196-156FB03D5AD5}" srcOrd="3" destOrd="0" presId="urn:microsoft.com/office/officeart/2008/layout/HorizontalMultiLevelHierarchy"/>
    <dgm:cxn modelId="{741028F7-B69A-409F-87CC-5E289A35D914}" type="presParOf" srcId="{13153DE0-EECD-46F3-A196-156FB03D5AD5}" destId="{E736CF44-36F4-40D1-904D-8A7EA6E37F98}" srcOrd="0" destOrd="0" presId="urn:microsoft.com/office/officeart/2008/layout/HorizontalMultiLevelHierarchy"/>
    <dgm:cxn modelId="{470852F9-C046-4BBC-8211-9405F22984A7}" type="presParOf" srcId="{13153DE0-EECD-46F3-A196-156FB03D5AD5}" destId="{5A0968E0-78F2-4759-8E34-23E24B2CCE4F}" srcOrd="1" destOrd="0" presId="urn:microsoft.com/office/officeart/2008/layout/HorizontalMultiLevelHierarchy"/>
    <dgm:cxn modelId="{D69C058D-3753-450A-8087-B8BB89863C04}" type="presParOf" srcId="{6D2805E6-01E9-4A8B-B0AB-2F81622CFC15}" destId="{2E5B1341-69D1-4A6F-9DBA-09A07B0C33DE}" srcOrd="4" destOrd="0" presId="urn:microsoft.com/office/officeart/2008/layout/HorizontalMultiLevelHierarchy"/>
    <dgm:cxn modelId="{B9FDCDE0-600F-4905-9C20-9063CCD90BE5}" type="presParOf" srcId="{2E5B1341-69D1-4A6F-9DBA-09A07B0C33DE}" destId="{938992BE-7F16-44BF-ADF5-AB44AB0C1D26}" srcOrd="0" destOrd="0" presId="urn:microsoft.com/office/officeart/2008/layout/HorizontalMultiLevelHierarchy"/>
    <dgm:cxn modelId="{519BD6D0-60F8-42A3-8CC7-16F55F89BFFC}" type="presParOf" srcId="{6D2805E6-01E9-4A8B-B0AB-2F81622CFC15}" destId="{C7C82188-09BB-413A-8C20-4C23B740C0B8}" srcOrd="5" destOrd="0" presId="urn:microsoft.com/office/officeart/2008/layout/HorizontalMultiLevelHierarchy"/>
    <dgm:cxn modelId="{01A67489-223B-474D-ACC6-C1DEEAD839A2}" type="presParOf" srcId="{C7C82188-09BB-413A-8C20-4C23B740C0B8}" destId="{A2856AC7-DEB2-4AE6-A0B8-0072D576147C}" srcOrd="0" destOrd="0" presId="urn:microsoft.com/office/officeart/2008/layout/HorizontalMultiLevelHierarchy"/>
    <dgm:cxn modelId="{1C6FAA95-6E28-44CC-B32D-DB000571D0E1}" type="presParOf" srcId="{C7C82188-09BB-413A-8C20-4C23B740C0B8}" destId="{D4BB16AE-97DE-4B60-871E-B121EEC6BC6F}" srcOrd="1" destOrd="0" presId="urn:microsoft.com/office/officeart/2008/layout/HorizontalMultiLevelHierarchy"/>
    <dgm:cxn modelId="{E4C176B1-75F1-45BA-B4E8-3778F5E344A9}" type="presParOf" srcId="{6D2805E6-01E9-4A8B-B0AB-2F81622CFC15}" destId="{039747A5-1C15-4E65-B59C-6D26AF76A82E}" srcOrd="6" destOrd="0" presId="urn:microsoft.com/office/officeart/2008/layout/HorizontalMultiLevelHierarchy"/>
    <dgm:cxn modelId="{3D7D8CE5-D94C-4F5D-BA41-666EEB6B4C73}" type="presParOf" srcId="{039747A5-1C15-4E65-B59C-6D26AF76A82E}" destId="{33E11278-75F9-4604-8EE5-82058C27CF72}" srcOrd="0" destOrd="0" presId="urn:microsoft.com/office/officeart/2008/layout/HorizontalMultiLevelHierarchy"/>
    <dgm:cxn modelId="{AA03F16F-7B29-4292-828B-FB6622DF15AC}" type="presParOf" srcId="{6D2805E6-01E9-4A8B-B0AB-2F81622CFC15}" destId="{9AAD412E-451B-4799-ABF1-359ED4A55A1B}" srcOrd="7" destOrd="0" presId="urn:microsoft.com/office/officeart/2008/layout/HorizontalMultiLevelHierarchy"/>
    <dgm:cxn modelId="{C1B81199-71DE-4FED-88DB-F0612A8D9F98}" type="presParOf" srcId="{9AAD412E-451B-4799-ABF1-359ED4A55A1B}" destId="{A69F780A-144D-4E37-B4EB-214E79F1A731}" srcOrd="0" destOrd="0" presId="urn:microsoft.com/office/officeart/2008/layout/HorizontalMultiLevelHierarchy"/>
    <dgm:cxn modelId="{DE5B62B5-365F-415F-854F-761DC20F35C8}" type="presParOf" srcId="{9AAD412E-451B-4799-ABF1-359ED4A55A1B}" destId="{F337A455-D73C-47A6-B954-1522A7C33E54}" srcOrd="1" destOrd="0" presId="urn:microsoft.com/office/officeart/2008/layout/HorizontalMultiLevelHierarchy"/>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C5F223C0-2C83-4734-90B1-224B2723303A}" type="doc">
      <dgm:prSet loTypeId="urn:microsoft.com/office/officeart/2008/layout/HorizontalMultiLevelHierarchy" loCatId="hierarchy" qsTypeId="urn:microsoft.com/office/officeart/2005/8/quickstyle/3d7" qsCatId="3D" csTypeId="urn:microsoft.com/office/officeart/2005/8/colors/colorful3" csCatId="colorful" phldr="1"/>
      <dgm:spPr/>
      <dgm:t>
        <a:bodyPr/>
        <a:lstStyle/>
        <a:p>
          <a:pPr rtl="1"/>
          <a:endParaRPr lang="ar-SA"/>
        </a:p>
      </dgm:t>
    </dgm:pt>
    <dgm:pt modelId="{8584D233-8004-44FD-B783-7699C778473A}">
      <dgm:prSet phldrT="[نص]" custT="1"/>
      <dgm:spPr/>
      <dgm:t>
        <a:bodyPr/>
        <a:lstStyle/>
        <a:p>
          <a:pPr rtl="1"/>
          <a:r>
            <a:rPr lang="ar-SA" sz="2800" b="1" dirty="0" smtClean="0">
              <a:latin typeface="Alexandria"/>
              <a:ea typeface="Calibri" panose="020F0502020204030204" pitchFamily="34" charset="0"/>
            </a:rPr>
            <a:t>مدرسة (</a:t>
          </a:r>
          <a:r>
            <a:rPr lang="en-US" sz="2800" b="1" dirty="0" smtClean="0">
              <a:latin typeface="Alexandria"/>
              <a:ea typeface="Calibri" panose="020F0502020204030204" pitchFamily="34" charset="0"/>
            </a:rPr>
            <a:t>Hatch and Schultz</a:t>
          </a:r>
          <a:r>
            <a:rPr lang="ar-SA" sz="2800" b="1" dirty="0" smtClean="0">
              <a:latin typeface="Alexandria"/>
              <a:ea typeface="Calibri" panose="020F0502020204030204" pitchFamily="34" charset="0"/>
            </a:rPr>
            <a:t>)</a:t>
          </a:r>
          <a:endParaRPr lang="ar-SA" sz="2800" b="1" dirty="0"/>
        </a:p>
      </dgm:t>
    </dgm:pt>
    <dgm:pt modelId="{EFE71404-7E0D-422E-A71C-274236356513}" type="parTrans" cxnId="{40EE7987-CF13-4AAC-9680-F206A2D0AC34}">
      <dgm:prSet/>
      <dgm:spPr/>
      <dgm:t>
        <a:bodyPr/>
        <a:lstStyle/>
        <a:p>
          <a:pPr rtl="1"/>
          <a:endParaRPr lang="ar-SA" sz="2800"/>
        </a:p>
      </dgm:t>
    </dgm:pt>
    <dgm:pt modelId="{1BEAA127-3EBD-440F-9094-63061E47BCAC}" type="sibTrans" cxnId="{40EE7987-CF13-4AAC-9680-F206A2D0AC34}">
      <dgm:prSet/>
      <dgm:spPr/>
      <dgm:t>
        <a:bodyPr/>
        <a:lstStyle/>
        <a:p>
          <a:pPr rtl="1"/>
          <a:endParaRPr lang="ar-SA" sz="2800"/>
        </a:p>
      </dgm:t>
    </dgm:pt>
    <dgm:pt modelId="{1BE5C9AE-7F2D-4838-9150-270F34EBD8B6}">
      <dgm:prSet phldrT="[نص]" custT="1"/>
      <dgm:spPr/>
      <dgm:t>
        <a:bodyPr/>
        <a:lstStyle/>
        <a:p>
          <a:pPr rtl="1"/>
          <a:r>
            <a:rPr lang="ar-SA" sz="2800" dirty="0" smtClean="0"/>
            <a:t>الرؤية: ما تطمح الإدارة لتحقيقه</a:t>
          </a:r>
          <a:endParaRPr lang="ar-SA" sz="2800" dirty="0"/>
        </a:p>
      </dgm:t>
    </dgm:pt>
    <dgm:pt modelId="{984F2E50-39C7-4A99-B160-95E3678095C1}" type="parTrans" cxnId="{7EFADE72-4C48-4E16-9406-E9A13BDD3ECC}">
      <dgm:prSet custT="1"/>
      <dgm:spPr/>
      <dgm:t>
        <a:bodyPr/>
        <a:lstStyle/>
        <a:p>
          <a:pPr rtl="1"/>
          <a:endParaRPr lang="ar-SA" sz="2800"/>
        </a:p>
      </dgm:t>
    </dgm:pt>
    <dgm:pt modelId="{AE67D89B-DEE3-41A0-B9F3-BBDCA8CE4FD1}" type="sibTrans" cxnId="{7EFADE72-4C48-4E16-9406-E9A13BDD3ECC}">
      <dgm:prSet/>
      <dgm:spPr/>
      <dgm:t>
        <a:bodyPr/>
        <a:lstStyle/>
        <a:p>
          <a:pPr rtl="1"/>
          <a:endParaRPr lang="ar-SA" sz="2800"/>
        </a:p>
      </dgm:t>
    </dgm:pt>
    <dgm:pt modelId="{E33E7A94-8950-40F4-823B-6F7AA27CD1EF}">
      <dgm:prSet phldrT="[نص]" custT="1"/>
      <dgm:spPr/>
      <dgm:t>
        <a:bodyPr/>
        <a:lstStyle/>
        <a:p>
          <a:pPr rtl="1"/>
          <a:r>
            <a:rPr lang="ar-SA" sz="2800" dirty="0" smtClean="0"/>
            <a:t>الثقافة: قيّم الموظفين وسلوكهم الداخلي</a:t>
          </a:r>
          <a:endParaRPr lang="ar-SA" sz="2800" dirty="0"/>
        </a:p>
      </dgm:t>
    </dgm:pt>
    <dgm:pt modelId="{B303B89C-CEE7-4EA9-94DC-217251603E53}" type="parTrans" cxnId="{1457AAF0-30A3-4126-92E3-46501B889550}">
      <dgm:prSet custT="1"/>
      <dgm:spPr/>
      <dgm:t>
        <a:bodyPr/>
        <a:lstStyle/>
        <a:p>
          <a:pPr rtl="1"/>
          <a:endParaRPr lang="ar-SA" sz="2800"/>
        </a:p>
      </dgm:t>
    </dgm:pt>
    <dgm:pt modelId="{05D1329E-C3DB-4298-ABFE-B4E4000CEE4F}" type="sibTrans" cxnId="{1457AAF0-30A3-4126-92E3-46501B889550}">
      <dgm:prSet/>
      <dgm:spPr/>
      <dgm:t>
        <a:bodyPr/>
        <a:lstStyle/>
        <a:p>
          <a:pPr rtl="1"/>
          <a:endParaRPr lang="ar-SA" sz="2800"/>
        </a:p>
      </dgm:t>
    </dgm:pt>
    <dgm:pt modelId="{36563A5F-E6AE-4217-823F-01544F62C047}">
      <dgm:prSet phldrT="[نص]" custT="1"/>
      <dgm:spPr/>
      <dgm:t>
        <a:bodyPr/>
        <a:lstStyle/>
        <a:p>
          <a:pPr rtl="1"/>
          <a:r>
            <a:rPr lang="ar-SA" sz="2800" dirty="0" smtClean="0"/>
            <a:t>الصورة الذهنية: انطباعات العالم الخارجي</a:t>
          </a:r>
          <a:endParaRPr lang="ar-SA" sz="2800" dirty="0"/>
        </a:p>
      </dgm:t>
    </dgm:pt>
    <dgm:pt modelId="{E076776D-F351-4F2A-8BE1-7366CB46C247}" type="parTrans" cxnId="{3A647716-BB1D-4601-934E-4C44E998DD23}">
      <dgm:prSet custT="1"/>
      <dgm:spPr/>
      <dgm:t>
        <a:bodyPr/>
        <a:lstStyle/>
        <a:p>
          <a:pPr rtl="1"/>
          <a:endParaRPr lang="ar-SA" sz="2800"/>
        </a:p>
      </dgm:t>
    </dgm:pt>
    <dgm:pt modelId="{17D7D6E1-181B-4C73-BDB5-3F9581A92E80}" type="sibTrans" cxnId="{3A647716-BB1D-4601-934E-4C44E998DD23}">
      <dgm:prSet/>
      <dgm:spPr/>
      <dgm:t>
        <a:bodyPr/>
        <a:lstStyle/>
        <a:p>
          <a:pPr rtl="1"/>
          <a:endParaRPr lang="ar-SA" sz="2800"/>
        </a:p>
      </dgm:t>
    </dgm:pt>
    <dgm:pt modelId="{8092CE25-55F7-439C-8841-C92FBF92DFE5}" type="pres">
      <dgm:prSet presAssocID="{C5F223C0-2C83-4734-90B1-224B2723303A}" presName="Name0" presStyleCnt="0">
        <dgm:presLayoutVars>
          <dgm:chPref val="1"/>
          <dgm:dir val="rev"/>
          <dgm:animOne val="branch"/>
          <dgm:animLvl val="lvl"/>
          <dgm:resizeHandles val="exact"/>
        </dgm:presLayoutVars>
      </dgm:prSet>
      <dgm:spPr/>
      <dgm:t>
        <a:bodyPr/>
        <a:lstStyle/>
        <a:p>
          <a:pPr rtl="1"/>
          <a:endParaRPr lang="ar-SA"/>
        </a:p>
      </dgm:t>
    </dgm:pt>
    <dgm:pt modelId="{0971EA44-FC9B-4C1E-B6B9-3B68FA381611}" type="pres">
      <dgm:prSet presAssocID="{8584D233-8004-44FD-B783-7699C778473A}" presName="root1" presStyleCnt="0"/>
      <dgm:spPr/>
    </dgm:pt>
    <dgm:pt modelId="{2CF3CAA0-A066-4127-9CA7-8153E21D18E2}" type="pres">
      <dgm:prSet presAssocID="{8584D233-8004-44FD-B783-7699C778473A}" presName="LevelOneTextNode" presStyleLbl="node0" presStyleIdx="0" presStyleCnt="1">
        <dgm:presLayoutVars>
          <dgm:chPref val="3"/>
        </dgm:presLayoutVars>
      </dgm:prSet>
      <dgm:spPr/>
      <dgm:t>
        <a:bodyPr/>
        <a:lstStyle/>
        <a:p>
          <a:pPr rtl="1"/>
          <a:endParaRPr lang="ar-SA"/>
        </a:p>
      </dgm:t>
    </dgm:pt>
    <dgm:pt modelId="{FB3383A0-623A-4B9F-806F-2DD7A55ED270}" type="pres">
      <dgm:prSet presAssocID="{8584D233-8004-44FD-B783-7699C778473A}" presName="level2hierChild" presStyleCnt="0"/>
      <dgm:spPr/>
    </dgm:pt>
    <dgm:pt modelId="{BE383D7F-A4AE-4E35-809C-6066C0D0B73C}" type="pres">
      <dgm:prSet presAssocID="{984F2E50-39C7-4A99-B160-95E3678095C1}" presName="conn2-1" presStyleLbl="parChTrans1D2" presStyleIdx="0" presStyleCnt="3"/>
      <dgm:spPr/>
      <dgm:t>
        <a:bodyPr/>
        <a:lstStyle/>
        <a:p>
          <a:pPr rtl="1"/>
          <a:endParaRPr lang="ar-SA"/>
        </a:p>
      </dgm:t>
    </dgm:pt>
    <dgm:pt modelId="{35847835-EA52-4E6E-A7A9-9DB38DDD429D}" type="pres">
      <dgm:prSet presAssocID="{984F2E50-39C7-4A99-B160-95E3678095C1}" presName="connTx" presStyleLbl="parChTrans1D2" presStyleIdx="0" presStyleCnt="3"/>
      <dgm:spPr/>
      <dgm:t>
        <a:bodyPr/>
        <a:lstStyle/>
        <a:p>
          <a:pPr rtl="1"/>
          <a:endParaRPr lang="ar-SA"/>
        </a:p>
      </dgm:t>
    </dgm:pt>
    <dgm:pt modelId="{5037AD80-0065-48F6-B970-609F86058F9A}" type="pres">
      <dgm:prSet presAssocID="{1BE5C9AE-7F2D-4838-9150-270F34EBD8B6}" presName="root2" presStyleCnt="0"/>
      <dgm:spPr/>
    </dgm:pt>
    <dgm:pt modelId="{E74F11BF-DBFF-4202-B58F-0EB8DD69B1D3}" type="pres">
      <dgm:prSet presAssocID="{1BE5C9AE-7F2D-4838-9150-270F34EBD8B6}" presName="LevelTwoTextNode" presStyleLbl="node2" presStyleIdx="0" presStyleCnt="3" custScaleX="174915">
        <dgm:presLayoutVars>
          <dgm:chPref val="3"/>
        </dgm:presLayoutVars>
      </dgm:prSet>
      <dgm:spPr/>
      <dgm:t>
        <a:bodyPr/>
        <a:lstStyle/>
        <a:p>
          <a:pPr rtl="1"/>
          <a:endParaRPr lang="ar-SA"/>
        </a:p>
      </dgm:t>
    </dgm:pt>
    <dgm:pt modelId="{EE5CAB1F-79A5-4837-9884-685E6CDD1410}" type="pres">
      <dgm:prSet presAssocID="{1BE5C9AE-7F2D-4838-9150-270F34EBD8B6}" presName="level3hierChild" presStyleCnt="0"/>
      <dgm:spPr/>
    </dgm:pt>
    <dgm:pt modelId="{BB825025-CA91-4BEF-BA0D-4CCD693EA321}" type="pres">
      <dgm:prSet presAssocID="{B303B89C-CEE7-4EA9-94DC-217251603E53}" presName="conn2-1" presStyleLbl="parChTrans1D2" presStyleIdx="1" presStyleCnt="3"/>
      <dgm:spPr/>
      <dgm:t>
        <a:bodyPr/>
        <a:lstStyle/>
        <a:p>
          <a:pPr rtl="1"/>
          <a:endParaRPr lang="ar-SA"/>
        </a:p>
      </dgm:t>
    </dgm:pt>
    <dgm:pt modelId="{C8313C68-1135-45AB-B1F4-53150195B4FD}" type="pres">
      <dgm:prSet presAssocID="{B303B89C-CEE7-4EA9-94DC-217251603E53}" presName="connTx" presStyleLbl="parChTrans1D2" presStyleIdx="1" presStyleCnt="3"/>
      <dgm:spPr/>
      <dgm:t>
        <a:bodyPr/>
        <a:lstStyle/>
        <a:p>
          <a:pPr rtl="1"/>
          <a:endParaRPr lang="ar-SA"/>
        </a:p>
      </dgm:t>
    </dgm:pt>
    <dgm:pt modelId="{8AE2A9E5-32F4-49A8-AF1B-20A3152F9880}" type="pres">
      <dgm:prSet presAssocID="{E33E7A94-8950-40F4-823B-6F7AA27CD1EF}" presName="root2" presStyleCnt="0"/>
      <dgm:spPr/>
    </dgm:pt>
    <dgm:pt modelId="{77048639-E5E8-4153-A41D-1BFE99D4A8E7}" type="pres">
      <dgm:prSet presAssocID="{E33E7A94-8950-40F4-823B-6F7AA27CD1EF}" presName="LevelTwoTextNode" presStyleLbl="node2" presStyleIdx="1" presStyleCnt="3" custScaleX="174855">
        <dgm:presLayoutVars>
          <dgm:chPref val="3"/>
        </dgm:presLayoutVars>
      </dgm:prSet>
      <dgm:spPr/>
      <dgm:t>
        <a:bodyPr/>
        <a:lstStyle/>
        <a:p>
          <a:pPr rtl="1"/>
          <a:endParaRPr lang="ar-SA"/>
        </a:p>
      </dgm:t>
    </dgm:pt>
    <dgm:pt modelId="{515BBE69-707B-4FBB-8F07-A555B67E9D7F}" type="pres">
      <dgm:prSet presAssocID="{E33E7A94-8950-40F4-823B-6F7AA27CD1EF}" presName="level3hierChild" presStyleCnt="0"/>
      <dgm:spPr/>
    </dgm:pt>
    <dgm:pt modelId="{A4F87740-73E0-4AC1-8BB1-01A7A91633D6}" type="pres">
      <dgm:prSet presAssocID="{E076776D-F351-4F2A-8BE1-7366CB46C247}" presName="conn2-1" presStyleLbl="parChTrans1D2" presStyleIdx="2" presStyleCnt="3"/>
      <dgm:spPr/>
      <dgm:t>
        <a:bodyPr/>
        <a:lstStyle/>
        <a:p>
          <a:pPr rtl="1"/>
          <a:endParaRPr lang="ar-SA"/>
        </a:p>
      </dgm:t>
    </dgm:pt>
    <dgm:pt modelId="{056C7CCB-AF94-4E8C-9D45-139017B780E7}" type="pres">
      <dgm:prSet presAssocID="{E076776D-F351-4F2A-8BE1-7366CB46C247}" presName="connTx" presStyleLbl="parChTrans1D2" presStyleIdx="2" presStyleCnt="3"/>
      <dgm:spPr/>
      <dgm:t>
        <a:bodyPr/>
        <a:lstStyle/>
        <a:p>
          <a:pPr rtl="1"/>
          <a:endParaRPr lang="ar-SA"/>
        </a:p>
      </dgm:t>
    </dgm:pt>
    <dgm:pt modelId="{4C562682-2D52-401B-BF07-C8ECDD143827}" type="pres">
      <dgm:prSet presAssocID="{36563A5F-E6AE-4217-823F-01544F62C047}" presName="root2" presStyleCnt="0"/>
      <dgm:spPr/>
    </dgm:pt>
    <dgm:pt modelId="{21EACC2B-CD2D-40ED-9AEA-5A3D25FAED4D}" type="pres">
      <dgm:prSet presAssocID="{36563A5F-E6AE-4217-823F-01544F62C047}" presName="LevelTwoTextNode" presStyleLbl="node2" presStyleIdx="2" presStyleCnt="3" custScaleX="176679">
        <dgm:presLayoutVars>
          <dgm:chPref val="3"/>
        </dgm:presLayoutVars>
      </dgm:prSet>
      <dgm:spPr/>
      <dgm:t>
        <a:bodyPr/>
        <a:lstStyle/>
        <a:p>
          <a:pPr rtl="1"/>
          <a:endParaRPr lang="ar-SA"/>
        </a:p>
      </dgm:t>
    </dgm:pt>
    <dgm:pt modelId="{80D63DF1-7405-4423-A2FC-25E145F86F32}" type="pres">
      <dgm:prSet presAssocID="{36563A5F-E6AE-4217-823F-01544F62C047}" presName="level3hierChild" presStyleCnt="0"/>
      <dgm:spPr/>
    </dgm:pt>
  </dgm:ptLst>
  <dgm:cxnLst>
    <dgm:cxn modelId="{1457AAF0-30A3-4126-92E3-46501B889550}" srcId="{8584D233-8004-44FD-B783-7699C778473A}" destId="{E33E7A94-8950-40F4-823B-6F7AA27CD1EF}" srcOrd="1" destOrd="0" parTransId="{B303B89C-CEE7-4EA9-94DC-217251603E53}" sibTransId="{05D1329E-C3DB-4298-ABFE-B4E4000CEE4F}"/>
    <dgm:cxn modelId="{7EFADE72-4C48-4E16-9406-E9A13BDD3ECC}" srcId="{8584D233-8004-44FD-B783-7699C778473A}" destId="{1BE5C9AE-7F2D-4838-9150-270F34EBD8B6}" srcOrd="0" destOrd="0" parTransId="{984F2E50-39C7-4A99-B160-95E3678095C1}" sibTransId="{AE67D89B-DEE3-41A0-B9F3-BBDCA8CE4FD1}"/>
    <dgm:cxn modelId="{9A16BF71-09D4-4C0B-98B3-D0F24F500528}" type="presOf" srcId="{B303B89C-CEE7-4EA9-94DC-217251603E53}" destId="{BB825025-CA91-4BEF-BA0D-4CCD693EA321}" srcOrd="0" destOrd="0" presId="urn:microsoft.com/office/officeart/2008/layout/HorizontalMultiLevelHierarchy"/>
    <dgm:cxn modelId="{B52C94F3-FF0E-436D-8E06-F9EF05A8F7B7}" type="presOf" srcId="{8584D233-8004-44FD-B783-7699C778473A}" destId="{2CF3CAA0-A066-4127-9CA7-8153E21D18E2}" srcOrd="0" destOrd="0" presId="urn:microsoft.com/office/officeart/2008/layout/HorizontalMultiLevelHierarchy"/>
    <dgm:cxn modelId="{2AEB0EFE-6FEC-4140-ABAB-B9520FCA32A9}" type="presOf" srcId="{984F2E50-39C7-4A99-B160-95E3678095C1}" destId="{35847835-EA52-4E6E-A7A9-9DB38DDD429D}" srcOrd="1" destOrd="0" presId="urn:microsoft.com/office/officeart/2008/layout/HorizontalMultiLevelHierarchy"/>
    <dgm:cxn modelId="{3A647716-BB1D-4601-934E-4C44E998DD23}" srcId="{8584D233-8004-44FD-B783-7699C778473A}" destId="{36563A5F-E6AE-4217-823F-01544F62C047}" srcOrd="2" destOrd="0" parTransId="{E076776D-F351-4F2A-8BE1-7366CB46C247}" sibTransId="{17D7D6E1-181B-4C73-BDB5-3F9581A92E80}"/>
    <dgm:cxn modelId="{D837B4AB-6C88-4AC9-8118-596151299FC6}" type="presOf" srcId="{984F2E50-39C7-4A99-B160-95E3678095C1}" destId="{BE383D7F-A4AE-4E35-809C-6066C0D0B73C}" srcOrd="0" destOrd="0" presId="urn:microsoft.com/office/officeart/2008/layout/HorizontalMultiLevelHierarchy"/>
    <dgm:cxn modelId="{D3A90695-E640-45CB-AB3E-20CC34C18D71}" type="presOf" srcId="{36563A5F-E6AE-4217-823F-01544F62C047}" destId="{21EACC2B-CD2D-40ED-9AEA-5A3D25FAED4D}" srcOrd="0" destOrd="0" presId="urn:microsoft.com/office/officeart/2008/layout/HorizontalMultiLevelHierarchy"/>
    <dgm:cxn modelId="{44F9F2BE-0082-4FE1-B78F-7F893149E495}" type="presOf" srcId="{B303B89C-CEE7-4EA9-94DC-217251603E53}" destId="{C8313C68-1135-45AB-B1F4-53150195B4FD}" srcOrd="1" destOrd="0" presId="urn:microsoft.com/office/officeart/2008/layout/HorizontalMultiLevelHierarchy"/>
    <dgm:cxn modelId="{E0B6191B-A410-44DF-8F84-311BF2CAABE3}" type="presOf" srcId="{1BE5C9AE-7F2D-4838-9150-270F34EBD8B6}" destId="{E74F11BF-DBFF-4202-B58F-0EB8DD69B1D3}" srcOrd="0" destOrd="0" presId="urn:microsoft.com/office/officeart/2008/layout/HorizontalMultiLevelHierarchy"/>
    <dgm:cxn modelId="{08F7C088-A6FA-4323-BAF7-FEB24BB5288A}" type="presOf" srcId="{E33E7A94-8950-40F4-823B-6F7AA27CD1EF}" destId="{77048639-E5E8-4153-A41D-1BFE99D4A8E7}" srcOrd="0" destOrd="0" presId="urn:microsoft.com/office/officeart/2008/layout/HorizontalMultiLevelHierarchy"/>
    <dgm:cxn modelId="{40EE7987-CF13-4AAC-9680-F206A2D0AC34}" srcId="{C5F223C0-2C83-4734-90B1-224B2723303A}" destId="{8584D233-8004-44FD-B783-7699C778473A}" srcOrd="0" destOrd="0" parTransId="{EFE71404-7E0D-422E-A71C-274236356513}" sibTransId="{1BEAA127-3EBD-440F-9094-63061E47BCAC}"/>
    <dgm:cxn modelId="{4FF27511-ED16-4346-BBD5-334627D2EA36}" type="presOf" srcId="{E076776D-F351-4F2A-8BE1-7366CB46C247}" destId="{A4F87740-73E0-4AC1-8BB1-01A7A91633D6}" srcOrd="0" destOrd="0" presId="urn:microsoft.com/office/officeart/2008/layout/HorizontalMultiLevelHierarchy"/>
    <dgm:cxn modelId="{DBF70F60-EBBA-44D0-B401-EE969AA59114}" type="presOf" srcId="{C5F223C0-2C83-4734-90B1-224B2723303A}" destId="{8092CE25-55F7-439C-8841-C92FBF92DFE5}" srcOrd="0" destOrd="0" presId="urn:microsoft.com/office/officeart/2008/layout/HorizontalMultiLevelHierarchy"/>
    <dgm:cxn modelId="{30CC9A57-595F-407F-ABD2-D24ABD279E79}" type="presOf" srcId="{E076776D-F351-4F2A-8BE1-7366CB46C247}" destId="{056C7CCB-AF94-4E8C-9D45-139017B780E7}" srcOrd="1" destOrd="0" presId="urn:microsoft.com/office/officeart/2008/layout/HorizontalMultiLevelHierarchy"/>
    <dgm:cxn modelId="{D6C88B0B-EB3D-401F-88CB-FCE7EF265246}" type="presParOf" srcId="{8092CE25-55F7-439C-8841-C92FBF92DFE5}" destId="{0971EA44-FC9B-4C1E-B6B9-3B68FA381611}" srcOrd="0" destOrd="0" presId="urn:microsoft.com/office/officeart/2008/layout/HorizontalMultiLevelHierarchy"/>
    <dgm:cxn modelId="{38D37D5B-5B1C-4E87-AEAB-5ED670374CA6}" type="presParOf" srcId="{0971EA44-FC9B-4C1E-B6B9-3B68FA381611}" destId="{2CF3CAA0-A066-4127-9CA7-8153E21D18E2}" srcOrd="0" destOrd="0" presId="urn:microsoft.com/office/officeart/2008/layout/HorizontalMultiLevelHierarchy"/>
    <dgm:cxn modelId="{73B711F9-DF47-43CF-B3C9-3FF531F4C183}" type="presParOf" srcId="{0971EA44-FC9B-4C1E-B6B9-3B68FA381611}" destId="{FB3383A0-623A-4B9F-806F-2DD7A55ED270}" srcOrd="1" destOrd="0" presId="urn:microsoft.com/office/officeart/2008/layout/HorizontalMultiLevelHierarchy"/>
    <dgm:cxn modelId="{FDCE7DBE-9B7A-4860-863D-275EA5C0F4D6}" type="presParOf" srcId="{FB3383A0-623A-4B9F-806F-2DD7A55ED270}" destId="{BE383D7F-A4AE-4E35-809C-6066C0D0B73C}" srcOrd="0" destOrd="0" presId="urn:microsoft.com/office/officeart/2008/layout/HorizontalMultiLevelHierarchy"/>
    <dgm:cxn modelId="{CF07A0AB-DA19-4BA6-A4E2-75C4EC084B13}" type="presParOf" srcId="{BE383D7F-A4AE-4E35-809C-6066C0D0B73C}" destId="{35847835-EA52-4E6E-A7A9-9DB38DDD429D}" srcOrd="0" destOrd="0" presId="urn:microsoft.com/office/officeart/2008/layout/HorizontalMultiLevelHierarchy"/>
    <dgm:cxn modelId="{CFBD1639-E3AA-45D6-854F-36CA8D7A3C94}" type="presParOf" srcId="{FB3383A0-623A-4B9F-806F-2DD7A55ED270}" destId="{5037AD80-0065-48F6-B970-609F86058F9A}" srcOrd="1" destOrd="0" presId="urn:microsoft.com/office/officeart/2008/layout/HorizontalMultiLevelHierarchy"/>
    <dgm:cxn modelId="{08D19545-50B2-42E4-A50F-5ED27E59493D}" type="presParOf" srcId="{5037AD80-0065-48F6-B970-609F86058F9A}" destId="{E74F11BF-DBFF-4202-B58F-0EB8DD69B1D3}" srcOrd="0" destOrd="0" presId="urn:microsoft.com/office/officeart/2008/layout/HorizontalMultiLevelHierarchy"/>
    <dgm:cxn modelId="{983D6AAD-99AC-4FE6-BC41-6563C22D8414}" type="presParOf" srcId="{5037AD80-0065-48F6-B970-609F86058F9A}" destId="{EE5CAB1F-79A5-4837-9884-685E6CDD1410}" srcOrd="1" destOrd="0" presId="urn:microsoft.com/office/officeart/2008/layout/HorizontalMultiLevelHierarchy"/>
    <dgm:cxn modelId="{9D39AA58-7A61-4BBE-BE15-43369B4C61C8}" type="presParOf" srcId="{FB3383A0-623A-4B9F-806F-2DD7A55ED270}" destId="{BB825025-CA91-4BEF-BA0D-4CCD693EA321}" srcOrd="2" destOrd="0" presId="urn:microsoft.com/office/officeart/2008/layout/HorizontalMultiLevelHierarchy"/>
    <dgm:cxn modelId="{12ED10B2-08B8-4F04-A2D5-99F973791BFC}" type="presParOf" srcId="{BB825025-CA91-4BEF-BA0D-4CCD693EA321}" destId="{C8313C68-1135-45AB-B1F4-53150195B4FD}" srcOrd="0" destOrd="0" presId="urn:microsoft.com/office/officeart/2008/layout/HorizontalMultiLevelHierarchy"/>
    <dgm:cxn modelId="{1B8564E1-FE6A-4F72-A4AF-1F3E70B6D5CE}" type="presParOf" srcId="{FB3383A0-623A-4B9F-806F-2DD7A55ED270}" destId="{8AE2A9E5-32F4-49A8-AF1B-20A3152F9880}" srcOrd="3" destOrd="0" presId="urn:microsoft.com/office/officeart/2008/layout/HorizontalMultiLevelHierarchy"/>
    <dgm:cxn modelId="{66BD9988-4D79-4AD0-B6F7-995FC1F0EAF9}" type="presParOf" srcId="{8AE2A9E5-32F4-49A8-AF1B-20A3152F9880}" destId="{77048639-E5E8-4153-A41D-1BFE99D4A8E7}" srcOrd="0" destOrd="0" presId="urn:microsoft.com/office/officeart/2008/layout/HorizontalMultiLevelHierarchy"/>
    <dgm:cxn modelId="{07524654-4197-4CB0-91F1-8995C3BF1915}" type="presParOf" srcId="{8AE2A9E5-32F4-49A8-AF1B-20A3152F9880}" destId="{515BBE69-707B-4FBB-8F07-A555B67E9D7F}" srcOrd="1" destOrd="0" presId="urn:microsoft.com/office/officeart/2008/layout/HorizontalMultiLevelHierarchy"/>
    <dgm:cxn modelId="{1E2E8EEB-CC29-4F4E-8DD7-74B635254BC5}" type="presParOf" srcId="{FB3383A0-623A-4B9F-806F-2DD7A55ED270}" destId="{A4F87740-73E0-4AC1-8BB1-01A7A91633D6}" srcOrd="4" destOrd="0" presId="urn:microsoft.com/office/officeart/2008/layout/HorizontalMultiLevelHierarchy"/>
    <dgm:cxn modelId="{226989CA-1BE5-4F23-8E26-27B9B545E73D}" type="presParOf" srcId="{A4F87740-73E0-4AC1-8BB1-01A7A91633D6}" destId="{056C7CCB-AF94-4E8C-9D45-139017B780E7}" srcOrd="0" destOrd="0" presId="urn:microsoft.com/office/officeart/2008/layout/HorizontalMultiLevelHierarchy"/>
    <dgm:cxn modelId="{E1BBBB16-2E86-4974-889B-6872F40809E0}" type="presParOf" srcId="{FB3383A0-623A-4B9F-806F-2DD7A55ED270}" destId="{4C562682-2D52-401B-BF07-C8ECDD143827}" srcOrd="5" destOrd="0" presId="urn:microsoft.com/office/officeart/2008/layout/HorizontalMultiLevelHierarchy"/>
    <dgm:cxn modelId="{EA25C5DE-EC51-4E96-A0B8-1B0BBE1A0F99}" type="presParOf" srcId="{4C562682-2D52-401B-BF07-C8ECDD143827}" destId="{21EACC2B-CD2D-40ED-9AEA-5A3D25FAED4D}" srcOrd="0" destOrd="0" presId="urn:microsoft.com/office/officeart/2008/layout/HorizontalMultiLevelHierarchy"/>
    <dgm:cxn modelId="{4B806838-B23A-4949-B2D5-5C556C03D277}" type="presParOf" srcId="{4C562682-2D52-401B-BF07-C8ECDD143827}" destId="{80D63DF1-7405-4423-A2FC-25E145F86F32}" srcOrd="1" destOrd="0" presId="urn:microsoft.com/office/officeart/2008/layout/HorizontalMultiLevelHierarchy"/>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52CC3B6E-0ADD-4A4A-BFF3-3145E6BD3A22}" type="doc">
      <dgm:prSet loTypeId="urn:microsoft.com/office/officeart/2005/8/layout/vList5" loCatId="list" qsTypeId="urn:microsoft.com/office/officeart/2005/8/quickstyle/3d3" qsCatId="3D" csTypeId="urn:microsoft.com/office/officeart/2005/8/colors/colorful5" csCatId="colorful" phldr="1"/>
      <dgm:spPr/>
      <dgm:t>
        <a:bodyPr/>
        <a:lstStyle/>
        <a:p>
          <a:pPr rtl="1"/>
          <a:endParaRPr lang="ar-SA"/>
        </a:p>
      </dgm:t>
    </dgm:pt>
    <dgm:pt modelId="{977B0104-4404-428C-8DDB-1BF2156B12A9}">
      <dgm:prSet phldrT="[نص]" custT="1"/>
      <dgm:spPr/>
      <dgm:t>
        <a:bodyPr/>
        <a:lstStyle/>
        <a:p>
          <a:pPr rtl="1"/>
          <a:r>
            <a:rPr lang="ar-SA" sz="2800" dirty="0" smtClean="0"/>
            <a:t>المستثمر</a:t>
          </a:r>
          <a:endParaRPr lang="ar-SA" sz="2800" dirty="0"/>
        </a:p>
      </dgm:t>
    </dgm:pt>
    <dgm:pt modelId="{D0C8E75D-1110-4D66-ADC0-9DA8D3252AC2}" type="parTrans" cxnId="{D880E969-6212-4F3D-9FA6-19A836A76A24}">
      <dgm:prSet/>
      <dgm:spPr/>
      <dgm:t>
        <a:bodyPr/>
        <a:lstStyle/>
        <a:p>
          <a:pPr rtl="1"/>
          <a:endParaRPr lang="ar-SA" sz="2800"/>
        </a:p>
      </dgm:t>
    </dgm:pt>
    <dgm:pt modelId="{9C6CD81E-0E32-494A-AB70-311A9D0F8E1D}" type="sibTrans" cxnId="{D880E969-6212-4F3D-9FA6-19A836A76A24}">
      <dgm:prSet/>
      <dgm:spPr/>
      <dgm:t>
        <a:bodyPr/>
        <a:lstStyle/>
        <a:p>
          <a:pPr rtl="1"/>
          <a:endParaRPr lang="ar-SA" sz="2800"/>
        </a:p>
      </dgm:t>
    </dgm:pt>
    <dgm:pt modelId="{4EE5E384-8681-4B1A-9342-032C1401D5F4}">
      <dgm:prSet phldrT="[نص]" custT="1"/>
      <dgm:spPr/>
      <dgm:t>
        <a:bodyPr/>
        <a:lstStyle/>
        <a:p>
          <a:pPr rtl="1"/>
          <a:r>
            <a:rPr lang="ar-SA" sz="2800" dirty="0" smtClean="0"/>
            <a:t>يرى بُعد الأداء المالي هو الأهم.</a:t>
          </a:r>
          <a:endParaRPr lang="ar-SA" sz="2800" dirty="0"/>
        </a:p>
      </dgm:t>
    </dgm:pt>
    <dgm:pt modelId="{1BEECBE1-3C07-4B92-A4B1-8B99C5761C26}" type="parTrans" cxnId="{61CE9284-DC24-4F60-8BC1-B27C350A336F}">
      <dgm:prSet/>
      <dgm:spPr/>
      <dgm:t>
        <a:bodyPr/>
        <a:lstStyle/>
        <a:p>
          <a:pPr rtl="1"/>
          <a:endParaRPr lang="ar-SA" sz="2800"/>
        </a:p>
      </dgm:t>
    </dgm:pt>
    <dgm:pt modelId="{3F5B718A-E51D-48C7-AFDA-F3574E7FA21A}" type="sibTrans" cxnId="{61CE9284-DC24-4F60-8BC1-B27C350A336F}">
      <dgm:prSet/>
      <dgm:spPr/>
      <dgm:t>
        <a:bodyPr/>
        <a:lstStyle/>
        <a:p>
          <a:pPr rtl="1"/>
          <a:endParaRPr lang="ar-SA" sz="2800"/>
        </a:p>
      </dgm:t>
    </dgm:pt>
    <dgm:pt modelId="{E5F05389-B26A-451C-8DF9-4EC36AC491A9}">
      <dgm:prSet phldrT="[نص]" custT="1"/>
      <dgm:spPr/>
      <dgm:t>
        <a:bodyPr/>
        <a:lstStyle/>
        <a:p>
          <a:pPr rtl="1"/>
          <a:r>
            <a:rPr lang="ar-SA" sz="2800" dirty="0" smtClean="0"/>
            <a:t>الموظف</a:t>
          </a:r>
          <a:endParaRPr lang="ar-SA" sz="2800" dirty="0"/>
        </a:p>
      </dgm:t>
    </dgm:pt>
    <dgm:pt modelId="{172A7289-ECEC-44EC-A3BE-9012304C046D}" type="parTrans" cxnId="{E1DB0D6C-E377-4684-B8FF-D93F97DC0242}">
      <dgm:prSet/>
      <dgm:spPr/>
      <dgm:t>
        <a:bodyPr/>
        <a:lstStyle/>
        <a:p>
          <a:pPr rtl="1"/>
          <a:endParaRPr lang="ar-SA" sz="2800"/>
        </a:p>
      </dgm:t>
    </dgm:pt>
    <dgm:pt modelId="{F04CA882-64B3-4DDC-B10A-540A5E2A2201}" type="sibTrans" cxnId="{E1DB0D6C-E377-4684-B8FF-D93F97DC0242}">
      <dgm:prSet/>
      <dgm:spPr/>
      <dgm:t>
        <a:bodyPr/>
        <a:lstStyle/>
        <a:p>
          <a:pPr rtl="1"/>
          <a:endParaRPr lang="ar-SA" sz="2800"/>
        </a:p>
      </dgm:t>
    </dgm:pt>
    <dgm:pt modelId="{12EDD2B7-FBB8-4804-8A6B-58785B01288D}">
      <dgm:prSet phldrT="[نص]" custT="1"/>
      <dgm:spPr/>
      <dgm:t>
        <a:bodyPr/>
        <a:lstStyle/>
        <a:p>
          <a:pPr rtl="1"/>
          <a:r>
            <a:rPr lang="ar-SA" sz="2800" dirty="0" smtClean="0"/>
            <a:t>يرى بُعد بيئة العمل هو المهم.</a:t>
          </a:r>
          <a:endParaRPr lang="ar-SA" sz="2800" dirty="0"/>
        </a:p>
      </dgm:t>
    </dgm:pt>
    <dgm:pt modelId="{B7F1F043-6118-4B75-B777-57275F98240A}" type="parTrans" cxnId="{E648DCF1-3CC3-40AF-A10E-A1182F62767B}">
      <dgm:prSet/>
      <dgm:spPr/>
      <dgm:t>
        <a:bodyPr/>
        <a:lstStyle/>
        <a:p>
          <a:pPr rtl="1"/>
          <a:endParaRPr lang="ar-SA" sz="2800"/>
        </a:p>
      </dgm:t>
    </dgm:pt>
    <dgm:pt modelId="{9564770E-21E0-46FD-AA0E-42255F199BC7}" type="sibTrans" cxnId="{E648DCF1-3CC3-40AF-A10E-A1182F62767B}">
      <dgm:prSet/>
      <dgm:spPr/>
      <dgm:t>
        <a:bodyPr/>
        <a:lstStyle/>
        <a:p>
          <a:pPr rtl="1"/>
          <a:endParaRPr lang="ar-SA" sz="2800"/>
        </a:p>
      </dgm:t>
    </dgm:pt>
    <dgm:pt modelId="{8AAA232A-FE84-42D9-9F66-086D472CA068}">
      <dgm:prSet phldrT="[نص]" custT="1"/>
      <dgm:spPr/>
      <dgm:t>
        <a:bodyPr/>
        <a:lstStyle/>
        <a:p>
          <a:pPr rtl="1"/>
          <a:r>
            <a:rPr lang="ar-SA" sz="2800" dirty="0" smtClean="0"/>
            <a:t>المجتمع</a:t>
          </a:r>
          <a:endParaRPr lang="ar-SA" sz="2800" dirty="0"/>
        </a:p>
      </dgm:t>
    </dgm:pt>
    <dgm:pt modelId="{05F9F28D-FEA7-44FE-9292-887A273E6C9C}" type="parTrans" cxnId="{F77A3C89-1B23-4ECC-B36F-574CA7AD463E}">
      <dgm:prSet/>
      <dgm:spPr/>
      <dgm:t>
        <a:bodyPr/>
        <a:lstStyle/>
        <a:p>
          <a:pPr rtl="1"/>
          <a:endParaRPr lang="ar-SA" sz="2800"/>
        </a:p>
      </dgm:t>
    </dgm:pt>
    <dgm:pt modelId="{B291DE98-55AF-462F-8606-5B327FB631B7}" type="sibTrans" cxnId="{F77A3C89-1B23-4ECC-B36F-574CA7AD463E}">
      <dgm:prSet/>
      <dgm:spPr/>
      <dgm:t>
        <a:bodyPr/>
        <a:lstStyle/>
        <a:p>
          <a:pPr rtl="1"/>
          <a:endParaRPr lang="ar-SA" sz="2800"/>
        </a:p>
      </dgm:t>
    </dgm:pt>
    <dgm:pt modelId="{85A4F5A9-3D00-4CBE-8741-20838C2F9A36}">
      <dgm:prSet phldrT="[نص]" custT="1"/>
      <dgm:spPr/>
      <dgm:t>
        <a:bodyPr/>
        <a:lstStyle/>
        <a:p>
          <a:pPr rtl="1"/>
          <a:r>
            <a:rPr lang="ar-SA" sz="2800" dirty="0" smtClean="0"/>
            <a:t>يرى بُعد المواطنة هو المهم.</a:t>
          </a:r>
          <a:endParaRPr lang="ar-SA" sz="2800" dirty="0"/>
        </a:p>
      </dgm:t>
    </dgm:pt>
    <dgm:pt modelId="{3F639DF3-416F-4570-ABE4-51BB4B0DB568}" type="parTrans" cxnId="{33216208-0D14-4C4D-A6FA-E62C06E96F77}">
      <dgm:prSet/>
      <dgm:spPr/>
      <dgm:t>
        <a:bodyPr/>
        <a:lstStyle/>
        <a:p>
          <a:pPr rtl="1"/>
          <a:endParaRPr lang="ar-SA" sz="2800"/>
        </a:p>
      </dgm:t>
    </dgm:pt>
    <dgm:pt modelId="{179934CD-48D7-4357-A2CA-F563C8C43FEA}" type="sibTrans" cxnId="{33216208-0D14-4C4D-A6FA-E62C06E96F77}">
      <dgm:prSet/>
      <dgm:spPr/>
      <dgm:t>
        <a:bodyPr/>
        <a:lstStyle/>
        <a:p>
          <a:pPr rtl="1"/>
          <a:endParaRPr lang="ar-SA" sz="2800"/>
        </a:p>
      </dgm:t>
    </dgm:pt>
    <dgm:pt modelId="{8203A9A6-437A-440E-A985-299155DF04EA}" type="pres">
      <dgm:prSet presAssocID="{52CC3B6E-0ADD-4A4A-BFF3-3145E6BD3A22}" presName="Name0" presStyleCnt="0">
        <dgm:presLayoutVars>
          <dgm:dir val="rev"/>
          <dgm:animLvl val="lvl"/>
          <dgm:resizeHandles val="exact"/>
        </dgm:presLayoutVars>
      </dgm:prSet>
      <dgm:spPr/>
      <dgm:t>
        <a:bodyPr/>
        <a:lstStyle/>
        <a:p>
          <a:pPr rtl="1"/>
          <a:endParaRPr lang="ar-SA"/>
        </a:p>
      </dgm:t>
    </dgm:pt>
    <dgm:pt modelId="{A799F2B8-463F-4327-AFEB-DD92AEEBB3AC}" type="pres">
      <dgm:prSet presAssocID="{977B0104-4404-428C-8DDB-1BF2156B12A9}" presName="linNode" presStyleCnt="0"/>
      <dgm:spPr/>
    </dgm:pt>
    <dgm:pt modelId="{5B667D16-F8CE-49D8-AA66-7DFB384A4FE6}" type="pres">
      <dgm:prSet presAssocID="{977B0104-4404-428C-8DDB-1BF2156B12A9}" presName="parentText" presStyleLbl="node1" presStyleIdx="0" presStyleCnt="3">
        <dgm:presLayoutVars>
          <dgm:chMax val="1"/>
          <dgm:bulletEnabled val="1"/>
        </dgm:presLayoutVars>
      </dgm:prSet>
      <dgm:spPr/>
      <dgm:t>
        <a:bodyPr/>
        <a:lstStyle/>
        <a:p>
          <a:pPr rtl="1"/>
          <a:endParaRPr lang="ar-SA"/>
        </a:p>
      </dgm:t>
    </dgm:pt>
    <dgm:pt modelId="{0F5DD14C-1C77-4D30-B9BA-125A6D8A3AC5}" type="pres">
      <dgm:prSet presAssocID="{977B0104-4404-428C-8DDB-1BF2156B12A9}" presName="descendantText" presStyleLbl="alignAccFollowNode1" presStyleIdx="0" presStyleCnt="3">
        <dgm:presLayoutVars>
          <dgm:bulletEnabled val="1"/>
        </dgm:presLayoutVars>
      </dgm:prSet>
      <dgm:spPr/>
      <dgm:t>
        <a:bodyPr/>
        <a:lstStyle/>
        <a:p>
          <a:pPr rtl="1"/>
          <a:endParaRPr lang="ar-SA"/>
        </a:p>
      </dgm:t>
    </dgm:pt>
    <dgm:pt modelId="{67A13800-33A0-4729-A57A-DE51B36AD298}" type="pres">
      <dgm:prSet presAssocID="{9C6CD81E-0E32-494A-AB70-311A9D0F8E1D}" presName="sp" presStyleCnt="0"/>
      <dgm:spPr/>
    </dgm:pt>
    <dgm:pt modelId="{D7B44D0B-2C0D-468B-B879-C3B00D2189F9}" type="pres">
      <dgm:prSet presAssocID="{E5F05389-B26A-451C-8DF9-4EC36AC491A9}" presName="linNode" presStyleCnt="0"/>
      <dgm:spPr/>
    </dgm:pt>
    <dgm:pt modelId="{500A90DB-22DE-49E9-A40C-DA04F4540F21}" type="pres">
      <dgm:prSet presAssocID="{E5F05389-B26A-451C-8DF9-4EC36AC491A9}" presName="parentText" presStyleLbl="node1" presStyleIdx="1" presStyleCnt="3">
        <dgm:presLayoutVars>
          <dgm:chMax val="1"/>
          <dgm:bulletEnabled val="1"/>
        </dgm:presLayoutVars>
      </dgm:prSet>
      <dgm:spPr/>
      <dgm:t>
        <a:bodyPr/>
        <a:lstStyle/>
        <a:p>
          <a:pPr rtl="1"/>
          <a:endParaRPr lang="ar-SA"/>
        </a:p>
      </dgm:t>
    </dgm:pt>
    <dgm:pt modelId="{70DAF6C1-4970-4FD8-9A42-CD311E7605E2}" type="pres">
      <dgm:prSet presAssocID="{E5F05389-B26A-451C-8DF9-4EC36AC491A9}" presName="descendantText" presStyleLbl="alignAccFollowNode1" presStyleIdx="1" presStyleCnt="3">
        <dgm:presLayoutVars>
          <dgm:bulletEnabled val="1"/>
        </dgm:presLayoutVars>
      </dgm:prSet>
      <dgm:spPr/>
      <dgm:t>
        <a:bodyPr/>
        <a:lstStyle/>
        <a:p>
          <a:pPr rtl="1"/>
          <a:endParaRPr lang="ar-SA"/>
        </a:p>
      </dgm:t>
    </dgm:pt>
    <dgm:pt modelId="{CEDBE618-7026-4A2C-9EA0-88E5AF33B6E0}" type="pres">
      <dgm:prSet presAssocID="{F04CA882-64B3-4DDC-B10A-540A5E2A2201}" presName="sp" presStyleCnt="0"/>
      <dgm:spPr/>
    </dgm:pt>
    <dgm:pt modelId="{E3CB19E3-73AF-41CD-8815-BFDB1AB1C20C}" type="pres">
      <dgm:prSet presAssocID="{8AAA232A-FE84-42D9-9F66-086D472CA068}" presName="linNode" presStyleCnt="0"/>
      <dgm:spPr/>
    </dgm:pt>
    <dgm:pt modelId="{E041D7FE-6D75-45FE-B180-3113C780EB0E}" type="pres">
      <dgm:prSet presAssocID="{8AAA232A-FE84-42D9-9F66-086D472CA068}" presName="parentText" presStyleLbl="node1" presStyleIdx="2" presStyleCnt="3">
        <dgm:presLayoutVars>
          <dgm:chMax val="1"/>
          <dgm:bulletEnabled val="1"/>
        </dgm:presLayoutVars>
      </dgm:prSet>
      <dgm:spPr/>
      <dgm:t>
        <a:bodyPr/>
        <a:lstStyle/>
        <a:p>
          <a:pPr rtl="1"/>
          <a:endParaRPr lang="ar-SA"/>
        </a:p>
      </dgm:t>
    </dgm:pt>
    <dgm:pt modelId="{B46F6B30-06DD-4502-91E7-2575200155E3}" type="pres">
      <dgm:prSet presAssocID="{8AAA232A-FE84-42D9-9F66-086D472CA068}" presName="descendantText" presStyleLbl="alignAccFollowNode1" presStyleIdx="2" presStyleCnt="3">
        <dgm:presLayoutVars>
          <dgm:bulletEnabled val="1"/>
        </dgm:presLayoutVars>
      </dgm:prSet>
      <dgm:spPr/>
      <dgm:t>
        <a:bodyPr/>
        <a:lstStyle/>
        <a:p>
          <a:pPr rtl="1"/>
          <a:endParaRPr lang="ar-SA"/>
        </a:p>
      </dgm:t>
    </dgm:pt>
  </dgm:ptLst>
  <dgm:cxnLst>
    <dgm:cxn modelId="{859F5EBF-E77C-4A8F-88E5-828379E53148}" type="presOf" srcId="{977B0104-4404-428C-8DDB-1BF2156B12A9}" destId="{5B667D16-F8CE-49D8-AA66-7DFB384A4FE6}" srcOrd="0" destOrd="0" presId="urn:microsoft.com/office/officeart/2005/8/layout/vList5"/>
    <dgm:cxn modelId="{AF3CCB18-9AE1-497F-A4F2-4A6BDA8EF01A}" type="presOf" srcId="{4EE5E384-8681-4B1A-9342-032C1401D5F4}" destId="{0F5DD14C-1C77-4D30-B9BA-125A6D8A3AC5}" srcOrd="0" destOrd="0" presId="urn:microsoft.com/office/officeart/2005/8/layout/vList5"/>
    <dgm:cxn modelId="{33216208-0D14-4C4D-A6FA-E62C06E96F77}" srcId="{8AAA232A-FE84-42D9-9F66-086D472CA068}" destId="{85A4F5A9-3D00-4CBE-8741-20838C2F9A36}" srcOrd="0" destOrd="0" parTransId="{3F639DF3-416F-4570-ABE4-51BB4B0DB568}" sibTransId="{179934CD-48D7-4357-A2CA-F563C8C43FEA}"/>
    <dgm:cxn modelId="{855AB684-846E-4282-B39E-B23462B32A78}" type="presOf" srcId="{52CC3B6E-0ADD-4A4A-BFF3-3145E6BD3A22}" destId="{8203A9A6-437A-440E-A985-299155DF04EA}" srcOrd="0" destOrd="0" presId="urn:microsoft.com/office/officeart/2005/8/layout/vList5"/>
    <dgm:cxn modelId="{E648DCF1-3CC3-40AF-A10E-A1182F62767B}" srcId="{E5F05389-B26A-451C-8DF9-4EC36AC491A9}" destId="{12EDD2B7-FBB8-4804-8A6B-58785B01288D}" srcOrd="0" destOrd="0" parTransId="{B7F1F043-6118-4B75-B777-57275F98240A}" sibTransId="{9564770E-21E0-46FD-AA0E-42255F199BC7}"/>
    <dgm:cxn modelId="{D880E969-6212-4F3D-9FA6-19A836A76A24}" srcId="{52CC3B6E-0ADD-4A4A-BFF3-3145E6BD3A22}" destId="{977B0104-4404-428C-8DDB-1BF2156B12A9}" srcOrd="0" destOrd="0" parTransId="{D0C8E75D-1110-4D66-ADC0-9DA8D3252AC2}" sibTransId="{9C6CD81E-0E32-494A-AB70-311A9D0F8E1D}"/>
    <dgm:cxn modelId="{61CE9284-DC24-4F60-8BC1-B27C350A336F}" srcId="{977B0104-4404-428C-8DDB-1BF2156B12A9}" destId="{4EE5E384-8681-4B1A-9342-032C1401D5F4}" srcOrd="0" destOrd="0" parTransId="{1BEECBE1-3C07-4B92-A4B1-8B99C5761C26}" sibTransId="{3F5B718A-E51D-48C7-AFDA-F3574E7FA21A}"/>
    <dgm:cxn modelId="{D74E371F-5354-4873-BB85-8A3E27628A19}" type="presOf" srcId="{E5F05389-B26A-451C-8DF9-4EC36AC491A9}" destId="{500A90DB-22DE-49E9-A40C-DA04F4540F21}" srcOrd="0" destOrd="0" presId="urn:microsoft.com/office/officeart/2005/8/layout/vList5"/>
    <dgm:cxn modelId="{113B1E40-B19E-46DA-8698-5BB83C574021}" type="presOf" srcId="{8AAA232A-FE84-42D9-9F66-086D472CA068}" destId="{E041D7FE-6D75-45FE-B180-3113C780EB0E}" srcOrd="0" destOrd="0" presId="urn:microsoft.com/office/officeart/2005/8/layout/vList5"/>
    <dgm:cxn modelId="{E1DB0D6C-E377-4684-B8FF-D93F97DC0242}" srcId="{52CC3B6E-0ADD-4A4A-BFF3-3145E6BD3A22}" destId="{E5F05389-B26A-451C-8DF9-4EC36AC491A9}" srcOrd="1" destOrd="0" parTransId="{172A7289-ECEC-44EC-A3BE-9012304C046D}" sibTransId="{F04CA882-64B3-4DDC-B10A-540A5E2A2201}"/>
    <dgm:cxn modelId="{11B805D2-1504-46F2-8A0A-829CB05147EB}" type="presOf" srcId="{85A4F5A9-3D00-4CBE-8741-20838C2F9A36}" destId="{B46F6B30-06DD-4502-91E7-2575200155E3}" srcOrd="0" destOrd="0" presId="urn:microsoft.com/office/officeart/2005/8/layout/vList5"/>
    <dgm:cxn modelId="{90E84E6F-4982-4968-B1D3-C6D355A8A18B}" type="presOf" srcId="{12EDD2B7-FBB8-4804-8A6B-58785B01288D}" destId="{70DAF6C1-4970-4FD8-9A42-CD311E7605E2}" srcOrd="0" destOrd="0" presId="urn:microsoft.com/office/officeart/2005/8/layout/vList5"/>
    <dgm:cxn modelId="{F77A3C89-1B23-4ECC-B36F-574CA7AD463E}" srcId="{52CC3B6E-0ADD-4A4A-BFF3-3145E6BD3A22}" destId="{8AAA232A-FE84-42D9-9F66-086D472CA068}" srcOrd="2" destOrd="0" parTransId="{05F9F28D-FEA7-44FE-9292-887A273E6C9C}" sibTransId="{B291DE98-55AF-462F-8606-5B327FB631B7}"/>
    <dgm:cxn modelId="{4EF70056-205B-4F42-BA81-4F751252ADDD}" type="presParOf" srcId="{8203A9A6-437A-440E-A985-299155DF04EA}" destId="{A799F2B8-463F-4327-AFEB-DD92AEEBB3AC}" srcOrd="0" destOrd="0" presId="urn:microsoft.com/office/officeart/2005/8/layout/vList5"/>
    <dgm:cxn modelId="{5B662206-4F43-4286-ACFB-113B49E896DE}" type="presParOf" srcId="{A799F2B8-463F-4327-AFEB-DD92AEEBB3AC}" destId="{5B667D16-F8CE-49D8-AA66-7DFB384A4FE6}" srcOrd="0" destOrd="0" presId="urn:microsoft.com/office/officeart/2005/8/layout/vList5"/>
    <dgm:cxn modelId="{AA89536F-9D22-4C9C-AADA-4D3085D65035}" type="presParOf" srcId="{A799F2B8-463F-4327-AFEB-DD92AEEBB3AC}" destId="{0F5DD14C-1C77-4D30-B9BA-125A6D8A3AC5}" srcOrd="1" destOrd="0" presId="urn:microsoft.com/office/officeart/2005/8/layout/vList5"/>
    <dgm:cxn modelId="{1D484FAE-8F50-4447-976C-2B9A82FCB344}" type="presParOf" srcId="{8203A9A6-437A-440E-A985-299155DF04EA}" destId="{67A13800-33A0-4729-A57A-DE51B36AD298}" srcOrd="1" destOrd="0" presId="urn:microsoft.com/office/officeart/2005/8/layout/vList5"/>
    <dgm:cxn modelId="{16D2431F-DDFC-43A8-A871-5CFC34096359}" type="presParOf" srcId="{8203A9A6-437A-440E-A985-299155DF04EA}" destId="{D7B44D0B-2C0D-468B-B879-C3B00D2189F9}" srcOrd="2" destOrd="0" presId="urn:microsoft.com/office/officeart/2005/8/layout/vList5"/>
    <dgm:cxn modelId="{004768B8-B8C2-4748-BB6F-FD203695FCBB}" type="presParOf" srcId="{D7B44D0B-2C0D-468B-B879-C3B00D2189F9}" destId="{500A90DB-22DE-49E9-A40C-DA04F4540F21}" srcOrd="0" destOrd="0" presId="urn:microsoft.com/office/officeart/2005/8/layout/vList5"/>
    <dgm:cxn modelId="{0D2BDD06-FA67-46AD-9ACE-AF021A0250FA}" type="presParOf" srcId="{D7B44D0B-2C0D-468B-B879-C3B00D2189F9}" destId="{70DAF6C1-4970-4FD8-9A42-CD311E7605E2}" srcOrd="1" destOrd="0" presId="urn:microsoft.com/office/officeart/2005/8/layout/vList5"/>
    <dgm:cxn modelId="{07031739-0EEA-417F-B41B-9E9FCFF019FD}" type="presParOf" srcId="{8203A9A6-437A-440E-A985-299155DF04EA}" destId="{CEDBE618-7026-4A2C-9EA0-88E5AF33B6E0}" srcOrd="3" destOrd="0" presId="urn:microsoft.com/office/officeart/2005/8/layout/vList5"/>
    <dgm:cxn modelId="{0685C1CC-778D-4047-9CA0-09530242D3AE}" type="presParOf" srcId="{8203A9A6-437A-440E-A985-299155DF04EA}" destId="{E3CB19E3-73AF-41CD-8815-BFDB1AB1C20C}" srcOrd="4" destOrd="0" presId="urn:microsoft.com/office/officeart/2005/8/layout/vList5"/>
    <dgm:cxn modelId="{05F5C2C8-B653-480E-8002-42F0EAA6B913}" type="presParOf" srcId="{E3CB19E3-73AF-41CD-8815-BFDB1AB1C20C}" destId="{E041D7FE-6D75-45FE-B180-3113C780EB0E}" srcOrd="0" destOrd="0" presId="urn:microsoft.com/office/officeart/2005/8/layout/vList5"/>
    <dgm:cxn modelId="{DFE4B55F-4040-40C5-BCC0-720580117AA8}" type="presParOf" srcId="{E3CB19E3-73AF-41CD-8815-BFDB1AB1C20C}" destId="{B46F6B30-06DD-4502-91E7-2575200155E3}" srcOrd="1" destOrd="0" presId="urn:microsoft.com/office/officeart/2005/8/layout/vList5"/>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6E5448C3-40AA-4998-AC6D-CD90140DE2B2}" type="doc">
      <dgm:prSet loTypeId="urn:microsoft.com/office/officeart/2005/8/layout/cycle3" loCatId="cycle" qsTypeId="urn:microsoft.com/office/officeart/2005/8/quickstyle/simple1" qsCatId="simple" csTypeId="urn:microsoft.com/office/officeart/2005/8/colors/colorful4" csCatId="colorful" phldr="1"/>
      <dgm:spPr/>
      <dgm:t>
        <a:bodyPr/>
        <a:lstStyle/>
        <a:p>
          <a:pPr rtl="1"/>
          <a:endParaRPr lang="ar-SA"/>
        </a:p>
      </dgm:t>
    </dgm:pt>
    <dgm:pt modelId="{7DC79C20-C1E8-40A2-852D-228A068AADE0}">
      <dgm:prSet phldrT="[نص]" custT="1"/>
      <dgm:spPr/>
      <dgm:t>
        <a:bodyPr/>
        <a:lstStyle/>
        <a:p>
          <a:pPr rtl="1"/>
          <a:r>
            <a:rPr lang="ar-SA" sz="2800" dirty="0" smtClean="0"/>
            <a:t>المنتجات</a:t>
          </a:r>
          <a:endParaRPr lang="ar-SA" sz="2800" dirty="0"/>
        </a:p>
      </dgm:t>
    </dgm:pt>
    <dgm:pt modelId="{4B5BEB74-0846-4F0F-9D42-DA6E32C30800}" type="parTrans" cxnId="{BEFEF402-9D40-44BA-A920-8B5D94F684EB}">
      <dgm:prSet/>
      <dgm:spPr/>
      <dgm:t>
        <a:bodyPr/>
        <a:lstStyle/>
        <a:p>
          <a:pPr rtl="1"/>
          <a:endParaRPr lang="ar-SA" sz="2800"/>
        </a:p>
      </dgm:t>
    </dgm:pt>
    <dgm:pt modelId="{53F28FA2-F4AF-47A8-9FD5-3D8DE80145E7}" type="sibTrans" cxnId="{BEFEF402-9D40-44BA-A920-8B5D94F684EB}">
      <dgm:prSet/>
      <dgm:spPr/>
      <dgm:t>
        <a:bodyPr/>
        <a:lstStyle/>
        <a:p>
          <a:pPr rtl="1"/>
          <a:endParaRPr lang="ar-SA" sz="2800"/>
        </a:p>
      </dgm:t>
    </dgm:pt>
    <dgm:pt modelId="{E9DB5E37-198B-468E-85B9-EBB3DCD3A1C4}">
      <dgm:prSet phldrT="[نص]" custT="1"/>
      <dgm:spPr/>
      <dgm:t>
        <a:bodyPr/>
        <a:lstStyle/>
        <a:p>
          <a:pPr rtl="1"/>
          <a:r>
            <a:rPr lang="ar-SA" sz="2800" dirty="0" smtClean="0"/>
            <a:t>الابتكار</a:t>
          </a:r>
          <a:endParaRPr lang="ar-SA" sz="2800" dirty="0"/>
        </a:p>
      </dgm:t>
    </dgm:pt>
    <dgm:pt modelId="{60668972-32A2-4CEC-A5BF-EDAA461ED459}" type="parTrans" cxnId="{48C68AE9-A428-4EA9-B2E1-F4CABD8CE6A5}">
      <dgm:prSet/>
      <dgm:spPr/>
      <dgm:t>
        <a:bodyPr/>
        <a:lstStyle/>
        <a:p>
          <a:pPr rtl="1"/>
          <a:endParaRPr lang="ar-SA" sz="2800"/>
        </a:p>
      </dgm:t>
    </dgm:pt>
    <dgm:pt modelId="{E788C132-17A6-4A14-966C-B854FCCF1EAB}" type="sibTrans" cxnId="{48C68AE9-A428-4EA9-B2E1-F4CABD8CE6A5}">
      <dgm:prSet/>
      <dgm:spPr/>
      <dgm:t>
        <a:bodyPr/>
        <a:lstStyle/>
        <a:p>
          <a:pPr rtl="1"/>
          <a:endParaRPr lang="ar-SA" sz="2800"/>
        </a:p>
      </dgm:t>
    </dgm:pt>
    <dgm:pt modelId="{73AB720A-DAC8-4918-97BF-675E6CFFDFF4}">
      <dgm:prSet phldrT="[نص]" custT="1"/>
      <dgm:spPr/>
      <dgm:t>
        <a:bodyPr/>
        <a:lstStyle/>
        <a:p>
          <a:pPr rtl="1"/>
          <a:r>
            <a:rPr lang="ar-SA" sz="2800" dirty="0" smtClean="0"/>
            <a:t>بيئة العمل</a:t>
          </a:r>
          <a:endParaRPr lang="ar-SA" sz="2800" dirty="0"/>
        </a:p>
      </dgm:t>
    </dgm:pt>
    <dgm:pt modelId="{5A0DA8D5-7590-4824-A964-CDCA8238C044}" type="parTrans" cxnId="{9BC81CD0-7C1F-4F1A-A616-0F63C81B7AFC}">
      <dgm:prSet/>
      <dgm:spPr/>
      <dgm:t>
        <a:bodyPr/>
        <a:lstStyle/>
        <a:p>
          <a:pPr rtl="1"/>
          <a:endParaRPr lang="ar-SA" sz="2800"/>
        </a:p>
      </dgm:t>
    </dgm:pt>
    <dgm:pt modelId="{C7445E51-2C4F-4ACD-99BC-D122980ED70B}" type="sibTrans" cxnId="{9BC81CD0-7C1F-4F1A-A616-0F63C81B7AFC}">
      <dgm:prSet/>
      <dgm:spPr/>
      <dgm:t>
        <a:bodyPr/>
        <a:lstStyle/>
        <a:p>
          <a:pPr rtl="1"/>
          <a:endParaRPr lang="ar-SA" sz="2800"/>
        </a:p>
      </dgm:t>
    </dgm:pt>
    <dgm:pt modelId="{2706C321-5BF2-4D19-9B8B-F743D521C9DA}">
      <dgm:prSet phldrT="[نص]" custT="1"/>
      <dgm:spPr/>
      <dgm:t>
        <a:bodyPr/>
        <a:lstStyle/>
        <a:p>
          <a:pPr rtl="1"/>
          <a:r>
            <a:rPr lang="ar-SA" sz="2800" dirty="0" err="1" smtClean="0"/>
            <a:t>الحوكمة</a:t>
          </a:r>
          <a:endParaRPr lang="ar-SA" sz="2800" dirty="0"/>
        </a:p>
      </dgm:t>
    </dgm:pt>
    <dgm:pt modelId="{EE47D492-1CF2-4A8D-B17A-1F794E9F8E37}" type="parTrans" cxnId="{649FA03D-ED16-4C59-89A9-EECDF455D5AD}">
      <dgm:prSet/>
      <dgm:spPr/>
      <dgm:t>
        <a:bodyPr/>
        <a:lstStyle/>
        <a:p>
          <a:pPr rtl="1"/>
          <a:endParaRPr lang="ar-SA" sz="2800"/>
        </a:p>
      </dgm:t>
    </dgm:pt>
    <dgm:pt modelId="{C2E28D4A-D5DA-49C9-8758-D38ED497F624}" type="sibTrans" cxnId="{649FA03D-ED16-4C59-89A9-EECDF455D5AD}">
      <dgm:prSet/>
      <dgm:spPr/>
      <dgm:t>
        <a:bodyPr/>
        <a:lstStyle/>
        <a:p>
          <a:pPr rtl="1"/>
          <a:endParaRPr lang="ar-SA" sz="2800"/>
        </a:p>
      </dgm:t>
    </dgm:pt>
    <dgm:pt modelId="{D8120207-87E0-4BB4-9735-473C23D9432D}">
      <dgm:prSet phldrT="[نص]" custT="1"/>
      <dgm:spPr/>
      <dgm:t>
        <a:bodyPr/>
        <a:lstStyle/>
        <a:p>
          <a:pPr rtl="1"/>
          <a:r>
            <a:rPr lang="ar-SA" sz="2800" dirty="0" smtClean="0"/>
            <a:t>الأداء</a:t>
          </a:r>
          <a:endParaRPr lang="ar-SA" sz="2800" dirty="0"/>
        </a:p>
      </dgm:t>
    </dgm:pt>
    <dgm:pt modelId="{BA20985D-76DF-41B7-B46E-273E95BB90A6}" type="parTrans" cxnId="{B21807BE-803F-45A7-8EED-1661A551282A}">
      <dgm:prSet/>
      <dgm:spPr/>
      <dgm:t>
        <a:bodyPr/>
        <a:lstStyle/>
        <a:p>
          <a:pPr rtl="1"/>
          <a:endParaRPr lang="ar-SA" sz="2800"/>
        </a:p>
      </dgm:t>
    </dgm:pt>
    <dgm:pt modelId="{1C2197BA-1044-4B87-8D80-90366F69DB25}" type="sibTrans" cxnId="{B21807BE-803F-45A7-8EED-1661A551282A}">
      <dgm:prSet/>
      <dgm:spPr/>
      <dgm:t>
        <a:bodyPr/>
        <a:lstStyle/>
        <a:p>
          <a:pPr rtl="1"/>
          <a:endParaRPr lang="ar-SA" sz="2800"/>
        </a:p>
      </dgm:t>
    </dgm:pt>
    <dgm:pt modelId="{568E7BF5-8772-400B-9FBA-C440DA789BDD}">
      <dgm:prSet phldrT="[نص]" custT="1"/>
      <dgm:spPr/>
      <dgm:t>
        <a:bodyPr/>
        <a:lstStyle/>
        <a:p>
          <a:pPr rtl="1"/>
          <a:r>
            <a:rPr lang="ar-SA" sz="2800" dirty="0" smtClean="0"/>
            <a:t>المواطنة</a:t>
          </a:r>
          <a:endParaRPr lang="ar-SA" sz="2800" dirty="0"/>
        </a:p>
      </dgm:t>
    </dgm:pt>
    <dgm:pt modelId="{036FAEAA-D638-444E-B43E-A91577066834}" type="parTrans" cxnId="{56A40592-8236-46FF-9AC0-4A70A88A09A5}">
      <dgm:prSet/>
      <dgm:spPr/>
      <dgm:t>
        <a:bodyPr/>
        <a:lstStyle/>
        <a:p>
          <a:pPr rtl="1"/>
          <a:endParaRPr lang="ar-SA" sz="2800"/>
        </a:p>
      </dgm:t>
    </dgm:pt>
    <dgm:pt modelId="{646CE8D6-EC88-4812-BCB9-7F2E81B673ED}" type="sibTrans" cxnId="{56A40592-8236-46FF-9AC0-4A70A88A09A5}">
      <dgm:prSet/>
      <dgm:spPr/>
      <dgm:t>
        <a:bodyPr/>
        <a:lstStyle/>
        <a:p>
          <a:pPr rtl="1"/>
          <a:endParaRPr lang="ar-SA" sz="2800"/>
        </a:p>
      </dgm:t>
    </dgm:pt>
    <dgm:pt modelId="{B08C0699-8501-48B7-BCB5-E3B74B570F9B}">
      <dgm:prSet phldrT="[نص]" custT="1"/>
      <dgm:spPr/>
      <dgm:t>
        <a:bodyPr/>
        <a:lstStyle/>
        <a:p>
          <a:pPr rtl="1"/>
          <a:r>
            <a:rPr lang="ar-SA" sz="2800" dirty="0" smtClean="0"/>
            <a:t>القيادة</a:t>
          </a:r>
          <a:endParaRPr lang="ar-SA" sz="2800" dirty="0"/>
        </a:p>
      </dgm:t>
    </dgm:pt>
    <dgm:pt modelId="{02A55F48-8C34-4CB3-9330-473214A8F46A}" type="parTrans" cxnId="{A6098F98-6078-4AF5-A762-07A939DFB2C1}">
      <dgm:prSet/>
      <dgm:spPr/>
      <dgm:t>
        <a:bodyPr/>
        <a:lstStyle/>
        <a:p>
          <a:pPr rtl="1"/>
          <a:endParaRPr lang="ar-SA" sz="2800"/>
        </a:p>
      </dgm:t>
    </dgm:pt>
    <dgm:pt modelId="{EDF3151E-77FF-4F51-8332-A4537A9862A0}" type="sibTrans" cxnId="{A6098F98-6078-4AF5-A762-07A939DFB2C1}">
      <dgm:prSet/>
      <dgm:spPr/>
      <dgm:t>
        <a:bodyPr/>
        <a:lstStyle/>
        <a:p>
          <a:pPr rtl="1"/>
          <a:endParaRPr lang="ar-SA" sz="2800"/>
        </a:p>
      </dgm:t>
    </dgm:pt>
    <dgm:pt modelId="{12AA70EE-2713-408F-A6F9-09C17B100325}" type="pres">
      <dgm:prSet presAssocID="{6E5448C3-40AA-4998-AC6D-CD90140DE2B2}" presName="Name0" presStyleCnt="0">
        <dgm:presLayoutVars>
          <dgm:dir/>
          <dgm:resizeHandles val="exact"/>
        </dgm:presLayoutVars>
      </dgm:prSet>
      <dgm:spPr/>
      <dgm:t>
        <a:bodyPr/>
        <a:lstStyle/>
        <a:p>
          <a:pPr rtl="1"/>
          <a:endParaRPr lang="ar-SA"/>
        </a:p>
      </dgm:t>
    </dgm:pt>
    <dgm:pt modelId="{CA244672-9C00-46B5-9BA6-0B935A311CEC}" type="pres">
      <dgm:prSet presAssocID="{6E5448C3-40AA-4998-AC6D-CD90140DE2B2}" presName="cycle" presStyleCnt="0"/>
      <dgm:spPr/>
    </dgm:pt>
    <dgm:pt modelId="{8425772C-5170-4F71-BEB3-5D2E2CE02F86}" type="pres">
      <dgm:prSet presAssocID="{7DC79C20-C1E8-40A2-852D-228A068AADE0}" presName="nodeFirstNode" presStyleLbl="node1" presStyleIdx="0" presStyleCnt="7">
        <dgm:presLayoutVars>
          <dgm:bulletEnabled val="1"/>
        </dgm:presLayoutVars>
      </dgm:prSet>
      <dgm:spPr/>
      <dgm:t>
        <a:bodyPr/>
        <a:lstStyle/>
        <a:p>
          <a:pPr rtl="1"/>
          <a:endParaRPr lang="ar-SA"/>
        </a:p>
      </dgm:t>
    </dgm:pt>
    <dgm:pt modelId="{93373051-C1C5-44C4-BACA-0BA5C99CD3F2}" type="pres">
      <dgm:prSet presAssocID="{53F28FA2-F4AF-47A8-9FD5-3D8DE80145E7}" presName="sibTransFirstNode" presStyleLbl="bgShp" presStyleIdx="0" presStyleCnt="1"/>
      <dgm:spPr/>
      <dgm:t>
        <a:bodyPr/>
        <a:lstStyle/>
        <a:p>
          <a:pPr rtl="1"/>
          <a:endParaRPr lang="ar-SA"/>
        </a:p>
      </dgm:t>
    </dgm:pt>
    <dgm:pt modelId="{42CDB0A8-5D21-431B-9685-434258A01C58}" type="pres">
      <dgm:prSet presAssocID="{E9DB5E37-198B-468E-85B9-EBB3DCD3A1C4}" presName="nodeFollowingNodes" presStyleLbl="node1" presStyleIdx="1" presStyleCnt="7">
        <dgm:presLayoutVars>
          <dgm:bulletEnabled val="1"/>
        </dgm:presLayoutVars>
      </dgm:prSet>
      <dgm:spPr/>
      <dgm:t>
        <a:bodyPr/>
        <a:lstStyle/>
        <a:p>
          <a:pPr rtl="1"/>
          <a:endParaRPr lang="ar-SA"/>
        </a:p>
      </dgm:t>
    </dgm:pt>
    <dgm:pt modelId="{81934B7D-1CAE-4295-B9E3-334562B264EC}" type="pres">
      <dgm:prSet presAssocID="{73AB720A-DAC8-4918-97BF-675E6CFFDFF4}" presName="nodeFollowingNodes" presStyleLbl="node1" presStyleIdx="2" presStyleCnt="7">
        <dgm:presLayoutVars>
          <dgm:bulletEnabled val="1"/>
        </dgm:presLayoutVars>
      </dgm:prSet>
      <dgm:spPr/>
      <dgm:t>
        <a:bodyPr/>
        <a:lstStyle/>
        <a:p>
          <a:pPr rtl="1"/>
          <a:endParaRPr lang="ar-SA"/>
        </a:p>
      </dgm:t>
    </dgm:pt>
    <dgm:pt modelId="{81FC29DB-6666-4E7A-8EF1-60664E8EAFD6}" type="pres">
      <dgm:prSet presAssocID="{2706C321-5BF2-4D19-9B8B-F743D521C9DA}" presName="nodeFollowingNodes" presStyleLbl="node1" presStyleIdx="3" presStyleCnt="7">
        <dgm:presLayoutVars>
          <dgm:bulletEnabled val="1"/>
        </dgm:presLayoutVars>
      </dgm:prSet>
      <dgm:spPr/>
      <dgm:t>
        <a:bodyPr/>
        <a:lstStyle/>
        <a:p>
          <a:pPr rtl="1"/>
          <a:endParaRPr lang="ar-SA"/>
        </a:p>
      </dgm:t>
    </dgm:pt>
    <dgm:pt modelId="{F49E210F-FD77-4C9E-9431-1432C910E90A}" type="pres">
      <dgm:prSet presAssocID="{568E7BF5-8772-400B-9FBA-C440DA789BDD}" presName="nodeFollowingNodes" presStyleLbl="node1" presStyleIdx="4" presStyleCnt="7">
        <dgm:presLayoutVars>
          <dgm:bulletEnabled val="1"/>
        </dgm:presLayoutVars>
      </dgm:prSet>
      <dgm:spPr/>
      <dgm:t>
        <a:bodyPr/>
        <a:lstStyle/>
        <a:p>
          <a:pPr rtl="1"/>
          <a:endParaRPr lang="ar-SA"/>
        </a:p>
      </dgm:t>
    </dgm:pt>
    <dgm:pt modelId="{EDAE06E0-680B-4A2B-892F-D4C478624E86}" type="pres">
      <dgm:prSet presAssocID="{B08C0699-8501-48B7-BCB5-E3B74B570F9B}" presName="nodeFollowingNodes" presStyleLbl="node1" presStyleIdx="5" presStyleCnt="7">
        <dgm:presLayoutVars>
          <dgm:bulletEnabled val="1"/>
        </dgm:presLayoutVars>
      </dgm:prSet>
      <dgm:spPr/>
      <dgm:t>
        <a:bodyPr/>
        <a:lstStyle/>
        <a:p>
          <a:pPr rtl="1"/>
          <a:endParaRPr lang="ar-SA"/>
        </a:p>
      </dgm:t>
    </dgm:pt>
    <dgm:pt modelId="{88A0F9B1-A84E-440F-AA81-949DEE765C15}" type="pres">
      <dgm:prSet presAssocID="{D8120207-87E0-4BB4-9735-473C23D9432D}" presName="nodeFollowingNodes" presStyleLbl="node1" presStyleIdx="6" presStyleCnt="7">
        <dgm:presLayoutVars>
          <dgm:bulletEnabled val="1"/>
        </dgm:presLayoutVars>
      </dgm:prSet>
      <dgm:spPr/>
      <dgm:t>
        <a:bodyPr/>
        <a:lstStyle/>
        <a:p>
          <a:pPr rtl="1"/>
          <a:endParaRPr lang="ar-SA"/>
        </a:p>
      </dgm:t>
    </dgm:pt>
  </dgm:ptLst>
  <dgm:cxnLst>
    <dgm:cxn modelId="{8DFE311D-4984-44CD-91C6-E01583B3EEFD}" type="presOf" srcId="{D8120207-87E0-4BB4-9735-473C23D9432D}" destId="{88A0F9B1-A84E-440F-AA81-949DEE765C15}" srcOrd="0" destOrd="0" presId="urn:microsoft.com/office/officeart/2005/8/layout/cycle3"/>
    <dgm:cxn modelId="{F8E9B4C3-E571-4051-B25B-98335EFB8C3B}" type="presOf" srcId="{E9DB5E37-198B-468E-85B9-EBB3DCD3A1C4}" destId="{42CDB0A8-5D21-431B-9685-434258A01C58}" srcOrd="0" destOrd="0" presId="urn:microsoft.com/office/officeart/2005/8/layout/cycle3"/>
    <dgm:cxn modelId="{A6098F98-6078-4AF5-A762-07A939DFB2C1}" srcId="{6E5448C3-40AA-4998-AC6D-CD90140DE2B2}" destId="{B08C0699-8501-48B7-BCB5-E3B74B570F9B}" srcOrd="5" destOrd="0" parTransId="{02A55F48-8C34-4CB3-9330-473214A8F46A}" sibTransId="{EDF3151E-77FF-4F51-8332-A4537A9862A0}"/>
    <dgm:cxn modelId="{BD631B00-6DFF-4696-95A5-ADE92FB05C6B}" type="presOf" srcId="{6E5448C3-40AA-4998-AC6D-CD90140DE2B2}" destId="{12AA70EE-2713-408F-A6F9-09C17B100325}" srcOrd="0" destOrd="0" presId="urn:microsoft.com/office/officeart/2005/8/layout/cycle3"/>
    <dgm:cxn modelId="{48C68AE9-A428-4EA9-B2E1-F4CABD8CE6A5}" srcId="{6E5448C3-40AA-4998-AC6D-CD90140DE2B2}" destId="{E9DB5E37-198B-468E-85B9-EBB3DCD3A1C4}" srcOrd="1" destOrd="0" parTransId="{60668972-32A2-4CEC-A5BF-EDAA461ED459}" sibTransId="{E788C132-17A6-4A14-966C-B854FCCF1EAB}"/>
    <dgm:cxn modelId="{63AEB000-2479-462A-B48F-CADC1E0768F4}" type="presOf" srcId="{7DC79C20-C1E8-40A2-852D-228A068AADE0}" destId="{8425772C-5170-4F71-BEB3-5D2E2CE02F86}" srcOrd="0" destOrd="0" presId="urn:microsoft.com/office/officeart/2005/8/layout/cycle3"/>
    <dgm:cxn modelId="{BEFEF402-9D40-44BA-A920-8B5D94F684EB}" srcId="{6E5448C3-40AA-4998-AC6D-CD90140DE2B2}" destId="{7DC79C20-C1E8-40A2-852D-228A068AADE0}" srcOrd="0" destOrd="0" parTransId="{4B5BEB74-0846-4F0F-9D42-DA6E32C30800}" sibTransId="{53F28FA2-F4AF-47A8-9FD5-3D8DE80145E7}"/>
    <dgm:cxn modelId="{DB53D466-24CF-4244-8F9D-0EE25CAC8C8A}" type="presOf" srcId="{2706C321-5BF2-4D19-9B8B-F743D521C9DA}" destId="{81FC29DB-6666-4E7A-8EF1-60664E8EAFD6}" srcOrd="0" destOrd="0" presId="urn:microsoft.com/office/officeart/2005/8/layout/cycle3"/>
    <dgm:cxn modelId="{649FA03D-ED16-4C59-89A9-EECDF455D5AD}" srcId="{6E5448C3-40AA-4998-AC6D-CD90140DE2B2}" destId="{2706C321-5BF2-4D19-9B8B-F743D521C9DA}" srcOrd="3" destOrd="0" parTransId="{EE47D492-1CF2-4A8D-B17A-1F794E9F8E37}" sibTransId="{C2E28D4A-D5DA-49C9-8758-D38ED497F624}"/>
    <dgm:cxn modelId="{6596C2B7-6D12-41B2-ABBF-FAF8928B6911}" type="presOf" srcId="{B08C0699-8501-48B7-BCB5-E3B74B570F9B}" destId="{EDAE06E0-680B-4A2B-892F-D4C478624E86}" srcOrd="0" destOrd="0" presId="urn:microsoft.com/office/officeart/2005/8/layout/cycle3"/>
    <dgm:cxn modelId="{56A40592-8236-46FF-9AC0-4A70A88A09A5}" srcId="{6E5448C3-40AA-4998-AC6D-CD90140DE2B2}" destId="{568E7BF5-8772-400B-9FBA-C440DA789BDD}" srcOrd="4" destOrd="0" parTransId="{036FAEAA-D638-444E-B43E-A91577066834}" sibTransId="{646CE8D6-EC88-4812-BCB9-7F2E81B673ED}"/>
    <dgm:cxn modelId="{7250683A-3FE8-4744-8942-A820005C1BB7}" type="presOf" srcId="{568E7BF5-8772-400B-9FBA-C440DA789BDD}" destId="{F49E210F-FD77-4C9E-9431-1432C910E90A}" srcOrd="0" destOrd="0" presId="urn:microsoft.com/office/officeart/2005/8/layout/cycle3"/>
    <dgm:cxn modelId="{B21807BE-803F-45A7-8EED-1661A551282A}" srcId="{6E5448C3-40AA-4998-AC6D-CD90140DE2B2}" destId="{D8120207-87E0-4BB4-9735-473C23D9432D}" srcOrd="6" destOrd="0" parTransId="{BA20985D-76DF-41B7-B46E-273E95BB90A6}" sibTransId="{1C2197BA-1044-4B87-8D80-90366F69DB25}"/>
    <dgm:cxn modelId="{32049B5A-AD54-4E12-9E21-24502BE030F1}" type="presOf" srcId="{73AB720A-DAC8-4918-97BF-675E6CFFDFF4}" destId="{81934B7D-1CAE-4295-B9E3-334562B264EC}" srcOrd="0" destOrd="0" presId="urn:microsoft.com/office/officeart/2005/8/layout/cycle3"/>
    <dgm:cxn modelId="{9BC81CD0-7C1F-4F1A-A616-0F63C81B7AFC}" srcId="{6E5448C3-40AA-4998-AC6D-CD90140DE2B2}" destId="{73AB720A-DAC8-4918-97BF-675E6CFFDFF4}" srcOrd="2" destOrd="0" parTransId="{5A0DA8D5-7590-4824-A964-CDCA8238C044}" sibTransId="{C7445E51-2C4F-4ACD-99BC-D122980ED70B}"/>
    <dgm:cxn modelId="{D51A0212-3B35-484D-BD99-3A49A4F0AECE}" type="presOf" srcId="{53F28FA2-F4AF-47A8-9FD5-3D8DE80145E7}" destId="{93373051-C1C5-44C4-BACA-0BA5C99CD3F2}" srcOrd="0" destOrd="0" presId="urn:microsoft.com/office/officeart/2005/8/layout/cycle3"/>
    <dgm:cxn modelId="{DA0FC940-3CB0-4C48-A84D-D7CFFE4E98BE}" type="presParOf" srcId="{12AA70EE-2713-408F-A6F9-09C17B100325}" destId="{CA244672-9C00-46B5-9BA6-0B935A311CEC}" srcOrd="0" destOrd="0" presId="urn:microsoft.com/office/officeart/2005/8/layout/cycle3"/>
    <dgm:cxn modelId="{3C6D62E3-9C76-47FB-98F8-34016C63FB3C}" type="presParOf" srcId="{CA244672-9C00-46B5-9BA6-0B935A311CEC}" destId="{8425772C-5170-4F71-BEB3-5D2E2CE02F86}" srcOrd="0" destOrd="0" presId="urn:microsoft.com/office/officeart/2005/8/layout/cycle3"/>
    <dgm:cxn modelId="{CF0DF4B6-601B-480C-B4C0-4BFCC9E1B79D}" type="presParOf" srcId="{CA244672-9C00-46B5-9BA6-0B935A311CEC}" destId="{93373051-C1C5-44C4-BACA-0BA5C99CD3F2}" srcOrd="1" destOrd="0" presId="urn:microsoft.com/office/officeart/2005/8/layout/cycle3"/>
    <dgm:cxn modelId="{316DE84D-4ACD-4994-AD24-E56C680A7465}" type="presParOf" srcId="{CA244672-9C00-46B5-9BA6-0B935A311CEC}" destId="{42CDB0A8-5D21-431B-9685-434258A01C58}" srcOrd="2" destOrd="0" presId="urn:microsoft.com/office/officeart/2005/8/layout/cycle3"/>
    <dgm:cxn modelId="{A2EF5DCF-7CBE-4F78-BAA9-3FD39D3C2B5F}" type="presParOf" srcId="{CA244672-9C00-46B5-9BA6-0B935A311CEC}" destId="{81934B7D-1CAE-4295-B9E3-334562B264EC}" srcOrd="3" destOrd="0" presId="urn:microsoft.com/office/officeart/2005/8/layout/cycle3"/>
    <dgm:cxn modelId="{31A4CC8F-76C8-4CFD-9840-645C476DD2B6}" type="presParOf" srcId="{CA244672-9C00-46B5-9BA6-0B935A311CEC}" destId="{81FC29DB-6666-4E7A-8EF1-60664E8EAFD6}" srcOrd="4" destOrd="0" presId="urn:microsoft.com/office/officeart/2005/8/layout/cycle3"/>
    <dgm:cxn modelId="{2FD6D6E6-4A0E-49EA-9A03-8265C786F95F}" type="presParOf" srcId="{CA244672-9C00-46B5-9BA6-0B935A311CEC}" destId="{F49E210F-FD77-4C9E-9431-1432C910E90A}" srcOrd="5" destOrd="0" presId="urn:microsoft.com/office/officeart/2005/8/layout/cycle3"/>
    <dgm:cxn modelId="{DD35CF04-1B81-452E-B4D9-38C1EBF30570}" type="presParOf" srcId="{CA244672-9C00-46B5-9BA6-0B935A311CEC}" destId="{EDAE06E0-680B-4A2B-892F-D4C478624E86}" srcOrd="6" destOrd="0" presId="urn:microsoft.com/office/officeart/2005/8/layout/cycle3"/>
    <dgm:cxn modelId="{862E311B-96D8-4F77-A430-13607EBF57F6}" type="presParOf" srcId="{CA244672-9C00-46B5-9BA6-0B935A311CEC}" destId="{88A0F9B1-A84E-440F-AA81-949DEE765C15}" srcOrd="7" destOrd="0" presId="urn:microsoft.com/office/officeart/2005/8/layout/cycle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EF995CC2-CA71-41E1-A210-239F34328BD1}" type="doc">
      <dgm:prSet loTypeId="urn:microsoft.com/office/officeart/2005/8/layout/vList5" loCatId="list" qsTypeId="urn:microsoft.com/office/officeart/2005/8/quickstyle/3d3" qsCatId="3D" csTypeId="urn:microsoft.com/office/officeart/2005/8/colors/colorful4" csCatId="colorful" phldr="1"/>
      <dgm:spPr/>
      <dgm:t>
        <a:bodyPr/>
        <a:lstStyle/>
        <a:p>
          <a:pPr rtl="1"/>
          <a:endParaRPr lang="ar-SA"/>
        </a:p>
      </dgm:t>
    </dgm:pt>
    <dgm:pt modelId="{E6C60E24-CE10-401D-9E37-055EA49166E9}">
      <dgm:prSet phldrT="[نص]" custT="1"/>
      <dgm:spPr/>
      <dgm:t>
        <a:bodyPr/>
        <a:lstStyle/>
        <a:p>
          <a:pPr rtl="1"/>
          <a:r>
            <a:rPr lang="ar-SA" sz="2800" dirty="0" smtClean="0"/>
            <a:t>الجودة العالية</a:t>
          </a:r>
          <a:endParaRPr lang="ar-SA" sz="2800" dirty="0"/>
        </a:p>
      </dgm:t>
    </dgm:pt>
    <dgm:pt modelId="{1EAA469A-85FB-4C28-9FA3-CD807C19B8EF}" type="parTrans" cxnId="{9288BCC4-3D5D-445E-8D04-15CF61068475}">
      <dgm:prSet/>
      <dgm:spPr/>
      <dgm:t>
        <a:bodyPr/>
        <a:lstStyle/>
        <a:p>
          <a:pPr rtl="1"/>
          <a:endParaRPr lang="ar-SA" sz="2800"/>
        </a:p>
      </dgm:t>
    </dgm:pt>
    <dgm:pt modelId="{BDC1D360-2C9B-45C5-B6CB-8FAC2CF5A9B2}" type="sibTrans" cxnId="{9288BCC4-3D5D-445E-8D04-15CF61068475}">
      <dgm:prSet/>
      <dgm:spPr/>
      <dgm:t>
        <a:bodyPr/>
        <a:lstStyle/>
        <a:p>
          <a:pPr rtl="1"/>
          <a:endParaRPr lang="ar-SA" sz="2800"/>
        </a:p>
      </dgm:t>
    </dgm:pt>
    <dgm:pt modelId="{3A46E5BC-4001-401E-B68D-6DD970FDD55D}">
      <dgm:prSet phldrT="[نص]" custT="1"/>
      <dgm:spPr/>
      <dgm:t>
        <a:bodyPr/>
        <a:lstStyle/>
        <a:p>
          <a:pPr rtl="1"/>
          <a:r>
            <a:rPr lang="ar-SA" sz="2800" dirty="0" smtClean="0"/>
            <a:t>التفوق في الأداء والمتانة مقارنة بالمنافسين</a:t>
          </a:r>
          <a:endParaRPr lang="ar-SA" sz="2800" dirty="0"/>
        </a:p>
      </dgm:t>
    </dgm:pt>
    <dgm:pt modelId="{274CFAC2-F767-4ECC-904F-D4A727712964}" type="parTrans" cxnId="{6B0932C9-3B4A-42DA-A440-50C6D066F8F3}">
      <dgm:prSet/>
      <dgm:spPr/>
      <dgm:t>
        <a:bodyPr/>
        <a:lstStyle/>
        <a:p>
          <a:pPr rtl="1"/>
          <a:endParaRPr lang="ar-SA" sz="2800"/>
        </a:p>
      </dgm:t>
    </dgm:pt>
    <dgm:pt modelId="{DDBAE082-63A0-4CFB-BF0E-15D42ADF0EDC}" type="sibTrans" cxnId="{6B0932C9-3B4A-42DA-A440-50C6D066F8F3}">
      <dgm:prSet/>
      <dgm:spPr/>
      <dgm:t>
        <a:bodyPr/>
        <a:lstStyle/>
        <a:p>
          <a:pPr rtl="1"/>
          <a:endParaRPr lang="ar-SA" sz="2800"/>
        </a:p>
      </dgm:t>
    </dgm:pt>
    <dgm:pt modelId="{B3EF1A24-A182-4561-89FA-5D0D299C80A4}">
      <dgm:prSet phldrT="[نص]" custT="1"/>
      <dgm:spPr/>
      <dgm:t>
        <a:bodyPr/>
        <a:lstStyle/>
        <a:p>
          <a:pPr rtl="1"/>
          <a:r>
            <a:rPr lang="ar-SA" sz="2800" dirty="0" smtClean="0"/>
            <a:t>القيمة</a:t>
          </a:r>
          <a:endParaRPr lang="ar-SA" sz="2800" dirty="0"/>
        </a:p>
      </dgm:t>
    </dgm:pt>
    <dgm:pt modelId="{F4F11201-DEEA-4C40-AAEF-F5B7A796A0D3}" type="parTrans" cxnId="{63E65569-F701-4972-BF0F-D17196FECE9F}">
      <dgm:prSet/>
      <dgm:spPr/>
      <dgm:t>
        <a:bodyPr/>
        <a:lstStyle/>
        <a:p>
          <a:pPr rtl="1"/>
          <a:endParaRPr lang="ar-SA" sz="2800"/>
        </a:p>
      </dgm:t>
    </dgm:pt>
    <dgm:pt modelId="{6F484D4F-7C55-423A-B4B3-5E5BB9B23BBF}" type="sibTrans" cxnId="{63E65569-F701-4972-BF0F-D17196FECE9F}">
      <dgm:prSet/>
      <dgm:spPr/>
      <dgm:t>
        <a:bodyPr/>
        <a:lstStyle/>
        <a:p>
          <a:pPr rtl="1"/>
          <a:endParaRPr lang="ar-SA" sz="2800"/>
        </a:p>
      </dgm:t>
    </dgm:pt>
    <dgm:pt modelId="{0AABD854-A7D0-441B-BED0-9B42386C5163}">
      <dgm:prSet phldrT="[نص]" custT="1"/>
      <dgm:spPr/>
      <dgm:t>
        <a:bodyPr/>
        <a:lstStyle/>
        <a:p>
          <a:pPr rtl="1"/>
          <a:r>
            <a:rPr lang="ar-SA" sz="2800" dirty="0" smtClean="0"/>
            <a:t>القيمة مقابل السعر.</a:t>
          </a:r>
          <a:endParaRPr lang="ar-SA" sz="2800" dirty="0"/>
        </a:p>
      </dgm:t>
    </dgm:pt>
    <dgm:pt modelId="{2C4467F8-A545-4E86-A19C-85AF9121EEBA}" type="parTrans" cxnId="{6D685785-41E5-4FF2-B10F-856813B2FA72}">
      <dgm:prSet/>
      <dgm:spPr/>
      <dgm:t>
        <a:bodyPr/>
        <a:lstStyle/>
        <a:p>
          <a:pPr rtl="1"/>
          <a:endParaRPr lang="ar-SA" sz="2800"/>
        </a:p>
      </dgm:t>
    </dgm:pt>
    <dgm:pt modelId="{168D7CF4-D81B-4E79-B536-AD53D6891398}" type="sibTrans" cxnId="{6D685785-41E5-4FF2-B10F-856813B2FA72}">
      <dgm:prSet/>
      <dgm:spPr/>
      <dgm:t>
        <a:bodyPr/>
        <a:lstStyle/>
        <a:p>
          <a:pPr rtl="1"/>
          <a:endParaRPr lang="ar-SA" sz="2800"/>
        </a:p>
      </dgm:t>
    </dgm:pt>
    <dgm:pt modelId="{1E14D713-56D0-4140-8443-0FAD8F4D0D4A}">
      <dgm:prSet phldrT="[نص]" custT="1"/>
      <dgm:spPr/>
      <dgm:t>
        <a:bodyPr/>
        <a:lstStyle/>
        <a:p>
          <a:pPr rtl="1"/>
          <a:r>
            <a:rPr lang="ar-SA" sz="2800" dirty="0" smtClean="0"/>
            <a:t>الابتكار</a:t>
          </a:r>
          <a:endParaRPr lang="ar-SA" sz="2800" dirty="0"/>
        </a:p>
      </dgm:t>
    </dgm:pt>
    <dgm:pt modelId="{9493149D-FB26-45FB-BBF2-FEEB75DA61E2}" type="parTrans" cxnId="{0F3B4889-8E4D-4204-92D9-80D1EA6366A1}">
      <dgm:prSet/>
      <dgm:spPr/>
      <dgm:t>
        <a:bodyPr/>
        <a:lstStyle/>
        <a:p>
          <a:pPr rtl="1"/>
          <a:endParaRPr lang="ar-SA" sz="2800"/>
        </a:p>
      </dgm:t>
    </dgm:pt>
    <dgm:pt modelId="{ACB0C8A5-53CA-48C3-AD99-19BC231829CF}" type="sibTrans" cxnId="{0F3B4889-8E4D-4204-92D9-80D1EA6366A1}">
      <dgm:prSet/>
      <dgm:spPr/>
      <dgm:t>
        <a:bodyPr/>
        <a:lstStyle/>
        <a:p>
          <a:pPr rtl="1"/>
          <a:endParaRPr lang="ar-SA" sz="2800"/>
        </a:p>
      </dgm:t>
    </dgm:pt>
    <dgm:pt modelId="{A8E4FC3C-A50F-4D1A-BBAC-7C4CE7B0005F}">
      <dgm:prSet phldrT="[نص]" custT="1"/>
      <dgm:spPr/>
      <dgm:t>
        <a:bodyPr/>
        <a:lstStyle/>
        <a:p>
          <a:pPr rtl="1"/>
          <a:r>
            <a:rPr lang="ar-SA" sz="2800" dirty="0" smtClean="0"/>
            <a:t>تقديم حلول جديدة تسبق تطلعات السوق.</a:t>
          </a:r>
          <a:endParaRPr lang="ar-SA" sz="2800" dirty="0"/>
        </a:p>
      </dgm:t>
    </dgm:pt>
    <dgm:pt modelId="{B070D115-6F2B-4D91-B843-B515139BD7B9}" type="parTrans" cxnId="{29777888-6D18-43D4-89DF-A6A20EA25789}">
      <dgm:prSet/>
      <dgm:spPr/>
      <dgm:t>
        <a:bodyPr/>
        <a:lstStyle/>
        <a:p>
          <a:pPr rtl="1"/>
          <a:endParaRPr lang="ar-SA" sz="2800"/>
        </a:p>
      </dgm:t>
    </dgm:pt>
    <dgm:pt modelId="{3AC9D6AF-6E14-4759-A375-B69F1943DDFE}" type="sibTrans" cxnId="{29777888-6D18-43D4-89DF-A6A20EA25789}">
      <dgm:prSet/>
      <dgm:spPr/>
      <dgm:t>
        <a:bodyPr/>
        <a:lstStyle/>
        <a:p>
          <a:pPr rtl="1"/>
          <a:endParaRPr lang="ar-SA" sz="2800"/>
        </a:p>
      </dgm:t>
    </dgm:pt>
    <dgm:pt modelId="{3A843A1E-D8E4-41F4-BE2D-F079901FEAA2}">
      <dgm:prSet phldrT="[نص]" custT="1"/>
      <dgm:spPr/>
      <dgm:t>
        <a:bodyPr/>
        <a:lstStyle/>
        <a:p>
          <a:pPr rtl="1"/>
          <a:r>
            <a:rPr lang="ar-SA" sz="2800" dirty="0" smtClean="0"/>
            <a:t>الموثوقية</a:t>
          </a:r>
          <a:endParaRPr lang="ar-SA" sz="2800" dirty="0"/>
        </a:p>
      </dgm:t>
    </dgm:pt>
    <dgm:pt modelId="{532E36D9-9C76-4681-A8FB-AFAA0143D6F4}" type="parTrans" cxnId="{55FF7BDF-8B88-4FD0-B315-345369DEE920}">
      <dgm:prSet/>
      <dgm:spPr/>
      <dgm:t>
        <a:bodyPr/>
        <a:lstStyle/>
        <a:p>
          <a:pPr rtl="1"/>
          <a:endParaRPr lang="ar-SA" sz="2800"/>
        </a:p>
      </dgm:t>
    </dgm:pt>
    <dgm:pt modelId="{AF59AF45-F3F6-444A-8CDB-EDDAAF5D34C2}" type="sibTrans" cxnId="{55FF7BDF-8B88-4FD0-B315-345369DEE920}">
      <dgm:prSet/>
      <dgm:spPr/>
      <dgm:t>
        <a:bodyPr/>
        <a:lstStyle/>
        <a:p>
          <a:pPr rtl="1"/>
          <a:endParaRPr lang="ar-SA" sz="2800"/>
        </a:p>
      </dgm:t>
    </dgm:pt>
    <dgm:pt modelId="{661F1097-D557-4E2E-81C5-B346330D6434}">
      <dgm:prSet phldrT="[نص]" custT="1"/>
      <dgm:spPr/>
      <dgm:t>
        <a:bodyPr/>
        <a:lstStyle/>
        <a:p>
          <a:pPr rtl="1"/>
          <a:r>
            <a:rPr lang="ar-SA" sz="2800" dirty="0" smtClean="0"/>
            <a:t>اتساق الأداء (أن يحصل العميل على نفس التجربة الممتازة كل مرة.</a:t>
          </a:r>
          <a:endParaRPr lang="ar-SA" sz="2800" dirty="0"/>
        </a:p>
      </dgm:t>
    </dgm:pt>
    <dgm:pt modelId="{E1845ACE-57F4-4BAE-8664-4C2723AF0C6E}" type="parTrans" cxnId="{6ADDEA81-29F3-4383-B101-23DC777D0AAB}">
      <dgm:prSet/>
      <dgm:spPr/>
      <dgm:t>
        <a:bodyPr/>
        <a:lstStyle/>
        <a:p>
          <a:pPr rtl="1"/>
          <a:endParaRPr lang="ar-SA" sz="2800"/>
        </a:p>
      </dgm:t>
    </dgm:pt>
    <dgm:pt modelId="{A1BF0710-2773-4C25-A028-2C0E2276F8B8}" type="sibTrans" cxnId="{6ADDEA81-29F3-4383-B101-23DC777D0AAB}">
      <dgm:prSet/>
      <dgm:spPr/>
      <dgm:t>
        <a:bodyPr/>
        <a:lstStyle/>
        <a:p>
          <a:pPr rtl="1"/>
          <a:endParaRPr lang="ar-SA" sz="2800"/>
        </a:p>
      </dgm:t>
    </dgm:pt>
    <dgm:pt modelId="{E96211B0-9800-41DD-8381-88082CBDE6E0}" type="pres">
      <dgm:prSet presAssocID="{EF995CC2-CA71-41E1-A210-239F34328BD1}" presName="Name0" presStyleCnt="0">
        <dgm:presLayoutVars>
          <dgm:dir val="rev"/>
          <dgm:animLvl val="lvl"/>
          <dgm:resizeHandles val="exact"/>
        </dgm:presLayoutVars>
      </dgm:prSet>
      <dgm:spPr/>
      <dgm:t>
        <a:bodyPr/>
        <a:lstStyle/>
        <a:p>
          <a:pPr rtl="1"/>
          <a:endParaRPr lang="ar-SA"/>
        </a:p>
      </dgm:t>
    </dgm:pt>
    <dgm:pt modelId="{FC2F55D7-8660-4438-BFDD-947F3BF3F246}" type="pres">
      <dgm:prSet presAssocID="{E6C60E24-CE10-401D-9E37-055EA49166E9}" presName="linNode" presStyleCnt="0"/>
      <dgm:spPr/>
    </dgm:pt>
    <dgm:pt modelId="{6797D7D9-266D-4BEB-8967-EAB686B51A35}" type="pres">
      <dgm:prSet presAssocID="{E6C60E24-CE10-401D-9E37-055EA49166E9}" presName="parentText" presStyleLbl="node1" presStyleIdx="0" presStyleCnt="4" custScaleX="73988" custLinFactNeighborY="-7734">
        <dgm:presLayoutVars>
          <dgm:chMax val="1"/>
          <dgm:bulletEnabled val="1"/>
        </dgm:presLayoutVars>
      </dgm:prSet>
      <dgm:spPr/>
      <dgm:t>
        <a:bodyPr/>
        <a:lstStyle/>
        <a:p>
          <a:pPr rtl="1"/>
          <a:endParaRPr lang="ar-SA"/>
        </a:p>
      </dgm:t>
    </dgm:pt>
    <dgm:pt modelId="{489A1570-50CF-4B39-97F0-9D83721C6B14}" type="pres">
      <dgm:prSet presAssocID="{E6C60E24-CE10-401D-9E37-055EA49166E9}" presName="descendantText" presStyleLbl="alignAccFollowNode1" presStyleIdx="0" presStyleCnt="4" custScaleX="184240">
        <dgm:presLayoutVars>
          <dgm:bulletEnabled val="1"/>
        </dgm:presLayoutVars>
      </dgm:prSet>
      <dgm:spPr/>
      <dgm:t>
        <a:bodyPr/>
        <a:lstStyle/>
        <a:p>
          <a:pPr rtl="1"/>
          <a:endParaRPr lang="ar-SA"/>
        </a:p>
      </dgm:t>
    </dgm:pt>
    <dgm:pt modelId="{D90C36B3-294A-47AF-8109-27645E2F3BAE}" type="pres">
      <dgm:prSet presAssocID="{BDC1D360-2C9B-45C5-B6CB-8FAC2CF5A9B2}" presName="sp" presStyleCnt="0"/>
      <dgm:spPr/>
    </dgm:pt>
    <dgm:pt modelId="{2FD74980-E08E-49C2-9393-5CE89323A957}" type="pres">
      <dgm:prSet presAssocID="{B3EF1A24-A182-4561-89FA-5D0D299C80A4}" presName="linNode" presStyleCnt="0"/>
      <dgm:spPr/>
    </dgm:pt>
    <dgm:pt modelId="{B757238D-65F2-4728-B266-76A93C834B23}" type="pres">
      <dgm:prSet presAssocID="{B3EF1A24-A182-4561-89FA-5D0D299C80A4}" presName="parentText" presStyleLbl="node1" presStyleIdx="1" presStyleCnt="4" custScaleX="52407">
        <dgm:presLayoutVars>
          <dgm:chMax val="1"/>
          <dgm:bulletEnabled val="1"/>
        </dgm:presLayoutVars>
      </dgm:prSet>
      <dgm:spPr/>
      <dgm:t>
        <a:bodyPr/>
        <a:lstStyle/>
        <a:p>
          <a:pPr rtl="1"/>
          <a:endParaRPr lang="ar-SA"/>
        </a:p>
      </dgm:t>
    </dgm:pt>
    <dgm:pt modelId="{82C95A22-9947-4C10-A363-1E62AD5B5208}" type="pres">
      <dgm:prSet presAssocID="{B3EF1A24-A182-4561-89FA-5D0D299C80A4}" presName="descendantText" presStyleLbl="alignAccFollowNode1" presStyleIdx="1" presStyleCnt="4" custScaleX="129075" custLinFactNeighborX="0">
        <dgm:presLayoutVars>
          <dgm:bulletEnabled val="1"/>
        </dgm:presLayoutVars>
      </dgm:prSet>
      <dgm:spPr/>
      <dgm:t>
        <a:bodyPr/>
        <a:lstStyle/>
        <a:p>
          <a:pPr rtl="1"/>
          <a:endParaRPr lang="ar-SA"/>
        </a:p>
      </dgm:t>
    </dgm:pt>
    <dgm:pt modelId="{2C1FA53C-55A3-450F-A076-CDDCE6D5A8B7}" type="pres">
      <dgm:prSet presAssocID="{6F484D4F-7C55-423A-B4B3-5E5BB9B23BBF}" presName="sp" presStyleCnt="0"/>
      <dgm:spPr/>
    </dgm:pt>
    <dgm:pt modelId="{091C0764-8EEC-4F6C-847F-20BD97B7EDA0}" type="pres">
      <dgm:prSet presAssocID="{1E14D713-56D0-4140-8443-0FAD8F4D0D4A}" presName="linNode" presStyleCnt="0"/>
      <dgm:spPr/>
    </dgm:pt>
    <dgm:pt modelId="{9CD3CE6E-D096-46E4-A0CA-6F573CC70EE9}" type="pres">
      <dgm:prSet presAssocID="{1E14D713-56D0-4140-8443-0FAD8F4D0D4A}" presName="parentText" presStyleLbl="node1" presStyleIdx="2" presStyleCnt="4" custScaleX="52520">
        <dgm:presLayoutVars>
          <dgm:chMax val="1"/>
          <dgm:bulletEnabled val="1"/>
        </dgm:presLayoutVars>
      </dgm:prSet>
      <dgm:spPr/>
      <dgm:t>
        <a:bodyPr/>
        <a:lstStyle/>
        <a:p>
          <a:pPr rtl="1"/>
          <a:endParaRPr lang="ar-SA"/>
        </a:p>
      </dgm:t>
    </dgm:pt>
    <dgm:pt modelId="{C8BE4506-2CDD-493F-90CC-14C6D26A714D}" type="pres">
      <dgm:prSet presAssocID="{1E14D713-56D0-4140-8443-0FAD8F4D0D4A}" presName="descendantText" presStyleLbl="alignAccFollowNode1" presStyleIdx="2" presStyleCnt="4" custScaleX="143601">
        <dgm:presLayoutVars>
          <dgm:bulletEnabled val="1"/>
        </dgm:presLayoutVars>
      </dgm:prSet>
      <dgm:spPr/>
      <dgm:t>
        <a:bodyPr/>
        <a:lstStyle/>
        <a:p>
          <a:pPr rtl="1"/>
          <a:endParaRPr lang="ar-SA"/>
        </a:p>
      </dgm:t>
    </dgm:pt>
    <dgm:pt modelId="{17749D4B-6EFE-44FB-A768-E4E37D4E80CE}" type="pres">
      <dgm:prSet presAssocID="{ACB0C8A5-53CA-48C3-AD99-19BC231829CF}" presName="sp" presStyleCnt="0"/>
      <dgm:spPr/>
    </dgm:pt>
    <dgm:pt modelId="{84973CA3-C342-4911-9692-DF65D45E927B}" type="pres">
      <dgm:prSet presAssocID="{3A843A1E-D8E4-41F4-BE2D-F079901FEAA2}" presName="linNode" presStyleCnt="0"/>
      <dgm:spPr/>
    </dgm:pt>
    <dgm:pt modelId="{D3AF5763-54F7-4C8D-9A09-7C51E137E7D3}" type="pres">
      <dgm:prSet presAssocID="{3A843A1E-D8E4-41F4-BE2D-F079901FEAA2}" presName="parentText" presStyleLbl="node1" presStyleIdx="3" presStyleCnt="4" custScaleX="798928">
        <dgm:presLayoutVars>
          <dgm:chMax val="1"/>
          <dgm:bulletEnabled val="1"/>
        </dgm:presLayoutVars>
      </dgm:prSet>
      <dgm:spPr/>
      <dgm:t>
        <a:bodyPr/>
        <a:lstStyle/>
        <a:p>
          <a:pPr rtl="1"/>
          <a:endParaRPr lang="ar-SA"/>
        </a:p>
      </dgm:t>
    </dgm:pt>
    <dgm:pt modelId="{A667C271-EB91-4617-B3FF-D58AD87DFB34}" type="pres">
      <dgm:prSet presAssocID="{3A843A1E-D8E4-41F4-BE2D-F079901FEAA2}" presName="descendantText" presStyleLbl="alignAccFollowNode1" presStyleIdx="3" presStyleCnt="4" custScaleX="2000000">
        <dgm:presLayoutVars>
          <dgm:bulletEnabled val="1"/>
        </dgm:presLayoutVars>
      </dgm:prSet>
      <dgm:spPr/>
      <dgm:t>
        <a:bodyPr/>
        <a:lstStyle/>
        <a:p>
          <a:pPr rtl="1"/>
          <a:endParaRPr lang="ar-SA"/>
        </a:p>
      </dgm:t>
    </dgm:pt>
  </dgm:ptLst>
  <dgm:cxnLst>
    <dgm:cxn modelId="{4AEC6CD0-625C-4692-B3A2-C5C7BEA6E29D}" type="presOf" srcId="{0AABD854-A7D0-441B-BED0-9B42386C5163}" destId="{82C95A22-9947-4C10-A363-1E62AD5B5208}" srcOrd="0" destOrd="0" presId="urn:microsoft.com/office/officeart/2005/8/layout/vList5"/>
    <dgm:cxn modelId="{29777888-6D18-43D4-89DF-A6A20EA25789}" srcId="{1E14D713-56D0-4140-8443-0FAD8F4D0D4A}" destId="{A8E4FC3C-A50F-4D1A-BBAC-7C4CE7B0005F}" srcOrd="0" destOrd="0" parTransId="{B070D115-6F2B-4D91-B843-B515139BD7B9}" sibTransId="{3AC9D6AF-6E14-4759-A375-B69F1943DDFE}"/>
    <dgm:cxn modelId="{448E17C5-7D9A-4E9C-951D-AE97CC266445}" type="presOf" srcId="{3A46E5BC-4001-401E-B68D-6DD970FDD55D}" destId="{489A1570-50CF-4B39-97F0-9D83721C6B14}" srcOrd="0" destOrd="0" presId="urn:microsoft.com/office/officeart/2005/8/layout/vList5"/>
    <dgm:cxn modelId="{6B0932C9-3B4A-42DA-A440-50C6D066F8F3}" srcId="{E6C60E24-CE10-401D-9E37-055EA49166E9}" destId="{3A46E5BC-4001-401E-B68D-6DD970FDD55D}" srcOrd="0" destOrd="0" parTransId="{274CFAC2-F767-4ECC-904F-D4A727712964}" sibTransId="{DDBAE082-63A0-4CFB-BF0E-15D42ADF0EDC}"/>
    <dgm:cxn modelId="{9288BCC4-3D5D-445E-8D04-15CF61068475}" srcId="{EF995CC2-CA71-41E1-A210-239F34328BD1}" destId="{E6C60E24-CE10-401D-9E37-055EA49166E9}" srcOrd="0" destOrd="0" parTransId="{1EAA469A-85FB-4C28-9FA3-CD807C19B8EF}" sibTransId="{BDC1D360-2C9B-45C5-B6CB-8FAC2CF5A9B2}"/>
    <dgm:cxn modelId="{55FF7BDF-8B88-4FD0-B315-345369DEE920}" srcId="{EF995CC2-CA71-41E1-A210-239F34328BD1}" destId="{3A843A1E-D8E4-41F4-BE2D-F079901FEAA2}" srcOrd="3" destOrd="0" parTransId="{532E36D9-9C76-4681-A8FB-AFAA0143D6F4}" sibTransId="{AF59AF45-F3F6-444A-8CDB-EDDAAF5D34C2}"/>
    <dgm:cxn modelId="{6D685785-41E5-4FF2-B10F-856813B2FA72}" srcId="{B3EF1A24-A182-4561-89FA-5D0D299C80A4}" destId="{0AABD854-A7D0-441B-BED0-9B42386C5163}" srcOrd="0" destOrd="0" parTransId="{2C4467F8-A545-4E86-A19C-85AF9121EEBA}" sibTransId="{168D7CF4-D81B-4E79-B536-AD53D6891398}"/>
    <dgm:cxn modelId="{63E65569-F701-4972-BF0F-D17196FECE9F}" srcId="{EF995CC2-CA71-41E1-A210-239F34328BD1}" destId="{B3EF1A24-A182-4561-89FA-5D0D299C80A4}" srcOrd="1" destOrd="0" parTransId="{F4F11201-DEEA-4C40-AAEF-F5B7A796A0D3}" sibTransId="{6F484D4F-7C55-423A-B4B3-5E5BB9B23BBF}"/>
    <dgm:cxn modelId="{69760E73-FD5B-4BB0-AE82-831F3AE493E6}" type="presOf" srcId="{A8E4FC3C-A50F-4D1A-BBAC-7C4CE7B0005F}" destId="{C8BE4506-2CDD-493F-90CC-14C6D26A714D}" srcOrd="0" destOrd="0" presId="urn:microsoft.com/office/officeart/2005/8/layout/vList5"/>
    <dgm:cxn modelId="{0F3B4889-8E4D-4204-92D9-80D1EA6366A1}" srcId="{EF995CC2-CA71-41E1-A210-239F34328BD1}" destId="{1E14D713-56D0-4140-8443-0FAD8F4D0D4A}" srcOrd="2" destOrd="0" parTransId="{9493149D-FB26-45FB-BBF2-FEEB75DA61E2}" sibTransId="{ACB0C8A5-53CA-48C3-AD99-19BC231829CF}"/>
    <dgm:cxn modelId="{C240215F-6BD3-4817-932B-4CB21FB7F0F6}" type="presOf" srcId="{E6C60E24-CE10-401D-9E37-055EA49166E9}" destId="{6797D7D9-266D-4BEB-8967-EAB686B51A35}" srcOrd="0" destOrd="0" presId="urn:microsoft.com/office/officeart/2005/8/layout/vList5"/>
    <dgm:cxn modelId="{E04F2A4F-00C4-4684-9618-19CD4E0E7976}" type="presOf" srcId="{661F1097-D557-4E2E-81C5-B346330D6434}" destId="{A667C271-EB91-4617-B3FF-D58AD87DFB34}" srcOrd="0" destOrd="0" presId="urn:microsoft.com/office/officeart/2005/8/layout/vList5"/>
    <dgm:cxn modelId="{68BA0EED-65E8-4FC4-9382-03EB38EED1CC}" type="presOf" srcId="{3A843A1E-D8E4-41F4-BE2D-F079901FEAA2}" destId="{D3AF5763-54F7-4C8D-9A09-7C51E137E7D3}" srcOrd="0" destOrd="0" presId="urn:microsoft.com/office/officeart/2005/8/layout/vList5"/>
    <dgm:cxn modelId="{39C75931-95A3-457D-86C6-AFBC97E116F9}" type="presOf" srcId="{1E14D713-56D0-4140-8443-0FAD8F4D0D4A}" destId="{9CD3CE6E-D096-46E4-A0CA-6F573CC70EE9}" srcOrd="0" destOrd="0" presId="urn:microsoft.com/office/officeart/2005/8/layout/vList5"/>
    <dgm:cxn modelId="{C690E37E-E976-435C-BF88-B6A08040187D}" type="presOf" srcId="{B3EF1A24-A182-4561-89FA-5D0D299C80A4}" destId="{B757238D-65F2-4728-B266-76A93C834B23}" srcOrd="0" destOrd="0" presId="urn:microsoft.com/office/officeart/2005/8/layout/vList5"/>
    <dgm:cxn modelId="{6ADDEA81-29F3-4383-B101-23DC777D0AAB}" srcId="{3A843A1E-D8E4-41F4-BE2D-F079901FEAA2}" destId="{661F1097-D557-4E2E-81C5-B346330D6434}" srcOrd="0" destOrd="0" parTransId="{E1845ACE-57F4-4BAE-8664-4C2723AF0C6E}" sibTransId="{A1BF0710-2773-4C25-A028-2C0E2276F8B8}"/>
    <dgm:cxn modelId="{2013438D-5482-4C8D-B665-38E9EFA20D4C}" type="presOf" srcId="{EF995CC2-CA71-41E1-A210-239F34328BD1}" destId="{E96211B0-9800-41DD-8381-88082CBDE6E0}" srcOrd="0" destOrd="0" presId="urn:microsoft.com/office/officeart/2005/8/layout/vList5"/>
    <dgm:cxn modelId="{CE8974B7-B264-48E8-B8B2-B89C63F634C2}" type="presParOf" srcId="{E96211B0-9800-41DD-8381-88082CBDE6E0}" destId="{FC2F55D7-8660-4438-BFDD-947F3BF3F246}" srcOrd="0" destOrd="0" presId="urn:microsoft.com/office/officeart/2005/8/layout/vList5"/>
    <dgm:cxn modelId="{FCBC2CD0-E279-46CF-85FD-E9621A4DA359}" type="presParOf" srcId="{FC2F55D7-8660-4438-BFDD-947F3BF3F246}" destId="{6797D7D9-266D-4BEB-8967-EAB686B51A35}" srcOrd="0" destOrd="0" presId="urn:microsoft.com/office/officeart/2005/8/layout/vList5"/>
    <dgm:cxn modelId="{2BAAA641-A0CB-49F1-ADFF-536599276CBA}" type="presParOf" srcId="{FC2F55D7-8660-4438-BFDD-947F3BF3F246}" destId="{489A1570-50CF-4B39-97F0-9D83721C6B14}" srcOrd="1" destOrd="0" presId="urn:microsoft.com/office/officeart/2005/8/layout/vList5"/>
    <dgm:cxn modelId="{88B6B524-40FD-4008-B66D-4E5CC1B2490E}" type="presParOf" srcId="{E96211B0-9800-41DD-8381-88082CBDE6E0}" destId="{D90C36B3-294A-47AF-8109-27645E2F3BAE}" srcOrd="1" destOrd="0" presId="urn:microsoft.com/office/officeart/2005/8/layout/vList5"/>
    <dgm:cxn modelId="{7192B75F-D6B9-462F-8544-137C9088E4F6}" type="presParOf" srcId="{E96211B0-9800-41DD-8381-88082CBDE6E0}" destId="{2FD74980-E08E-49C2-9393-5CE89323A957}" srcOrd="2" destOrd="0" presId="urn:microsoft.com/office/officeart/2005/8/layout/vList5"/>
    <dgm:cxn modelId="{41E27AC6-B984-4A0E-A02F-52234B6E102F}" type="presParOf" srcId="{2FD74980-E08E-49C2-9393-5CE89323A957}" destId="{B757238D-65F2-4728-B266-76A93C834B23}" srcOrd="0" destOrd="0" presId="urn:microsoft.com/office/officeart/2005/8/layout/vList5"/>
    <dgm:cxn modelId="{F9F9CFFB-7774-4D34-B5A7-0014CC74B7A8}" type="presParOf" srcId="{2FD74980-E08E-49C2-9393-5CE89323A957}" destId="{82C95A22-9947-4C10-A363-1E62AD5B5208}" srcOrd="1" destOrd="0" presId="urn:microsoft.com/office/officeart/2005/8/layout/vList5"/>
    <dgm:cxn modelId="{653B4E4F-95E2-4D64-9A9D-12C7722CFB49}" type="presParOf" srcId="{E96211B0-9800-41DD-8381-88082CBDE6E0}" destId="{2C1FA53C-55A3-450F-A076-CDDCE6D5A8B7}" srcOrd="3" destOrd="0" presId="urn:microsoft.com/office/officeart/2005/8/layout/vList5"/>
    <dgm:cxn modelId="{10156ADF-606D-4D7E-9FCB-FE4D02F056B4}" type="presParOf" srcId="{E96211B0-9800-41DD-8381-88082CBDE6E0}" destId="{091C0764-8EEC-4F6C-847F-20BD97B7EDA0}" srcOrd="4" destOrd="0" presId="urn:microsoft.com/office/officeart/2005/8/layout/vList5"/>
    <dgm:cxn modelId="{4ABEDD6C-C8F3-47EF-A5FA-E3C12D7D18F5}" type="presParOf" srcId="{091C0764-8EEC-4F6C-847F-20BD97B7EDA0}" destId="{9CD3CE6E-D096-46E4-A0CA-6F573CC70EE9}" srcOrd="0" destOrd="0" presId="urn:microsoft.com/office/officeart/2005/8/layout/vList5"/>
    <dgm:cxn modelId="{59C207A8-581C-4581-ABFF-04A586286018}" type="presParOf" srcId="{091C0764-8EEC-4F6C-847F-20BD97B7EDA0}" destId="{C8BE4506-2CDD-493F-90CC-14C6D26A714D}" srcOrd="1" destOrd="0" presId="urn:microsoft.com/office/officeart/2005/8/layout/vList5"/>
    <dgm:cxn modelId="{866B1AC0-E4B8-48F6-8409-A4E4CBA9E41F}" type="presParOf" srcId="{E96211B0-9800-41DD-8381-88082CBDE6E0}" destId="{17749D4B-6EFE-44FB-A768-E4E37D4E80CE}" srcOrd="5" destOrd="0" presId="urn:microsoft.com/office/officeart/2005/8/layout/vList5"/>
    <dgm:cxn modelId="{81A7BA8D-588C-4B21-A1E1-937F23A33E93}" type="presParOf" srcId="{E96211B0-9800-41DD-8381-88082CBDE6E0}" destId="{84973CA3-C342-4911-9692-DF65D45E927B}" srcOrd="6" destOrd="0" presId="urn:microsoft.com/office/officeart/2005/8/layout/vList5"/>
    <dgm:cxn modelId="{A9F3EBD8-70FC-4B78-854F-EE98614BBC70}" type="presParOf" srcId="{84973CA3-C342-4911-9692-DF65D45E927B}" destId="{D3AF5763-54F7-4C8D-9A09-7C51E137E7D3}" srcOrd="0" destOrd="0" presId="urn:microsoft.com/office/officeart/2005/8/layout/vList5"/>
    <dgm:cxn modelId="{2109A2EB-0A43-4C86-BA98-8C89C35AA548}" type="presParOf" srcId="{84973CA3-C342-4911-9692-DF65D45E927B}" destId="{A667C271-EB91-4617-B3FF-D58AD87DFB34}" srcOrd="1" destOrd="0" presId="urn:microsoft.com/office/officeart/2005/8/layout/vList5"/>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F9171485-F68F-45EC-AA5A-10A576EF0A74}" type="doc">
      <dgm:prSet loTypeId="urn:microsoft.com/office/officeart/2009/layout/CircleArrowProcess" loCatId="process" qsTypeId="urn:microsoft.com/office/officeart/2005/8/quickstyle/simple1" qsCatId="simple" csTypeId="urn:microsoft.com/office/officeart/2005/8/colors/colorful4" csCatId="colorful" phldr="1"/>
      <dgm:spPr/>
      <dgm:t>
        <a:bodyPr/>
        <a:lstStyle/>
        <a:p>
          <a:pPr rtl="1"/>
          <a:endParaRPr lang="ar-SA"/>
        </a:p>
      </dgm:t>
    </dgm:pt>
    <dgm:pt modelId="{0281A6A5-52A1-4233-B71F-F9AD4EB87DF8}">
      <dgm:prSet phldrT="[نص]" custT="1"/>
      <dgm:spPr/>
      <dgm:t>
        <a:bodyPr/>
        <a:lstStyle/>
        <a:p>
          <a:pPr rtl="1"/>
          <a:r>
            <a:rPr lang="ar-SA" sz="2800" b="1" dirty="0" smtClean="0"/>
            <a:t>السبق</a:t>
          </a:r>
          <a:endParaRPr lang="ar-SA" sz="2800" b="1" dirty="0"/>
        </a:p>
      </dgm:t>
    </dgm:pt>
    <dgm:pt modelId="{7A4B8640-6AD0-4F01-8893-B8E87E08E62A}" type="parTrans" cxnId="{BCBA7BB9-67DA-4DEF-AB4A-23C29340AF85}">
      <dgm:prSet/>
      <dgm:spPr/>
      <dgm:t>
        <a:bodyPr/>
        <a:lstStyle/>
        <a:p>
          <a:pPr rtl="1"/>
          <a:endParaRPr lang="ar-SA" sz="2800" b="1"/>
        </a:p>
      </dgm:t>
    </dgm:pt>
    <dgm:pt modelId="{1EEF712B-CBBA-4D00-838F-BF6AD8719AEE}" type="sibTrans" cxnId="{BCBA7BB9-67DA-4DEF-AB4A-23C29340AF85}">
      <dgm:prSet/>
      <dgm:spPr/>
      <dgm:t>
        <a:bodyPr/>
        <a:lstStyle/>
        <a:p>
          <a:pPr rtl="1"/>
          <a:endParaRPr lang="ar-SA" sz="2800" b="1"/>
        </a:p>
      </dgm:t>
    </dgm:pt>
    <dgm:pt modelId="{6011E7DB-26A5-435D-B8F8-1B916AA0EC98}">
      <dgm:prSet phldrT="[نص]" custT="1"/>
      <dgm:spPr/>
      <dgm:t>
        <a:bodyPr/>
        <a:lstStyle/>
        <a:p>
          <a:pPr rtl="1"/>
          <a:r>
            <a:rPr lang="ar-SA" sz="2800" b="1" dirty="0" smtClean="0"/>
            <a:t>الاستثمار في المستقبل</a:t>
          </a:r>
          <a:endParaRPr lang="ar-SA" sz="2800" b="1" dirty="0"/>
        </a:p>
      </dgm:t>
    </dgm:pt>
    <dgm:pt modelId="{E2BDAD36-C2CC-46F6-9853-A02767BEFD14}" type="parTrans" cxnId="{4EB85125-03E0-424F-B4E5-393235CC578D}">
      <dgm:prSet/>
      <dgm:spPr/>
      <dgm:t>
        <a:bodyPr/>
        <a:lstStyle/>
        <a:p>
          <a:pPr rtl="1"/>
          <a:endParaRPr lang="ar-SA" sz="2800" b="1"/>
        </a:p>
      </dgm:t>
    </dgm:pt>
    <dgm:pt modelId="{896BA069-0121-4586-923E-D4C689CBE081}" type="sibTrans" cxnId="{4EB85125-03E0-424F-B4E5-393235CC578D}">
      <dgm:prSet/>
      <dgm:spPr/>
      <dgm:t>
        <a:bodyPr/>
        <a:lstStyle/>
        <a:p>
          <a:pPr rtl="1"/>
          <a:endParaRPr lang="ar-SA" sz="2800" b="1"/>
        </a:p>
      </dgm:t>
    </dgm:pt>
    <dgm:pt modelId="{03A292C0-3B18-4552-9E39-A70E2EB10504}">
      <dgm:prSet phldrT="[نص]" custT="1"/>
      <dgm:spPr/>
      <dgm:t>
        <a:bodyPr/>
        <a:lstStyle/>
        <a:p>
          <a:pPr rtl="1"/>
          <a:r>
            <a:rPr lang="ar-SA" sz="2800" b="1" dirty="0" smtClean="0"/>
            <a:t>ثقافة مؤسسية مرنة</a:t>
          </a:r>
          <a:endParaRPr lang="ar-SA" sz="2800" b="1" dirty="0"/>
        </a:p>
      </dgm:t>
    </dgm:pt>
    <dgm:pt modelId="{AD72D595-8087-4201-9206-603BD593A655}" type="parTrans" cxnId="{11EE826E-9E15-48AB-B95A-C89BD15CA2AD}">
      <dgm:prSet/>
      <dgm:spPr/>
      <dgm:t>
        <a:bodyPr/>
        <a:lstStyle/>
        <a:p>
          <a:pPr rtl="1"/>
          <a:endParaRPr lang="ar-SA" sz="2800" b="1"/>
        </a:p>
      </dgm:t>
    </dgm:pt>
    <dgm:pt modelId="{1053D7A4-AE84-4DEE-ABAB-BBE2EFCB02FF}" type="sibTrans" cxnId="{11EE826E-9E15-48AB-B95A-C89BD15CA2AD}">
      <dgm:prSet/>
      <dgm:spPr/>
      <dgm:t>
        <a:bodyPr/>
        <a:lstStyle/>
        <a:p>
          <a:pPr rtl="1"/>
          <a:endParaRPr lang="ar-SA" sz="2800" b="1"/>
        </a:p>
      </dgm:t>
    </dgm:pt>
    <dgm:pt modelId="{254B0B80-EAD5-4ABF-AF1B-7CB7225327B2}" type="pres">
      <dgm:prSet presAssocID="{F9171485-F68F-45EC-AA5A-10A576EF0A74}" presName="Name0" presStyleCnt="0">
        <dgm:presLayoutVars>
          <dgm:chMax val="7"/>
          <dgm:chPref val="7"/>
          <dgm:dir/>
          <dgm:animLvl val="lvl"/>
        </dgm:presLayoutVars>
      </dgm:prSet>
      <dgm:spPr/>
      <dgm:t>
        <a:bodyPr/>
        <a:lstStyle/>
        <a:p>
          <a:pPr rtl="1"/>
          <a:endParaRPr lang="ar-SA"/>
        </a:p>
      </dgm:t>
    </dgm:pt>
    <dgm:pt modelId="{8301FAF9-430E-433E-8FE6-0788555FDF0E}" type="pres">
      <dgm:prSet presAssocID="{0281A6A5-52A1-4233-B71F-F9AD4EB87DF8}" presName="Accent1" presStyleCnt="0"/>
      <dgm:spPr/>
    </dgm:pt>
    <dgm:pt modelId="{FFECB7A6-5845-4CDF-ACA4-7A51372B941E}" type="pres">
      <dgm:prSet presAssocID="{0281A6A5-52A1-4233-B71F-F9AD4EB87DF8}" presName="Accent" presStyleLbl="node1" presStyleIdx="0" presStyleCnt="3"/>
      <dgm:spPr>
        <a:solidFill>
          <a:srgbClr val="FF0000"/>
        </a:solidFill>
      </dgm:spPr>
    </dgm:pt>
    <dgm:pt modelId="{E536CE5E-AE33-4FA8-9737-C429A0BC23CD}" type="pres">
      <dgm:prSet presAssocID="{0281A6A5-52A1-4233-B71F-F9AD4EB87DF8}" presName="Parent1" presStyleLbl="revTx" presStyleIdx="0" presStyleCnt="3">
        <dgm:presLayoutVars>
          <dgm:chMax val="1"/>
          <dgm:chPref val="1"/>
          <dgm:bulletEnabled val="1"/>
        </dgm:presLayoutVars>
      </dgm:prSet>
      <dgm:spPr/>
      <dgm:t>
        <a:bodyPr/>
        <a:lstStyle/>
        <a:p>
          <a:pPr rtl="1"/>
          <a:endParaRPr lang="ar-SA"/>
        </a:p>
      </dgm:t>
    </dgm:pt>
    <dgm:pt modelId="{FB026E50-54D7-41DD-9862-F3EE6A846279}" type="pres">
      <dgm:prSet presAssocID="{6011E7DB-26A5-435D-B8F8-1B916AA0EC98}" presName="Accent2" presStyleCnt="0"/>
      <dgm:spPr/>
    </dgm:pt>
    <dgm:pt modelId="{AF525150-3EBA-443D-8D62-A0D9C34EFE41}" type="pres">
      <dgm:prSet presAssocID="{6011E7DB-26A5-435D-B8F8-1B916AA0EC98}" presName="Accent" presStyleLbl="node1" presStyleIdx="1" presStyleCnt="3" custScaleX="134453"/>
      <dgm:spPr/>
    </dgm:pt>
    <dgm:pt modelId="{A3839E30-8A67-42AD-8B8A-DB32A3536B0B}" type="pres">
      <dgm:prSet presAssocID="{6011E7DB-26A5-435D-B8F8-1B916AA0EC98}" presName="Parent2" presStyleLbl="revTx" presStyleIdx="1" presStyleCnt="3" custScaleX="140626" custScaleY="181489">
        <dgm:presLayoutVars>
          <dgm:chMax val="1"/>
          <dgm:chPref val="1"/>
          <dgm:bulletEnabled val="1"/>
        </dgm:presLayoutVars>
      </dgm:prSet>
      <dgm:spPr/>
      <dgm:t>
        <a:bodyPr/>
        <a:lstStyle/>
        <a:p>
          <a:pPr rtl="1"/>
          <a:endParaRPr lang="ar-SA"/>
        </a:p>
      </dgm:t>
    </dgm:pt>
    <dgm:pt modelId="{8D629059-9226-440C-8C08-752BC0D9BDBD}" type="pres">
      <dgm:prSet presAssocID="{03A292C0-3B18-4552-9E39-A70E2EB10504}" presName="Accent3" presStyleCnt="0"/>
      <dgm:spPr/>
    </dgm:pt>
    <dgm:pt modelId="{61F5AFE8-6860-40BF-8BE3-AE083E7B4EE1}" type="pres">
      <dgm:prSet presAssocID="{03A292C0-3B18-4552-9E39-A70E2EB10504}" presName="Accent" presStyleLbl="node1" presStyleIdx="2" presStyleCnt="3" custScaleX="140338"/>
      <dgm:spPr/>
    </dgm:pt>
    <dgm:pt modelId="{E2BCE696-2F54-42BF-8700-40B7F610C1CC}" type="pres">
      <dgm:prSet presAssocID="{03A292C0-3B18-4552-9E39-A70E2EB10504}" presName="Parent3" presStyleLbl="revTx" presStyleIdx="2" presStyleCnt="3">
        <dgm:presLayoutVars>
          <dgm:chMax val="1"/>
          <dgm:chPref val="1"/>
          <dgm:bulletEnabled val="1"/>
        </dgm:presLayoutVars>
      </dgm:prSet>
      <dgm:spPr/>
      <dgm:t>
        <a:bodyPr/>
        <a:lstStyle/>
        <a:p>
          <a:pPr rtl="1"/>
          <a:endParaRPr lang="ar-SA"/>
        </a:p>
      </dgm:t>
    </dgm:pt>
  </dgm:ptLst>
  <dgm:cxnLst>
    <dgm:cxn modelId="{219BE873-33B8-456C-BE01-614F8534CA10}" type="presOf" srcId="{0281A6A5-52A1-4233-B71F-F9AD4EB87DF8}" destId="{E536CE5E-AE33-4FA8-9737-C429A0BC23CD}" srcOrd="0" destOrd="0" presId="urn:microsoft.com/office/officeart/2009/layout/CircleArrowProcess"/>
    <dgm:cxn modelId="{5B80AAB8-1B60-4780-919E-291B9EF98BCD}" type="presOf" srcId="{6011E7DB-26A5-435D-B8F8-1B916AA0EC98}" destId="{A3839E30-8A67-42AD-8B8A-DB32A3536B0B}" srcOrd="0" destOrd="0" presId="urn:microsoft.com/office/officeart/2009/layout/CircleArrowProcess"/>
    <dgm:cxn modelId="{11EE826E-9E15-48AB-B95A-C89BD15CA2AD}" srcId="{F9171485-F68F-45EC-AA5A-10A576EF0A74}" destId="{03A292C0-3B18-4552-9E39-A70E2EB10504}" srcOrd="2" destOrd="0" parTransId="{AD72D595-8087-4201-9206-603BD593A655}" sibTransId="{1053D7A4-AE84-4DEE-ABAB-BBE2EFCB02FF}"/>
    <dgm:cxn modelId="{32C7BC2F-4FEF-438C-8BC9-997BDCF4BF5B}" type="presOf" srcId="{03A292C0-3B18-4552-9E39-A70E2EB10504}" destId="{E2BCE696-2F54-42BF-8700-40B7F610C1CC}" srcOrd="0" destOrd="0" presId="urn:microsoft.com/office/officeart/2009/layout/CircleArrowProcess"/>
    <dgm:cxn modelId="{B4A084E5-F110-4562-BBEF-F1F498100BB0}" type="presOf" srcId="{F9171485-F68F-45EC-AA5A-10A576EF0A74}" destId="{254B0B80-EAD5-4ABF-AF1B-7CB7225327B2}" srcOrd="0" destOrd="0" presId="urn:microsoft.com/office/officeart/2009/layout/CircleArrowProcess"/>
    <dgm:cxn modelId="{4EB85125-03E0-424F-B4E5-393235CC578D}" srcId="{F9171485-F68F-45EC-AA5A-10A576EF0A74}" destId="{6011E7DB-26A5-435D-B8F8-1B916AA0EC98}" srcOrd="1" destOrd="0" parTransId="{E2BDAD36-C2CC-46F6-9853-A02767BEFD14}" sibTransId="{896BA069-0121-4586-923E-D4C689CBE081}"/>
    <dgm:cxn modelId="{BCBA7BB9-67DA-4DEF-AB4A-23C29340AF85}" srcId="{F9171485-F68F-45EC-AA5A-10A576EF0A74}" destId="{0281A6A5-52A1-4233-B71F-F9AD4EB87DF8}" srcOrd="0" destOrd="0" parTransId="{7A4B8640-6AD0-4F01-8893-B8E87E08E62A}" sibTransId="{1EEF712B-CBBA-4D00-838F-BF6AD8719AEE}"/>
    <dgm:cxn modelId="{AAB67737-ED7D-4A83-9D1E-EB86458C2E4C}" type="presParOf" srcId="{254B0B80-EAD5-4ABF-AF1B-7CB7225327B2}" destId="{8301FAF9-430E-433E-8FE6-0788555FDF0E}" srcOrd="0" destOrd="0" presId="urn:microsoft.com/office/officeart/2009/layout/CircleArrowProcess"/>
    <dgm:cxn modelId="{D24D8825-5F4D-445C-A45C-917E33B3D4D0}" type="presParOf" srcId="{8301FAF9-430E-433E-8FE6-0788555FDF0E}" destId="{FFECB7A6-5845-4CDF-ACA4-7A51372B941E}" srcOrd="0" destOrd="0" presId="urn:microsoft.com/office/officeart/2009/layout/CircleArrowProcess"/>
    <dgm:cxn modelId="{DCF79210-A894-421E-84C5-A9E279C84722}" type="presParOf" srcId="{254B0B80-EAD5-4ABF-AF1B-7CB7225327B2}" destId="{E536CE5E-AE33-4FA8-9737-C429A0BC23CD}" srcOrd="1" destOrd="0" presId="urn:microsoft.com/office/officeart/2009/layout/CircleArrowProcess"/>
    <dgm:cxn modelId="{6382516E-7C13-4661-9342-1081A2B6021E}" type="presParOf" srcId="{254B0B80-EAD5-4ABF-AF1B-7CB7225327B2}" destId="{FB026E50-54D7-41DD-9862-F3EE6A846279}" srcOrd="2" destOrd="0" presId="urn:microsoft.com/office/officeart/2009/layout/CircleArrowProcess"/>
    <dgm:cxn modelId="{E40BEB91-2F00-4807-AA09-938E0EF95678}" type="presParOf" srcId="{FB026E50-54D7-41DD-9862-F3EE6A846279}" destId="{AF525150-3EBA-443D-8D62-A0D9C34EFE41}" srcOrd="0" destOrd="0" presId="urn:microsoft.com/office/officeart/2009/layout/CircleArrowProcess"/>
    <dgm:cxn modelId="{16D0F0C9-C6BB-4CD6-AE0A-7E45A897E7B8}" type="presParOf" srcId="{254B0B80-EAD5-4ABF-AF1B-7CB7225327B2}" destId="{A3839E30-8A67-42AD-8B8A-DB32A3536B0B}" srcOrd="3" destOrd="0" presId="urn:microsoft.com/office/officeart/2009/layout/CircleArrowProcess"/>
    <dgm:cxn modelId="{4222AC49-561F-4357-89CD-AE11198C8661}" type="presParOf" srcId="{254B0B80-EAD5-4ABF-AF1B-7CB7225327B2}" destId="{8D629059-9226-440C-8C08-752BC0D9BDBD}" srcOrd="4" destOrd="0" presId="urn:microsoft.com/office/officeart/2009/layout/CircleArrowProcess"/>
    <dgm:cxn modelId="{F638CCD7-40F5-4023-BEA0-B8FB1A5501F9}" type="presParOf" srcId="{8D629059-9226-440C-8C08-752BC0D9BDBD}" destId="{61F5AFE8-6860-40BF-8BE3-AE083E7B4EE1}" srcOrd="0" destOrd="0" presId="urn:microsoft.com/office/officeart/2009/layout/CircleArrowProcess"/>
    <dgm:cxn modelId="{59CE0AF5-858C-4E7B-B4FE-2F7BA9F9A6A4}" type="presParOf" srcId="{254B0B80-EAD5-4ABF-AF1B-7CB7225327B2}" destId="{E2BCE696-2F54-42BF-8700-40B7F610C1CC}" srcOrd="5" destOrd="0" presId="urn:microsoft.com/office/officeart/2009/layout/CircleArrowProcess"/>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8.xml><?xml version="1.0" encoding="utf-8"?>
<dgm:dataModel xmlns:dgm="http://schemas.openxmlformats.org/drawingml/2006/diagram" xmlns:a="http://schemas.openxmlformats.org/drawingml/2006/main">
  <dgm:ptLst>
    <dgm:pt modelId="{EF995CC2-CA71-41E1-A210-239F34328BD1}" type="doc">
      <dgm:prSet loTypeId="urn:microsoft.com/office/officeart/2005/8/layout/vList5" loCatId="list" qsTypeId="urn:microsoft.com/office/officeart/2005/8/quickstyle/3d3" qsCatId="3D" csTypeId="urn:microsoft.com/office/officeart/2005/8/colors/colorful4" csCatId="colorful" phldr="1"/>
      <dgm:spPr/>
      <dgm:t>
        <a:bodyPr/>
        <a:lstStyle/>
        <a:p>
          <a:pPr rtl="1"/>
          <a:endParaRPr lang="ar-SA"/>
        </a:p>
      </dgm:t>
    </dgm:pt>
    <dgm:pt modelId="{E6C60E24-CE10-401D-9E37-055EA49166E9}">
      <dgm:prSet phldrT="[نص]" custT="1"/>
      <dgm:spPr/>
      <dgm:t>
        <a:bodyPr/>
        <a:lstStyle/>
        <a:p>
          <a:pPr rtl="1"/>
          <a:r>
            <a:rPr lang="ar-SA" sz="2800" dirty="0" smtClean="0"/>
            <a:t>العملاء</a:t>
          </a:r>
          <a:endParaRPr lang="ar-SA" sz="2800" dirty="0"/>
        </a:p>
      </dgm:t>
    </dgm:pt>
    <dgm:pt modelId="{1EAA469A-85FB-4C28-9FA3-CD807C19B8EF}" type="parTrans" cxnId="{9288BCC4-3D5D-445E-8D04-15CF61068475}">
      <dgm:prSet/>
      <dgm:spPr/>
      <dgm:t>
        <a:bodyPr/>
        <a:lstStyle/>
        <a:p>
          <a:pPr rtl="1"/>
          <a:endParaRPr lang="ar-SA" sz="2800"/>
        </a:p>
      </dgm:t>
    </dgm:pt>
    <dgm:pt modelId="{BDC1D360-2C9B-45C5-B6CB-8FAC2CF5A9B2}" type="sibTrans" cxnId="{9288BCC4-3D5D-445E-8D04-15CF61068475}">
      <dgm:prSet/>
      <dgm:spPr/>
      <dgm:t>
        <a:bodyPr/>
        <a:lstStyle/>
        <a:p>
          <a:pPr rtl="1"/>
          <a:endParaRPr lang="ar-SA" sz="2800"/>
        </a:p>
      </dgm:t>
    </dgm:pt>
    <dgm:pt modelId="{3A46E5BC-4001-401E-B68D-6DD970FDD55D}">
      <dgm:prSet phldrT="[نص]" custT="1"/>
      <dgm:spPr/>
      <dgm:t>
        <a:bodyPr/>
        <a:lstStyle/>
        <a:p>
          <a:pPr rtl="1"/>
          <a:r>
            <a:rPr lang="ar-SA" sz="2800" dirty="0" smtClean="0"/>
            <a:t>الشعور بالتميز والحصول على قيمة مضافة مستمرة</a:t>
          </a:r>
          <a:endParaRPr lang="ar-SA" sz="2800" dirty="0"/>
        </a:p>
      </dgm:t>
    </dgm:pt>
    <dgm:pt modelId="{274CFAC2-F767-4ECC-904F-D4A727712964}" type="parTrans" cxnId="{6B0932C9-3B4A-42DA-A440-50C6D066F8F3}">
      <dgm:prSet/>
      <dgm:spPr/>
      <dgm:t>
        <a:bodyPr/>
        <a:lstStyle/>
        <a:p>
          <a:pPr rtl="1"/>
          <a:endParaRPr lang="ar-SA" sz="2800"/>
        </a:p>
      </dgm:t>
    </dgm:pt>
    <dgm:pt modelId="{DDBAE082-63A0-4CFB-BF0E-15D42ADF0EDC}" type="sibTrans" cxnId="{6B0932C9-3B4A-42DA-A440-50C6D066F8F3}">
      <dgm:prSet/>
      <dgm:spPr/>
      <dgm:t>
        <a:bodyPr/>
        <a:lstStyle/>
        <a:p>
          <a:pPr rtl="1"/>
          <a:endParaRPr lang="ar-SA" sz="2800"/>
        </a:p>
      </dgm:t>
    </dgm:pt>
    <dgm:pt modelId="{B3EF1A24-A182-4561-89FA-5D0D299C80A4}">
      <dgm:prSet phldrT="[نص]" custT="1"/>
      <dgm:spPr/>
      <dgm:t>
        <a:bodyPr/>
        <a:lstStyle/>
        <a:p>
          <a:pPr rtl="1"/>
          <a:r>
            <a:rPr lang="ar-SA" sz="2800" dirty="0" smtClean="0"/>
            <a:t>المستثمرين</a:t>
          </a:r>
          <a:endParaRPr lang="ar-SA" sz="2800" dirty="0"/>
        </a:p>
      </dgm:t>
    </dgm:pt>
    <dgm:pt modelId="{F4F11201-DEEA-4C40-AAEF-F5B7A796A0D3}" type="parTrans" cxnId="{63E65569-F701-4972-BF0F-D17196FECE9F}">
      <dgm:prSet/>
      <dgm:spPr/>
      <dgm:t>
        <a:bodyPr/>
        <a:lstStyle/>
        <a:p>
          <a:pPr rtl="1"/>
          <a:endParaRPr lang="ar-SA" sz="2800"/>
        </a:p>
      </dgm:t>
    </dgm:pt>
    <dgm:pt modelId="{6F484D4F-7C55-423A-B4B3-5E5BB9B23BBF}" type="sibTrans" cxnId="{63E65569-F701-4972-BF0F-D17196FECE9F}">
      <dgm:prSet/>
      <dgm:spPr/>
      <dgm:t>
        <a:bodyPr/>
        <a:lstStyle/>
        <a:p>
          <a:pPr rtl="1"/>
          <a:endParaRPr lang="ar-SA" sz="2800"/>
        </a:p>
      </dgm:t>
    </dgm:pt>
    <dgm:pt modelId="{0AABD854-A7D0-441B-BED0-9B42386C5163}">
      <dgm:prSet phldrT="[نص]" custT="1"/>
      <dgm:spPr/>
      <dgm:t>
        <a:bodyPr/>
        <a:lstStyle/>
        <a:p>
          <a:pPr rtl="1"/>
          <a:r>
            <a:rPr lang="ar-SA" sz="2800" dirty="0" smtClean="0"/>
            <a:t>الثقة في العوائد طويلة الأجل وقدرة الشركة على </a:t>
          </a:r>
          <a:r>
            <a:rPr lang="ar-SA" sz="2400" dirty="0" smtClean="0"/>
            <a:t>البقاء</a:t>
          </a:r>
          <a:endParaRPr lang="ar-SA" sz="2400" dirty="0"/>
        </a:p>
      </dgm:t>
    </dgm:pt>
    <dgm:pt modelId="{2C4467F8-A545-4E86-A19C-85AF9121EEBA}" type="parTrans" cxnId="{6D685785-41E5-4FF2-B10F-856813B2FA72}">
      <dgm:prSet/>
      <dgm:spPr/>
      <dgm:t>
        <a:bodyPr/>
        <a:lstStyle/>
        <a:p>
          <a:pPr rtl="1"/>
          <a:endParaRPr lang="ar-SA" sz="2800"/>
        </a:p>
      </dgm:t>
    </dgm:pt>
    <dgm:pt modelId="{168D7CF4-D81B-4E79-B536-AD53D6891398}" type="sibTrans" cxnId="{6D685785-41E5-4FF2-B10F-856813B2FA72}">
      <dgm:prSet/>
      <dgm:spPr/>
      <dgm:t>
        <a:bodyPr/>
        <a:lstStyle/>
        <a:p>
          <a:pPr rtl="1"/>
          <a:endParaRPr lang="ar-SA" sz="2800"/>
        </a:p>
      </dgm:t>
    </dgm:pt>
    <dgm:pt modelId="{1E14D713-56D0-4140-8443-0FAD8F4D0D4A}">
      <dgm:prSet phldrT="[نص]" custT="1"/>
      <dgm:spPr/>
      <dgm:t>
        <a:bodyPr/>
        <a:lstStyle/>
        <a:p>
          <a:pPr rtl="1"/>
          <a:r>
            <a:rPr lang="ar-SA" sz="2800" dirty="0" smtClean="0"/>
            <a:t>الموظفون</a:t>
          </a:r>
          <a:endParaRPr lang="ar-SA" sz="2800" dirty="0"/>
        </a:p>
      </dgm:t>
    </dgm:pt>
    <dgm:pt modelId="{9493149D-FB26-45FB-BBF2-FEEB75DA61E2}" type="parTrans" cxnId="{0F3B4889-8E4D-4204-92D9-80D1EA6366A1}">
      <dgm:prSet/>
      <dgm:spPr/>
      <dgm:t>
        <a:bodyPr/>
        <a:lstStyle/>
        <a:p>
          <a:pPr rtl="1"/>
          <a:endParaRPr lang="ar-SA" sz="2800"/>
        </a:p>
      </dgm:t>
    </dgm:pt>
    <dgm:pt modelId="{ACB0C8A5-53CA-48C3-AD99-19BC231829CF}" type="sibTrans" cxnId="{0F3B4889-8E4D-4204-92D9-80D1EA6366A1}">
      <dgm:prSet/>
      <dgm:spPr/>
      <dgm:t>
        <a:bodyPr/>
        <a:lstStyle/>
        <a:p>
          <a:pPr rtl="1"/>
          <a:endParaRPr lang="ar-SA" sz="2800"/>
        </a:p>
      </dgm:t>
    </dgm:pt>
    <dgm:pt modelId="{A8E4FC3C-A50F-4D1A-BBAC-7C4CE7B0005F}">
      <dgm:prSet phldrT="[نص]" custT="1"/>
      <dgm:spPr/>
      <dgm:t>
        <a:bodyPr/>
        <a:lstStyle/>
        <a:p>
          <a:pPr rtl="1"/>
          <a:r>
            <a:rPr lang="ar-SA" sz="2800" dirty="0" smtClean="0"/>
            <a:t>جذب المواهب التي تبحث عن بيئة محفزة غير روتينية.</a:t>
          </a:r>
          <a:endParaRPr lang="ar-SA" sz="2800" dirty="0"/>
        </a:p>
      </dgm:t>
    </dgm:pt>
    <dgm:pt modelId="{B070D115-6F2B-4D91-B843-B515139BD7B9}" type="parTrans" cxnId="{29777888-6D18-43D4-89DF-A6A20EA25789}">
      <dgm:prSet/>
      <dgm:spPr/>
      <dgm:t>
        <a:bodyPr/>
        <a:lstStyle/>
        <a:p>
          <a:pPr rtl="1"/>
          <a:endParaRPr lang="ar-SA" sz="2800"/>
        </a:p>
      </dgm:t>
    </dgm:pt>
    <dgm:pt modelId="{3AC9D6AF-6E14-4759-A375-B69F1943DDFE}" type="sibTrans" cxnId="{29777888-6D18-43D4-89DF-A6A20EA25789}">
      <dgm:prSet/>
      <dgm:spPr/>
      <dgm:t>
        <a:bodyPr/>
        <a:lstStyle/>
        <a:p>
          <a:pPr rtl="1"/>
          <a:endParaRPr lang="ar-SA" sz="2800"/>
        </a:p>
      </dgm:t>
    </dgm:pt>
    <dgm:pt modelId="{3A843A1E-D8E4-41F4-BE2D-F079901FEAA2}">
      <dgm:prSet phldrT="[نص]" custT="1"/>
      <dgm:spPr/>
      <dgm:t>
        <a:bodyPr/>
        <a:lstStyle/>
        <a:p>
          <a:pPr rtl="1"/>
          <a:r>
            <a:rPr lang="ar-SA" sz="2800" dirty="0" smtClean="0"/>
            <a:t>المجتمع</a:t>
          </a:r>
          <a:endParaRPr lang="ar-SA" sz="2800" dirty="0"/>
        </a:p>
      </dgm:t>
    </dgm:pt>
    <dgm:pt modelId="{532E36D9-9C76-4681-A8FB-AFAA0143D6F4}" type="parTrans" cxnId="{55FF7BDF-8B88-4FD0-B315-345369DEE920}">
      <dgm:prSet/>
      <dgm:spPr/>
      <dgm:t>
        <a:bodyPr/>
        <a:lstStyle/>
        <a:p>
          <a:pPr rtl="1"/>
          <a:endParaRPr lang="ar-SA" sz="2800"/>
        </a:p>
      </dgm:t>
    </dgm:pt>
    <dgm:pt modelId="{AF59AF45-F3F6-444A-8CDB-EDDAAF5D34C2}" type="sibTrans" cxnId="{55FF7BDF-8B88-4FD0-B315-345369DEE920}">
      <dgm:prSet/>
      <dgm:spPr/>
      <dgm:t>
        <a:bodyPr/>
        <a:lstStyle/>
        <a:p>
          <a:pPr rtl="1"/>
          <a:endParaRPr lang="ar-SA" sz="2800"/>
        </a:p>
      </dgm:t>
    </dgm:pt>
    <dgm:pt modelId="{661F1097-D557-4E2E-81C5-B346330D6434}">
      <dgm:prSet phldrT="[نص]" custT="1"/>
      <dgm:spPr/>
      <dgm:t>
        <a:bodyPr/>
        <a:lstStyle/>
        <a:p>
          <a:pPr rtl="1"/>
          <a:r>
            <a:rPr lang="ar-SA" sz="2800" dirty="0" smtClean="0"/>
            <a:t>النظر للمؤسسة ككيان يسهم في تطوير ورفاهية الإنسان.</a:t>
          </a:r>
          <a:endParaRPr lang="ar-SA" sz="2800" dirty="0"/>
        </a:p>
      </dgm:t>
    </dgm:pt>
    <dgm:pt modelId="{E1845ACE-57F4-4BAE-8664-4C2723AF0C6E}" type="parTrans" cxnId="{6ADDEA81-29F3-4383-B101-23DC777D0AAB}">
      <dgm:prSet/>
      <dgm:spPr/>
      <dgm:t>
        <a:bodyPr/>
        <a:lstStyle/>
        <a:p>
          <a:pPr rtl="1"/>
          <a:endParaRPr lang="ar-SA" sz="2800"/>
        </a:p>
      </dgm:t>
    </dgm:pt>
    <dgm:pt modelId="{A1BF0710-2773-4C25-A028-2C0E2276F8B8}" type="sibTrans" cxnId="{6ADDEA81-29F3-4383-B101-23DC777D0AAB}">
      <dgm:prSet/>
      <dgm:spPr/>
      <dgm:t>
        <a:bodyPr/>
        <a:lstStyle/>
        <a:p>
          <a:pPr rtl="1"/>
          <a:endParaRPr lang="ar-SA" sz="2800"/>
        </a:p>
      </dgm:t>
    </dgm:pt>
    <dgm:pt modelId="{E96211B0-9800-41DD-8381-88082CBDE6E0}" type="pres">
      <dgm:prSet presAssocID="{EF995CC2-CA71-41E1-A210-239F34328BD1}" presName="Name0" presStyleCnt="0">
        <dgm:presLayoutVars>
          <dgm:dir val="rev"/>
          <dgm:animLvl val="lvl"/>
          <dgm:resizeHandles val="exact"/>
        </dgm:presLayoutVars>
      </dgm:prSet>
      <dgm:spPr/>
      <dgm:t>
        <a:bodyPr/>
        <a:lstStyle/>
        <a:p>
          <a:pPr rtl="1"/>
          <a:endParaRPr lang="ar-SA"/>
        </a:p>
      </dgm:t>
    </dgm:pt>
    <dgm:pt modelId="{FC2F55D7-8660-4438-BFDD-947F3BF3F246}" type="pres">
      <dgm:prSet presAssocID="{E6C60E24-CE10-401D-9E37-055EA49166E9}" presName="linNode" presStyleCnt="0"/>
      <dgm:spPr/>
    </dgm:pt>
    <dgm:pt modelId="{6797D7D9-266D-4BEB-8967-EAB686B51A35}" type="pres">
      <dgm:prSet presAssocID="{E6C60E24-CE10-401D-9E37-055EA49166E9}" presName="parentText" presStyleLbl="node1" presStyleIdx="0" presStyleCnt="4" custScaleX="46648" custLinFactNeighborY="-7734">
        <dgm:presLayoutVars>
          <dgm:chMax val="1"/>
          <dgm:bulletEnabled val="1"/>
        </dgm:presLayoutVars>
      </dgm:prSet>
      <dgm:spPr/>
      <dgm:t>
        <a:bodyPr/>
        <a:lstStyle/>
        <a:p>
          <a:pPr rtl="1"/>
          <a:endParaRPr lang="ar-SA"/>
        </a:p>
      </dgm:t>
    </dgm:pt>
    <dgm:pt modelId="{489A1570-50CF-4B39-97F0-9D83721C6B14}" type="pres">
      <dgm:prSet presAssocID="{E6C60E24-CE10-401D-9E37-055EA49166E9}" presName="descendantText" presStyleLbl="alignAccFollowNode1" presStyleIdx="0" presStyleCnt="4" custScaleX="127605">
        <dgm:presLayoutVars>
          <dgm:bulletEnabled val="1"/>
        </dgm:presLayoutVars>
      </dgm:prSet>
      <dgm:spPr/>
      <dgm:t>
        <a:bodyPr/>
        <a:lstStyle/>
        <a:p>
          <a:pPr rtl="1"/>
          <a:endParaRPr lang="ar-SA"/>
        </a:p>
      </dgm:t>
    </dgm:pt>
    <dgm:pt modelId="{D90C36B3-294A-47AF-8109-27645E2F3BAE}" type="pres">
      <dgm:prSet presAssocID="{BDC1D360-2C9B-45C5-B6CB-8FAC2CF5A9B2}" presName="sp" presStyleCnt="0"/>
      <dgm:spPr/>
    </dgm:pt>
    <dgm:pt modelId="{2FD74980-E08E-49C2-9393-5CE89323A957}" type="pres">
      <dgm:prSet presAssocID="{B3EF1A24-A182-4561-89FA-5D0D299C80A4}" presName="linNode" presStyleCnt="0"/>
      <dgm:spPr/>
    </dgm:pt>
    <dgm:pt modelId="{B757238D-65F2-4728-B266-76A93C834B23}" type="pres">
      <dgm:prSet presAssocID="{B3EF1A24-A182-4561-89FA-5D0D299C80A4}" presName="parentText" presStyleLbl="node1" presStyleIdx="1" presStyleCnt="4" custScaleX="55172">
        <dgm:presLayoutVars>
          <dgm:chMax val="1"/>
          <dgm:bulletEnabled val="1"/>
        </dgm:presLayoutVars>
      </dgm:prSet>
      <dgm:spPr/>
      <dgm:t>
        <a:bodyPr/>
        <a:lstStyle/>
        <a:p>
          <a:pPr rtl="1"/>
          <a:endParaRPr lang="ar-SA"/>
        </a:p>
      </dgm:t>
    </dgm:pt>
    <dgm:pt modelId="{82C95A22-9947-4C10-A363-1E62AD5B5208}" type="pres">
      <dgm:prSet presAssocID="{B3EF1A24-A182-4561-89FA-5D0D299C80A4}" presName="descendantText" presStyleLbl="alignAccFollowNode1" presStyleIdx="1" presStyleCnt="4" custScaleX="129318" custLinFactNeighborX="0">
        <dgm:presLayoutVars>
          <dgm:bulletEnabled val="1"/>
        </dgm:presLayoutVars>
      </dgm:prSet>
      <dgm:spPr/>
      <dgm:t>
        <a:bodyPr/>
        <a:lstStyle/>
        <a:p>
          <a:pPr rtl="1"/>
          <a:endParaRPr lang="ar-SA"/>
        </a:p>
      </dgm:t>
    </dgm:pt>
    <dgm:pt modelId="{2C1FA53C-55A3-450F-A076-CDDCE6D5A8B7}" type="pres">
      <dgm:prSet presAssocID="{6F484D4F-7C55-423A-B4B3-5E5BB9B23BBF}" presName="sp" presStyleCnt="0"/>
      <dgm:spPr/>
    </dgm:pt>
    <dgm:pt modelId="{091C0764-8EEC-4F6C-847F-20BD97B7EDA0}" type="pres">
      <dgm:prSet presAssocID="{1E14D713-56D0-4140-8443-0FAD8F4D0D4A}" presName="linNode" presStyleCnt="0"/>
      <dgm:spPr/>
    </dgm:pt>
    <dgm:pt modelId="{9CD3CE6E-D096-46E4-A0CA-6F573CC70EE9}" type="pres">
      <dgm:prSet presAssocID="{1E14D713-56D0-4140-8443-0FAD8F4D0D4A}" presName="parentText" presStyleLbl="node1" presStyleIdx="2" presStyleCnt="4" custScaleX="50490">
        <dgm:presLayoutVars>
          <dgm:chMax val="1"/>
          <dgm:bulletEnabled val="1"/>
        </dgm:presLayoutVars>
      </dgm:prSet>
      <dgm:spPr/>
      <dgm:t>
        <a:bodyPr/>
        <a:lstStyle/>
        <a:p>
          <a:pPr rtl="1"/>
          <a:endParaRPr lang="ar-SA"/>
        </a:p>
      </dgm:t>
    </dgm:pt>
    <dgm:pt modelId="{C8BE4506-2CDD-493F-90CC-14C6D26A714D}" type="pres">
      <dgm:prSet presAssocID="{1E14D713-56D0-4140-8443-0FAD8F4D0D4A}" presName="descendantText" presStyleLbl="alignAccFollowNode1" presStyleIdx="2" presStyleCnt="4" custScaleX="137572" custLinFactNeighborX="0">
        <dgm:presLayoutVars>
          <dgm:bulletEnabled val="1"/>
        </dgm:presLayoutVars>
      </dgm:prSet>
      <dgm:spPr/>
      <dgm:t>
        <a:bodyPr/>
        <a:lstStyle/>
        <a:p>
          <a:pPr rtl="1"/>
          <a:endParaRPr lang="ar-SA"/>
        </a:p>
      </dgm:t>
    </dgm:pt>
    <dgm:pt modelId="{17749D4B-6EFE-44FB-A768-E4E37D4E80CE}" type="pres">
      <dgm:prSet presAssocID="{ACB0C8A5-53CA-48C3-AD99-19BC231829CF}" presName="sp" presStyleCnt="0"/>
      <dgm:spPr/>
    </dgm:pt>
    <dgm:pt modelId="{84973CA3-C342-4911-9692-DF65D45E927B}" type="pres">
      <dgm:prSet presAssocID="{3A843A1E-D8E4-41F4-BE2D-F079901FEAA2}" presName="linNode" presStyleCnt="0"/>
      <dgm:spPr/>
    </dgm:pt>
    <dgm:pt modelId="{D3AF5763-54F7-4C8D-9A09-7C51E137E7D3}" type="pres">
      <dgm:prSet presAssocID="{3A843A1E-D8E4-41F4-BE2D-F079901FEAA2}" presName="parentText" presStyleLbl="node1" presStyleIdx="3" presStyleCnt="4" custScaleX="402623">
        <dgm:presLayoutVars>
          <dgm:chMax val="1"/>
          <dgm:bulletEnabled val="1"/>
        </dgm:presLayoutVars>
      </dgm:prSet>
      <dgm:spPr/>
      <dgm:t>
        <a:bodyPr/>
        <a:lstStyle/>
        <a:p>
          <a:pPr rtl="1"/>
          <a:endParaRPr lang="ar-SA"/>
        </a:p>
      </dgm:t>
    </dgm:pt>
    <dgm:pt modelId="{A667C271-EB91-4617-B3FF-D58AD87DFB34}" type="pres">
      <dgm:prSet presAssocID="{3A843A1E-D8E4-41F4-BE2D-F079901FEAA2}" presName="descendantText" presStyleLbl="alignAccFollowNode1" presStyleIdx="3" presStyleCnt="4" custScaleX="1297148" custLinFactNeighborX="0">
        <dgm:presLayoutVars>
          <dgm:bulletEnabled val="1"/>
        </dgm:presLayoutVars>
      </dgm:prSet>
      <dgm:spPr/>
      <dgm:t>
        <a:bodyPr/>
        <a:lstStyle/>
        <a:p>
          <a:pPr rtl="1"/>
          <a:endParaRPr lang="ar-SA"/>
        </a:p>
      </dgm:t>
    </dgm:pt>
  </dgm:ptLst>
  <dgm:cxnLst>
    <dgm:cxn modelId="{4AEC6CD0-625C-4692-B3A2-C5C7BEA6E29D}" type="presOf" srcId="{0AABD854-A7D0-441B-BED0-9B42386C5163}" destId="{82C95A22-9947-4C10-A363-1E62AD5B5208}" srcOrd="0" destOrd="0" presId="urn:microsoft.com/office/officeart/2005/8/layout/vList5"/>
    <dgm:cxn modelId="{29777888-6D18-43D4-89DF-A6A20EA25789}" srcId="{1E14D713-56D0-4140-8443-0FAD8F4D0D4A}" destId="{A8E4FC3C-A50F-4D1A-BBAC-7C4CE7B0005F}" srcOrd="0" destOrd="0" parTransId="{B070D115-6F2B-4D91-B843-B515139BD7B9}" sibTransId="{3AC9D6AF-6E14-4759-A375-B69F1943DDFE}"/>
    <dgm:cxn modelId="{448E17C5-7D9A-4E9C-951D-AE97CC266445}" type="presOf" srcId="{3A46E5BC-4001-401E-B68D-6DD970FDD55D}" destId="{489A1570-50CF-4B39-97F0-9D83721C6B14}" srcOrd="0" destOrd="0" presId="urn:microsoft.com/office/officeart/2005/8/layout/vList5"/>
    <dgm:cxn modelId="{6B0932C9-3B4A-42DA-A440-50C6D066F8F3}" srcId="{E6C60E24-CE10-401D-9E37-055EA49166E9}" destId="{3A46E5BC-4001-401E-B68D-6DD970FDD55D}" srcOrd="0" destOrd="0" parTransId="{274CFAC2-F767-4ECC-904F-D4A727712964}" sibTransId="{DDBAE082-63A0-4CFB-BF0E-15D42ADF0EDC}"/>
    <dgm:cxn modelId="{9288BCC4-3D5D-445E-8D04-15CF61068475}" srcId="{EF995CC2-CA71-41E1-A210-239F34328BD1}" destId="{E6C60E24-CE10-401D-9E37-055EA49166E9}" srcOrd="0" destOrd="0" parTransId="{1EAA469A-85FB-4C28-9FA3-CD807C19B8EF}" sibTransId="{BDC1D360-2C9B-45C5-B6CB-8FAC2CF5A9B2}"/>
    <dgm:cxn modelId="{55FF7BDF-8B88-4FD0-B315-345369DEE920}" srcId="{EF995CC2-CA71-41E1-A210-239F34328BD1}" destId="{3A843A1E-D8E4-41F4-BE2D-F079901FEAA2}" srcOrd="3" destOrd="0" parTransId="{532E36D9-9C76-4681-A8FB-AFAA0143D6F4}" sibTransId="{AF59AF45-F3F6-444A-8CDB-EDDAAF5D34C2}"/>
    <dgm:cxn modelId="{6D685785-41E5-4FF2-B10F-856813B2FA72}" srcId="{B3EF1A24-A182-4561-89FA-5D0D299C80A4}" destId="{0AABD854-A7D0-441B-BED0-9B42386C5163}" srcOrd="0" destOrd="0" parTransId="{2C4467F8-A545-4E86-A19C-85AF9121EEBA}" sibTransId="{168D7CF4-D81B-4E79-B536-AD53D6891398}"/>
    <dgm:cxn modelId="{63E65569-F701-4972-BF0F-D17196FECE9F}" srcId="{EF995CC2-CA71-41E1-A210-239F34328BD1}" destId="{B3EF1A24-A182-4561-89FA-5D0D299C80A4}" srcOrd="1" destOrd="0" parTransId="{F4F11201-DEEA-4C40-AAEF-F5B7A796A0D3}" sibTransId="{6F484D4F-7C55-423A-B4B3-5E5BB9B23BBF}"/>
    <dgm:cxn modelId="{69760E73-FD5B-4BB0-AE82-831F3AE493E6}" type="presOf" srcId="{A8E4FC3C-A50F-4D1A-BBAC-7C4CE7B0005F}" destId="{C8BE4506-2CDD-493F-90CC-14C6D26A714D}" srcOrd="0" destOrd="0" presId="urn:microsoft.com/office/officeart/2005/8/layout/vList5"/>
    <dgm:cxn modelId="{0F3B4889-8E4D-4204-92D9-80D1EA6366A1}" srcId="{EF995CC2-CA71-41E1-A210-239F34328BD1}" destId="{1E14D713-56D0-4140-8443-0FAD8F4D0D4A}" srcOrd="2" destOrd="0" parTransId="{9493149D-FB26-45FB-BBF2-FEEB75DA61E2}" sibTransId="{ACB0C8A5-53CA-48C3-AD99-19BC231829CF}"/>
    <dgm:cxn modelId="{C240215F-6BD3-4817-932B-4CB21FB7F0F6}" type="presOf" srcId="{E6C60E24-CE10-401D-9E37-055EA49166E9}" destId="{6797D7D9-266D-4BEB-8967-EAB686B51A35}" srcOrd="0" destOrd="0" presId="urn:microsoft.com/office/officeart/2005/8/layout/vList5"/>
    <dgm:cxn modelId="{E04F2A4F-00C4-4684-9618-19CD4E0E7976}" type="presOf" srcId="{661F1097-D557-4E2E-81C5-B346330D6434}" destId="{A667C271-EB91-4617-B3FF-D58AD87DFB34}" srcOrd="0" destOrd="0" presId="urn:microsoft.com/office/officeart/2005/8/layout/vList5"/>
    <dgm:cxn modelId="{68BA0EED-65E8-4FC4-9382-03EB38EED1CC}" type="presOf" srcId="{3A843A1E-D8E4-41F4-BE2D-F079901FEAA2}" destId="{D3AF5763-54F7-4C8D-9A09-7C51E137E7D3}" srcOrd="0" destOrd="0" presId="urn:microsoft.com/office/officeart/2005/8/layout/vList5"/>
    <dgm:cxn modelId="{39C75931-95A3-457D-86C6-AFBC97E116F9}" type="presOf" srcId="{1E14D713-56D0-4140-8443-0FAD8F4D0D4A}" destId="{9CD3CE6E-D096-46E4-A0CA-6F573CC70EE9}" srcOrd="0" destOrd="0" presId="urn:microsoft.com/office/officeart/2005/8/layout/vList5"/>
    <dgm:cxn modelId="{C690E37E-E976-435C-BF88-B6A08040187D}" type="presOf" srcId="{B3EF1A24-A182-4561-89FA-5D0D299C80A4}" destId="{B757238D-65F2-4728-B266-76A93C834B23}" srcOrd="0" destOrd="0" presId="urn:microsoft.com/office/officeart/2005/8/layout/vList5"/>
    <dgm:cxn modelId="{6ADDEA81-29F3-4383-B101-23DC777D0AAB}" srcId="{3A843A1E-D8E4-41F4-BE2D-F079901FEAA2}" destId="{661F1097-D557-4E2E-81C5-B346330D6434}" srcOrd="0" destOrd="0" parTransId="{E1845ACE-57F4-4BAE-8664-4C2723AF0C6E}" sibTransId="{A1BF0710-2773-4C25-A028-2C0E2276F8B8}"/>
    <dgm:cxn modelId="{2013438D-5482-4C8D-B665-38E9EFA20D4C}" type="presOf" srcId="{EF995CC2-CA71-41E1-A210-239F34328BD1}" destId="{E96211B0-9800-41DD-8381-88082CBDE6E0}" srcOrd="0" destOrd="0" presId="urn:microsoft.com/office/officeart/2005/8/layout/vList5"/>
    <dgm:cxn modelId="{CE8974B7-B264-48E8-B8B2-B89C63F634C2}" type="presParOf" srcId="{E96211B0-9800-41DD-8381-88082CBDE6E0}" destId="{FC2F55D7-8660-4438-BFDD-947F3BF3F246}" srcOrd="0" destOrd="0" presId="urn:microsoft.com/office/officeart/2005/8/layout/vList5"/>
    <dgm:cxn modelId="{FCBC2CD0-E279-46CF-85FD-E9621A4DA359}" type="presParOf" srcId="{FC2F55D7-8660-4438-BFDD-947F3BF3F246}" destId="{6797D7D9-266D-4BEB-8967-EAB686B51A35}" srcOrd="0" destOrd="0" presId="urn:microsoft.com/office/officeart/2005/8/layout/vList5"/>
    <dgm:cxn modelId="{2BAAA641-A0CB-49F1-ADFF-536599276CBA}" type="presParOf" srcId="{FC2F55D7-8660-4438-BFDD-947F3BF3F246}" destId="{489A1570-50CF-4B39-97F0-9D83721C6B14}" srcOrd="1" destOrd="0" presId="urn:microsoft.com/office/officeart/2005/8/layout/vList5"/>
    <dgm:cxn modelId="{88B6B524-40FD-4008-B66D-4E5CC1B2490E}" type="presParOf" srcId="{E96211B0-9800-41DD-8381-88082CBDE6E0}" destId="{D90C36B3-294A-47AF-8109-27645E2F3BAE}" srcOrd="1" destOrd="0" presId="urn:microsoft.com/office/officeart/2005/8/layout/vList5"/>
    <dgm:cxn modelId="{7192B75F-D6B9-462F-8544-137C9088E4F6}" type="presParOf" srcId="{E96211B0-9800-41DD-8381-88082CBDE6E0}" destId="{2FD74980-E08E-49C2-9393-5CE89323A957}" srcOrd="2" destOrd="0" presId="urn:microsoft.com/office/officeart/2005/8/layout/vList5"/>
    <dgm:cxn modelId="{41E27AC6-B984-4A0E-A02F-52234B6E102F}" type="presParOf" srcId="{2FD74980-E08E-49C2-9393-5CE89323A957}" destId="{B757238D-65F2-4728-B266-76A93C834B23}" srcOrd="0" destOrd="0" presId="urn:microsoft.com/office/officeart/2005/8/layout/vList5"/>
    <dgm:cxn modelId="{F9F9CFFB-7774-4D34-B5A7-0014CC74B7A8}" type="presParOf" srcId="{2FD74980-E08E-49C2-9393-5CE89323A957}" destId="{82C95A22-9947-4C10-A363-1E62AD5B5208}" srcOrd="1" destOrd="0" presId="urn:microsoft.com/office/officeart/2005/8/layout/vList5"/>
    <dgm:cxn modelId="{653B4E4F-95E2-4D64-9A9D-12C7722CFB49}" type="presParOf" srcId="{E96211B0-9800-41DD-8381-88082CBDE6E0}" destId="{2C1FA53C-55A3-450F-A076-CDDCE6D5A8B7}" srcOrd="3" destOrd="0" presId="urn:microsoft.com/office/officeart/2005/8/layout/vList5"/>
    <dgm:cxn modelId="{10156ADF-606D-4D7E-9FCB-FE4D02F056B4}" type="presParOf" srcId="{E96211B0-9800-41DD-8381-88082CBDE6E0}" destId="{091C0764-8EEC-4F6C-847F-20BD97B7EDA0}" srcOrd="4" destOrd="0" presId="urn:microsoft.com/office/officeart/2005/8/layout/vList5"/>
    <dgm:cxn modelId="{4ABEDD6C-C8F3-47EF-A5FA-E3C12D7D18F5}" type="presParOf" srcId="{091C0764-8EEC-4F6C-847F-20BD97B7EDA0}" destId="{9CD3CE6E-D096-46E4-A0CA-6F573CC70EE9}" srcOrd="0" destOrd="0" presId="urn:microsoft.com/office/officeart/2005/8/layout/vList5"/>
    <dgm:cxn modelId="{59C207A8-581C-4581-ABFF-04A586286018}" type="presParOf" srcId="{091C0764-8EEC-4F6C-847F-20BD97B7EDA0}" destId="{C8BE4506-2CDD-493F-90CC-14C6D26A714D}" srcOrd="1" destOrd="0" presId="urn:microsoft.com/office/officeart/2005/8/layout/vList5"/>
    <dgm:cxn modelId="{866B1AC0-E4B8-48F6-8409-A4E4CBA9E41F}" type="presParOf" srcId="{E96211B0-9800-41DD-8381-88082CBDE6E0}" destId="{17749D4B-6EFE-44FB-A768-E4E37D4E80CE}" srcOrd="5" destOrd="0" presId="urn:microsoft.com/office/officeart/2005/8/layout/vList5"/>
    <dgm:cxn modelId="{81A7BA8D-588C-4B21-A1E1-937F23A33E93}" type="presParOf" srcId="{E96211B0-9800-41DD-8381-88082CBDE6E0}" destId="{84973CA3-C342-4911-9692-DF65D45E927B}" srcOrd="6" destOrd="0" presId="urn:microsoft.com/office/officeart/2005/8/layout/vList5"/>
    <dgm:cxn modelId="{A9F3EBD8-70FC-4B78-854F-EE98614BBC70}" type="presParOf" srcId="{84973CA3-C342-4911-9692-DF65D45E927B}" destId="{D3AF5763-54F7-4C8D-9A09-7C51E137E7D3}" srcOrd="0" destOrd="0" presId="urn:microsoft.com/office/officeart/2005/8/layout/vList5"/>
    <dgm:cxn modelId="{2109A2EB-0A43-4C86-BA98-8C89C35AA548}" type="presParOf" srcId="{84973CA3-C342-4911-9692-DF65D45E927B}" destId="{A667C271-EB91-4617-B3FF-D58AD87DFB34}" srcOrd="1" destOrd="0" presId="urn:microsoft.com/office/officeart/2005/8/layout/vList5"/>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9.xml><?xml version="1.0" encoding="utf-8"?>
<dgm:dataModel xmlns:dgm="http://schemas.openxmlformats.org/drawingml/2006/diagram" xmlns:a="http://schemas.openxmlformats.org/drawingml/2006/main">
  <dgm:ptLst>
    <dgm:pt modelId="{E29AE770-299C-4047-ABBE-868874CEF8C4}" type="doc">
      <dgm:prSet loTypeId="urn:microsoft.com/office/officeart/2005/8/layout/pyramid2" loCatId="pyramid" qsTypeId="urn:microsoft.com/office/officeart/2005/8/quickstyle/3d3" qsCatId="3D" csTypeId="urn:microsoft.com/office/officeart/2005/8/colors/colorful4" csCatId="colorful" phldr="1"/>
      <dgm:spPr/>
    </dgm:pt>
    <dgm:pt modelId="{A84CB0CA-4A42-455A-A806-CC1906C17B36}">
      <dgm:prSet phldrT="[نص]"/>
      <dgm:spPr>
        <a:solidFill>
          <a:srgbClr val="00AEEF">
            <a:alpha val="90000"/>
          </a:srgbClr>
        </a:solidFill>
      </dgm:spPr>
      <dgm:t>
        <a:bodyPr/>
        <a:lstStyle/>
        <a:p>
          <a:pPr rtl="1"/>
          <a:r>
            <a:rPr lang="ar-SA" dirty="0" smtClean="0"/>
            <a:t>العدالة والمساواة</a:t>
          </a:r>
          <a:endParaRPr lang="ar-SA" dirty="0"/>
        </a:p>
      </dgm:t>
    </dgm:pt>
    <dgm:pt modelId="{91ED00AC-D756-47C5-B8A5-150FE6F7F8CC}" type="parTrans" cxnId="{C79599C8-1091-44AF-8CF5-86C8848A5ECB}">
      <dgm:prSet/>
      <dgm:spPr/>
      <dgm:t>
        <a:bodyPr/>
        <a:lstStyle/>
        <a:p>
          <a:pPr rtl="1"/>
          <a:endParaRPr lang="ar-SA"/>
        </a:p>
      </dgm:t>
    </dgm:pt>
    <dgm:pt modelId="{6121BB49-ED74-4AAC-8FC4-C199488C92CD}" type="sibTrans" cxnId="{C79599C8-1091-44AF-8CF5-86C8848A5ECB}">
      <dgm:prSet/>
      <dgm:spPr/>
      <dgm:t>
        <a:bodyPr/>
        <a:lstStyle/>
        <a:p>
          <a:pPr rtl="1"/>
          <a:endParaRPr lang="ar-SA"/>
        </a:p>
      </dgm:t>
    </dgm:pt>
    <dgm:pt modelId="{06F8E171-5E05-464A-9423-6CD7EF5D30AD}">
      <dgm:prSet phldrT="[نص]"/>
      <dgm:spPr>
        <a:solidFill>
          <a:srgbClr val="FF0000">
            <a:alpha val="90000"/>
          </a:srgbClr>
        </a:solidFill>
      </dgm:spPr>
      <dgm:t>
        <a:bodyPr/>
        <a:lstStyle/>
        <a:p>
          <a:pPr rtl="1"/>
          <a:r>
            <a:rPr lang="ar-SA" dirty="0" smtClean="0"/>
            <a:t>الرفاهية</a:t>
          </a:r>
          <a:endParaRPr lang="ar-SA" dirty="0"/>
        </a:p>
      </dgm:t>
    </dgm:pt>
    <dgm:pt modelId="{AFB4DD5E-E7BB-4A32-A8CF-7D3F01AE6ABE}" type="parTrans" cxnId="{DDF248AE-38D3-408D-B436-D04DA1DD77A3}">
      <dgm:prSet/>
      <dgm:spPr/>
      <dgm:t>
        <a:bodyPr/>
        <a:lstStyle/>
        <a:p>
          <a:pPr rtl="1"/>
          <a:endParaRPr lang="ar-SA"/>
        </a:p>
      </dgm:t>
    </dgm:pt>
    <dgm:pt modelId="{5D5FE315-3040-4577-836A-A4BA4BFBB977}" type="sibTrans" cxnId="{DDF248AE-38D3-408D-B436-D04DA1DD77A3}">
      <dgm:prSet/>
      <dgm:spPr/>
      <dgm:t>
        <a:bodyPr/>
        <a:lstStyle/>
        <a:p>
          <a:pPr rtl="1"/>
          <a:endParaRPr lang="ar-SA"/>
        </a:p>
      </dgm:t>
    </dgm:pt>
    <dgm:pt modelId="{15932113-B879-443D-9070-FA73369E2993}">
      <dgm:prSet phldrT="[نص]"/>
      <dgm:spPr>
        <a:solidFill>
          <a:srgbClr val="00B050">
            <a:alpha val="90000"/>
          </a:srgbClr>
        </a:solidFill>
      </dgm:spPr>
      <dgm:t>
        <a:bodyPr/>
        <a:lstStyle/>
        <a:p>
          <a:pPr rtl="1"/>
          <a:r>
            <a:rPr lang="ar-SA" dirty="0" smtClean="0"/>
            <a:t>التقدير والمكافأة</a:t>
          </a:r>
          <a:endParaRPr lang="ar-SA" dirty="0"/>
        </a:p>
      </dgm:t>
    </dgm:pt>
    <dgm:pt modelId="{EF0B27DE-0895-4342-87F5-58DED940D9FE}" type="parTrans" cxnId="{D981C123-C6BC-4B16-B461-99CFFFFC3114}">
      <dgm:prSet/>
      <dgm:spPr/>
      <dgm:t>
        <a:bodyPr/>
        <a:lstStyle/>
        <a:p>
          <a:pPr rtl="1"/>
          <a:endParaRPr lang="ar-SA"/>
        </a:p>
      </dgm:t>
    </dgm:pt>
    <dgm:pt modelId="{89E2A248-F58F-4EB2-AA42-B0FFEFFB73C0}" type="sibTrans" cxnId="{D981C123-C6BC-4B16-B461-99CFFFFC3114}">
      <dgm:prSet/>
      <dgm:spPr/>
      <dgm:t>
        <a:bodyPr/>
        <a:lstStyle/>
        <a:p>
          <a:pPr rtl="1"/>
          <a:endParaRPr lang="ar-SA"/>
        </a:p>
      </dgm:t>
    </dgm:pt>
    <dgm:pt modelId="{A34FE9AD-64BB-4359-898B-CCAB6CF602AB}" type="pres">
      <dgm:prSet presAssocID="{E29AE770-299C-4047-ABBE-868874CEF8C4}" presName="compositeShape" presStyleCnt="0">
        <dgm:presLayoutVars>
          <dgm:dir/>
          <dgm:resizeHandles/>
        </dgm:presLayoutVars>
      </dgm:prSet>
      <dgm:spPr/>
    </dgm:pt>
    <dgm:pt modelId="{E65E9540-3DE8-4164-802D-BBBB7DD17A4A}" type="pres">
      <dgm:prSet presAssocID="{E29AE770-299C-4047-ABBE-868874CEF8C4}" presName="pyramid" presStyleLbl="node1" presStyleIdx="0" presStyleCnt="1" custLinFactNeighborX="-1587"/>
      <dgm:spPr/>
    </dgm:pt>
    <dgm:pt modelId="{B3ACE4FA-6A78-4B8B-BE6A-C672ABEC4C33}" type="pres">
      <dgm:prSet presAssocID="{E29AE770-299C-4047-ABBE-868874CEF8C4}" presName="theList" presStyleCnt="0"/>
      <dgm:spPr/>
    </dgm:pt>
    <dgm:pt modelId="{9397954A-0C2A-43F6-8ED5-64449F921875}" type="pres">
      <dgm:prSet presAssocID="{A84CB0CA-4A42-455A-A806-CC1906C17B36}" presName="aNode" presStyleLbl="fgAcc1" presStyleIdx="0" presStyleCnt="3">
        <dgm:presLayoutVars>
          <dgm:bulletEnabled val="1"/>
        </dgm:presLayoutVars>
      </dgm:prSet>
      <dgm:spPr/>
      <dgm:t>
        <a:bodyPr/>
        <a:lstStyle/>
        <a:p>
          <a:pPr rtl="1"/>
          <a:endParaRPr lang="ar-SA"/>
        </a:p>
      </dgm:t>
    </dgm:pt>
    <dgm:pt modelId="{5DEDFEC8-1588-4C58-A541-303695900141}" type="pres">
      <dgm:prSet presAssocID="{A84CB0CA-4A42-455A-A806-CC1906C17B36}" presName="aSpace" presStyleCnt="0"/>
      <dgm:spPr/>
    </dgm:pt>
    <dgm:pt modelId="{74769629-55F9-4B47-A15C-937932774EE5}" type="pres">
      <dgm:prSet presAssocID="{06F8E171-5E05-464A-9423-6CD7EF5D30AD}" presName="aNode" presStyleLbl="fgAcc1" presStyleIdx="1" presStyleCnt="3">
        <dgm:presLayoutVars>
          <dgm:bulletEnabled val="1"/>
        </dgm:presLayoutVars>
      </dgm:prSet>
      <dgm:spPr/>
      <dgm:t>
        <a:bodyPr/>
        <a:lstStyle/>
        <a:p>
          <a:pPr rtl="1"/>
          <a:endParaRPr lang="ar-SA"/>
        </a:p>
      </dgm:t>
    </dgm:pt>
    <dgm:pt modelId="{C56E47CE-132D-4DD9-8CE8-51F48E7604FD}" type="pres">
      <dgm:prSet presAssocID="{06F8E171-5E05-464A-9423-6CD7EF5D30AD}" presName="aSpace" presStyleCnt="0"/>
      <dgm:spPr/>
    </dgm:pt>
    <dgm:pt modelId="{FDF2E223-FEFA-4EC1-A345-CCED87402F9F}" type="pres">
      <dgm:prSet presAssocID="{15932113-B879-443D-9070-FA73369E2993}" presName="aNode" presStyleLbl="fgAcc1" presStyleIdx="2" presStyleCnt="3">
        <dgm:presLayoutVars>
          <dgm:bulletEnabled val="1"/>
        </dgm:presLayoutVars>
      </dgm:prSet>
      <dgm:spPr/>
      <dgm:t>
        <a:bodyPr/>
        <a:lstStyle/>
        <a:p>
          <a:pPr rtl="1"/>
          <a:endParaRPr lang="ar-SA"/>
        </a:p>
      </dgm:t>
    </dgm:pt>
    <dgm:pt modelId="{B17F67FD-1E20-4039-8DB8-0D15387ED808}" type="pres">
      <dgm:prSet presAssocID="{15932113-B879-443D-9070-FA73369E2993}" presName="aSpace" presStyleCnt="0"/>
      <dgm:spPr/>
    </dgm:pt>
  </dgm:ptLst>
  <dgm:cxnLst>
    <dgm:cxn modelId="{F811D2E5-91E2-4A10-8F4D-36D322B111FC}" type="presOf" srcId="{E29AE770-299C-4047-ABBE-868874CEF8C4}" destId="{A34FE9AD-64BB-4359-898B-CCAB6CF602AB}" srcOrd="0" destOrd="0" presId="urn:microsoft.com/office/officeart/2005/8/layout/pyramid2"/>
    <dgm:cxn modelId="{DDF248AE-38D3-408D-B436-D04DA1DD77A3}" srcId="{E29AE770-299C-4047-ABBE-868874CEF8C4}" destId="{06F8E171-5E05-464A-9423-6CD7EF5D30AD}" srcOrd="1" destOrd="0" parTransId="{AFB4DD5E-E7BB-4A32-A8CF-7D3F01AE6ABE}" sibTransId="{5D5FE315-3040-4577-836A-A4BA4BFBB977}"/>
    <dgm:cxn modelId="{C272179F-0B5E-48BF-BF89-48A11DE7226D}" type="presOf" srcId="{06F8E171-5E05-464A-9423-6CD7EF5D30AD}" destId="{74769629-55F9-4B47-A15C-937932774EE5}" srcOrd="0" destOrd="0" presId="urn:microsoft.com/office/officeart/2005/8/layout/pyramid2"/>
    <dgm:cxn modelId="{C79599C8-1091-44AF-8CF5-86C8848A5ECB}" srcId="{E29AE770-299C-4047-ABBE-868874CEF8C4}" destId="{A84CB0CA-4A42-455A-A806-CC1906C17B36}" srcOrd="0" destOrd="0" parTransId="{91ED00AC-D756-47C5-B8A5-150FE6F7F8CC}" sibTransId="{6121BB49-ED74-4AAC-8FC4-C199488C92CD}"/>
    <dgm:cxn modelId="{D981C123-C6BC-4B16-B461-99CFFFFC3114}" srcId="{E29AE770-299C-4047-ABBE-868874CEF8C4}" destId="{15932113-B879-443D-9070-FA73369E2993}" srcOrd="2" destOrd="0" parTransId="{EF0B27DE-0895-4342-87F5-58DED940D9FE}" sibTransId="{89E2A248-F58F-4EB2-AA42-B0FFEFFB73C0}"/>
    <dgm:cxn modelId="{E68EC841-257E-473A-8815-E86504A68DB2}" type="presOf" srcId="{15932113-B879-443D-9070-FA73369E2993}" destId="{FDF2E223-FEFA-4EC1-A345-CCED87402F9F}" srcOrd="0" destOrd="0" presId="urn:microsoft.com/office/officeart/2005/8/layout/pyramid2"/>
    <dgm:cxn modelId="{5153C30F-4DAD-4458-B289-C18B306BFBC8}" type="presOf" srcId="{A84CB0CA-4A42-455A-A806-CC1906C17B36}" destId="{9397954A-0C2A-43F6-8ED5-64449F921875}" srcOrd="0" destOrd="0" presId="urn:microsoft.com/office/officeart/2005/8/layout/pyramid2"/>
    <dgm:cxn modelId="{7DA536C1-DB3F-4A75-87D5-7FC24D5934A0}" type="presParOf" srcId="{A34FE9AD-64BB-4359-898B-CCAB6CF602AB}" destId="{E65E9540-3DE8-4164-802D-BBBB7DD17A4A}" srcOrd="0" destOrd="0" presId="urn:microsoft.com/office/officeart/2005/8/layout/pyramid2"/>
    <dgm:cxn modelId="{D219F3CD-B2F0-4A7E-8EAF-A6EC5C5659B9}" type="presParOf" srcId="{A34FE9AD-64BB-4359-898B-CCAB6CF602AB}" destId="{B3ACE4FA-6A78-4B8B-BE6A-C672ABEC4C33}" srcOrd="1" destOrd="0" presId="urn:microsoft.com/office/officeart/2005/8/layout/pyramid2"/>
    <dgm:cxn modelId="{22942F89-ABD5-4BBB-B3C0-B6CC5B9F24AF}" type="presParOf" srcId="{B3ACE4FA-6A78-4B8B-BE6A-C672ABEC4C33}" destId="{9397954A-0C2A-43F6-8ED5-64449F921875}" srcOrd="0" destOrd="0" presId="urn:microsoft.com/office/officeart/2005/8/layout/pyramid2"/>
    <dgm:cxn modelId="{A1C70758-7007-40CC-AAE5-2CDFDCCB0B95}" type="presParOf" srcId="{B3ACE4FA-6A78-4B8B-BE6A-C672ABEC4C33}" destId="{5DEDFEC8-1588-4C58-A541-303695900141}" srcOrd="1" destOrd="0" presId="urn:microsoft.com/office/officeart/2005/8/layout/pyramid2"/>
    <dgm:cxn modelId="{578AFBE8-DBBB-42F0-889A-BF01DFA34930}" type="presParOf" srcId="{B3ACE4FA-6A78-4B8B-BE6A-C672ABEC4C33}" destId="{74769629-55F9-4B47-A15C-937932774EE5}" srcOrd="2" destOrd="0" presId="urn:microsoft.com/office/officeart/2005/8/layout/pyramid2"/>
    <dgm:cxn modelId="{F322D36B-9687-463F-9128-3CEAD9B4B854}" type="presParOf" srcId="{B3ACE4FA-6A78-4B8B-BE6A-C672ABEC4C33}" destId="{C56E47CE-132D-4DD9-8CE8-51F48E7604FD}" srcOrd="3" destOrd="0" presId="urn:microsoft.com/office/officeart/2005/8/layout/pyramid2"/>
    <dgm:cxn modelId="{72CBDC34-1545-4994-9250-2872E07D1C21}" type="presParOf" srcId="{B3ACE4FA-6A78-4B8B-BE6A-C672ABEC4C33}" destId="{FDF2E223-FEFA-4EC1-A345-CCED87402F9F}" srcOrd="4" destOrd="0" presId="urn:microsoft.com/office/officeart/2005/8/layout/pyramid2"/>
    <dgm:cxn modelId="{A0E3464F-6231-428B-A46E-CF7444E54E9C}" type="presParOf" srcId="{B3ACE4FA-6A78-4B8B-BE6A-C672ABEC4C33}" destId="{B17F67FD-1E20-4039-8DB8-0D15387ED808}" srcOrd="5" destOrd="0" presId="urn:microsoft.com/office/officeart/2005/8/layout/pyramid2"/>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10.xml><?xml version="1.0" encoding="utf-8"?>
<dgm:dataModel xmlns:dgm="http://schemas.openxmlformats.org/drawingml/2006/diagram" xmlns:a="http://schemas.openxmlformats.org/drawingml/2006/main">
  <dgm:ptLst>
    <dgm:pt modelId="{56A7F119-B272-4D66-9993-C375EDEB6F39}" type="doc">
      <dgm:prSet loTypeId="urn:microsoft.com/office/officeart/2005/8/layout/vList5" loCatId="list" qsTypeId="urn:microsoft.com/office/officeart/2005/8/quickstyle/3d3" qsCatId="3D" csTypeId="urn:microsoft.com/office/officeart/2005/8/colors/colorful4" csCatId="colorful" phldr="1"/>
      <dgm:spPr/>
      <dgm:t>
        <a:bodyPr/>
        <a:lstStyle/>
        <a:p>
          <a:pPr rtl="1"/>
          <a:endParaRPr lang="ar-SA"/>
        </a:p>
      </dgm:t>
    </dgm:pt>
    <dgm:pt modelId="{04D755B9-F6C9-4F4E-94D0-55D4EC917CB5}">
      <dgm:prSet phldrT="[نص]" custT="1"/>
      <dgm:spPr/>
      <dgm:t>
        <a:bodyPr/>
        <a:lstStyle/>
        <a:p>
          <a:pPr algn="ctr" rtl="1"/>
          <a:r>
            <a:rPr lang="ar-SA" sz="2800" b="1" dirty="0" smtClean="0"/>
            <a:t>الشفافية في التواصل</a:t>
          </a:r>
          <a:endParaRPr lang="ar-SA" sz="2800" b="1" dirty="0"/>
        </a:p>
      </dgm:t>
    </dgm:pt>
    <dgm:pt modelId="{B95F3E59-0B00-4CC3-94E7-6901F45028CF}" type="parTrans" cxnId="{03048B3F-53D3-458D-A2B0-F56FC3CA2389}">
      <dgm:prSet/>
      <dgm:spPr/>
      <dgm:t>
        <a:bodyPr/>
        <a:lstStyle/>
        <a:p>
          <a:pPr algn="justLow" rtl="1"/>
          <a:endParaRPr lang="ar-SA" sz="2800"/>
        </a:p>
      </dgm:t>
    </dgm:pt>
    <dgm:pt modelId="{E29378D8-BDBC-41AE-9419-4E02157509B5}" type="sibTrans" cxnId="{03048B3F-53D3-458D-A2B0-F56FC3CA2389}">
      <dgm:prSet/>
      <dgm:spPr/>
      <dgm:t>
        <a:bodyPr/>
        <a:lstStyle/>
        <a:p>
          <a:pPr algn="justLow" rtl="1"/>
          <a:endParaRPr lang="ar-SA" sz="2800"/>
        </a:p>
      </dgm:t>
    </dgm:pt>
    <dgm:pt modelId="{10424246-5F15-4A0D-B175-B1B4D6FDA2DA}">
      <dgm:prSet phldrT="[نص]" custT="1"/>
      <dgm:spPr/>
      <dgm:t>
        <a:bodyPr/>
        <a:lstStyle/>
        <a:p>
          <a:pPr algn="justLow" rtl="1"/>
          <a:r>
            <a:rPr lang="ar-SA" sz="2800" dirty="0" smtClean="0"/>
            <a:t>إشراك الموظفين في النجاحات والإخفاقات على حد سواء.</a:t>
          </a:r>
          <a:endParaRPr lang="ar-SA" sz="2800" dirty="0"/>
        </a:p>
      </dgm:t>
    </dgm:pt>
    <dgm:pt modelId="{871D6EAF-215E-4220-B38F-223217337353}" type="parTrans" cxnId="{C1F857F8-AB58-459D-85C4-8A864278731F}">
      <dgm:prSet/>
      <dgm:spPr/>
      <dgm:t>
        <a:bodyPr/>
        <a:lstStyle/>
        <a:p>
          <a:pPr algn="justLow" rtl="1"/>
          <a:endParaRPr lang="ar-SA" sz="2800"/>
        </a:p>
      </dgm:t>
    </dgm:pt>
    <dgm:pt modelId="{9BF606F3-91FE-4A31-A2F1-8997E5C48A45}" type="sibTrans" cxnId="{C1F857F8-AB58-459D-85C4-8A864278731F}">
      <dgm:prSet/>
      <dgm:spPr/>
      <dgm:t>
        <a:bodyPr/>
        <a:lstStyle/>
        <a:p>
          <a:pPr algn="justLow" rtl="1"/>
          <a:endParaRPr lang="ar-SA" sz="2800"/>
        </a:p>
      </dgm:t>
    </dgm:pt>
    <dgm:pt modelId="{AA6FC6F4-B48B-4941-B422-B27E22097D9D}">
      <dgm:prSet phldrT="[نص]" custT="1"/>
      <dgm:spPr/>
      <dgm:t>
        <a:bodyPr/>
        <a:lstStyle/>
        <a:p>
          <a:pPr algn="ctr" rtl="1"/>
          <a:r>
            <a:rPr lang="ar-SA" sz="2800" b="1" dirty="0" err="1" smtClean="0"/>
            <a:t>أنسنة</a:t>
          </a:r>
          <a:r>
            <a:rPr lang="ar-SA" sz="2800" b="1" dirty="0" smtClean="0"/>
            <a:t> العمل</a:t>
          </a:r>
          <a:endParaRPr lang="ar-SA" sz="2800" b="1" dirty="0"/>
        </a:p>
      </dgm:t>
    </dgm:pt>
    <dgm:pt modelId="{D2EABF6A-F9E9-472B-81FA-F77A70CDE4F6}" type="parTrans" cxnId="{3A722E10-F96F-46E3-AA33-B812B23C6E22}">
      <dgm:prSet/>
      <dgm:spPr/>
      <dgm:t>
        <a:bodyPr/>
        <a:lstStyle/>
        <a:p>
          <a:pPr algn="justLow" rtl="1"/>
          <a:endParaRPr lang="ar-SA" sz="2800"/>
        </a:p>
      </dgm:t>
    </dgm:pt>
    <dgm:pt modelId="{59BBFB44-02FC-42D3-9B82-41D5D5D7B572}" type="sibTrans" cxnId="{3A722E10-F96F-46E3-AA33-B812B23C6E22}">
      <dgm:prSet/>
      <dgm:spPr/>
      <dgm:t>
        <a:bodyPr/>
        <a:lstStyle/>
        <a:p>
          <a:pPr algn="justLow" rtl="1"/>
          <a:endParaRPr lang="ar-SA" sz="2800"/>
        </a:p>
      </dgm:t>
    </dgm:pt>
    <dgm:pt modelId="{25ED8760-A05C-47AF-927D-B930C9E4E619}">
      <dgm:prSet phldrT="[نص]" custT="1"/>
      <dgm:spPr/>
      <dgm:t>
        <a:bodyPr/>
        <a:lstStyle/>
        <a:p>
          <a:pPr algn="justLow" rtl="1"/>
          <a:r>
            <a:rPr lang="ar-SA" sz="2800" dirty="0" smtClean="0"/>
            <a:t>التعامل مع الموظف كإنسان له ظروف اجتماعية وليس كرقم وظيفي.</a:t>
          </a:r>
          <a:endParaRPr lang="ar-SA" sz="2800" dirty="0"/>
        </a:p>
      </dgm:t>
    </dgm:pt>
    <dgm:pt modelId="{9A1FB9D3-851A-4825-81E0-43565358E3D8}" type="parTrans" cxnId="{3E849525-8280-41D8-99D4-DC07ED333066}">
      <dgm:prSet/>
      <dgm:spPr/>
      <dgm:t>
        <a:bodyPr/>
        <a:lstStyle/>
        <a:p>
          <a:pPr algn="justLow" rtl="1"/>
          <a:endParaRPr lang="ar-SA" sz="2800"/>
        </a:p>
      </dgm:t>
    </dgm:pt>
    <dgm:pt modelId="{A580D2AC-30FF-4F01-801C-46BC772D481F}" type="sibTrans" cxnId="{3E849525-8280-41D8-99D4-DC07ED333066}">
      <dgm:prSet/>
      <dgm:spPr/>
      <dgm:t>
        <a:bodyPr/>
        <a:lstStyle/>
        <a:p>
          <a:pPr algn="justLow" rtl="1"/>
          <a:endParaRPr lang="ar-SA" sz="2800"/>
        </a:p>
      </dgm:t>
    </dgm:pt>
    <dgm:pt modelId="{C9DC8F4D-70E5-4CBB-BD00-C600BCBD002B}">
      <dgm:prSet phldrT="[نص]" custT="1"/>
      <dgm:spPr/>
      <dgm:t>
        <a:bodyPr/>
        <a:lstStyle/>
        <a:p>
          <a:pPr algn="ctr" rtl="1"/>
          <a:r>
            <a:rPr lang="ar-SA" sz="2800" b="1" dirty="0" smtClean="0"/>
            <a:t>برامج التقدير</a:t>
          </a:r>
          <a:endParaRPr lang="ar-SA" sz="2800" b="1" dirty="0"/>
        </a:p>
      </dgm:t>
    </dgm:pt>
    <dgm:pt modelId="{C77F375B-D419-4BED-B57D-52B2AF24FC3D}" type="parTrans" cxnId="{D0E2F34C-CF46-4EF6-9540-32D65129B0E0}">
      <dgm:prSet/>
      <dgm:spPr/>
      <dgm:t>
        <a:bodyPr/>
        <a:lstStyle/>
        <a:p>
          <a:pPr algn="justLow" rtl="1"/>
          <a:endParaRPr lang="ar-SA" sz="2800"/>
        </a:p>
      </dgm:t>
    </dgm:pt>
    <dgm:pt modelId="{2043D36D-BB64-48EB-A91A-2F616A4F7144}" type="sibTrans" cxnId="{D0E2F34C-CF46-4EF6-9540-32D65129B0E0}">
      <dgm:prSet/>
      <dgm:spPr/>
      <dgm:t>
        <a:bodyPr/>
        <a:lstStyle/>
        <a:p>
          <a:pPr algn="justLow" rtl="1"/>
          <a:endParaRPr lang="ar-SA" sz="2800"/>
        </a:p>
      </dgm:t>
    </dgm:pt>
    <dgm:pt modelId="{CDE5B47F-5457-4C87-A768-65ADCAF0A4D8}">
      <dgm:prSet phldrT="[نص]" custT="1"/>
      <dgm:spPr/>
      <dgm:t>
        <a:bodyPr/>
        <a:lstStyle/>
        <a:p>
          <a:pPr algn="justLow" rtl="1"/>
          <a:r>
            <a:rPr lang="ar-SA" sz="2800" dirty="0" smtClean="0"/>
            <a:t>جعل النجاح مرئياً والاحتفاء بالإنجازات الصغيرة قبل الكبيرة</a:t>
          </a:r>
          <a:endParaRPr lang="ar-SA" sz="2800" dirty="0"/>
        </a:p>
      </dgm:t>
    </dgm:pt>
    <dgm:pt modelId="{38052E12-11EC-4F02-AD49-492F5B0729B3}" type="parTrans" cxnId="{E2CC9A03-349D-4944-8668-234E64DE1265}">
      <dgm:prSet/>
      <dgm:spPr/>
      <dgm:t>
        <a:bodyPr/>
        <a:lstStyle/>
        <a:p>
          <a:pPr algn="justLow" rtl="1"/>
          <a:endParaRPr lang="ar-SA" sz="2800"/>
        </a:p>
      </dgm:t>
    </dgm:pt>
    <dgm:pt modelId="{CDA404AF-6033-4DBF-82F7-E70E91533FC4}" type="sibTrans" cxnId="{E2CC9A03-349D-4944-8668-234E64DE1265}">
      <dgm:prSet/>
      <dgm:spPr/>
      <dgm:t>
        <a:bodyPr/>
        <a:lstStyle/>
        <a:p>
          <a:pPr algn="justLow" rtl="1"/>
          <a:endParaRPr lang="ar-SA" sz="2800"/>
        </a:p>
      </dgm:t>
    </dgm:pt>
    <dgm:pt modelId="{DF840ED2-9573-46B4-A43C-3CC76378DA04}" type="pres">
      <dgm:prSet presAssocID="{56A7F119-B272-4D66-9993-C375EDEB6F39}" presName="Name0" presStyleCnt="0">
        <dgm:presLayoutVars>
          <dgm:dir val="rev"/>
          <dgm:animLvl val="lvl"/>
          <dgm:resizeHandles val="exact"/>
        </dgm:presLayoutVars>
      </dgm:prSet>
      <dgm:spPr/>
      <dgm:t>
        <a:bodyPr/>
        <a:lstStyle/>
        <a:p>
          <a:pPr rtl="1"/>
          <a:endParaRPr lang="ar-SA"/>
        </a:p>
      </dgm:t>
    </dgm:pt>
    <dgm:pt modelId="{589604D7-E1A1-4B32-BD4B-BDCA765801C3}" type="pres">
      <dgm:prSet presAssocID="{04D755B9-F6C9-4F4E-94D0-55D4EC917CB5}" presName="linNode" presStyleCnt="0"/>
      <dgm:spPr/>
    </dgm:pt>
    <dgm:pt modelId="{80B37703-CFD1-4432-A887-971091EF8605}" type="pres">
      <dgm:prSet presAssocID="{04D755B9-F6C9-4F4E-94D0-55D4EC917CB5}" presName="parentText" presStyleLbl="node1" presStyleIdx="0" presStyleCnt="3">
        <dgm:presLayoutVars>
          <dgm:chMax val="1"/>
          <dgm:bulletEnabled val="1"/>
        </dgm:presLayoutVars>
      </dgm:prSet>
      <dgm:spPr/>
      <dgm:t>
        <a:bodyPr/>
        <a:lstStyle/>
        <a:p>
          <a:pPr rtl="1"/>
          <a:endParaRPr lang="ar-SA"/>
        </a:p>
      </dgm:t>
    </dgm:pt>
    <dgm:pt modelId="{61DE9CB6-C77D-4EF6-A443-B8DEC372C48D}" type="pres">
      <dgm:prSet presAssocID="{04D755B9-F6C9-4F4E-94D0-55D4EC917CB5}" presName="descendantText" presStyleLbl="alignAccFollowNode1" presStyleIdx="0" presStyleCnt="3">
        <dgm:presLayoutVars>
          <dgm:bulletEnabled val="1"/>
        </dgm:presLayoutVars>
      </dgm:prSet>
      <dgm:spPr/>
      <dgm:t>
        <a:bodyPr/>
        <a:lstStyle/>
        <a:p>
          <a:pPr rtl="1"/>
          <a:endParaRPr lang="ar-SA"/>
        </a:p>
      </dgm:t>
    </dgm:pt>
    <dgm:pt modelId="{8DC9BA0E-3EFD-4936-BD73-D5B1F8348163}" type="pres">
      <dgm:prSet presAssocID="{E29378D8-BDBC-41AE-9419-4E02157509B5}" presName="sp" presStyleCnt="0"/>
      <dgm:spPr/>
    </dgm:pt>
    <dgm:pt modelId="{2083C7D0-94E3-4009-A8EF-838B1163A28E}" type="pres">
      <dgm:prSet presAssocID="{AA6FC6F4-B48B-4941-B422-B27E22097D9D}" presName="linNode" presStyleCnt="0"/>
      <dgm:spPr/>
    </dgm:pt>
    <dgm:pt modelId="{614344EE-8D66-4F74-AD9B-E91E86BC28E3}" type="pres">
      <dgm:prSet presAssocID="{AA6FC6F4-B48B-4941-B422-B27E22097D9D}" presName="parentText" presStyleLbl="node1" presStyleIdx="1" presStyleCnt="3">
        <dgm:presLayoutVars>
          <dgm:chMax val="1"/>
          <dgm:bulletEnabled val="1"/>
        </dgm:presLayoutVars>
      </dgm:prSet>
      <dgm:spPr/>
      <dgm:t>
        <a:bodyPr/>
        <a:lstStyle/>
        <a:p>
          <a:pPr rtl="1"/>
          <a:endParaRPr lang="ar-SA"/>
        </a:p>
      </dgm:t>
    </dgm:pt>
    <dgm:pt modelId="{9B5FF25A-367B-44BD-9857-5FE7CA398BD7}" type="pres">
      <dgm:prSet presAssocID="{AA6FC6F4-B48B-4941-B422-B27E22097D9D}" presName="descendantText" presStyleLbl="alignAccFollowNode1" presStyleIdx="1" presStyleCnt="3">
        <dgm:presLayoutVars>
          <dgm:bulletEnabled val="1"/>
        </dgm:presLayoutVars>
      </dgm:prSet>
      <dgm:spPr/>
      <dgm:t>
        <a:bodyPr/>
        <a:lstStyle/>
        <a:p>
          <a:pPr rtl="1"/>
          <a:endParaRPr lang="ar-SA"/>
        </a:p>
      </dgm:t>
    </dgm:pt>
    <dgm:pt modelId="{BC0FFF0B-EC90-4300-9C1F-F8A2EA69F372}" type="pres">
      <dgm:prSet presAssocID="{59BBFB44-02FC-42D3-9B82-41D5D5D7B572}" presName="sp" presStyleCnt="0"/>
      <dgm:spPr/>
    </dgm:pt>
    <dgm:pt modelId="{79FB63AB-9903-4856-AAD1-1AEB97C929EB}" type="pres">
      <dgm:prSet presAssocID="{C9DC8F4D-70E5-4CBB-BD00-C600BCBD002B}" presName="linNode" presStyleCnt="0"/>
      <dgm:spPr/>
    </dgm:pt>
    <dgm:pt modelId="{809A909E-3E9B-4259-A3AB-BA0D1E09C2AA}" type="pres">
      <dgm:prSet presAssocID="{C9DC8F4D-70E5-4CBB-BD00-C600BCBD002B}" presName="parentText" presStyleLbl="node1" presStyleIdx="2" presStyleCnt="3">
        <dgm:presLayoutVars>
          <dgm:chMax val="1"/>
          <dgm:bulletEnabled val="1"/>
        </dgm:presLayoutVars>
      </dgm:prSet>
      <dgm:spPr/>
      <dgm:t>
        <a:bodyPr/>
        <a:lstStyle/>
        <a:p>
          <a:pPr rtl="1"/>
          <a:endParaRPr lang="ar-SA"/>
        </a:p>
      </dgm:t>
    </dgm:pt>
    <dgm:pt modelId="{1E9B264E-A263-4A5B-A766-949F37471F02}" type="pres">
      <dgm:prSet presAssocID="{C9DC8F4D-70E5-4CBB-BD00-C600BCBD002B}" presName="descendantText" presStyleLbl="alignAccFollowNode1" presStyleIdx="2" presStyleCnt="3">
        <dgm:presLayoutVars>
          <dgm:bulletEnabled val="1"/>
        </dgm:presLayoutVars>
      </dgm:prSet>
      <dgm:spPr/>
      <dgm:t>
        <a:bodyPr/>
        <a:lstStyle/>
        <a:p>
          <a:pPr rtl="1"/>
          <a:endParaRPr lang="ar-SA"/>
        </a:p>
      </dgm:t>
    </dgm:pt>
  </dgm:ptLst>
  <dgm:cxnLst>
    <dgm:cxn modelId="{E2CC9A03-349D-4944-8668-234E64DE1265}" srcId="{C9DC8F4D-70E5-4CBB-BD00-C600BCBD002B}" destId="{CDE5B47F-5457-4C87-A768-65ADCAF0A4D8}" srcOrd="0" destOrd="0" parTransId="{38052E12-11EC-4F02-AD49-492F5B0729B3}" sibTransId="{CDA404AF-6033-4DBF-82F7-E70E91533FC4}"/>
    <dgm:cxn modelId="{C1F857F8-AB58-459D-85C4-8A864278731F}" srcId="{04D755B9-F6C9-4F4E-94D0-55D4EC917CB5}" destId="{10424246-5F15-4A0D-B175-B1B4D6FDA2DA}" srcOrd="0" destOrd="0" parTransId="{871D6EAF-215E-4220-B38F-223217337353}" sibTransId="{9BF606F3-91FE-4A31-A2F1-8997E5C48A45}"/>
    <dgm:cxn modelId="{3E849525-8280-41D8-99D4-DC07ED333066}" srcId="{AA6FC6F4-B48B-4941-B422-B27E22097D9D}" destId="{25ED8760-A05C-47AF-927D-B930C9E4E619}" srcOrd="0" destOrd="0" parTransId="{9A1FB9D3-851A-4825-81E0-43565358E3D8}" sibTransId="{A580D2AC-30FF-4F01-801C-46BC772D481F}"/>
    <dgm:cxn modelId="{991280A4-61A4-4318-8D6F-70471BDB2735}" type="presOf" srcId="{25ED8760-A05C-47AF-927D-B930C9E4E619}" destId="{9B5FF25A-367B-44BD-9857-5FE7CA398BD7}" srcOrd="0" destOrd="0" presId="urn:microsoft.com/office/officeart/2005/8/layout/vList5"/>
    <dgm:cxn modelId="{435346A1-6C39-4744-9A1E-4887E87F801D}" type="presOf" srcId="{AA6FC6F4-B48B-4941-B422-B27E22097D9D}" destId="{614344EE-8D66-4F74-AD9B-E91E86BC28E3}" srcOrd="0" destOrd="0" presId="urn:microsoft.com/office/officeart/2005/8/layout/vList5"/>
    <dgm:cxn modelId="{03048B3F-53D3-458D-A2B0-F56FC3CA2389}" srcId="{56A7F119-B272-4D66-9993-C375EDEB6F39}" destId="{04D755B9-F6C9-4F4E-94D0-55D4EC917CB5}" srcOrd="0" destOrd="0" parTransId="{B95F3E59-0B00-4CC3-94E7-6901F45028CF}" sibTransId="{E29378D8-BDBC-41AE-9419-4E02157509B5}"/>
    <dgm:cxn modelId="{EAA459BF-3AF6-45F8-9254-58E3A4BB4643}" type="presOf" srcId="{56A7F119-B272-4D66-9993-C375EDEB6F39}" destId="{DF840ED2-9573-46B4-A43C-3CC76378DA04}" srcOrd="0" destOrd="0" presId="urn:microsoft.com/office/officeart/2005/8/layout/vList5"/>
    <dgm:cxn modelId="{D0E2F34C-CF46-4EF6-9540-32D65129B0E0}" srcId="{56A7F119-B272-4D66-9993-C375EDEB6F39}" destId="{C9DC8F4D-70E5-4CBB-BD00-C600BCBD002B}" srcOrd="2" destOrd="0" parTransId="{C77F375B-D419-4BED-B57D-52B2AF24FC3D}" sibTransId="{2043D36D-BB64-48EB-A91A-2F616A4F7144}"/>
    <dgm:cxn modelId="{2B4ADD52-E6DD-4E8C-A981-442D6B466E35}" type="presOf" srcId="{10424246-5F15-4A0D-B175-B1B4D6FDA2DA}" destId="{61DE9CB6-C77D-4EF6-A443-B8DEC372C48D}" srcOrd="0" destOrd="0" presId="urn:microsoft.com/office/officeart/2005/8/layout/vList5"/>
    <dgm:cxn modelId="{E5834D4A-2E6F-4404-8EBB-9F9DD18AD423}" type="presOf" srcId="{04D755B9-F6C9-4F4E-94D0-55D4EC917CB5}" destId="{80B37703-CFD1-4432-A887-971091EF8605}" srcOrd="0" destOrd="0" presId="urn:microsoft.com/office/officeart/2005/8/layout/vList5"/>
    <dgm:cxn modelId="{450BC269-11E3-4E37-93EC-B7034B8D06E1}" type="presOf" srcId="{C9DC8F4D-70E5-4CBB-BD00-C600BCBD002B}" destId="{809A909E-3E9B-4259-A3AB-BA0D1E09C2AA}" srcOrd="0" destOrd="0" presId="urn:microsoft.com/office/officeart/2005/8/layout/vList5"/>
    <dgm:cxn modelId="{4B25214E-DAE3-4B68-A795-E4AA3458E00E}" type="presOf" srcId="{CDE5B47F-5457-4C87-A768-65ADCAF0A4D8}" destId="{1E9B264E-A263-4A5B-A766-949F37471F02}" srcOrd="0" destOrd="0" presId="urn:microsoft.com/office/officeart/2005/8/layout/vList5"/>
    <dgm:cxn modelId="{3A722E10-F96F-46E3-AA33-B812B23C6E22}" srcId="{56A7F119-B272-4D66-9993-C375EDEB6F39}" destId="{AA6FC6F4-B48B-4941-B422-B27E22097D9D}" srcOrd="1" destOrd="0" parTransId="{D2EABF6A-F9E9-472B-81FA-F77A70CDE4F6}" sibTransId="{59BBFB44-02FC-42D3-9B82-41D5D5D7B572}"/>
    <dgm:cxn modelId="{8B28AE31-B2B5-4CEA-BBCE-DE2E635B1444}" type="presParOf" srcId="{DF840ED2-9573-46B4-A43C-3CC76378DA04}" destId="{589604D7-E1A1-4B32-BD4B-BDCA765801C3}" srcOrd="0" destOrd="0" presId="urn:microsoft.com/office/officeart/2005/8/layout/vList5"/>
    <dgm:cxn modelId="{A2BFBFD3-B645-4A9F-8AEA-3696ACC6AB27}" type="presParOf" srcId="{589604D7-E1A1-4B32-BD4B-BDCA765801C3}" destId="{80B37703-CFD1-4432-A887-971091EF8605}" srcOrd="0" destOrd="0" presId="urn:microsoft.com/office/officeart/2005/8/layout/vList5"/>
    <dgm:cxn modelId="{4080C5B7-F8BE-4980-89FC-FDA0DD75ED15}" type="presParOf" srcId="{589604D7-E1A1-4B32-BD4B-BDCA765801C3}" destId="{61DE9CB6-C77D-4EF6-A443-B8DEC372C48D}" srcOrd="1" destOrd="0" presId="urn:microsoft.com/office/officeart/2005/8/layout/vList5"/>
    <dgm:cxn modelId="{AB5F2BA5-1D0C-4262-B102-29D06787E7CF}" type="presParOf" srcId="{DF840ED2-9573-46B4-A43C-3CC76378DA04}" destId="{8DC9BA0E-3EFD-4936-BD73-D5B1F8348163}" srcOrd="1" destOrd="0" presId="urn:microsoft.com/office/officeart/2005/8/layout/vList5"/>
    <dgm:cxn modelId="{60E4BDFA-D945-491B-84AF-DA1C72A7D92F}" type="presParOf" srcId="{DF840ED2-9573-46B4-A43C-3CC76378DA04}" destId="{2083C7D0-94E3-4009-A8EF-838B1163A28E}" srcOrd="2" destOrd="0" presId="urn:microsoft.com/office/officeart/2005/8/layout/vList5"/>
    <dgm:cxn modelId="{4A3AA2EF-0424-4D9A-8511-0BBE8634B066}" type="presParOf" srcId="{2083C7D0-94E3-4009-A8EF-838B1163A28E}" destId="{614344EE-8D66-4F74-AD9B-E91E86BC28E3}" srcOrd="0" destOrd="0" presId="urn:microsoft.com/office/officeart/2005/8/layout/vList5"/>
    <dgm:cxn modelId="{0E6EDB03-D3E2-4781-80FB-DAE279CE6CA2}" type="presParOf" srcId="{2083C7D0-94E3-4009-A8EF-838B1163A28E}" destId="{9B5FF25A-367B-44BD-9857-5FE7CA398BD7}" srcOrd="1" destOrd="0" presId="urn:microsoft.com/office/officeart/2005/8/layout/vList5"/>
    <dgm:cxn modelId="{89F6369A-FACA-4D41-B353-9D5C325071FA}" type="presParOf" srcId="{DF840ED2-9573-46B4-A43C-3CC76378DA04}" destId="{BC0FFF0B-EC90-4300-9C1F-F8A2EA69F372}" srcOrd="3" destOrd="0" presId="urn:microsoft.com/office/officeart/2005/8/layout/vList5"/>
    <dgm:cxn modelId="{9A5A994B-ECFE-4942-8A5E-527C1B70D117}" type="presParOf" srcId="{DF840ED2-9573-46B4-A43C-3CC76378DA04}" destId="{79FB63AB-9903-4856-AAD1-1AEB97C929EB}" srcOrd="4" destOrd="0" presId="urn:microsoft.com/office/officeart/2005/8/layout/vList5"/>
    <dgm:cxn modelId="{3D49C98E-C3A9-4ABB-9E7D-31CFC21EDCB6}" type="presParOf" srcId="{79FB63AB-9903-4856-AAD1-1AEB97C929EB}" destId="{809A909E-3E9B-4259-A3AB-BA0D1E09C2AA}" srcOrd="0" destOrd="0" presId="urn:microsoft.com/office/officeart/2005/8/layout/vList5"/>
    <dgm:cxn modelId="{6A318748-F93C-4C16-8EC8-9B699E0D121D}" type="presParOf" srcId="{79FB63AB-9903-4856-AAD1-1AEB97C929EB}" destId="{1E9B264E-A263-4A5B-A766-949F37471F02}" srcOrd="1" destOrd="0" presId="urn:microsoft.com/office/officeart/2005/8/layout/vList5"/>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1.xml><?xml version="1.0" encoding="utf-8"?>
<dgm:dataModel xmlns:dgm="http://schemas.openxmlformats.org/drawingml/2006/diagram" xmlns:a="http://schemas.openxmlformats.org/drawingml/2006/main">
  <dgm:ptLst>
    <dgm:pt modelId="{F9171485-F68F-45EC-AA5A-10A576EF0A74}" type="doc">
      <dgm:prSet loTypeId="urn:microsoft.com/office/officeart/2009/layout/CircleArrowProcess" loCatId="process" qsTypeId="urn:microsoft.com/office/officeart/2005/8/quickstyle/simple1" qsCatId="simple" csTypeId="urn:microsoft.com/office/officeart/2005/8/colors/colorful4" csCatId="colorful" phldr="1"/>
      <dgm:spPr/>
      <dgm:t>
        <a:bodyPr/>
        <a:lstStyle/>
        <a:p>
          <a:pPr rtl="1"/>
          <a:endParaRPr lang="ar-SA"/>
        </a:p>
      </dgm:t>
    </dgm:pt>
    <dgm:pt modelId="{0281A6A5-52A1-4233-B71F-F9AD4EB87DF8}">
      <dgm:prSet phldrT="[نص]" custT="1"/>
      <dgm:spPr/>
      <dgm:t>
        <a:bodyPr/>
        <a:lstStyle/>
        <a:p>
          <a:pPr rtl="1"/>
          <a:r>
            <a:rPr lang="ar-SA" sz="2800" b="1" dirty="0" smtClean="0"/>
            <a:t>بناء الثقة</a:t>
          </a:r>
          <a:endParaRPr lang="ar-SA" sz="2800" b="1" dirty="0"/>
        </a:p>
      </dgm:t>
    </dgm:pt>
    <dgm:pt modelId="{7A4B8640-6AD0-4F01-8893-B8E87E08E62A}" type="parTrans" cxnId="{BCBA7BB9-67DA-4DEF-AB4A-23C29340AF85}">
      <dgm:prSet/>
      <dgm:spPr/>
      <dgm:t>
        <a:bodyPr/>
        <a:lstStyle/>
        <a:p>
          <a:pPr rtl="1"/>
          <a:endParaRPr lang="ar-SA" sz="2800" b="1"/>
        </a:p>
      </dgm:t>
    </dgm:pt>
    <dgm:pt modelId="{1EEF712B-CBBA-4D00-838F-BF6AD8719AEE}" type="sibTrans" cxnId="{BCBA7BB9-67DA-4DEF-AB4A-23C29340AF85}">
      <dgm:prSet/>
      <dgm:spPr/>
      <dgm:t>
        <a:bodyPr/>
        <a:lstStyle/>
        <a:p>
          <a:pPr rtl="1"/>
          <a:endParaRPr lang="ar-SA" sz="2800" b="1"/>
        </a:p>
      </dgm:t>
    </dgm:pt>
    <dgm:pt modelId="{6011E7DB-26A5-435D-B8F8-1B916AA0EC98}">
      <dgm:prSet phldrT="[نص]" custT="1"/>
      <dgm:spPr/>
      <dgm:t>
        <a:bodyPr/>
        <a:lstStyle/>
        <a:p>
          <a:pPr rtl="1"/>
          <a:r>
            <a:rPr lang="ar-SA" sz="2800" b="1" dirty="0" smtClean="0"/>
            <a:t>إدارة الأزمات</a:t>
          </a:r>
          <a:endParaRPr lang="ar-SA" sz="2800" b="1" dirty="0"/>
        </a:p>
      </dgm:t>
    </dgm:pt>
    <dgm:pt modelId="{E2BDAD36-C2CC-46F6-9853-A02767BEFD14}" type="parTrans" cxnId="{4EB85125-03E0-424F-B4E5-393235CC578D}">
      <dgm:prSet/>
      <dgm:spPr/>
      <dgm:t>
        <a:bodyPr/>
        <a:lstStyle/>
        <a:p>
          <a:pPr rtl="1"/>
          <a:endParaRPr lang="ar-SA" sz="2800" b="1"/>
        </a:p>
      </dgm:t>
    </dgm:pt>
    <dgm:pt modelId="{896BA069-0121-4586-923E-D4C689CBE081}" type="sibTrans" cxnId="{4EB85125-03E0-424F-B4E5-393235CC578D}">
      <dgm:prSet/>
      <dgm:spPr/>
      <dgm:t>
        <a:bodyPr/>
        <a:lstStyle/>
        <a:p>
          <a:pPr rtl="1"/>
          <a:endParaRPr lang="ar-SA" sz="2800" b="1"/>
        </a:p>
      </dgm:t>
    </dgm:pt>
    <dgm:pt modelId="{03A292C0-3B18-4552-9E39-A70E2EB10504}">
      <dgm:prSet phldrT="[نص]" custT="1"/>
      <dgm:spPr/>
      <dgm:t>
        <a:bodyPr/>
        <a:lstStyle/>
        <a:p>
          <a:pPr rtl="1"/>
          <a:r>
            <a:rPr lang="ar-SA" sz="2800" b="1" dirty="0" smtClean="0"/>
            <a:t>جذب الاستثمارات</a:t>
          </a:r>
          <a:endParaRPr lang="ar-SA" sz="2800" b="1" dirty="0"/>
        </a:p>
      </dgm:t>
    </dgm:pt>
    <dgm:pt modelId="{AD72D595-8087-4201-9206-603BD593A655}" type="parTrans" cxnId="{11EE826E-9E15-48AB-B95A-C89BD15CA2AD}">
      <dgm:prSet/>
      <dgm:spPr/>
      <dgm:t>
        <a:bodyPr/>
        <a:lstStyle/>
        <a:p>
          <a:pPr rtl="1"/>
          <a:endParaRPr lang="ar-SA" sz="2800" b="1"/>
        </a:p>
      </dgm:t>
    </dgm:pt>
    <dgm:pt modelId="{1053D7A4-AE84-4DEE-ABAB-BBE2EFCB02FF}" type="sibTrans" cxnId="{11EE826E-9E15-48AB-B95A-C89BD15CA2AD}">
      <dgm:prSet/>
      <dgm:spPr/>
      <dgm:t>
        <a:bodyPr/>
        <a:lstStyle/>
        <a:p>
          <a:pPr rtl="1"/>
          <a:endParaRPr lang="ar-SA" sz="2800" b="1"/>
        </a:p>
      </dgm:t>
    </dgm:pt>
    <dgm:pt modelId="{254B0B80-EAD5-4ABF-AF1B-7CB7225327B2}" type="pres">
      <dgm:prSet presAssocID="{F9171485-F68F-45EC-AA5A-10A576EF0A74}" presName="Name0" presStyleCnt="0">
        <dgm:presLayoutVars>
          <dgm:chMax val="7"/>
          <dgm:chPref val="7"/>
          <dgm:dir/>
          <dgm:animLvl val="lvl"/>
        </dgm:presLayoutVars>
      </dgm:prSet>
      <dgm:spPr/>
      <dgm:t>
        <a:bodyPr/>
        <a:lstStyle/>
        <a:p>
          <a:pPr rtl="1"/>
          <a:endParaRPr lang="ar-SA"/>
        </a:p>
      </dgm:t>
    </dgm:pt>
    <dgm:pt modelId="{8301FAF9-430E-433E-8FE6-0788555FDF0E}" type="pres">
      <dgm:prSet presAssocID="{0281A6A5-52A1-4233-B71F-F9AD4EB87DF8}" presName="Accent1" presStyleCnt="0"/>
      <dgm:spPr/>
    </dgm:pt>
    <dgm:pt modelId="{FFECB7A6-5845-4CDF-ACA4-7A51372B941E}" type="pres">
      <dgm:prSet presAssocID="{0281A6A5-52A1-4233-B71F-F9AD4EB87DF8}" presName="Accent" presStyleLbl="node1" presStyleIdx="0" presStyleCnt="3"/>
      <dgm:spPr>
        <a:solidFill>
          <a:srgbClr val="FF0000"/>
        </a:solidFill>
      </dgm:spPr>
    </dgm:pt>
    <dgm:pt modelId="{E536CE5E-AE33-4FA8-9737-C429A0BC23CD}" type="pres">
      <dgm:prSet presAssocID="{0281A6A5-52A1-4233-B71F-F9AD4EB87DF8}" presName="Parent1" presStyleLbl="revTx" presStyleIdx="0" presStyleCnt="3">
        <dgm:presLayoutVars>
          <dgm:chMax val="1"/>
          <dgm:chPref val="1"/>
          <dgm:bulletEnabled val="1"/>
        </dgm:presLayoutVars>
      </dgm:prSet>
      <dgm:spPr/>
      <dgm:t>
        <a:bodyPr/>
        <a:lstStyle/>
        <a:p>
          <a:pPr rtl="1"/>
          <a:endParaRPr lang="ar-SA"/>
        </a:p>
      </dgm:t>
    </dgm:pt>
    <dgm:pt modelId="{FB026E50-54D7-41DD-9862-F3EE6A846279}" type="pres">
      <dgm:prSet presAssocID="{6011E7DB-26A5-435D-B8F8-1B916AA0EC98}" presName="Accent2" presStyleCnt="0"/>
      <dgm:spPr/>
    </dgm:pt>
    <dgm:pt modelId="{AF525150-3EBA-443D-8D62-A0D9C34EFE41}" type="pres">
      <dgm:prSet presAssocID="{6011E7DB-26A5-435D-B8F8-1B916AA0EC98}" presName="Accent" presStyleLbl="node1" presStyleIdx="1" presStyleCnt="3" custScaleX="134453"/>
      <dgm:spPr/>
    </dgm:pt>
    <dgm:pt modelId="{A3839E30-8A67-42AD-8B8A-DB32A3536B0B}" type="pres">
      <dgm:prSet presAssocID="{6011E7DB-26A5-435D-B8F8-1B916AA0EC98}" presName="Parent2" presStyleLbl="revTx" presStyleIdx="1" presStyleCnt="3" custScaleX="140626" custScaleY="181489">
        <dgm:presLayoutVars>
          <dgm:chMax val="1"/>
          <dgm:chPref val="1"/>
          <dgm:bulletEnabled val="1"/>
        </dgm:presLayoutVars>
      </dgm:prSet>
      <dgm:spPr/>
      <dgm:t>
        <a:bodyPr/>
        <a:lstStyle/>
        <a:p>
          <a:pPr rtl="1"/>
          <a:endParaRPr lang="ar-SA"/>
        </a:p>
      </dgm:t>
    </dgm:pt>
    <dgm:pt modelId="{8D629059-9226-440C-8C08-752BC0D9BDBD}" type="pres">
      <dgm:prSet presAssocID="{03A292C0-3B18-4552-9E39-A70E2EB10504}" presName="Accent3" presStyleCnt="0"/>
      <dgm:spPr/>
    </dgm:pt>
    <dgm:pt modelId="{61F5AFE8-6860-40BF-8BE3-AE083E7B4EE1}" type="pres">
      <dgm:prSet presAssocID="{03A292C0-3B18-4552-9E39-A70E2EB10504}" presName="Accent" presStyleLbl="node1" presStyleIdx="2" presStyleCnt="3" custScaleX="140338"/>
      <dgm:spPr/>
    </dgm:pt>
    <dgm:pt modelId="{E2BCE696-2F54-42BF-8700-40B7F610C1CC}" type="pres">
      <dgm:prSet presAssocID="{03A292C0-3B18-4552-9E39-A70E2EB10504}" presName="Parent3" presStyleLbl="revTx" presStyleIdx="2" presStyleCnt="3" custScaleX="169586">
        <dgm:presLayoutVars>
          <dgm:chMax val="1"/>
          <dgm:chPref val="1"/>
          <dgm:bulletEnabled val="1"/>
        </dgm:presLayoutVars>
      </dgm:prSet>
      <dgm:spPr/>
      <dgm:t>
        <a:bodyPr/>
        <a:lstStyle/>
        <a:p>
          <a:pPr rtl="1"/>
          <a:endParaRPr lang="ar-SA"/>
        </a:p>
      </dgm:t>
    </dgm:pt>
  </dgm:ptLst>
  <dgm:cxnLst>
    <dgm:cxn modelId="{219BE873-33B8-456C-BE01-614F8534CA10}" type="presOf" srcId="{0281A6A5-52A1-4233-B71F-F9AD4EB87DF8}" destId="{E536CE5E-AE33-4FA8-9737-C429A0BC23CD}" srcOrd="0" destOrd="0" presId="urn:microsoft.com/office/officeart/2009/layout/CircleArrowProcess"/>
    <dgm:cxn modelId="{5B80AAB8-1B60-4780-919E-291B9EF98BCD}" type="presOf" srcId="{6011E7DB-26A5-435D-B8F8-1B916AA0EC98}" destId="{A3839E30-8A67-42AD-8B8A-DB32A3536B0B}" srcOrd="0" destOrd="0" presId="urn:microsoft.com/office/officeart/2009/layout/CircleArrowProcess"/>
    <dgm:cxn modelId="{11EE826E-9E15-48AB-B95A-C89BD15CA2AD}" srcId="{F9171485-F68F-45EC-AA5A-10A576EF0A74}" destId="{03A292C0-3B18-4552-9E39-A70E2EB10504}" srcOrd="2" destOrd="0" parTransId="{AD72D595-8087-4201-9206-603BD593A655}" sibTransId="{1053D7A4-AE84-4DEE-ABAB-BBE2EFCB02FF}"/>
    <dgm:cxn modelId="{32C7BC2F-4FEF-438C-8BC9-997BDCF4BF5B}" type="presOf" srcId="{03A292C0-3B18-4552-9E39-A70E2EB10504}" destId="{E2BCE696-2F54-42BF-8700-40B7F610C1CC}" srcOrd="0" destOrd="0" presId="urn:microsoft.com/office/officeart/2009/layout/CircleArrowProcess"/>
    <dgm:cxn modelId="{B4A084E5-F110-4562-BBEF-F1F498100BB0}" type="presOf" srcId="{F9171485-F68F-45EC-AA5A-10A576EF0A74}" destId="{254B0B80-EAD5-4ABF-AF1B-7CB7225327B2}" srcOrd="0" destOrd="0" presId="urn:microsoft.com/office/officeart/2009/layout/CircleArrowProcess"/>
    <dgm:cxn modelId="{4EB85125-03E0-424F-B4E5-393235CC578D}" srcId="{F9171485-F68F-45EC-AA5A-10A576EF0A74}" destId="{6011E7DB-26A5-435D-B8F8-1B916AA0EC98}" srcOrd="1" destOrd="0" parTransId="{E2BDAD36-C2CC-46F6-9853-A02767BEFD14}" sibTransId="{896BA069-0121-4586-923E-D4C689CBE081}"/>
    <dgm:cxn modelId="{BCBA7BB9-67DA-4DEF-AB4A-23C29340AF85}" srcId="{F9171485-F68F-45EC-AA5A-10A576EF0A74}" destId="{0281A6A5-52A1-4233-B71F-F9AD4EB87DF8}" srcOrd="0" destOrd="0" parTransId="{7A4B8640-6AD0-4F01-8893-B8E87E08E62A}" sibTransId="{1EEF712B-CBBA-4D00-838F-BF6AD8719AEE}"/>
    <dgm:cxn modelId="{AAB67737-ED7D-4A83-9D1E-EB86458C2E4C}" type="presParOf" srcId="{254B0B80-EAD5-4ABF-AF1B-7CB7225327B2}" destId="{8301FAF9-430E-433E-8FE6-0788555FDF0E}" srcOrd="0" destOrd="0" presId="urn:microsoft.com/office/officeart/2009/layout/CircleArrowProcess"/>
    <dgm:cxn modelId="{D24D8825-5F4D-445C-A45C-917E33B3D4D0}" type="presParOf" srcId="{8301FAF9-430E-433E-8FE6-0788555FDF0E}" destId="{FFECB7A6-5845-4CDF-ACA4-7A51372B941E}" srcOrd="0" destOrd="0" presId="urn:microsoft.com/office/officeart/2009/layout/CircleArrowProcess"/>
    <dgm:cxn modelId="{DCF79210-A894-421E-84C5-A9E279C84722}" type="presParOf" srcId="{254B0B80-EAD5-4ABF-AF1B-7CB7225327B2}" destId="{E536CE5E-AE33-4FA8-9737-C429A0BC23CD}" srcOrd="1" destOrd="0" presId="urn:microsoft.com/office/officeart/2009/layout/CircleArrowProcess"/>
    <dgm:cxn modelId="{6382516E-7C13-4661-9342-1081A2B6021E}" type="presParOf" srcId="{254B0B80-EAD5-4ABF-AF1B-7CB7225327B2}" destId="{FB026E50-54D7-41DD-9862-F3EE6A846279}" srcOrd="2" destOrd="0" presId="urn:microsoft.com/office/officeart/2009/layout/CircleArrowProcess"/>
    <dgm:cxn modelId="{E40BEB91-2F00-4807-AA09-938E0EF95678}" type="presParOf" srcId="{FB026E50-54D7-41DD-9862-F3EE6A846279}" destId="{AF525150-3EBA-443D-8D62-A0D9C34EFE41}" srcOrd="0" destOrd="0" presId="urn:microsoft.com/office/officeart/2009/layout/CircleArrowProcess"/>
    <dgm:cxn modelId="{16D0F0C9-C6BB-4CD6-AE0A-7E45A897E7B8}" type="presParOf" srcId="{254B0B80-EAD5-4ABF-AF1B-7CB7225327B2}" destId="{A3839E30-8A67-42AD-8B8A-DB32A3536B0B}" srcOrd="3" destOrd="0" presId="urn:microsoft.com/office/officeart/2009/layout/CircleArrowProcess"/>
    <dgm:cxn modelId="{4222AC49-561F-4357-89CD-AE11198C8661}" type="presParOf" srcId="{254B0B80-EAD5-4ABF-AF1B-7CB7225327B2}" destId="{8D629059-9226-440C-8C08-752BC0D9BDBD}" srcOrd="4" destOrd="0" presId="urn:microsoft.com/office/officeart/2009/layout/CircleArrowProcess"/>
    <dgm:cxn modelId="{F638CCD7-40F5-4023-BEA0-B8FB1A5501F9}" type="presParOf" srcId="{8D629059-9226-440C-8C08-752BC0D9BDBD}" destId="{61F5AFE8-6860-40BF-8BE3-AE083E7B4EE1}" srcOrd="0" destOrd="0" presId="urn:microsoft.com/office/officeart/2009/layout/CircleArrowProcess"/>
    <dgm:cxn modelId="{59CE0AF5-858C-4E7B-B4FE-2F7BA9F9A6A4}" type="presParOf" srcId="{254B0B80-EAD5-4ABF-AF1B-7CB7225327B2}" destId="{E2BCE696-2F54-42BF-8700-40B7F610C1CC}" srcOrd="5" destOrd="0" presId="urn:microsoft.com/office/officeart/2009/layout/CircleArrowProcess"/>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2.xml><?xml version="1.0" encoding="utf-8"?>
<dgm:dataModel xmlns:dgm="http://schemas.openxmlformats.org/drawingml/2006/diagram" xmlns:a="http://schemas.openxmlformats.org/drawingml/2006/main">
  <dgm:ptLst>
    <dgm:pt modelId="{E29AE770-299C-4047-ABBE-868874CEF8C4}" type="doc">
      <dgm:prSet loTypeId="urn:microsoft.com/office/officeart/2005/8/layout/pyramid2" loCatId="pyramid" qsTypeId="urn:microsoft.com/office/officeart/2005/8/quickstyle/3d3" qsCatId="3D" csTypeId="urn:microsoft.com/office/officeart/2005/8/colors/colorful4" csCatId="colorful" phldr="1"/>
      <dgm:spPr/>
    </dgm:pt>
    <dgm:pt modelId="{A84CB0CA-4A42-455A-A806-CC1906C17B36}">
      <dgm:prSet phldrT="[نص]"/>
      <dgm:spPr>
        <a:solidFill>
          <a:srgbClr val="00AEEF">
            <a:alpha val="90000"/>
          </a:srgbClr>
        </a:solidFill>
      </dgm:spPr>
      <dgm:t>
        <a:bodyPr/>
        <a:lstStyle/>
        <a:p>
          <a:pPr rtl="1"/>
          <a:r>
            <a:rPr lang="ar-SA" dirty="0" smtClean="0"/>
            <a:t>المسؤولية الاجتماعية</a:t>
          </a:r>
          <a:endParaRPr lang="ar-SA" dirty="0"/>
        </a:p>
      </dgm:t>
    </dgm:pt>
    <dgm:pt modelId="{91ED00AC-D756-47C5-B8A5-150FE6F7F8CC}" type="parTrans" cxnId="{C79599C8-1091-44AF-8CF5-86C8848A5ECB}">
      <dgm:prSet/>
      <dgm:spPr/>
      <dgm:t>
        <a:bodyPr/>
        <a:lstStyle/>
        <a:p>
          <a:pPr rtl="1"/>
          <a:endParaRPr lang="ar-SA"/>
        </a:p>
      </dgm:t>
    </dgm:pt>
    <dgm:pt modelId="{6121BB49-ED74-4AAC-8FC4-C199488C92CD}" type="sibTrans" cxnId="{C79599C8-1091-44AF-8CF5-86C8848A5ECB}">
      <dgm:prSet/>
      <dgm:spPr/>
      <dgm:t>
        <a:bodyPr/>
        <a:lstStyle/>
        <a:p>
          <a:pPr rtl="1"/>
          <a:endParaRPr lang="ar-SA"/>
        </a:p>
      </dgm:t>
    </dgm:pt>
    <dgm:pt modelId="{06F8E171-5E05-464A-9423-6CD7EF5D30AD}">
      <dgm:prSet phldrT="[نص]"/>
      <dgm:spPr>
        <a:solidFill>
          <a:srgbClr val="FF0000">
            <a:alpha val="90000"/>
          </a:srgbClr>
        </a:solidFill>
      </dgm:spPr>
      <dgm:t>
        <a:bodyPr/>
        <a:lstStyle/>
        <a:p>
          <a:pPr rtl="1"/>
          <a:r>
            <a:rPr lang="ar-SA" dirty="0" smtClean="0"/>
            <a:t>المسؤولية البيئية</a:t>
          </a:r>
          <a:endParaRPr lang="ar-SA" dirty="0"/>
        </a:p>
      </dgm:t>
    </dgm:pt>
    <dgm:pt modelId="{AFB4DD5E-E7BB-4A32-A8CF-7D3F01AE6ABE}" type="parTrans" cxnId="{DDF248AE-38D3-408D-B436-D04DA1DD77A3}">
      <dgm:prSet/>
      <dgm:spPr/>
      <dgm:t>
        <a:bodyPr/>
        <a:lstStyle/>
        <a:p>
          <a:pPr rtl="1"/>
          <a:endParaRPr lang="ar-SA"/>
        </a:p>
      </dgm:t>
    </dgm:pt>
    <dgm:pt modelId="{5D5FE315-3040-4577-836A-A4BA4BFBB977}" type="sibTrans" cxnId="{DDF248AE-38D3-408D-B436-D04DA1DD77A3}">
      <dgm:prSet/>
      <dgm:spPr/>
      <dgm:t>
        <a:bodyPr/>
        <a:lstStyle/>
        <a:p>
          <a:pPr rtl="1"/>
          <a:endParaRPr lang="ar-SA"/>
        </a:p>
      </dgm:t>
    </dgm:pt>
    <dgm:pt modelId="{15932113-B879-443D-9070-FA73369E2993}">
      <dgm:prSet phldrT="[نص]"/>
      <dgm:spPr>
        <a:solidFill>
          <a:srgbClr val="00B050">
            <a:alpha val="90000"/>
          </a:srgbClr>
        </a:solidFill>
      </dgm:spPr>
      <dgm:t>
        <a:bodyPr/>
        <a:lstStyle/>
        <a:p>
          <a:pPr rtl="1"/>
          <a:r>
            <a:rPr lang="ar-SA" dirty="0" smtClean="0"/>
            <a:t>العمل الطوعي</a:t>
          </a:r>
          <a:endParaRPr lang="ar-SA" dirty="0"/>
        </a:p>
      </dgm:t>
    </dgm:pt>
    <dgm:pt modelId="{EF0B27DE-0895-4342-87F5-58DED940D9FE}" type="parTrans" cxnId="{D981C123-C6BC-4B16-B461-99CFFFFC3114}">
      <dgm:prSet/>
      <dgm:spPr/>
      <dgm:t>
        <a:bodyPr/>
        <a:lstStyle/>
        <a:p>
          <a:pPr rtl="1"/>
          <a:endParaRPr lang="ar-SA"/>
        </a:p>
      </dgm:t>
    </dgm:pt>
    <dgm:pt modelId="{89E2A248-F58F-4EB2-AA42-B0FFEFFB73C0}" type="sibTrans" cxnId="{D981C123-C6BC-4B16-B461-99CFFFFC3114}">
      <dgm:prSet/>
      <dgm:spPr/>
      <dgm:t>
        <a:bodyPr/>
        <a:lstStyle/>
        <a:p>
          <a:pPr rtl="1"/>
          <a:endParaRPr lang="ar-SA"/>
        </a:p>
      </dgm:t>
    </dgm:pt>
    <dgm:pt modelId="{A34FE9AD-64BB-4359-898B-CCAB6CF602AB}" type="pres">
      <dgm:prSet presAssocID="{E29AE770-299C-4047-ABBE-868874CEF8C4}" presName="compositeShape" presStyleCnt="0">
        <dgm:presLayoutVars>
          <dgm:dir/>
          <dgm:resizeHandles/>
        </dgm:presLayoutVars>
      </dgm:prSet>
      <dgm:spPr/>
    </dgm:pt>
    <dgm:pt modelId="{E65E9540-3DE8-4164-802D-BBBB7DD17A4A}" type="pres">
      <dgm:prSet presAssocID="{E29AE770-299C-4047-ABBE-868874CEF8C4}" presName="pyramid" presStyleLbl="node1" presStyleIdx="0" presStyleCnt="1" custLinFactNeighborX="-1587"/>
      <dgm:spPr/>
    </dgm:pt>
    <dgm:pt modelId="{B3ACE4FA-6A78-4B8B-BE6A-C672ABEC4C33}" type="pres">
      <dgm:prSet presAssocID="{E29AE770-299C-4047-ABBE-868874CEF8C4}" presName="theList" presStyleCnt="0"/>
      <dgm:spPr/>
    </dgm:pt>
    <dgm:pt modelId="{9397954A-0C2A-43F6-8ED5-64449F921875}" type="pres">
      <dgm:prSet presAssocID="{A84CB0CA-4A42-455A-A806-CC1906C17B36}" presName="aNode" presStyleLbl="fgAcc1" presStyleIdx="0" presStyleCnt="3">
        <dgm:presLayoutVars>
          <dgm:bulletEnabled val="1"/>
        </dgm:presLayoutVars>
      </dgm:prSet>
      <dgm:spPr/>
      <dgm:t>
        <a:bodyPr/>
        <a:lstStyle/>
        <a:p>
          <a:pPr rtl="1"/>
          <a:endParaRPr lang="ar-SA"/>
        </a:p>
      </dgm:t>
    </dgm:pt>
    <dgm:pt modelId="{5DEDFEC8-1588-4C58-A541-303695900141}" type="pres">
      <dgm:prSet presAssocID="{A84CB0CA-4A42-455A-A806-CC1906C17B36}" presName="aSpace" presStyleCnt="0"/>
      <dgm:spPr/>
    </dgm:pt>
    <dgm:pt modelId="{74769629-55F9-4B47-A15C-937932774EE5}" type="pres">
      <dgm:prSet presAssocID="{06F8E171-5E05-464A-9423-6CD7EF5D30AD}" presName="aNode" presStyleLbl="fgAcc1" presStyleIdx="1" presStyleCnt="3">
        <dgm:presLayoutVars>
          <dgm:bulletEnabled val="1"/>
        </dgm:presLayoutVars>
      </dgm:prSet>
      <dgm:spPr/>
      <dgm:t>
        <a:bodyPr/>
        <a:lstStyle/>
        <a:p>
          <a:pPr rtl="1"/>
          <a:endParaRPr lang="ar-SA"/>
        </a:p>
      </dgm:t>
    </dgm:pt>
    <dgm:pt modelId="{C56E47CE-132D-4DD9-8CE8-51F48E7604FD}" type="pres">
      <dgm:prSet presAssocID="{06F8E171-5E05-464A-9423-6CD7EF5D30AD}" presName="aSpace" presStyleCnt="0"/>
      <dgm:spPr/>
    </dgm:pt>
    <dgm:pt modelId="{FDF2E223-FEFA-4EC1-A345-CCED87402F9F}" type="pres">
      <dgm:prSet presAssocID="{15932113-B879-443D-9070-FA73369E2993}" presName="aNode" presStyleLbl="fgAcc1" presStyleIdx="2" presStyleCnt="3">
        <dgm:presLayoutVars>
          <dgm:bulletEnabled val="1"/>
        </dgm:presLayoutVars>
      </dgm:prSet>
      <dgm:spPr/>
      <dgm:t>
        <a:bodyPr/>
        <a:lstStyle/>
        <a:p>
          <a:pPr rtl="1"/>
          <a:endParaRPr lang="ar-SA"/>
        </a:p>
      </dgm:t>
    </dgm:pt>
    <dgm:pt modelId="{B17F67FD-1E20-4039-8DB8-0D15387ED808}" type="pres">
      <dgm:prSet presAssocID="{15932113-B879-443D-9070-FA73369E2993}" presName="aSpace" presStyleCnt="0"/>
      <dgm:spPr/>
    </dgm:pt>
  </dgm:ptLst>
  <dgm:cxnLst>
    <dgm:cxn modelId="{F811D2E5-91E2-4A10-8F4D-36D322B111FC}" type="presOf" srcId="{E29AE770-299C-4047-ABBE-868874CEF8C4}" destId="{A34FE9AD-64BB-4359-898B-CCAB6CF602AB}" srcOrd="0" destOrd="0" presId="urn:microsoft.com/office/officeart/2005/8/layout/pyramid2"/>
    <dgm:cxn modelId="{DDF248AE-38D3-408D-B436-D04DA1DD77A3}" srcId="{E29AE770-299C-4047-ABBE-868874CEF8C4}" destId="{06F8E171-5E05-464A-9423-6CD7EF5D30AD}" srcOrd="1" destOrd="0" parTransId="{AFB4DD5E-E7BB-4A32-A8CF-7D3F01AE6ABE}" sibTransId="{5D5FE315-3040-4577-836A-A4BA4BFBB977}"/>
    <dgm:cxn modelId="{C272179F-0B5E-48BF-BF89-48A11DE7226D}" type="presOf" srcId="{06F8E171-5E05-464A-9423-6CD7EF5D30AD}" destId="{74769629-55F9-4B47-A15C-937932774EE5}" srcOrd="0" destOrd="0" presId="urn:microsoft.com/office/officeart/2005/8/layout/pyramid2"/>
    <dgm:cxn modelId="{C79599C8-1091-44AF-8CF5-86C8848A5ECB}" srcId="{E29AE770-299C-4047-ABBE-868874CEF8C4}" destId="{A84CB0CA-4A42-455A-A806-CC1906C17B36}" srcOrd="0" destOrd="0" parTransId="{91ED00AC-D756-47C5-B8A5-150FE6F7F8CC}" sibTransId="{6121BB49-ED74-4AAC-8FC4-C199488C92CD}"/>
    <dgm:cxn modelId="{D981C123-C6BC-4B16-B461-99CFFFFC3114}" srcId="{E29AE770-299C-4047-ABBE-868874CEF8C4}" destId="{15932113-B879-443D-9070-FA73369E2993}" srcOrd="2" destOrd="0" parTransId="{EF0B27DE-0895-4342-87F5-58DED940D9FE}" sibTransId="{89E2A248-F58F-4EB2-AA42-B0FFEFFB73C0}"/>
    <dgm:cxn modelId="{E68EC841-257E-473A-8815-E86504A68DB2}" type="presOf" srcId="{15932113-B879-443D-9070-FA73369E2993}" destId="{FDF2E223-FEFA-4EC1-A345-CCED87402F9F}" srcOrd="0" destOrd="0" presId="urn:microsoft.com/office/officeart/2005/8/layout/pyramid2"/>
    <dgm:cxn modelId="{5153C30F-4DAD-4458-B289-C18B306BFBC8}" type="presOf" srcId="{A84CB0CA-4A42-455A-A806-CC1906C17B36}" destId="{9397954A-0C2A-43F6-8ED5-64449F921875}" srcOrd="0" destOrd="0" presId="urn:microsoft.com/office/officeart/2005/8/layout/pyramid2"/>
    <dgm:cxn modelId="{7DA536C1-DB3F-4A75-87D5-7FC24D5934A0}" type="presParOf" srcId="{A34FE9AD-64BB-4359-898B-CCAB6CF602AB}" destId="{E65E9540-3DE8-4164-802D-BBBB7DD17A4A}" srcOrd="0" destOrd="0" presId="urn:microsoft.com/office/officeart/2005/8/layout/pyramid2"/>
    <dgm:cxn modelId="{D219F3CD-B2F0-4A7E-8EAF-A6EC5C5659B9}" type="presParOf" srcId="{A34FE9AD-64BB-4359-898B-CCAB6CF602AB}" destId="{B3ACE4FA-6A78-4B8B-BE6A-C672ABEC4C33}" srcOrd="1" destOrd="0" presId="urn:microsoft.com/office/officeart/2005/8/layout/pyramid2"/>
    <dgm:cxn modelId="{22942F89-ABD5-4BBB-B3C0-B6CC5B9F24AF}" type="presParOf" srcId="{B3ACE4FA-6A78-4B8B-BE6A-C672ABEC4C33}" destId="{9397954A-0C2A-43F6-8ED5-64449F921875}" srcOrd="0" destOrd="0" presId="urn:microsoft.com/office/officeart/2005/8/layout/pyramid2"/>
    <dgm:cxn modelId="{A1C70758-7007-40CC-AAE5-2CDFDCCB0B95}" type="presParOf" srcId="{B3ACE4FA-6A78-4B8B-BE6A-C672ABEC4C33}" destId="{5DEDFEC8-1588-4C58-A541-303695900141}" srcOrd="1" destOrd="0" presId="urn:microsoft.com/office/officeart/2005/8/layout/pyramid2"/>
    <dgm:cxn modelId="{578AFBE8-DBBB-42F0-889A-BF01DFA34930}" type="presParOf" srcId="{B3ACE4FA-6A78-4B8B-BE6A-C672ABEC4C33}" destId="{74769629-55F9-4B47-A15C-937932774EE5}" srcOrd="2" destOrd="0" presId="urn:microsoft.com/office/officeart/2005/8/layout/pyramid2"/>
    <dgm:cxn modelId="{F322D36B-9687-463F-9128-3CEAD9B4B854}" type="presParOf" srcId="{B3ACE4FA-6A78-4B8B-BE6A-C672ABEC4C33}" destId="{C56E47CE-132D-4DD9-8CE8-51F48E7604FD}" srcOrd="3" destOrd="0" presId="urn:microsoft.com/office/officeart/2005/8/layout/pyramid2"/>
    <dgm:cxn modelId="{72CBDC34-1545-4994-9250-2872E07D1C21}" type="presParOf" srcId="{B3ACE4FA-6A78-4B8B-BE6A-C672ABEC4C33}" destId="{FDF2E223-FEFA-4EC1-A345-CCED87402F9F}" srcOrd="4" destOrd="0" presId="urn:microsoft.com/office/officeart/2005/8/layout/pyramid2"/>
    <dgm:cxn modelId="{A0E3464F-6231-428B-A46E-CF7444E54E9C}" type="presParOf" srcId="{B3ACE4FA-6A78-4B8B-BE6A-C672ABEC4C33}" destId="{B17F67FD-1E20-4039-8DB8-0D15387ED808}" srcOrd="5" destOrd="0" presId="urn:microsoft.com/office/officeart/2005/8/layout/pyramid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3.xml><?xml version="1.0" encoding="utf-8"?>
<dgm:dataModel xmlns:dgm="http://schemas.openxmlformats.org/drawingml/2006/diagram" xmlns:a="http://schemas.openxmlformats.org/drawingml/2006/main">
  <dgm:ptLst>
    <dgm:pt modelId="{56A7F119-B272-4D66-9993-C375EDEB6F39}" type="doc">
      <dgm:prSet loTypeId="urn:microsoft.com/office/officeart/2005/8/layout/vList5" loCatId="list" qsTypeId="urn:microsoft.com/office/officeart/2005/8/quickstyle/3d3" qsCatId="3D" csTypeId="urn:microsoft.com/office/officeart/2005/8/colors/colorful4" csCatId="colorful" phldr="1"/>
      <dgm:spPr/>
      <dgm:t>
        <a:bodyPr/>
        <a:lstStyle/>
        <a:p>
          <a:pPr rtl="1"/>
          <a:endParaRPr lang="ar-SA"/>
        </a:p>
      </dgm:t>
    </dgm:pt>
    <dgm:pt modelId="{04D755B9-F6C9-4F4E-94D0-55D4EC917CB5}">
      <dgm:prSet phldrT="[نص]" custT="1"/>
      <dgm:spPr/>
      <dgm:t>
        <a:bodyPr/>
        <a:lstStyle/>
        <a:p>
          <a:pPr algn="ctr" rtl="1"/>
          <a:r>
            <a:rPr lang="ar-SA" sz="2800" b="1" dirty="0" smtClean="0"/>
            <a:t>المستوى العاطفي</a:t>
          </a:r>
          <a:endParaRPr lang="ar-SA" sz="2800" b="1" dirty="0"/>
        </a:p>
      </dgm:t>
    </dgm:pt>
    <dgm:pt modelId="{B95F3E59-0B00-4CC3-94E7-6901F45028CF}" type="parTrans" cxnId="{03048B3F-53D3-458D-A2B0-F56FC3CA2389}">
      <dgm:prSet/>
      <dgm:spPr/>
      <dgm:t>
        <a:bodyPr/>
        <a:lstStyle/>
        <a:p>
          <a:pPr algn="justLow" rtl="1"/>
          <a:endParaRPr lang="ar-SA" sz="2800"/>
        </a:p>
      </dgm:t>
    </dgm:pt>
    <dgm:pt modelId="{E29378D8-BDBC-41AE-9419-4E02157509B5}" type="sibTrans" cxnId="{03048B3F-53D3-458D-A2B0-F56FC3CA2389}">
      <dgm:prSet/>
      <dgm:spPr/>
      <dgm:t>
        <a:bodyPr/>
        <a:lstStyle/>
        <a:p>
          <a:pPr algn="justLow" rtl="1"/>
          <a:endParaRPr lang="ar-SA" sz="2800"/>
        </a:p>
      </dgm:t>
    </dgm:pt>
    <dgm:pt modelId="{10424246-5F15-4A0D-B175-B1B4D6FDA2DA}">
      <dgm:prSet phldrT="[نص]" custT="1"/>
      <dgm:spPr/>
      <dgm:t>
        <a:bodyPr/>
        <a:lstStyle/>
        <a:p>
          <a:pPr algn="justLow" rtl="1"/>
          <a:r>
            <a:rPr lang="ar-SA" sz="2800" dirty="0" smtClean="0"/>
            <a:t>بناء روابط قوية مع الجمهور تتجاوز العلاقة المادية (البيع والشراء).</a:t>
          </a:r>
          <a:endParaRPr lang="ar-SA" sz="2800" dirty="0"/>
        </a:p>
      </dgm:t>
    </dgm:pt>
    <dgm:pt modelId="{871D6EAF-215E-4220-B38F-223217337353}" type="parTrans" cxnId="{C1F857F8-AB58-459D-85C4-8A864278731F}">
      <dgm:prSet/>
      <dgm:spPr/>
      <dgm:t>
        <a:bodyPr/>
        <a:lstStyle/>
        <a:p>
          <a:pPr algn="justLow" rtl="1"/>
          <a:endParaRPr lang="ar-SA" sz="2800"/>
        </a:p>
      </dgm:t>
    </dgm:pt>
    <dgm:pt modelId="{9BF606F3-91FE-4A31-A2F1-8997E5C48A45}" type="sibTrans" cxnId="{C1F857F8-AB58-459D-85C4-8A864278731F}">
      <dgm:prSet/>
      <dgm:spPr/>
      <dgm:t>
        <a:bodyPr/>
        <a:lstStyle/>
        <a:p>
          <a:pPr algn="justLow" rtl="1"/>
          <a:endParaRPr lang="ar-SA" sz="2800"/>
        </a:p>
      </dgm:t>
    </dgm:pt>
    <dgm:pt modelId="{AA6FC6F4-B48B-4941-B422-B27E22097D9D}">
      <dgm:prSet phldrT="[نص]" custT="1"/>
      <dgm:spPr/>
      <dgm:t>
        <a:bodyPr/>
        <a:lstStyle/>
        <a:p>
          <a:pPr algn="ctr" rtl="1"/>
          <a:r>
            <a:rPr lang="ar-SA" sz="2800" b="1" dirty="0" smtClean="0"/>
            <a:t>المستوى التنافسي</a:t>
          </a:r>
          <a:endParaRPr lang="ar-SA" sz="2800" b="1" dirty="0"/>
        </a:p>
      </dgm:t>
    </dgm:pt>
    <dgm:pt modelId="{D2EABF6A-F9E9-472B-81FA-F77A70CDE4F6}" type="parTrans" cxnId="{3A722E10-F96F-46E3-AA33-B812B23C6E22}">
      <dgm:prSet/>
      <dgm:spPr/>
      <dgm:t>
        <a:bodyPr/>
        <a:lstStyle/>
        <a:p>
          <a:pPr algn="justLow" rtl="1"/>
          <a:endParaRPr lang="ar-SA" sz="2800"/>
        </a:p>
      </dgm:t>
    </dgm:pt>
    <dgm:pt modelId="{59BBFB44-02FC-42D3-9B82-41D5D5D7B572}" type="sibTrans" cxnId="{3A722E10-F96F-46E3-AA33-B812B23C6E22}">
      <dgm:prSet/>
      <dgm:spPr/>
      <dgm:t>
        <a:bodyPr/>
        <a:lstStyle/>
        <a:p>
          <a:pPr algn="justLow" rtl="1"/>
          <a:endParaRPr lang="ar-SA" sz="2800"/>
        </a:p>
      </dgm:t>
    </dgm:pt>
    <dgm:pt modelId="{25ED8760-A05C-47AF-927D-B930C9E4E619}">
      <dgm:prSet phldrT="[نص]" custT="1"/>
      <dgm:spPr/>
      <dgm:t>
        <a:bodyPr/>
        <a:lstStyle/>
        <a:p>
          <a:pPr algn="justLow" rtl="1"/>
          <a:r>
            <a:rPr lang="ar-SA" sz="2800" dirty="0" smtClean="0"/>
            <a:t>يفضل </a:t>
          </a:r>
          <a:r>
            <a:rPr lang="en-US" sz="2800" dirty="0" smtClean="0"/>
            <a:t>70</a:t>
          </a:r>
          <a:r>
            <a:rPr lang="ar-SA" sz="2800" dirty="0" smtClean="0"/>
            <a:t>% من المستهلكين عالمياً الشراء من شركات تدعم قضايا مجتمعية واضحة.</a:t>
          </a:r>
          <a:endParaRPr lang="ar-SA" sz="2800" dirty="0"/>
        </a:p>
      </dgm:t>
    </dgm:pt>
    <dgm:pt modelId="{9A1FB9D3-851A-4825-81E0-43565358E3D8}" type="parTrans" cxnId="{3E849525-8280-41D8-99D4-DC07ED333066}">
      <dgm:prSet/>
      <dgm:spPr/>
      <dgm:t>
        <a:bodyPr/>
        <a:lstStyle/>
        <a:p>
          <a:pPr algn="justLow" rtl="1"/>
          <a:endParaRPr lang="ar-SA" sz="2800"/>
        </a:p>
      </dgm:t>
    </dgm:pt>
    <dgm:pt modelId="{A580D2AC-30FF-4F01-801C-46BC772D481F}" type="sibTrans" cxnId="{3E849525-8280-41D8-99D4-DC07ED333066}">
      <dgm:prSet/>
      <dgm:spPr/>
      <dgm:t>
        <a:bodyPr/>
        <a:lstStyle/>
        <a:p>
          <a:pPr algn="justLow" rtl="1"/>
          <a:endParaRPr lang="ar-SA" sz="2800"/>
        </a:p>
      </dgm:t>
    </dgm:pt>
    <dgm:pt modelId="{C9DC8F4D-70E5-4CBB-BD00-C600BCBD002B}">
      <dgm:prSet phldrT="[نص]" custT="1"/>
      <dgm:spPr/>
      <dgm:t>
        <a:bodyPr/>
        <a:lstStyle/>
        <a:p>
          <a:pPr algn="ctr" rtl="1"/>
          <a:r>
            <a:rPr lang="ar-SA" sz="2800" b="1" dirty="0" smtClean="0"/>
            <a:t>المستوى الوقائي</a:t>
          </a:r>
          <a:endParaRPr lang="ar-SA" sz="2800" b="1" dirty="0"/>
        </a:p>
      </dgm:t>
    </dgm:pt>
    <dgm:pt modelId="{C77F375B-D419-4BED-B57D-52B2AF24FC3D}" type="parTrans" cxnId="{D0E2F34C-CF46-4EF6-9540-32D65129B0E0}">
      <dgm:prSet/>
      <dgm:spPr/>
      <dgm:t>
        <a:bodyPr/>
        <a:lstStyle/>
        <a:p>
          <a:pPr algn="justLow" rtl="1"/>
          <a:endParaRPr lang="ar-SA" sz="2800"/>
        </a:p>
      </dgm:t>
    </dgm:pt>
    <dgm:pt modelId="{2043D36D-BB64-48EB-A91A-2F616A4F7144}" type="sibTrans" cxnId="{D0E2F34C-CF46-4EF6-9540-32D65129B0E0}">
      <dgm:prSet/>
      <dgm:spPr/>
      <dgm:t>
        <a:bodyPr/>
        <a:lstStyle/>
        <a:p>
          <a:pPr algn="justLow" rtl="1"/>
          <a:endParaRPr lang="ar-SA" sz="2800"/>
        </a:p>
      </dgm:t>
    </dgm:pt>
    <dgm:pt modelId="{CDE5B47F-5457-4C87-A768-65ADCAF0A4D8}">
      <dgm:prSet phldrT="[نص]" custT="1"/>
      <dgm:spPr/>
      <dgm:t>
        <a:bodyPr/>
        <a:lstStyle/>
        <a:p>
          <a:pPr algn="justLow" rtl="1"/>
          <a:r>
            <a:rPr lang="ar-SA" sz="2800" dirty="0" smtClean="0"/>
            <a:t>العمل الاجتماعي يبني رصيداً من النوايا الحسنة يحمي الشركة عند وقوع أي خطأ غير مقصود</a:t>
          </a:r>
          <a:endParaRPr lang="ar-SA" sz="2800" dirty="0"/>
        </a:p>
      </dgm:t>
    </dgm:pt>
    <dgm:pt modelId="{38052E12-11EC-4F02-AD49-492F5B0729B3}" type="parTrans" cxnId="{E2CC9A03-349D-4944-8668-234E64DE1265}">
      <dgm:prSet/>
      <dgm:spPr/>
      <dgm:t>
        <a:bodyPr/>
        <a:lstStyle/>
        <a:p>
          <a:pPr algn="justLow" rtl="1"/>
          <a:endParaRPr lang="ar-SA" sz="2800"/>
        </a:p>
      </dgm:t>
    </dgm:pt>
    <dgm:pt modelId="{CDA404AF-6033-4DBF-82F7-E70E91533FC4}" type="sibTrans" cxnId="{E2CC9A03-349D-4944-8668-234E64DE1265}">
      <dgm:prSet/>
      <dgm:spPr/>
      <dgm:t>
        <a:bodyPr/>
        <a:lstStyle/>
        <a:p>
          <a:pPr algn="justLow" rtl="1"/>
          <a:endParaRPr lang="ar-SA" sz="2800"/>
        </a:p>
      </dgm:t>
    </dgm:pt>
    <dgm:pt modelId="{DF840ED2-9573-46B4-A43C-3CC76378DA04}" type="pres">
      <dgm:prSet presAssocID="{56A7F119-B272-4D66-9993-C375EDEB6F39}" presName="Name0" presStyleCnt="0">
        <dgm:presLayoutVars>
          <dgm:dir val="rev"/>
          <dgm:animLvl val="lvl"/>
          <dgm:resizeHandles val="exact"/>
        </dgm:presLayoutVars>
      </dgm:prSet>
      <dgm:spPr/>
      <dgm:t>
        <a:bodyPr/>
        <a:lstStyle/>
        <a:p>
          <a:pPr rtl="1"/>
          <a:endParaRPr lang="ar-SA"/>
        </a:p>
      </dgm:t>
    </dgm:pt>
    <dgm:pt modelId="{589604D7-E1A1-4B32-BD4B-BDCA765801C3}" type="pres">
      <dgm:prSet presAssocID="{04D755B9-F6C9-4F4E-94D0-55D4EC917CB5}" presName="linNode" presStyleCnt="0"/>
      <dgm:spPr/>
    </dgm:pt>
    <dgm:pt modelId="{80B37703-CFD1-4432-A887-971091EF8605}" type="pres">
      <dgm:prSet presAssocID="{04D755B9-F6C9-4F4E-94D0-55D4EC917CB5}" presName="parentText" presStyleLbl="node1" presStyleIdx="0" presStyleCnt="3">
        <dgm:presLayoutVars>
          <dgm:chMax val="1"/>
          <dgm:bulletEnabled val="1"/>
        </dgm:presLayoutVars>
      </dgm:prSet>
      <dgm:spPr/>
      <dgm:t>
        <a:bodyPr/>
        <a:lstStyle/>
        <a:p>
          <a:pPr rtl="1"/>
          <a:endParaRPr lang="ar-SA"/>
        </a:p>
      </dgm:t>
    </dgm:pt>
    <dgm:pt modelId="{61DE9CB6-C77D-4EF6-A443-B8DEC372C48D}" type="pres">
      <dgm:prSet presAssocID="{04D755B9-F6C9-4F4E-94D0-55D4EC917CB5}" presName="descendantText" presStyleLbl="alignAccFollowNode1" presStyleIdx="0" presStyleCnt="3">
        <dgm:presLayoutVars>
          <dgm:bulletEnabled val="1"/>
        </dgm:presLayoutVars>
      </dgm:prSet>
      <dgm:spPr/>
      <dgm:t>
        <a:bodyPr/>
        <a:lstStyle/>
        <a:p>
          <a:pPr rtl="1"/>
          <a:endParaRPr lang="ar-SA"/>
        </a:p>
      </dgm:t>
    </dgm:pt>
    <dgm:pt modelId="{8DC9BA0E-3EFD-4936-BD73-D5B1F8348163}" type="pres">
      <dgm:prSet presAssocID="{E29378D8-BDBC-41AE-9419-4E02157509B5}" presName="sp" presStyleCnt="0"/>
      <dgm:spPr/>
    </dgm:pt>
    <dgm:pt modelId="{2083C7D0-94E3-4009-A8EF-838B1163A28E}" type="pres">
      <dgm:prSet presAssocID="{AA6FC6F4-B48B-4941-B422-B27E22097D9D}" presName="linNode" presStyleCnt="0"/>
      <dgm:spPr/>
    </dgm:pt>
    <dgm:pt modelId="{614344EE-8D66-4F74-AD9B-E91E86BC28E3}" type="pres">
      <dgm:prSet presAssocID="{AA6FC6F4-B48B-4941-B422-B27E22097D9D}" presName="parentText" presStyleLbl="node1" presStyleIdx="1" presStyleCnt="3">
        <dgm:presLayoutVars>
          <dgm:chMax val="1"/>
          <dgm:bulletEnabled val="1"/>
        </dgm:presLayoutVars>
      </dgm:prSet>
      <dgm:spPr/>
      <dgm:t>
        <a:bodyPr/>
        <a:lstStyle/>
        <a:p>
          <a:pPr rtl="1"/>
          <a:endParaRPr lang="ar-SA"/>
        </a:p>
      </dgm:t>
    </dgm:pt>
    <dgm:pt modelId="{9B5FF25A-367B-44BD-9857-5FE7CA398BD7}" type="pres">
      <dgm:prSet presAssocID="{AA6FC6F4-B48B-4941-B422-B27E22097D9D}" presName="descendantText" presStyleLbl="alignAccFollowNode1" presStyleIdx="1" presStyleCnt="3">
        <dgm:presLayoutVars>
          <dgm:bulletEnabled val="1"/>
        </dgm:presLayoutVars>
      </dgm:prSet>
      <dgm:spPr/>
      <dgm:t>
        <a:bodyPr/>
        <a:lstStyle/>
        <a:p>
          <a:pPr rtl="1"/>
          <a:endParaRPr lang="ar-SA"/>
        </a:p>
      </dgm:t>
    </dgm:pt>
    <dgm:pt modelId="{BC0FFF0B-EC90-4300-9C1F-F8A2EA69F372}" type="pres">
      <dgm:prSet presAssocID="{59BBFB44-02FC-42D3-9B82-41D5D5D7B572}" presName="sp" presStyleCnt="0"/>
      <dgm:spPr/>
    </dgm:pt>
    <dgm:pt modelId="{79FB63AB-9903-4856-AAD1-1AEB97C929EB}" type="pres">
      <dgm:prSet presAssocID="{C9DC8F4D-70E5-4CBB-BD00-C600BCBD002B}" presName="linNode" presStyleCnt="0"/>
      <dgm:spPr/>
    </dgm:pt>
    <dgm:pt modelId="{809A909E-3E9B-4259-A3AB-BA0D1E09C2AA}" type="pres">
      <dgm:prSet presAssocID="{C9DC8F4D-70E5-4CBB-BD00-C600BCBD002B}" presName="parentText" presStyleLbl="node1" presStyleIdx="2" presStyleCnt="3">
        <dgm:presLayoutVars>
          <dgm:chMax val="1"/>
          <dgm:bulletEnabled val="1"/>
        </dgm:presLayoutVars>
      </dgm:prSet>
      <dgm:spPr/>
      <dgm:t>
        <a:bodyPr/>
        <a:lstStyle/>
        <a:p>
          <a:pPr rtl="1"/>
          <a:endParaRPr lang="ar-SA"/>
        </a:p>
      </dgm:t>
    </dgm:pt>
    <dgm:pt modelId="{1E9B264E-A263-4A5B-A766-949F37471F02}" type="pres">
      <dgm:prSet presAssocID="{C9DC8F4D-70E5-4CBB-BD00-C600BCBD002B}" presName="descendantText" presStyleLbl="alignAccFollowNode1" presStyleIdx="2" presStyleCnt="3">
        <dgm:presLayoutVars>
          <dgm:bulletEnabled val="1"/>
        </dgm:presLayoutVars>
      </dgm:prSet>
      <dgm:spPr/>
      <dgm:t>
        <a:bodyPr/>
        <a:lstStyle/>
        <a:p>
          <a:pPr rtl="1"/>
          <a:endParaRPr lang="ar-SA"/>
        </a:p>
      </dgm:t>
    </dgm:pt>
  </dgm:ptLst>
  <dgm:cxnLst>
    <dgm:cxn modelId="{E2CC9A03-349D-4944-8668-234E64DE1265}" srcId="{C9DC8F4D-70E5-4CBB-BD00-C600BCBD002B}" destId="{CDE5B47F-5457-4C87-A768-65ADCAF0A4D8}" srcOrd="0" destOrd="0" parTransId="{38052E12-11EC-4F02-AD49-492F5B0729B3}" sibTransId="{CDA404AF-6033-4DBF-82F7-E70E91533FC4}"/>
    <dgm:cxn modelId="{C1F857F8-AB58-459D-85C4-8A864278731F}" srcId="{04D755B9-F6C9-4F4E-94D0-55D4EC917CB5}" destId="{10424246-5F15-4A0D-B175-B1B4D6FDA2DA}" srcOrd="0" destOrd="0" parTransId="{871D6EAF-215E-4220-B38F-223217337353}" sibTransId="{9BF606F3-91FE-4A31-A2F1-8997E5C48A45}"/>
    <dgm:cxn modelId="{3E849525-8280-41D8-99D4-DC07ED333066}" srcId="{AA6FC6F4-B48B-4941-B422-B27E22097D9D}" destId="{25ED8760-A05C-47AF-927D-B930C9E4E619}" srcOrd="0" destOrd="0" parTransId="{9A1FB9D3-851A-4825-81E0-43565358E3D8}" sibTransId="{A580D2AC-30FF-4F01-801C-46BC772D481F}"/>
    <dgm:cxn modelId="{991280A4-61A4-4318-8D6F-70471BDB2735}" type="presOf" srcId="{25ED8760-A05C-47AF-927D-B930C9E4E619}" destId="{9B5FF25A-367B-44BD-9857-5FE7CA398BD7}" srcOrd="0" destOrd="0" presId="urn:microsoft.com/office/officeart/2005/8/layout/vList5"/>
    <dgm:cxn modelId="{435346A1-6C39-4744-9A1E-4887E87F801D}" type="presOf" srcId="{AA6FC6F4-B48B-4941-B422-B27E22097D9D}" destId="{614344EE-8D66-4F74-AD9B-E91E86BC28E3}" srcOrd="0" destOrd="0" presId="urn:microsoft.com/office/officeart/2005/8/layout/vList5"/>
    <dgm:cxn modelId="{03048B3F-53D3-458D-A2B0-F56FC3CA2389}" srcId="{56A7F119-B272-4D66-9993-C375EDEB6F39}" destId="{04D755B9-F6C9-4F4E-94D0-55D4EC917CB5}" srcOrd="0" destOrd="0" parTransId="{B95F3E59-0B00-4CC3-94E7-6901F45028CF}" sibTransId="{E29378D8-BDBC-41AE-9419-4E02157509B5}"/>
    <dgm:cxn modelId="{EAA459BF-3AF6-45F8-9254-58E3A4BB4643}" type="presOf" srcId="{56A7F119-B272-4D66-9993-C375EDEB6F39}" destId="{DF840ED2-9573-46B4-A43C-3CC76378DA04}" srcOrd="0" destOrd="0" presId="urn:microsoft.com/office/officeart/2005/8/layout/vList5"/>
    <dgm:cxn modelId="{D0E2F34C-CF46-4EF6-9540-32D65129B0E0}" srcId="{56A7F119-B272-4D66-9993-C375EDEB6F39}" destId="{C9DC8F4D-70E5-4CBB-BD00-C600BCBD002B}" srcOrd="2" destOrd="0" parTransId="{C77F375B-D419-4BED-B57D-52B2AF24FC3D}" sibTransId="{2043D36D-BB64-48EB-A91A-2F616A4F7144}"/>
    <dgm:cxn modelId="{2B4ADD52-E6DD-4E8C-A981-442D6B466E35}" type="presOf" srcId="{10424246-5F15-4A0D-B175-B1B4D6FDA2DA}" destId="{61DE9CB6-C77D-4EF6-A443-B8DEC372C48D}" srcOrd="0" destOrd="0" presId="urn:microsoft.com/office/officeart/2005/8/layout/vList5"/>
    <dgm:cxn modelId="{E5834D4A-2E6F-4404-8EBB-9F9DD18AD423}" type="presOf" srcId="{04D755B9-F6C9-4F4E-94D0-55D4EC917CB5}" destId="{80B37703-CFD1-4432-A887-971091EF8605}" srcOrd="0" destOrd="0" presId="urn:microsoft.com/office/officeart/2005/8/layout/vList5"/>
    <dgm:cxn modelId="{450BC269-11E3-4E37-93EC-B7034B8D06E1}" type="presOf" srcId="{C9DC8F4D-70E5-4CBB-BD00-C600BCBD002B}" destId="{809A909E-3E9B-4259-A3AB-BA0D1E09C2AA}" srcOrd="0" destOrd="0" presId="urn:microsoft.com/office/officeart/2005/8/layout/vList5"/>
    <dgm:cxn modelId="{4B25214E-DAE3-4B68-A795-E4AA3458E00E}" type="presOf" srcId="{CDE5B47F-5457-4C87-A768-65ADCAF0A4D8}" destId="{1E9B264E-A263-4A5B-A766-949F37471F02}" srcOrd="0" destOrd="0" presId="urn:microsoft.com/office/officeart/2005/8/layout/vList5"/>
    <dgm:cxn modelId="{3A722E10-F96F-46E3-AA33-B812B23C6E22}" srcId="{56A7F119-B272-4D66-9993-C375EDEB6F39}" destId="{AA6FC6F4-B48B-4941-B422-B27E22097D9D}" srcOrd="1" destOrd="0" parTransId="{D2EABF6A-F9E9-472B-81FA-F77A70CDE4F6}" sibTransId="{59BBFB44-02FC-42D3-9B82-41D5D5D7B572}"/>
    <dgm:cxn modelId="{8B28AE31-B2B5-4CEA-BBCE-DE2E635B1444}" type="presParOf" srcId="{DF840ED2-9573-46B4-A43C-3CC76378DA04}" destId="{589604D7-E1A1-4B32-BD4B-BDCA765801C3}" srcOrd="0" destOrd="0" presId="urn:microsoft.com/office/officeart/2005/8/layout/vList5"/>
    <dgm:cxn modelId="{A2BFBFD3-B645-4A9F-8AEA-3696ACC6AB27}" type="presParOf" srcId="{589604D7-E1A1-4B32-BD4B-BDCA765801C3}" destId="{80B37703-CFD1-4432-A887-971091EF8605}" srcOrd="0" destOrd="0" presId="urn:microsoft.com/office/officeart/2005/8/layout/vList5"/>
    <dgm:cxn modelId="{4080C5B7-F8BE-4980-89FC-FDA0DD75ED15}" type="presParOf" srcId="{589604D7-E1A1-4B32-BD4B-BDCA765801C3}" destId="{61DE9CB6-C77D-4EF6-A443-B8DEC372C48D}" srcOrd="1" destOrd="0" presId="urn:microsoft.com/office/officeart/2005/8/layout/vList5"/>
    <dgm:cxn modelId="{AB5F2BA5-1D0C-4262-B102-29D06787E7CF}" type="presParOf" srcId="{DF840ED2-9573-46B4-A43C-3CC76378DA04}" destId="{8DC9BA0E-3EFD-4936-BD73-D5B1F8348163}" srcOrd="1" destOrd="0" presId="urn:microsoft.com/office/officeart/2005/8/layout/vList5"/>
    <dgm:cxn modelId="{60E4BDFA-D945-491B-84AF-DA1C72A7D92F}" type="presParOf" srcId="{DF840ED2-9573-46B4-A43C-3CC76378DA04}" destId="{2083C7D0-94E3-4009-A8EF-838B1163A28E}" srcOrd="2" destOrd="0" presId="urn:microsoft.com/office/officeart/2005/8/layout/vList5"/>
    <dgm:cxn modelId="{4A3AA2EF-0424-4D9A-8511-0BBE8634B066}" type="presParOf" srcId="{2083C7D0-94E3-4009-A8EF-838B1163A28E}" destId="{614344EE-8D66-4F74-AD9B-E91E86BC28E3}" srcOrd="0" destOrd="0" presId="urn:microsoft.com/office/officeart/2005/8/layout/vList5"/>
    <dgm:cxn modelId="{0E6EDB03-D3E2-4781-80FB-DAE279CE6CA2}" type="presParOf" srcId="{2083C7D0-94E3-4009-A8EF-838B1163A28E}" destId="{9B5FF25A-367B-44BD-9857-5FE7CA398BD7}" srcOrd="1" destOrd="0" presId="urn:microsoft.com/office/officeart/2005/8/layout/vList5"/>
    <dgm:cxn modelId="{89F6369A-FACA-4D41-B353-9D5C325071FA}" type="presParOf" srcId="{DF840ED2-9573-46B4-A43C-3CC76378DA04}" destId="{BC0FFF0B-EC90-4300-9C1F-F8A2EA69F372}" srcOrd="3" destOrd="0" presId="urn:microsoft.com/office/officeart/2005/8/layout/vList5"/>
    <dgm:cxn modelId="{9A5A994B-ECFE-4942-8A5E-527C1B70D117}" type="presParOf" srcId="{DF840ED2-9573-46B4-A43C-3CC76378DA04}" destId="{79FB63AB-9903-4856-AAD1-1AEB97C929EB}" srcOrd="4" destOrd="0" presId="urn:microsoft.com/office/officeart/2005/8/layout/vList5"/>
    <dgm:cxn modelId="{3D49C98E-C3A9-4ABB-9E7D-31CFC21EDCB6}" type="presParOf" srcId="{79FB63AB-9903-4856-AAD1-1AEB97C929EB}" destId="{809A909E-3E9B-4259-A3AB-BA0D1E09C2AA}" srcOrd="0" destOrd="0" presId="urn:microsoft.com/office/officeart/2005/8/layout/vList5"/>
    <dgm:cxn modelId="{6A318748-F93C-4C16-8EC8-9B699E0D121D}" type="presParOf" srcId="{79FB63AB-9903-4856-AAD1-1AEB97C929EB}" destId="{1E9B264E-A263-4A5B-A766-949F37471F02}" srcOrd="1" destOrd="0" presId="urn:microsoft.com/office/officeart/2005/8/layout/vList5"/>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4.xml><?xml version="1.0" encoding="utf-8"?>
<dgm:dataModel xmlns:dgm="http://schemas.openxmlformats.org/drawingml/2006/diagram" xmlns:a="http://schemas.openxmlformats.org/drawingml/2006/main">
  <dgm:ptLst>
    <dgm:pt modelId="{18BB005A-DB7E-4E61-B361-03792E5AA78B}" type="doc">
      <dgm:prSet loTypeId="urn:microsoft.com/office/officeart/2005/8/layout/hProcess3" loCatId="process" qsTypeId="urn:microsoft.com/office/officeart/2005/8/quickstyle/3d1" qsCatId="3D" csTypeId="urn:microsoft.com/office/officeart/2005/8/colors/colorful4" csCatId="colorful" phldr="1"/>
      <dgm:spPr/>
    </dgm:pt>
    <dgm:pt modelId="{F2D9E7CA-8FF3-4E0D-A946-599DFF9DA6FA}">
      <dgm:prSet phldrT="[نص]" custT="1"/>
      <dgm:spPr/>
      <dgm:t>
        <a:bodyPr/>
        <a:lstStyle/>
        <a:p>
          <a:pPr rtl="1"/>
          <a:r>
            <a:rPr lang="ar-SA" sz="2800" dirty="0" smtClean="0"/>
            <a:t>الانتقال من التبرع إلى الشراكة</a:t>
          </a:r>
          <a:endParaRPr lang="ar-SA" sz="2800" dirty="0"/>
        </a:p>
      </dgm:t>
    </dgm:pt>
    <dgm:pt modelId="{96A36F24-E81A-4CD1-950B-00D10A63841B}" type="parTrans" cxnId="{AEDAB148-CB25-440F-A51C-649419F6D19F}">
      <dgm:prSet/>
      <dgm:spPr/>
      <dgm:t>
        <a:bodyPr/>
        <a:lstStyle/>
        <a:p>
          <a:pPr rtl="1"/>
          <a:endParaRPr lang="ar-SA" sz="2800"/>
        </a:p>
      </dgm:t>
    </dgm:pt>
    <dgm:pt modelId="{0FD20434-11AB-4349-9F4F-F451205FBE60}" type="sibTrans" cxnId="{AEDAB148-CB25-440F-A51C-649419F6D19F}">
      <dgm:prSet/>
      <dgm:spPr/>
      <dgm:t>
        <a:bodyPr/>
        <a:lstStyle/>
        <a:p>
          <a:pPr rtl="1"/>
          <a:endParaRPr lang="ar-SA" sz="2800"/>
        </a:p>
      </dgm:t>
    </dgm:pt>
    <dgm:pt modelId="{536C935C-ACF3-4097-8F8A-3E5E4C63C18C}">
      <dgm:prSet phldrT="[نص]" custT="1"/>
      <dgm:spPr/>
      <dgm:t>
        <a:bodyPr/>
        <a:lstStyle/>
        <a:p>
          <a:pPr rtl="1"/>
          <a:r>
            <a:rPr lang="ar-SA" sz="2800" dirty="0" smtClean="0"/>
            <a:t>الاستثمار الاجتماعي الذكي</a:t>
          </a:r>
          <a:endParaRPr lang="ar-SA" sz="2800" dirty="0"/>
        </a:p>
      </dgm:t>
    </dgm:pt>
    <dgm:pt modelId="{D95A7DF3-5BD2-4738-ACF7-09A7830EC36A}" type="parTrans" cxnId="{8B4E9CFA-C747-4696-AC26-69FB0C2FEB2E}">
      <dgm:prSet/>
      <dgm:spPr/>
      <dgm:t>
        <a:bodyPr/>
        <a:lstStyle/>
        <a:p>
          <a:pPr rtl="1"/>
          <a:endParaRPr lang="ar-SA" sz="2800"/>
        </a:p>
      </dgm:t>
    </dgm:pt>
    <dgm:pt modelId="{6CD54345-C5AE-4B45-8DB0-EABC62F0F6D0}" type="sibTrans" cxnId="{8B4E9CFA-C747-4696-AC26-69FB0C2FEB2E}">
      <dgm:prSet/>
      <dgm:spPr/>
      <dgm:t>
        <a:bodyPr/>
        <a:lstStyle/>
        <a:p>
          <a:pPr rtl="1"/>
          <a:endParaRPr lang="ar-SA" sz="2800"/>
        </a:p>
      </dgm:t>
    </dgm:pt>
    <dgm:pt modelId="{5E0DC232-D0E1-4232-80C6-5F3A3903D424}">
      <dgm:prSet phldrT="[نص]" custT="1"/>
      <dgm:spPr/>
      <dgm:t>
        <a:bodyPr/>
        <a:lstStyle/>
        <a:p>
          <a:pPr rtl="1"/>
          <a:r>
            <a:rPr lang="ar-SA" sz="2800" dirty="0" smtClean="0"/>
            <a:t>إشراك أصحاب المصلحة</a:t>
          </a:r>
          <a:endParaRPr lang="ar-SA" sz="2800" dirty="0"/>
        </a:p>
      </dgm:t>
    </dgm:pt>
    <dgm:pt modelId="{BD923FDE-6F8C-4749-97AD-EB99801C4471}" type="parTrans" cxnId="{445B2FD9-50FD-484F-8911-D3CC6EC5609B}">
      <dgm:prSet/>
      <dgm:spPr/>
      <dgm:t>
        <a:bodyPr/>
        <a:lstStyle/>
        <a:p>
          <a:pPr rtl="1"/>
          <a:endParaRPr lang="ar-SA" sz="2800"/>
        </a:p>
      </dgm:t>
    </dgm:pt>
    <dgm:pt modelId="{77E51E2F-FF3B-4F79-B56D-4D59112BDCE2}" type="sibTrans" cxnId="{445B2FD9-50FD-484F-8911-D3CC6EC5609B}">
      <dgm:prSet/>
      <dgm:spPr/>
      <dgm:t>
        <a:bodyPr/>
        <a:lstStyle/>
        <a:p>
          <a:pPr rtl="1"/>
          <a:endParaRPr lang="ar-SA" sz="2800"/>
        </a:p>
      </dgm:t>
    </dgm:pt>
    <dgm:pt modelId="{0ED09586-881F-47BE-A29B-83DCE484C916}" type="pres">
      <dgm:prSet presAssocID="{18BB005A-DB7E-4E61-B361-03792E5AA78B}" presName="Name0" presStyleCnt="0">
        <dgm:presLayoutVars>
          <dgm:dir/>
          <dgm:animLvl val="lvl"/>
          <dgm:resizeHandles val="exact"/>
        </dgm:presLayoutVars>
      </dgm:prSet>
      <dgm:spPr/>
    </dgm:pt>
    <dgm:pt modelId="{9BFDDC68-17A0-4436-AF81-BF499C54E293}" type="pres">
      <dgm:prSet presAssocID="{18BB005A-DB7E-4E61-B361-03792E5AA78B}" presName="dummy" presStyleCnt="0"/>
      <dgm:spPr/>
    </dgm:pt>
    <dgm:pt modelId="{37E66471-77F1-4C7B-8F85-DFF91DA79D77}" type="pres">
      <dgm:prSet presAssocID="{18BB005A-DB7E-4E61-B361-03792E5AA78B}" presName="linH" presStyleCnt="0"/>
      <dgm:spPr/>
    </dgm:pt>
    <dgm:pt modelId="{CB857E56-40C3-43F1-8EF2-D00CAB367677}" type="pres">
      <dgm:prSet presAssocID="{18BB005A-DB7E-4E61-B361-03792E5AA78B}" presName="padding1" presStyleCnt="0"/>
      <dgm:spPr/>
    </dgm:pt>
    <dgm:pt modelId="{FB7F28DA-CD27-4F6B-A9E1-1332D320A062}" type="pres">
      <dgm:prSet presAssocID="{F2D9E7CA-8FF3-4E0D-A946-599DFF9DA6FA}" presName="linV" presStyleCnt="0"/>
      <dgm:spPr/>
    </dgm:pt>
    <dgm:pt modelId="{ED8F3978-BEFA-4918-9101-5874CDB9019C}" type="pres">
      <dgm:prSet presAssocID="{F2D9E7CA-8FF3-4E0D-A946-599DFF9DA6FA}" presName="spVertical1" presStyleCnt="0"/>
      <dgm:spPr/>
    </dgm:pt>
    <dgm:pt modelId="{21009A56-4268-40C2-9032-0A73BB170BD3}" type="pres">
      <dgm:prSet presAssocID="{F2D9E7CA-8FF3-4E0D-A946-599DFF9DA6FA}" presName="parTx" presStyleLbl="revTx" presStyleIdx="0" presStyleCnt="3" custScaleX="127728">
        <dgm:presLayoutVars>
          <dgm:chMax val="0"/>
          <dgm:chPref val="0"/>
          <dgm:bulletEnabled val="1"/>
        </dgm:presLayoutVars>
      </dgm:prSet>
      <dgm:spPr/>
      <dgm:t>
        <a:bodyPr/>
        <a:lstStyle/>
        <a:p>
          <a:pPr rtl="1"/>
          <a:endParaRPr lang="ar-SA"/>
        </a:p>
      </dgm:t>
    </dgm:pt>
    <dgm:pt modelId="{DD3A68F4-4BCE-45F9-BC71-3F139B0767DE}" type="pres">
      <dgm:prSet presAssocID="{F2D9E7CA-8FF3-4E0D-A946-599DFF9DA6FA}" presName="spVertical2" presStyleCnt="0"/>
      <dgm:spPr/>
    </dgm:pt>
    <dgm:pt modelId="{A3D9B770-6E4A-40BD-B1C6-415EC9FA672A}" type="pres">
      <dgm:prSet presAssocID="{F2D9E7CA-8FF3-4E0D-A946-599DFF9DA6FA}" presName="spVertical3" presStyleCnt="0"/>
      <dgm:spPr/>
    </dgm:pt>
    <dgm:pt modelId="{A452E3FE-2DED-4214-AD02-78265323249B}" type="pres">
      <dgm:prSet presAssocID="{0FD20434-11AB-4349-9F4F-F451205FBE60}" presName="space" presStyleCnt="0"/>
      <dgm:spPr/>
    </dgm:pt>
    <dgm:pt modelId="{31B4A283-2DC8-4B24-A04C-6B549E9ACEF7}" type="pres">
      <dgm:prSet presAssocID="{536C935C-ACF3-4097-8F8A-3E5E4C63C18C}" presName="linV" presStyleCnt="0"/>
      <dgm:spPr/>
    </dgm:pt>
    <dgm:pt modelId="{330793F4-81DE-4F00-BFB1-6DFAD11C01B4}" type="pres">
      <dgm:prSet presAssocID="{536C935C-ACF3-4097-8F8A-3E5E4C63C18C}" presName="spVertical1" presStyleCnt="0"/>
      <dgm:spPr/>
    </dgm:pt>
    <dgm:pt modelId="{D449F518-4696-4E59-B937-606EBD056C99}" type="pres">
      <dgm:prSet presAssocID="{536C935C-ACF3-4097-8F8A-3E5E4C63C18C}" presName="parTx" presStyleLbl="revTx" presStyleIdx="1" presStyleCnt="3" custScaleX="117390">
        <dgm:presLayoutVars>
          <dgm:chMax val="0"/>
          <dgm:chPref val="0"/>
          <dgm:bulletEnabled val="1"/>
        </dgm:presLayoutVars>
      </dgm:prSet>
      <dgm:spPr/>
      <dgm:t>
        <a:bodyPr/>
        <a:lstStyle/>
        <a:p>
          <a:pPr rtl="1"/>
          <a:endParaRPr lang="ar-SA"/>
        </a:p>
      </dgm:t>
    </dgm:pt>
    <dgm:pt modelId="{7263CD43-22ED-4831-BA23-C96A99A8AC78}" type="pres">
      <dgm:prSet presAssocID="{536C935C-ACF3-4097-8F8A-3E5E4C63C18C}" presName="spVertical2" presStyleCnt="0"/>
      <dgm:spPr/>
    </dgm:pt>
    <dgm:pt modelId="{5EBAFBA7-A4A7-4E97-8751-8B338FF1B0A9}" type="pres">
      <dgm:prSet presAssocID="{536C935C-ACF3-4097-8F8A-3E5E4C63C18C}" presName="spVertical3" presStyleCnt="0"/>
      <dgm:spPr/>
    </dgm:pt>
    <dgm:pt modelId="{6D0EB8FC-96CE-47B0-A2A6-5C5725F16DFD}" type="pres">
      <dgm:prSet presAssocID="{6CD54345-C5AE-4B45-8DB0-EABC62F0F6D0}" presName="space" presStyleCnt="0"/>
      <dgm:spPr/>
    </dgm:pt>
    <dgm:pt modelId="{1B8D9E52-0207-482E-84CB-DD3F86CE9674}" type="pres">
      <dgm:prSet presAssocID="{5E0DC232-D0E1-4232-80C6-5F3A3903D424}" presName="linV" presStyleCnt="0"/>
      <dgm:spPr/>
    </dgm:pt>
    <dgm:pt modelId="{23483C6E-74B5-437C-99E0-1FEA2B68B2F0}" type="pres">
      <dgm:prSet presAssocID="{5E0DC232-D0E1-4232-80C6-5F3A3903D424}" presName="spVertical1" presStyleCnt="0"/>
      <dgm:spPr/>
    </dgm:pt>
    <dgm:pt modelId="{A4111D62-DD84-44A8-949E-5D315701C0E0}" type="pres">
      <dgm:prSet presAssocID="{5E0DC232-D0E1-4232-80C6-5F3A3903D424}" presName="parTx" presStyleLbl="revTx" presStyleIdx="2" presStyleCnt="3">
        <dgm:presLayoutVars>
          <dgm:chMax val="0"/>
          <dgm:chPref val="0"/>
          <dgm:bulletEnabled val="1"/>
        </dgm:presLayoutVars>
      </dgm:prSet>
      <dgm:spPr/>
      <dgm:t>
        <a:bodyPr/>
        <a:lstStyle/>
        <a:p>
          <a:pPr rtl="1"/>
          <a:endParaRPr lang="ar-SA"/>
        </a:p>
      </dgm:t>
    </dgm:pt>
    <dgm:pt modelId="{F96E126D-D709-4620-88F3-A3705570F21A}" type="pres">
      <dgm:prSet presAssocID="{5E0DC232-D0E1-4232-80C6-5F3A3903D424}" presName="spVertical2" presStyleCnt="0"/>
      <dgm:spPr/>
    </dgm:pt>
    <dgm:pt modelId="{17C4D2CE-4A7D-4F71-816D-007361DEC226}" type="pres">
      <dgm:prSet presAssocID="{5E0DC232-D0E1-4232-80C6-5F3A3903D424}" presName="spVertical3" presStyleCnt="0"/>
      <dgm:spPr/>
    </dgm:pt>
    <dgm:pt modelId="{2C36E74F-8870-458E-85FC-78B02A4C2FB3}" type="pres">
      <dgm:prSet presAssocID="{18BB005A-DB7E-4E61-B361-03792E5AA78B}" presName="padding2" presStyleCnt="0"/>
      <dgm:spPr/>
    </dgm:pt>
    <dgm:pt modelId="{5E205A9E-5532-445F-8379-CF90891CD438}" type="pres">
      <dgm:prSet presAssocID="{18BB005A-DB7E-4E61-B361-03792E5AA78B}" presName="negArrow" presStyleCnt="0"/>
      <dgm:spPr/>
    </dgm:pt>
    <dgm:pt modelId="{F8BB7644-F0B2-4225-AB05-260D7B7B41FC}" type="pres">
      <dgm:prSet presAssocID="{18BB005A-DB7E-4E61-B361-03792E5AA78B}" presName="backgroundArrow" presStyleLbl="node1" presStyleIdx="0" presStyleCnt="1"/>
      <dgm:spPr/>
    </dgm:pt>
  </dgm:ptLst>
  <dgm:cxnLst>
    <dgm:cxn modelId="{9CEA309F-D2BE-4E7F-B7B2-9486F4985EC5}" type="presOf" srcId="{536C935C-ACF3-4097-8F8A-3E5E4C63C18C}" destId="{D449F518-4696-4E59-B937-606EBD056C99}" srcOrd="0" destOrd="0" presId="urn:microsoft.com/office/officeart/2005/8/layout/hProcess3"/>
    <dgm:cxn modelId="{AEDAB148-CB25-440F-A51C-649419F6D19F}" srcId="{18BB005A-DB7E-4E61-B361-03792E5AA78B}" destId="{F2D9E7CA-8FF3-4E0D-A946-599DFF9DA6FA}" srcOrd="0" destOrd="0" parTransId="{96A36F24-E81A-4CD1-950B-00D10A63841B}" sibTransId="{0FD20434-11AB-4349-9F4F-F451205FBE60}"/>
    <dgm:cxn modelId="{7BFD0A08-D1A2-44FE-B937-851D03E90C75}" type="presOf" srcId="{5E0DC232-D0E1-4232-80C6-5F3A3903D424}" destId="{A4111D62-DD84-44A8-949E-5D315701C0E0}" srcOrd="0" destOrd="0" presId="urn:microsoft.com/office/officeart/2005/8/layout/hProcess3"/>
    <dgm:cxn modelId="{445B2FD9-50FD-484F-8911-D3CC6EC5609B}" srcId="{18BB005A-DB7E-4E61-B361-03792E5AA78B}" destId="{5E0DC232-D0E1-4232-80C6-5F3A3903D424}" srcOrd="2" destOrd="0" parTransId="{BD923FDE-6F8C-4749-97AD-EB99801C4471}" sibTransId="{77E51E2F-FF3B-4F79-B56D-4D59112BDCE2}"/>
    <dgm:cxn modelId="{DA7AF63F-26BF-4CC0-9EA0-0A2090F160C4}" type="presOf" srcId="{18BB005A-DB7E-4E61-B361-03792E5AA78B}" destId="{0ED09586-881F-47BE-A29B-83DCE484C916}" srcOrd="0" destOrd="0" presId="urn:microsoft.com/office/officeart/2005/8/layout/hProcess3"/>
    <dgm:cxn modelId="{FC0523AB-2E64-49F4-A603-3DD11916A0E4}" type="presOf" srcId="{F2D9E7CA-8FF3-4E0D-A946-599DFF9DA6FA}" destId="{21009A56-4268-40C2-9032-0A73BB170BD3}" srcOrd="0" destOrd="0" presId="urn:microsoft.com/office/officeart/2005/8/layout/hProcess3"/>
    <dgm:cxn modelId="{8B4E9CFA-C747-4696-AC26-69FB0C2FEB2E}" srcId="{18BB005A-DB7E-4E61-B361-03792E5AA78B}" destId="{536C935C-ACF3-4097-8F8A-3E5E4C63C18C}" srcOrd="1" destOrd="0" parTransId="{D95A7DF3-5BD2-4738-ACF7-09A7830EC36A}" sibTransId="{6CD54345-C5AE-4B45-8DB0-EABC62F0F6D0}"/>
    <dgm:cxn modelId="{1F8D1A50-D2A9-4362-A988-DDBA1425529A}" type="presParOf" srcId="{0ED09586-881F-47BE-A29B-83DCE484C916}" destId="{9BFDDC68-17A0-4436-AF81-BF499C54E293}" srcOrd="0" destOrd="0" presId="urn:microsoft.com/office/officeart/2005/8/layout/hProcess3"/>
    <dgm:cxn modelId="{BE2954A8-CA4B-4DF3-AFB5-050A1F941560}" type="presParOf" srcId="{0ED09586-881F-47BE-A29B-83DCE484C916}" destId="{37E66471-77F1-4C7B-8F85-DFF91DA79D77}" srcOrd="1" destOrd="0" presId="urn:microsoft.com/office/officeart/2005/8/layout/hProcess3"/>
    <dgm:cxn modelId="{0C10AF01-E4E0-4061-A6DC-92DB9383A7E1}" type="presParOf" srcId="{37E66471-77F1-4C7B-8F85-DFF91DA79D77}" destId="{CB857E56-40C3-43F1-8EF2-D00CAB367677}" srcOrd="0" destOrd="0" presId="urn:microsoft.com/office/officeart/2005/8/layout/hProcess3"/>
    <dgm:cxn modelId="{74D54018-9A7E-4C28-9680-77BE4426A531}" type="presParOf" srcId="{37E66471-77F1-4C7B-8F85-DFF91DA79D77}" destId="{FB7F28DA-CD27-4F6B-A9E1-1332D320A062}" srcOrd="1" destOrd="0" presId="urn:microsoft.com/office/officeart/2005/8/layout/hProcess3"/>
    <dgm:cxn modelId="{63ECCFAE-3103-46D4-BE71-707E683AFFF5}" type="presParOf" srcId="{FB7F28DA-CD27-4F6B-A9E1-1332D320A062}" destId="{ED8F3978-BEFA-4918-9101-5874CDB9019C}" srcOrd="0" destOrd="0" presId="urn:microsoft.com/office/officeart/2005/8/layout/hProcess3"/>
    <dgm:cxn modelId="{ECAA482B-E4BD-4E74-8401-706983048C04}" type="presParOf" srcId="{FB7F28DA-CD27-4F6B-A9E1-1332D320A062}" destId="{21009A56-4268-40C2-9032-0A73BB170BD3}" srcOrd="1" destOrd="0" presId="urn:microsoft.com/office/officeart/2005/8/layout/hProcess3"/>
    <dgm:cxn modelId="{E56EED9C-0140-4C38-BD6B-ADFD54335727}" type="presParOf" srcId="{FB7F28DA-CD27-4F6B-A9E1-1332D320A062}" destId="{DD3A68F4-4BCE-45F9-BC71-3F139B0767DE}" srcOrd="2" destOrd="0" presId="urn:microsoft.com/office/officeart/2005/8/layout/hProcess3"/>
    <dgm:cxn modelId="{B5C2BC53-B465-4A6C-A35D-2C62292C9EB0}" type="presParOf" srcId="{FB7F28DA-CD27-4F6B-A9E1-1332D320A062}" destId="{A3D9B770-6E4A-40BD-B1C6-415EC9FA672A}" srcOrd="3" destOrd="0" presId="urn:microsoft.com/office/officeart/2005/8/layout/hProcess3"/>
    <dgm:cxn modelId="{0D29B53A-4F1A-4149-8083-3E1640E751EB}" type="presParOf" srcId="{37E66471-77F1-4C7B-8F85-DFF91DA79D77}" destId="{A452E3FE-2DED-4214-AD02-78265323249B}" srcOrd="2" destOrd="0" presId="urn:microsoft.com/office/officeart/2005/8/layout/hProcess3"/>
    <dgm:cxn modelId="{60125284-3764-4E35-A208-D9D9E6CA127C}" type="presParOf" srcId="{37E66471-77F1-4C7B-8F85-DFF91DA79D77}" destId="{31B4A283-2DC8-4B24-A04C-6B549E9ACEF7}" srcOrd="3" destOrd="0" presId="urn:microsoft.com/office/officeart/2005/8/layout/hProcess3"/>
    <dgm:cxn modelId="{E14CC63A-0C91-4658-8AFB-528823D890F7}" type="presParOf" srcId="{31B4A283-2DC8-4B24-A04C-6B549E9ACEF7}" destId="{330793F4-81DE-4F00-BFB1-6DFAD11C01B4}" srcOrd="0" destOrd="0" presId="urn:microsoft.com/office/officeart/2005/8/layout/hProcess3"/>
    <dgm:cxn modelId="{E2BDF767-5B49-4338-8503-4054379E9751}" type="presParOf" srcId="{31B4A283-2DC8-4B24-A04C-6B549E9ACEF7}" destId="{D449F518-4696-4E59-B937-606EBD056C99}" srcOrd="1" destOrd="0" presId="urn:microsoft.com/office/officeart/2005/8/layout/hProcess3"/>
    <dgm:cxn modelId="{A01D51FB-BEB1-4BCD-AF81-FB8B9085A15C}" type="presParOf" srcId="{31B4A283-2DC8-4B24-A04C-6B549E9ACEF7}" destId="{7263CD43-22ED-4831-BA23-C96A99A8AC78}" srcOrd="2" destOrd="0" presId="urn:microsoft.com/office/officeart/2005/8/layout/hProcess3"/>
    <dgm:cxn modelId="{6CCC9151-D6C7-4383-B38C-D6AA98E9ADE2}" type="presParOf" srcId="{31B4A283-2DC8-4B24-A04C-6B549E9ACEF7}" destId="{5EBAFBA7-A4A7-4E97-8751-8B338FF1B0A9}" srcOrd="3" destOrd="0" presId="urn:microsoft.com/office/officeart/2005/8/layout/hProcess3"/>
    <dgm:cxn modelId="{0A781045-22EE-4F6B-BC00-86AEDAAFEF28}" type="presParOf" srcId="{37E66471-77F1-4C7B-8F85-DFF91DA79D77}" destId="{6D0EB8FC-96CE-47B0-A2A6-5C5725F16DFD}" srcOrd="4" destOrd="0" presId="urn:microsoft.com/office/officeart/2005/8/layout/hProcess3"/>
    <dgm:cxn modelId="{7704E231-0323-4C19-B70F-23433014DA9D}" type="presParOf" srcId="{37E66471-77F1-4C7B-8F85-DFF91DA79D77}" destId="{1B8D9E52-0207-482E-84CB-DD3F86CE9674}" srcOrd="5" destOrd="0" presId="urn:microsoft.com/office/officeart/2005/8/layout/hProcess3"/>
    <dgm:cxn modelId="{35A90DB5-11FD-4A5D-B0EA-F7502B47C697}" type="presParOf" srcId="{1B8D9E52-0207-482E-84CB-DD3F86CE9674}" destId="{23483C6E-74B5-437C-99E0-1FEA2B68B2F0}" srcOrd="0" destOrd="0" presId="urn:microsoft.com/office/officeart/2005/8/layout/hProcess3"/>
    <dgm:cxn modelId="{86ED778D-635F-4483-A248-7E294CB67F1D}" type="presParOf" srcId="{1B8D9E52-0207-482E-84CB-DD3F86CE9674}" destId="{A4111D62-DD84-44A8-949E-5D315701C0E0}" srcOrd="1" destOrd="0" presId="urn:microsoft.com/office/officeart/2005/8/layout/hProcess3"/>
    <dgm:cxn modelId="{3AAC8D1D-3573-4DB2-85DB-E0BF29F1DB49}" type="presParOf" srcId="{1B8D9E52-0207-482E-84CB-DD3F86CE9674}" destId="{F96E126D-D709-4620-88F3-A3705570F21A}" srcOrd="2" destOrd="0" presId="urn:microsoft.com/office/officeart/2005/8/layout/hProcess3"/>
    <dgm:cxn modelId="{84710C7D-BBB4-43EB-8BEC-6C3A68FD2152}" type="presParOf" srcId="{1B8D9E52-0207-482E-84CB-DD3F86CE9674}" destId="{17C4D2CE-4A7D-4F71-816D-007361DEC226}" srcOrd="3" destOrd="0" presId="urn:microsoft.com/office/officeart/2005/8/layout/hProcess3"/>
    <dgm:cxn modelId="{EBD4BAB0-3FBA-498E-93FF-C084021AD513}" type="presParOf" srcId="{37E66471-77F1-4C7B-8F85-DFF91DA79D77}" destId="{2C36E74F-8870-458E-85FC-78B02A4C2FB3}" srcOrd="6" destOrd="0" presId="urn:microsoft.com/office/officeart/2005/8/layout/hProcess3"/>
    <dgm:cxn modelId="{C629F32F-546C-419A-8079-A0326BFAD55B}" type="presParOf" srcId="{37E66471-77F1-4C7B-8F85-DFF91DA79D77}" destId="{5E205A9E-5532-445F-8379-CF90891CD438}" srcOrd="7" destOrd="0" presId="urn:microsoft.com/office/officeart/2005/8/layout/hProcess3"/>
    <dgm:cxn modelId="{76A29A25-3C3B-4420-BC70-CCB7A8992396}" type="presParOf" srcId="{37E66471-77F1-4C7B-8F85-DFF91DA79D77}" destId="{F8BB7644-F0B2-4225-AB05-260D7B7B41FC}" srcOrd="8" destOrd="0" presId="urn:microsoft.com/office/officeart/2005/8/layout/hProcess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5.xml><?xml version="1.0" encoding="utf-8"?>
<dgm:dataModel xmlns:dgm="http://schemas.openxmlformats.org/drawingml/2006/diagram" xmlns:a="http://schemas.openxmlformats.org/drawingml/2006/main">
  <dgm:ptLst>
    <dgm:pt modelId="{56A7F119-B272-4D66-9993-C375EDEB6F39}" type="doc">
      <dgm:prSet loTypeId="urn:microsoft.com/office/officeart/2005/8/layout/vList5" loCatId="list" qsTypeId="urn:microsoft.com/office/officeart/2005/8/quickstyle/3d3" qsCatId="3D" csTypeId="urn:microsoft.com/office/officeart/2005/8/colors/colorful4" csCatId="colorful" phldr="1"/>
      <dgm:spPr/>
      <dgm:t>
        <a:bodyPr/>
        <a:lstStyle/>
        <a:p>
          <a:pPr rtl="1"/>
          <a:endParaRPr lang="ar-SA"/>
        </a:p>
      </dgm:t>
    </dgm:pt>
    <dgm:pt modelId="{04D755B9-F6C9-4F4E-94D0-55D4EC917CB5}">
      <dgm:prSet phldrT="[نص]" custT="1"/>
      <dgm:spPr/>
      <dgm:t>
        <a:bodyPr/>
        <a:lstStyle/>
        <a:p>
          <a:pPr algn="ctr" rtl="1"/>
          <a:r>
            <a:rPr lang="ar-SA" sz="2800" b="1" dirty="0" smtClean="0"/>
            <a:t>الرؤية</a:t>
          </a:r>
          <a:endParaRPr lang="ar-SA" sz="2800" b="1" dirty="0"/>
        </a:p>
      </dgm:t>
    </dgm:pt>
    <dgm:pt modelId="{B95F3E59-0B00-4CC3-94E7-6901F45028CF}" type="parTrans" cxnId="{03048B3F-53D3-458D-A2B0-F56FC3CA2389}">
      <dgm:prSet/>
      <dgm:spPr/>
      <dgm:t>
        <a:bodyPr/>
        <a:lstStyle/>
        <a:p>
          <a:pPr algn="justLow" rtl="1"/>
          <a:endParaRPr lang="ar-SA" sz="2800"/>
        </a:p>
      </dgm:t>
    </dgm:pt>
    <dgm:pt modelId="{E29378D8-BDBC-41AE-9419-4E02157509B5}" type="sibTrans" cxnId="{03048B3F-53D3-458D-A2B0-F56FC3CA2389}">
      <dgm:prSet/>
      <dgm:spPr/>
      <dgm:t>
        <a:bodyPr/>
        <a:lstStyle/>
        <a:p>
          <a:pPr algn="justLow" rtl="1"/>
          <a:endParaRPr lang="ar-SA" sz="2800"/>
        </a:p>
      </dgm:t>
    </dgm:pt>
    <dgm:pt modelId="{10424246-5F15-4A0D-B175-B1B4D6FDA2DA}">
      <dgm:prSet phldrT="[نص]" custT="1"/>
      <dgm:spPr/>
      <dgm:t>
        <a:bodyPr/>
        <a:lstStyle/>
        <a:p>
          <a:pPr algn="justLow" rtl="1"/>
          <a:r>
            <a:rPr lang="ar-SA" sz="2800" dirty="0" smtClean="0"/>
            <a:t>هل لدى القائد خارطة طريق واضحة للمستقبل</a:t>
          </a:r>
          <a:endParaRPr lang="ar-SA" sz="2800" dirty="0"/>
        </a:p>
      </dgm:t>
    </dgm:pt>
    <dgm:pt modelId="{871D6EAF-215E-4220-B38F-223217337353}" type="parTrans" cxnId="{C1F857F8-AB58-459D-85C4-8A864278731F}">
      <dgm:prSet/>
      <dgm:spPr/>
      <dgm:t>
        <a:bodyPr/>
        <a:lstStyle/>
        <a:p>
          <a:pPr algn="justLow" rtl="1"/>
          <a:endParaRPr lang="ar-SA" sz="2800"/>
        </a:p>
      </dgm:t>
    </dgm:pt>
    <dgm:pt modelId="{9BF606F3-91FE-4A31-A2F1-8997E5C48A45}" type="sibTrans" cxnId="{C1F857F8-AB58-459D-85C4-8A864278731F}">
      <dgm:prSet/>
      <dgm:spPr/>
      <dgm:t>
        <a:bodyPr/>
        <a:lstStyle/>
        <a:p>
          <a:pPr algn="justLow" rtl="1"/>
          <a:endParaRPr lang="ar-SA" sz="2800"/>
        </a:p>
      </dgm:t>
    </dgm:pt>
    <dgm:pt modelId="{AA6FC6F4-B48B-4941-B422-B27E22097D9D}">
      <dgm:prSet phldrT="[نص]" custT="1"/>
      <dgm:spPr/>
      <dgm:t>
        <a:bodyPr/>
        <a:lstStyle/>
        <a:p>
          <a:pPr algn="ctr" rtl="1"/>
          <a:r>
            <a:rPr lang="ar-SA" sz="2800" b="1" dirty="0" smtClean="0"/>
            <a:t>الكفاءة</a:t>
          </a:r>
          <a:endParaRPr lang="ar-SA" sz="2800" b="1" dirty="0"/>
        </a:p>
      </dgm:t>
    </dgm:pt>
    <dgm:pt modelId="{D2EABF6A-F9E9-472B-81FA-F77A70CDE4F6}" type="parTrans" cxnId="{3A722E10-F96F-46E3-AA33-B812B23C6E22}">
      <dgm:prSet/>
      <dgm:spPr/>
      <dgm:t>
        <a:bodyPr/>
        <a:lstStyle/>
        <a:p>
          <a:pPr algn="justLow" rtl="1"/>
          <a:endParaRPr lang="ar-SA" sz="2800"/>
        </a:p>
      </dgm:t>
    </dgm:pt>
    <dgm:pt modelId="{59BBFB44-02FC-42D3-9B82-41D5D5D7B572}" type="sibTrans" cxnId="{3A722E10-F96F-46E3-AA33-B812B23C6E22}">
      <dgm:prSet/>
      <dgm:spPr/>
      <dgm:t>
        <a:bodyPr/>
        <a:lstStyle/>
        <a:p>
          <a:pPr algn="justLow" rtl="1"/>
          <a:endParaRPr lang="ar-SA" sz="2800"/>
        </a:p>
      </dgm:t>
    </dgm:pt>
    <dgm:pt modelId="{25ED8760-A05C-47AF-927D-B930C9E4E619}">
      <dgm:prSet phldrT="[نص]" custT="1"/>
      <dgm:spPr/>
      <dgm:t>
        <a:bodyPr/>
        <a:lstStyle/>
        <a:p>
          <a:pPr algn="justLow" rtl="1"/>
          <a:r>
            <a:rPr lang="ar-SA" sz="2800" dirty="0" smtClean="0"/>
            <a:t>هل تنجح القيادة في تحقيق الأهداف والوعود</a:t>
          </a:r>
          <a:endParaRPr lang="ar-SA" sz="2800" dirty="0"/>
        </a:p>
      </dgm:t>
    </dgm:pt>
    <dgm:pt modelId="{9A1FB9D3-851A-4825-81E0-43565358E3D8}" type="parTrans" cxnId="{3E849525-8280-41D8-99D4-DC07ED333066}">
      <dgm:prSet/>
      <dgm:spPr/>
      <dgm:t>
        <a:bodyPr/>
        <a:lstStyle/>
        <a:p>
          <a:pPr algn="justLow" rtl="1"/>
          <a:endParaRPr lang="ar-SA" sz="2800"/>
        </a:p>
      </dgm:t>
    </dgm:pt>
    <dgm:pt modelId="{A580D2AC-30FF-4F01-801C-46BC772D481F}" type="sibTrans" cxnId="{3E849525-8280-41D8-99D4-DC07ED333066}">
      <dgm:prSet/>
      <dgm:spPr/>
      <dgm:t>
        <a:bodyPr/>
        <a:lstStyle/>
        <a:p>
          <a:pPr algn="justLow" rtl="1"/>
          <a:endParaRPr lang="ar-SA" sz="2800"/>
        </a:p>
      </dgm:t>
    </dgm:pt>
    <dgm:pt modelId="{C9DC8F4D-70E5-4CBB-BD00-C600BCBD002B}">
      <dgm:prSet phldrT="[نص]" custT="1"/>
      <dgm:spPr/>
      <dgm:t>
        <a:bodyPr/>
        <a:lstStyle/>
        <a:p>
          <a:pPr algn="ctr" rtl="1"/>
          <a:r>
            <a:rPr lang="ar-SA" sz="2800" b="1" dirty="0" smtClean="0"/>
            <a:t>القيّم</a:t>
          </a:r>
          <a:endParaRPr lang="ar-SA" sz="2800" b="1" dirty="0"/>
        </a:p>
      </dgm:t>
    </dgm:pt>
    <dgm:pt modelId="{C77F375B-D419-4BED-B57D-52B2AF24FC3D}" type="parTrans" cxnId="{D0E2F34C-CF46-4EF6-9540-32D65129B0E0}">
      <dgm:prSet/>
      <dgm:spPr/>
      <dgm:t>
        <a:bodyPr/>
        <a:lstStyle/>
        <a:p>
          <a:pPr algn="justLow" rtl="1"/>
          <a:endParaRPr lang="ar-SA" sz="2800"/>
        </a:p>
      </dgm:t>
    </dgm:pt>
    <dgm:pt modelId="{2043D36D-BB64-48EB-A91A-2F616A4F7144}" type="sibTrans" cxnId="{D0E2F34C-CF46-4EF6-9540-32D65129B0E0}">
      <dgm:prSet/>
      <dgm:spPr/>
      <dgm:t>
        <a:bodyPr/>
        <a:lstStyle/>
        <a:p>
          <a:pPr algn="justLow" rtl="1"/>
          <a:endParaRPr lang="ar-SA" sz="2800"/>
        </a:p>
      </dgm:t>
    </dgm:pt>
    <dgm:pt modelId="{CDE5B47F-5457-4C87-A768-65ADCAF0A4D8}">
      <dgm:prSet phldrT="[نص]" custT="1"/>
      <dgm:spPr/>
      <dgm:t>
        <a:bodyPr/>
        <a:lstStyle/>
        <a:p>
          <a:pPr algn="justLow" rtl="1"/>
          <a:r>
            <a:rPr lang="ar-SA" sz="2800" dirty="0" smtClean="0"/>
            <a:t>هل يجسد القادة المبادئ الأخلاقية للمؤسسة في تصرفاتهم</a:t>
          </a:r>
          <a:endParaRPr lang="ar-SA" sz="2800" dirty="0"/>
        </a:p>
      </dgm:t>
    </dgm:pt>
    <dgm:pt modelId="{38052E12-11EC-4F02-AD49-492F5B0729B3}" type="parTrans" cxnId="{E2CC9A03-349D-4944-8668-234E64DE1265}">
      <dgm:prSet/>
      <dgm:spPr/>
      <dgm:t>
        <a:bodyPr/>
        <a:lstStyle/>
        <a:p>
          <a:pPr algn="justLow" rtl="1"/>
          <a:endParaRPr lang="ar-SA" sz="2800"/>
        </a:p>
      </dgm:t>
    </dgm:pt>
    <dgm:pt modelId="{CDA404AF-6033-4DBF-82F7-E70E91533FC4}" type="sibTrans" cxnId="{E2CC9A03-349D-4944-8668-234E64DE1265}">
      <dgm:prSet/>
      <dgm:spPr/>
      <dgm:t>
        <a:bodyPr/>
        <a:lstStyle/>
        <a:p>
          <a:pPr algn="justLow" rtl="1"/>
          <a:endParaRPr lang="ar-SA" sz="2800"/>
        </a:p>
      </dgm:t>
    </dgm:pt>
    <dgm:pt modelId="{DF840ED2-9573-46B4-A43C-3CC76378DA04}" type="pres">
      <dgm:prSet presAssocID="{56A7F119-B272-4D66-9993-C375EDEB6F39}" presName="Name0" presStyleCnt="0">
        <dgm:presLayoutVars>
          <dgm:dir val="rev"/>
          <dgm:animLvl val="lvl"/>
          <dgm:resizeHandles val="exact"/>
        </dgm:presLayoutVars>
      </dgm:prSet>
      <dgm:spPr/>
      <dgm:t>
        <a:bodyPr/>
        <a:lstStyle/>
        <a:p>
          <a:pPr rtl="1"/>
          <a:endParaRPr lang="ar-SA"/>
        </a:p>
      </dgm:t>
    </dgm:pt>
    <dgm:pt modelId="{589604D7-E1A1-4B32-BD4B-BDCA765801C3}" type="pres">
      <dgm:prSet presAssocID="{04D755B9-F6C9-4F4E-94D0-55D4EC917CB5}" presName="linNode" presStyleCnt="0"/>
      <dgm:spPr/>
    </dgm:pt>
    <dgm:pt modelId="{80B37703-CFD1-4432-A887-971091EF8605}" type="pres">
      <dgm:prSet presAssocID="{04D755B9-F6C9-4F4E-94D0-55D4EC917CB5}" presName="parentText" presStyleLbl="node1" presStyleIdx="0" presStyleCnt="3" custScaleX="45015">
        <dgm:presLayoutVars>
          <dgm:chMax val="1"/>
          <dgm:bulletEnabled val="1"/>
        </dgm:presLayoutVars>
      </dgm:prSet>
      <dgm:spPr/>
      <dgm:t>
        <a:bodyPr/>
        <a:lstStyle/>
        <a:p>
          <a:pPr rtl="1"/>
          <a:endParaRPr lang="ar-SA"/>
        </a:p>
      </dgm:t>
    </dgm:pt>
    <dgm:pt modelId="{61DE9CB6-C77D-4EF6-A443-B8DEC372C48D}" type="pres">
      <dgm:prSet presAssocID="{04D755B9-F6C9-4F4E-94D0-55D4EC917CB5}" presName="descendantText" presStyleLbl="alignAccFollowNode1" presStyleIdx="0" presStyleCnt="3" custScaleX="128146" custLinFactNeighborX="0">
        <dgm:presLayoutVars>
          <dgm:bulletEnabled val="1"/>
        </dgm:presLayoutVars>
      </dgm:prSet>
      <dgm:spPr/>
      <dgm:t>
        <a:bodyPr/>
        <a:lstStyle/>
        <a:p>
          <a:pPr rtl="1"/>
          <a:endParaRPr lang="ar-SA"/>
        </a:p>
      </dgm:t>
    </dgm:pt>
    <dgm:pt modelId="{8DC9BA0E-3EFD-4936-BD73-D5B1F8348163}" type="pres">
      <dgm:prSet presAssocID="{E29378D8-BDBC-41AE-9419-4E02157509B5}" presName="sp" presStyleCnt="0"/>
      <dgm:spPr/>
    </dgm:pt>
    <dgm:pt modelId="{2083C7D0-94E3-4009-A8EF-838B1163A28E}" type="pres">
      <dgm:prSet presAssocID="{AA6FC6F4-B48B-4941-B422-B27E22097D9D}" presName="linNode" presStyleCnt="0"/>
      <dgm:spPr/>
    </dgm:pt>
    <dgm:pt modelId="{614344EE-8D66-4F74-AD9B-E91E86BC28E3}" type="pres">
      <dgm:prSet presAssocID="{AA6FC6F4-B48B-4941-B422-B27E22097D9D}" presName="parentText" presStyleLbl="node1" presStyleIdx="1" presStyleCnt="3" custScaleX="46172">
        <dgm:presLayoutVars>
          <dgm:chMax val="1"/>
          <dgm:bulletEnabled val="1"/>
        </dgm:presLayoutVars>
      </dgm:prSet>
      <dgm:spPr/>
      <dgm:t>
        <a:bodyPr/>
        <a:lstStyle/>
        <a:p>
          <a:pPr rtl="1"/>
          <a:endParaRPr lang="ar-SA"/>
        </a:p>
      </dgm:t>
    </dgm:pt>
    <dgm:pt modelId="{9B5FF25A-367B-44BD-9857-5FE7CA398BD7}" type="pres">
      <dgm:prSet presAssocID="{AA6FC6F4-B48B-4941-B422-B27E22097D9D}" presName="descendantText" presStyleLbl="alignAccFollowNode1" presStyleIdx="1" presStyleCnt="3" custScaleX="129267" custLinFactNeighborX="0">
        <dgm:presLayoutVars>
          <dgm:bulletEnabled val="1"/>
        </dgm:presLayoutVars>
      </dgm:prSet>
      <dgm:spPr/>
      <dgm:t>
        <a:bodyPr/>
        <a:lstStyle/>
        <a:p>
          <a:pPr rtl="1"/>
          <a:endParaRPr lang="ar-SA"/>
        </a:p>
      </dgm:t>
    </dgm:pt>
    <dgm:pt modelId="{BC0FFF0B-EC90-4300-9C1F-F8A2EA69F372}" type="pres">
      <dgm:prSet presAssocID="{59BBFB44-02FC-42D3-9B82-41D5D5D7B572}" presName="sp" presStyleCnt="0"/>
      <dgm:spPr/>
    </dgm:pt>
    <dgm:pt modelId="{79FB63AB-9903-4856-AAD1-1AEB97C929EB}" type="pres">
      <dgm:prSet presAssocID="{C9DC8F4D-70E5-4CBB-BD00-C600BCBD002B}" presName="linNode" presStyleCnt="0"/>
      <dgm:spPr/>
    </dgm:pt>
    <dgm:pt modelId="{809A909E-3E9B-4259-A3AB-BA0D1E09C2AA}" type="pres">
      <dgm:prSet presAssocID="{C9DC8F4D-70E5-4CBB-BD00-C600BCBD002B}" presName="parentText" presStyleLbl="node1" presStyleIdx="2" presStyleCnt="3" custScaleX="45078">
        <dgm:presLayoutVars>
          <dgm:chMax val="1"/>
          <dgm:bulletEnabled val="1"/>
        </dgm:presLayoutVars>
      </dgm:prSet>
      <dgm:spPr/>
      <dgm:t>
        <a:bodyPr/>
        <a:lstStyle/>
        <a:p>
          <a:pPr rtl="1"/>
          <a:endParaRPr lang="ar-SA"/>
        </a:p>
      </dgm:t>
    </dgm:pt>
    <dgm:pt modelId="{1E9B264E-A263-4A5B-A766-949F37471F02}" type="pres">
      <dgm:prSet presAssocID="{C9DC8F4D-70E5-4CBB-BD00-C600BCBD002B}" presName="descendantText" presStyleLbl="alignAccFollowNode1" presStyleIdx="2" presStyleCnt="3" custScaleX="129883">
        <dgm:presLayoutVars>
          <dgm:bulletEnabled val="1"/>
        </dgm:presLayoutVars>
      </dgm:prSet>
      <dgm:spPr/>
      <dgm:t>
        <a:bodyPr/>
        <a:lstStyle/>
        <a:p>
          <a:pPr rtl="1"/>
          <a:endParaRPr lang="ar-SA"/>
        </a:p>
      </dgm:t>
    </dgm:pt>
  </dgm:ptLst>
  <dgm:cxnLst>
    <dgm:cxn modelId="{E2CC9A03-349D-4944-8668-234E64DE1265}" srcId="{C9DC8F4D-70E5-4CBB-BD00-C600BCBD002B}" destId="{CDE5B47F-5457-4C87-A768-65ADCAF0A4D8}" srcOrd="0" destOrd="0" parTransId="{38052E12-11EC-4F02-AD49-492F5B0729B3}" sibTransId="{CDA404AF-6033-4DBF-82F7-E70E91533FC4}"/>
    <dgm:cxn modelId="{C1F857F8-AB58-459D-85C4-8A864278731F}" srcId="{04D755B9-F6C9-4F4E-94D0-55D4EC917CB5}" destId="{10424246-5F15-4A0D-B175-B1B4D6FDA2DA}" srcOrd="0" destOrd="0" parTransId="{871D6EAF-215E-4220-B38F-223217337353}" sibTransId="{9BF606F3-91FE-4A31-A2F1-8997E5C48A45}"/>
    <dgm:cxn modelId="{3E849525-8280-41D8-99D4-DC07ED333066}" srcId="{AA6FC6F4-B48B-4941-B422-B27E22097D9D}" destId="{25ED8760-A05C-47AF-927D-B930C9E4E619}" srcOrd="0" destOrd="0" parTransId="{9A1FB9D3-851A-4825-81E0-43565358E3D8}" sibTransId="{A580D2AC-30FF-4F01-801C-46BC772D481F}"/>
    <dgm:cxn modelId="{991280A4-61A4-4318-8D6F-70471BDB2735}" type="presOf" srcId="{25ED8760-A05C-47AF-927D-B930C9E4E619}" destId="{9B5FF25A-367B-44BD-9857-5FE7CA398BD7}" srcOrd="0" destOrd="0" presId="urn:microsoft.com/office/officeart/2005/8/layout/vList5"/>
    <dgm:cxn modelId="{435346A1-6C39-4744-9A1E-4887E87F801D}" type="presOf" srcId="{AA6FC6F4-B48B-4941-B422-B27E22097D9D}" destId="{614344EE-8D66-4F74-AD9B-E91E86BC28E3}" srcOrd="0" destOrd="0" presId="urn:microsoft.com/office/officeart/2005/8/layout/vList5"/>
    <dgm:cxn modelId="{03048B3F-53D3-458D-A2B0-F56FC3CA2389}" srcId="{56A7F119-B272-4D66-9993-C375EDEB6F39}" destId="{04D755B9-F6C9-4F4E-94D0-55D4EC917CB5}" srcOrd="0" destOrd="0" parTransId="{B95F3E59-0B00-4CC3-94E7-6901F45028CF}" sibTransId="{E29378D8-BDBC-41AE-9419-4E02157509B5}"/>
    <dgm:cxn modelId="{EAA459BF-3AF6-45F8-9254-58E3A4BB4643}" type="presOf" srcId="{56A7F119-B272-4D66-9993-C375EDEB6F39}" destId="{DF840ED2-9573-46B4-A43C-3CC76378DA04}" srcOrd="0" destOrd="0" presId="urn:microsoft.com/office/officeart/2005/8/layout/vList5"/>
    <dgm:cxn modelId="{D0E2F34C-CF46-4EF6-9540-32D65129B0E0}" srcId="{56A7F119-B272-4D66-9993-C375EDEB6F39}" destId="{C9DC8F4D-70E5-4CBB-BD00-C600BCBD002B}" srcOrd="2" destOrd="0" parTransId="{C77F375B-D419-4BED-B57D-52B2AF24FC3D}" sibTransId="{2043D36D-BB64-48EB-A91A-2F616A4F7144}"/>
    <dgm:cxn modelId="{2B4ADD52-E6DD-4E8C-A981-442D6B466E35}" type="presOf" srcId="{10424246-5F15-4A0D-B175-B1B4D6FDA2DA}" destId="{61DE9CB6-C77D-4EF6-A443-B8DEC372C48D}" srcOrd="0" destOrd="0" presId="urn:microsoft.com/office/officeart/2005/8/layout/vList5"/>
    <dgm:cxn modelId="{E5834D4A-2E6F-4404-8EBB-9F9DD18AD423}" type="presOf" srcId="{04D755B9-F6C9-4F4E-94D0-55D4EC917CB5}" destId="{80B37703-CFD1-4432-A887-971091EF8605}" srcOrd="0" destOrd="0" presId="urn:microsoft.com/office/officeart/2005/8/layout/vList5"/>
    <dgm:cxn modelId="{450BC269-11E3-4E37-93EC-B7034B8D06E1}" type="presOf" srcId="{C9DC8F4D-70E5-4CBB-BD00-C600BCBD002B}" destId="{809A909E-3E9B-4259-A3AB-BA0D1E09C2AA}" srcOrd="0" destOrd="0" presId="urn:microsoft.com/office/officeart/2005/8/layout/vList5"/>
    <dgm:cxn modelId="{4B25214E-DAE3-4B68-A795-E4AA3458E00E}" type="presOf" srcId="{CDE5B47F-5457-4C87-A768-65ADCAF0A4D8}" destId="{1E9B264E-A263-4A5B-A766-949F37471F02}" srcOrd="0" destOrd="0" presId="urn:microsoft.com/office/officeart/2005/8/layout/vList5"/>
    <dgm:cxn modelId="{3A722E10-F96F-46E3-AA33-B812B23C6E22}" srcId="{56A7F119-B272-4D66-9993-C375EDEB6F39}" destId="{AA6FC6F4-B48B-4941-B422-B27E22097D9D}" srcOrd="1" destOrd="0" parTransId="{D2EABF6A-F9E9-472B-81FA-F77A70CDE4F6}" sibTransId="{59BBFB44-02FC-42D3-9B82-41D5D5D7B572}"/>
    <dgm:cxn modelId="{8B28AE31-B2B5-4CEA-BBCE-DE2E635B1444}" type="presParOf" srcId="{DF840ED2-9573-46B4-A43C-3CC76378DA04}" destId="{589604D7-E1A1-4B32-BD4B-BDCA765801C3}" srcOrd="0" destOrd="0" presId="urn:microsoft.com/office/officeart/2005/8/layout/vList5"/>
    <dgm:cxn modelId="{A2BFBFD3-B645-4A9F-8AEA-3696ACC6AB27}" type="presParOf" srcId="{589604D7-E1A1-4B32-BD4B-BDCA765801C3}" destId="{80B37703-CFD1-4432-A887-971091EF8605}" srcOrd="0" destOrd="0" presId="urn:microsoft.com/office/officeart/2005/8/layout/vList5"/>
    <dgm:cxn modelId="{4080C5B7-F8BE-4980-89FC-FDA0DD75ED15}" type="presParOf" srcId="{589604D7-E1A1-4B32-BD4B-BDCA765801C3}" destId="{61DE9CB6-C77D-4EF6-A443-B8DEC372C48D}" srcOrd="1" destOrd="0" presId="urn:microsoft.com/office/officeart/2005/8/layout/vList5"/>
    <dgm:cxn modelId="{AB5F2BA5-1D0C-4262-B102-29D06787E7CF}" type="presParOf" srcId="{DF840ED2-9573-46B4-A43C-3CC76378DA04}" destId="{8DC9BA0E-3EFD-4936-BD73-D5B1F8348163}" srcOrd="1" destOrd="0" presId="urn:microsoft.com/office/officeart/2005/8/layout/vList5"/>
    <dgm:cxn modelId="{60E4BDFA-D945-491B-84AF-DA1C72A7D92F}" type="presParOf" srcId="{DF840ED2-9573-46B4-A43C-3CC76378DA04}" destId="{2083C7D0-94E3-4009-A8EF-838B1163A28E}" srcOrd="2" destOrd="0" presId="urn:microsoft.com/office/officeart/2005/8/layout/vList5"/>
    <dgm:cxn modelId="{4A3AA2EF-0424-4D9A-8511-0BBE8634B066}" type="presParOf" srcId="{2083C7D0-94E3-4009-A8EF-838B1163A28E}" destId="{614344EE-8D66-4F74-AD9B-E91E86BC28E3}" srcOrd="0" destOrd="0" presId="urn:microsoft.com/office/officeart/2005/8/layout/vList5"/>
    <dgm:cxn modelId="{0E6EDB03-D3E2-4781-80FB-DAE279CE6CA2}" type="presParOf" srcId="{2083C7D0-94E3-4009-A8EF-838B1163A28E}" destId="{9B5FF25A-367B-44BD-9857-5FE7CA398BD7}" srcOrd="1" destOrd="0" presId="urn:microsoft.com/office/officeart/2005/8/layout/vList5"/>
    <dgm:cxn modelId="{89F6369A-FACA-4D41-B353-9D5C325071FA}" type="presParOf" srcId="{DF840ED2-9573-46B4-A43C-3CC76378DA04}" destId="{BC0FFF0B-EC90-4300-9C1F-F8A2EA69F372}" srcOrd="3" destOrd="0" presId="urn:microsoft.com/office/officeart/2005/8/layout/vList5"/>
    <dgm:cxn modelId="{9A5A994B-ECFE-4942-8A5E-527C1B70D117}" type="presParOf" srcId="{DF840ED2-9573-46B4-A43C-3CC76378DA04}" destId="{79FB63AB-9903-4856-AAD1-1AEB97C929EB}" srcOrd="4" destOrd="0" presId="urn:microsoft.com/office/officeart/2005/8/layout/vList5"/>
    <dgm:cxn modelId="{3D49C98E-C3A9-4ABB-9E7D-31CFC21EDCB6}" type="presParOf" srcId="{79FB63AB-9903-4856-AAD1-1AEB97C929EB}" destId="{809A909E-3E9B-4259-A3AB-BA0D1E09C2AA}" srcOrd="0" destOrd="0" presId="urn:microsoft.com/office/officeart/2005/8/layout/vList5"/>
    <dgm:cxn modelId="{6A318748-F93C-4C16-8EC8-9B699E0D121D}" type="presParOf" srcId="{79FB63AB-9903-4856-AAD1-1AEB97C929EB}" destId="{1E9B264E-A263-4A5B-A766-949F37471F02}" srcOrd="1" destOrd="0" presId="urn:microsoft.com/office/officeart/2005/8/layout/vList5"/>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16.xml><?xml version="1.0" encoding="utf-8"?>
<dgm:dataModel xmlns:dgm="http://schemas.openxmlformats.org/drawingml/2006/diagram" xmlns:a="http://schemas.openxmlformats.org/drawingml/2006/main">
  <dgm:ptLst>
    <dgm:pt modelId="{56A7F119-B272-4D66-9993-C375EDEB6F39}" type="doc">
      <dgm:prSet loTypeId="urn:microsoft.com/office/officeart/2005/8/layout/vList5" loCatId="list" qsTypeId="urn:microsoft.com/office/officeart/2005/8/quickstyle/3d3" qsCatId="3D" csTypeId="urn:microsoft.com/office/officeart/2005/8/colors/colorful4" csCatId="colorful" phldr="1"/>
      <dgm:spPr/>
      <dgm:t>
        <a:bodyPr/>
        <a:lstStyle/>
        <a:p>
          <a:pPr rtl="1"/>
          <a:endParaRPr lang="ar-SA"/>
        </a:p>
      </dgm:t>
    </dgm:pt>
    <dgm:pt modelId="{04D755B9-F6C9-4F4E-94D0-55D4EC917CB5}">
      <dgm:prSet phldrT="[نص]" custT="1"/>
      <dgm:spPr/>
      <dgm:t>
        <a:bodyPr/>
        <a:lstStyle/>
        <a:p>
          <a:pPr algn="ctr" rtl="1"/>
          <a:r>
            <a:rPr lang="ar-SA" sz="2800" b="1" dirty="0" smtClean="0"/>
            <a:t>القيادة بالقدوة</a:t>
          </a:r>
          <a:endParaRPr lang="ar-SA" sz="2800" b="1" dirty="0"/>
        </a:p>
      </dgm:t>
    </dgm:pt>
    <dgm:pt modelId="{B95F3E59-0B00-4CC3-94E7-6901F45028CF}" type="parTrans" cxnId="{03048B3F-53D3-458D-A2B0-F56FC3CA2389}">
      <dgm:prSet/>
      <dgm:spPr/>
      <dgm:t>
        <a:bodyPr/>
        <a:lstStyle/>
        <a:p>
          <a:pPr algn="justLow" rtl="1"/>
          <a:endParaRPr lang="ar-SA" sz="2800"/>
        </a:p>
      </dgm:t>
    </dgm:pt>
    <dgm:pt modelId="{E29378D8-BDBC-41AE-9419-4E02157509B5}" type="sibTrans" cxnId="{03048B3F-53D3-458D-A2B0-F56FC3CA2389}">
      <dgm:prSet/>
      <dgm:spPr/>
      <dgm:t>
        <a:bodyPr/>
        <a:lstStyle/>
        <a:p>
          <a:pPr algn="justLow" rtl="1"/>
          <a:endParaRPr lang="ar-SA" sz="2800"/>
        </a:p>
      </dgm:t>
    </dgm:pt>
    <dgm:pt modelId="{10424246-5F15-4A0D-B175-B1B4D6FDA2DA}">
      <dgm:prSet phldrT="[نص]" custT="1"/>
      <dgm:spPr/>
      <dgm:t>
        <a:bodyPr/>
        <a:lstStyle/>
        <a:p>
          <a:pPr algn="justLow" rtl="1"/>
          <a:r>
            <a:rPr lang="ar-SA" sz="2800" dirty="0" smtClean="0"/>
            <a:t>تطابق الأقوال مع الأفعال هو أقصر طريق لبناء سمعة صلبة.</a:t>
          </a:r>
          <a:endParaRPr lang="ar-SA" sz="2800" dirty="0"/>
        </a:p>
      </dgm:t>
    </dgm:pt>
    <dgm:pt modelId="{871D6EAF-215E-4220-B38F-223217337353}" type="parTrans" cxnId="{C1F857F8-AB58-459D-85C4-8A864278731F}">
      <dgm:prSet/>
      <dgm:spPr/>
      <dgm:t>
        <a:bodyPr/>
        <a:lstStyle/>
        <a:p>
          <a:pPr algn="justLow" rtl="1"/>
          <a:endParaRPr lang="ar-SA" sz="2800"/>
        </a:p>
      </dgm:t>
    </dgm:pt>
    <dgm:pt modelId="{9BF606F3-91FE-4A31-A2F1-8997E5C48A45}" type="sibTrans" cxnId="{C1F857F8-AB58-459D-85C4-8A864278731F}">
      <dgm:prSet/>
      <dgm:spPr/>
      <dgm:t>
        <a:bodyPr/>
        <a:lstStyle/>
        <a:p>
          <a:pPr algn="justLow" rtl="1"/>
          <a:endParaRPr lang="ar-SA" sz="2800"/>
        </a:p>
      </dgm:t>
    </dgm:pt>
    <dgm:pt modelId="{AA6FC6F4-B48B-4941-B422-B27E22097D9D}">
      <dgm:prSet phldrT="[نص]" custT="1"/>
      <dgm:spPr/>
      <dgm:t>
        <a:bodyPr/>
        <a:lstStyle/>
        <a:p>
          <a:pPr algn="ctr" rtl="1"/>
          <a:r>
            <a:rPr lang="ar-SA" sz="2800" b="1" dirty="0" smtClean="0"/>
            <a:t>التواجد الفعال</a:t>
          </a:r>
          <a:endParaRPr lang="ar-SA" sz="2800" b="1" dirty="0"/>
        </a:p>
      </dgm:t>
    </dgm:pt>
    <dgm:pt modelId="{D2EABF6A-F9E9-472B-81FA-F77A70CDE4F6}" type="parTrans" cxnId="{3A722E10-F96F-46E3-AA33-B812B23C6E22}">
      <dgm:prSet/>
      <dgm:spPr/>
      <dgm:t>
        <a:bodyPr/>
        <a:lstStyle/>
        <a:p>
          <a:pPr algn="justLow" rtl="1"/>
          <a:endParaRPr lang="ar-SA" sz="2800"/>
        </a:p>
      </dgm:t>
    </dgm:pt>
    <dgm:pt modelId="{59BBFB44-02FC-42D3-9B82-41D5D5D7B572}" type="sibTrans" cxnId="{3A722E10-F96F-46E3-AA33-B812B23C6E22}">
      <dgm:prSet/>
      <dgm:spPr/>
      <dgm:t>
        <a:bodyPr/>
        <a:lstStyle/>
        <a:p>
          <a:pPr algn="justLow" rtl="1"/>
          <a:endParaRPr lang="ar-SA" sz="2800"/>
        </a:p>
      </dgm:t>
    </dgm:pt>
    <dgm:pt modelId="{25ED8760-A05C-47AF-927D-B930C9E4E619}">
      <dgm:prSet phldrT="[نص]" custT="1"/>
      <dgm:spPr/>
      <dgm:t>
        <a:bodyPr/>
        <a:lstStyle/>
        <a:p>
          <a:pPr algn="justLow" rtl="1"/>
          <a:r>
            <a:rPr lang="ar-SA" sz="2800" dirty="0" smtClean="0"/>
            <a:t>أن يُنظر للقائد كخبير في مجاله يشارك الأفكار ويسهم في حل مشكلات القطاع.</a:t>
          </a:r>
          <a:endParaRPr lang="ar-SA" sz="2800" dirty="0"/>
        </a:p>
      </dgm:t>
    </dgm:pt>
    <dgm:pt modelId="{9A1FB9D3-851A-4825-81E0-43565358E3D8}" type="parTrans" cxnId="{3E849525-8280-41D8-99D4-DC07ED333066}">
      <dgm:prSet/>
      <dgm:spPr/>
      <dgm:t>
        <a:bodyPr/>
        <a:lstStyle/>
        <a:p>
          <a:pPr algn="justLow" rtl="1"/>
          <a:endParaRPr lang="ar-SA" sz="2800"/>
        </a:p>
      </dgm:t>
    </dgm:pt>
    <dgm:pt modelId="{A580D2AC-30FF-4F01-801C-46BC772D481F}" type="sibTrans" cxnId="{3E849525-8280-41D8-99D4-DC07ED333066}">
      <dgm:prSet/>
      <dgm:spPr/>
      <dgm:t>
        <a:bodyPr/>
        <a:lstStyle/>
        <a:p>
          <a:pPr algn="justLow" rtl="1"/>
          <a:endParaRPr lang="ar-SA" sz="2800"/>
        </a:p>
      </dgm:t>
    </dgm:pt>
    <dgm:pt modelId="{C9DC8F4D-70E5-4CBB-BD00-C600BCBD002B}">
      <dgm:prSet phldrT="[نص]" custT="1"/>
      <dgm:spPr/>
      <dgm:t>
        <a:bodyPr/>
        <a:lstStyle/>
        <a:p>
          <a:pPr algn="ctr" rtl="1"/>
          <a:r>
            <a:rPr lang="ar-SA" sz="2800" b="1" dirty="0" smtClean="0"/>
            <a:t>التواضع والذكاء العاطفي</a:t>
          </a:r>
          <a:endParaRPr lang="ar-SA" sz="2800" b="1" dirty="0"/>
        </a:p>
      </dgm:t>
    </dgm:pt>
    <dgm:pt modelId="{C77F375B-D419-4BED-B57D-52B2AF24FC3D}" type="parTrans" cxnId="{D0E2F34C-CF46-4EF6-9540-32D65129B0E0}">
      <dgm:prSet/>
      <dgm:spPr/>
      <dgm:t>
        <a:bodyPr/>
        <a:lstStyle/>
        <a:p>
          <a:pPr algn="justLow" rtl="1"/>
          <a:endParaRPr lang="ar-SA" sz="2800"/>
        </a:p>
      </dgm:t>
    </dgm:pt>
    <dgm:pt modelId="{2043D36D-BB64-48EB-A91A-2F616A4F7144}" type="sibTrans" cxnId="{D0E2F34C-CF46-4EF6-9540-32D65129B0E0}">
      <dgm:prSet/>
      <dgm:spPr/>
      <dgm:t>
        <a:bodyPr/>
        <a:lstStyle/>
        <a:p>
          <a:pPr algn="justLow" rtl="1"/>
          <a:endParaRPr lang="ar-SA" sz="2800"/>
        </a:p>
      </dgm:t>
    </dgm:pt>
    <dgm:pt modelId="{CDE5B47F-5457-4C87-A768-65ADCAF0A4D8}">
      <dgm:prSet phldrT="[نص]" custT="1"/>
      <dgm:spPr/>
      <dgm:t>
        <a:bodyPr/>
        <a:lstStyle/>
        <a:p>
          <a:pPr algn="justLow" rtl="1"/>
          <a:r>
            <a:rPr lang="ar-SA" sz="2800" dirty="0" smtClean="0"/>
            <a:t>القدرة على الاعتراف بالخطأ والتعاطف مع الموظفين والعملاء تعزز من </a:t>
          </a:r>
          <a:r>
            <a:rPr lang="ar-SA" sz="2800" dirty="0" err="1" smtClean="0"/>
            <a:t>أنسنة</a:t>
          </a:r>
          <a:r>
            <a:rPr lang="ar-SA" sz="2800" dirty="0" smtClean="0"/>
            <a:t> المؤسسة.</a:t>
          </a:r>
          <a:endParaRPr lang="ar-SA" sz="2800" dirty="0"/>
        </a:p>
      </dgm:t>
    </dgm:pt>
    <dgm:pt modelId="{38052E12-11EC-4F02-AD49-492F5B0729B3}" type="parTrans" cxnId="{E2CC9A03-349D-4944-8668-234E64DE1265}">
      <dgm:prSet/>
      <dgm:spPr/>
      <dgm:t>
        <a:bodyPr/>
        <a:lstStyle/>
        <a:p>
          <a:pPr algn="justLow" rtl="1"/>
          <a:endParaRPr lang="ar-SA" sz="2800"/>
        </a:p>
      </dgm:t>
    </dgm:pt>
    <dgm:pt modelId="{CDA404AF-6033-4DBF-82F7-E70E91533FC4}" type="sibTrans" cxnId="{E2CC9A03-349D-4944-8668-234E64DE1265}">
      <dgm:prSet/>
      <dgm:spPr/>
      <dgm:t>
        <a:bodyPr/>
        <a:lstStyle/>
        <a:p>
          <a:pPr algn="justLow" rtl="1"/>
          <a:endParaRPr lang="ar-SA" sz="2800"/>
        </a:p>
      </dgm:t>
    </dgm:pt>
    <dgm:pt modelId="{DF840ED2-9573-46B4-A43C-3CC76378DA04}" type="pres">
      <dgm:prSet presAssocID="{56A7F119-B272-4D66-9993-C375EDEB6F39}" presName="Name0" presStyleCnt="0">
        <dgm:presLayoutVars>
          <dgm:dir val="rev"/>
          <dgm:animLvl val="lvl"/>
          <dgm:resizeHandles val="exact"/>
        </dgm:presLayoutVars>
      </dgm:prSet>
      <dgm:spPr/>
      <dgm:t>
        <a:bodyPr/>
        <a:lstStyle/>
        <a:p>
          <a:pPr rtl="1"/>
          <a:endParaRPr lang="ar-SA"/>
        </a:p>
      </dgm:t>
    </dgm:pt>
    <dgm:pt modelId="{589604D7-E1A1-4B32-BD4B-BDCA765801C3}" type="pres">
      <dgm:prSet presAssocID="{04D755B9-F6C9-4F4E-94D0-55D4EC917CB5}" presName="linNode" presStyleCnt="0"/>
      <dgm:spPr/>
    </dgm:pt>
    <dgm:pt modelId="{80B37703-CFD1-4432-A887-971091EF8605}" type="pres">
      <dgm:prSet presAssocID="{04D755B9-F6C9-4F4E-94D0-55D4EC917CB5}" presName="parentText" presStyleLbl="node1" presStyleIdx="0" presStyleCnt="3" custScaleX="69294">
        <dgm:presLayoutVars>
          <dgm:chMax val="1"/>
          <dgm:bulletEnabled val="1"/>
        </dgm:presLayoutVars>
      </dgm:prSet>
      <dgm:spPr/>
      <dgm:t>
        <a:bodyPr/>
        <a:lstStyle/>
        <a:p>
          <a:pPr rtl="1"/>
          <a:endParaRPr lang="ar-SA"/>
        </a:p>
      </dgm:t>
    </dgm:pt>
    <dgm:pt modelId="{61DE9CB6-C77D-4EF6-A443-B8DEC372C48D}" type="pres">
      <dgm:prSet presAssocID="{04D755B9-F6C9-4F4E-94D0-55D4EC917CB5}" presName="descendantText" presStyleLbl="alignAccFollowNode1" presStyleIdx="0" presStyleCnt="3" custScaleX="128146" custLinFactNeighborX="0">
        <dgm:presLayoutVars>
          <dgm:bulletEnabled val="1"/>
        </dgm:presLayoutVars>
      </dgm:prSet>
      <dgm:spPr/>
      <dgm:t>
        <a:bodyPr/>
        <a:lstStyle/>
        <a:p>
          <a:pPr rtl="1"/>
          <a:endParaRPr lang="ar-SA"/>
        </a:p>
      </dgm:t>
    </dgm:pt>
    <dgm:pt modelId="{8DC9BA0E-3EFD-4936-BD73-D5B1F8348163}" type="pres">
      <dgm:prSet presAssocID="{E29378D8-BDBC-41AE-9419-4E02157509B5}" presName="sp" presStyleCnt="0"/>
      <dgm:spPr/>
    </dgm:pt>
    <dgm:pt modelId="{2083C7D0-94E3-4009-A8EF-838B1163A28E}" type="pres">
      <dgm:prSet presAssocID="{AA6FC6F4-B48B-4941-B422-B27E22097D9D}" presName="linNode" presStyleCnt="0"/>
      <dgm:spPr/>
    </dgm:pt>
    <dgm:pt modelId="{614344EE-8D66-4F74-AD9B-E91E86BC28E3}" type="pres">
      <dgm:prSet presAssocID="{AA6FC6F4-B48B-4941-B422-B27E22097D9D}" presName="parentText" presStyleLbl="node1" presStyleIdx="1" presStyleCnt="3" custScaleX="74070">
        <dgm:presLayoutVars>
          <dgm:chMax val="1"/>
          <dgm:bulletEnabled val="1"/>
        </dgm:presLayoutVars>
      </dgm:prSet>
      <dgm:spPr/>
      <dgm:t>
        <a:bodyPr/>
        <a:lstStyle/>
        <a:p>
          <a:pPr rtl="1"/>
          <a:endParaRPr lang="ar-SA"/>
        </a:p>
      </dgm:t>
    </dgm:pt>
    <dgm:pt modelId="{9B5FF25A-367B-44BD-9857-5FE7CA398BD7}" type="pres">
      <dgm:prSet presAssocID="{AA6FC6F4-B48B-4941-B422-B27E22097D9D}" presName="descendantText" presStyleLbl="alignAccFollowNode1" presStyleIdx="1" presStyleCnt="3" custScaleX="129267" custLinFactNeighborX="0">
        <dgm:presLayoutVars>
          <dgm:bulletEnabled val="1"/>
        </dgm:presLayoutVars>
      </dgm:prSet>
      <dgm:spPr/>
      <dgm:t>
        <a:bodyPr/>
        <a:lstStyle/>
        <a:p>
          <a:pPr rtl="1"/>
          <a:endParaRPr lang="ar-SA"/>
        </a:p>
      </dgm:t>
    </dgm:pt>
    <dgm:pt modelId="{BC0FFF0B-EC90-4300-9C1F-F8A2EA69F372}" type="pres">
      <dgm:prSet presAssocID="{59BBFB44-02FC-42D3-9B82-41D5D5D7B572}" presName="sp" presStyleCnt="0"/>
      <dgm:spPr/>
    </dgm:pt>
    <dgm:pt modelId="{79FB63AB-9903-4856-AAD1-1AEB97C929EB}" type="pres">
      <dgm:prSet presAssocID="{C9DC8F4D-70E5-4CBB-BD00-C600BCBD002B}" presName="linNode" presStyleCnt="0"/>
      <dgm:spPr/>
    </dgm:pt>
    <dgm:pt modelId="{809A909E-3E9B-4259-A3AB-BA0D1E09C2AA}" type="pres">
      <dgm:prSet presAssocID="{C9DC8F4D-70E5-4CBB-BD00-C600BCBD002B}" presName="parentText" presStyleLbl="node1" presStyleIdx="2" presStyleCnt="3" custScaleX="73825">
        <dgm:presLayoutVars>
          <dgm:chMax val="1"/>
          <dgm:bulletEnabled val="1"/>
        </dgm:presLayoutVars>
      </dgm:prSet>
      <dgm:spPr/>
      <dgm:t>
        <a:bodyPr/>
        <a:lstStyle/>
        <a:p>
          <a:pPr rtl="1"/>
          <a:endParaRPr lang="ar-SA"/>
        </a:p>
      </dgm:t>
    </dgm:pt>
    <dgm:pt modelId="{1E9B264E-A263-4A5B-A766-949F37471F02}" type="pres">
      <dgm:prSet presAssocID="{C9DC8F4D-70E5-4CBB-BD00-C600BCBD002B}" presName="descendantText" presStyleLbl="alignAccFollowNode1" presStyleIdx="2" presStyleCnt="3" custScaleX="129883">
        <dgm:presLayoutVars>
          <dgm:bulletEnabled val="1"/>
        </dgm:presLayoutVars>
      </dgm:prSet>
      <dgm:spPr/>
      <dgm:t>
        <a:bodyPr/>
        <a:lstStyle/>
        <a:p>
          <a:pPr rtl="1"/>
          <a:endParaRPr lang="ar-SA"/>
        </a:p>
      </dgm:t>
    </dgm:pt>
  </dgm:ptLst>
  <dgm:cxnLst>
    <dgm:cxn modelId="{E2CC9A03-349D-4944-8668-234E64DE1265}" srcId="{C9DC8F4D-70E5-4CBB-BD00-C600BCBD002B}" destId="{CDE5B47F-5457-4C87-A768-65ADCAF0A4D8}" srcOrd="0" destOrd="0" parTransId="{38052E12-11EC-4F02-AD49-492F5B0729B3}" sibTransId="{CDA404AF-6033-4DBF-82F7-E70E91533FC4}"/>
    <dgm:cxn modelId="{C1F857F8-AB58-459D-85C4-8A864278731F}" srcId="{04D755B9-F6C9-4F4E-94D0-55D4EC917CB5}" destId="{10424246-5F15-4A0D-B175-B1B4D6FDA2DA}" srcOrd="0" destOrd="0" parTransId="{871D6EAF-215E-4220-B38F-223217337353}" sibTransId="{9BF606F3-91FE-4A31-A2F1-8997E5C48A45}"/>
    <dgm:cxn modelId="{3E849525-8280-41D8-99D4-DC07ED333066}" srcId="{AA6FC6F4-B48B-4941-B422-B27E22097D9D}" destId="{25ED8760-A05C-47AF-927D-B930C9E4E619}" srcOrd="0" destOrd="0" parTransId="{9A1FB9D3-851A-4825-81E0-43565358E3D8}" sibTransId="{A580D2AC-30FF-4F01-801C-46BC772D481F}"/>
    <dgm:cxn modelId="{991280A4-61A4-4318-8D6F-70471BDB2735}" type="presOf" srcId="{25ED8760-A05C-47AF-927D-B930C9E4E619}" destId="{9B5FF25A-367B-44BD-9857-5FE7CA398BD7}" srcOrd="0" destOrd="0" presId="urn:microsoft.com/office/officeart/2005/8/layout/vList5"/>
    <dgm:cxn modelId="{435346A1-6C39-4744-9A1E-4887E87F801D}" type="presOf" srcId="{AA6FC6F4-B48B-4941-B422-B27E22097D9D}" destId="{614344EE-8D66-4F74-AD9B-E91E86BC28E3}" srcOrd="0" destOrd="0" presId="urn:microsoft.com/office/officeart/2005/8/layout/vList5"/>
    <dgm:cxn modelId="{03048B3F-53D3-458D-A2B0-F56FC3CA2389}" srcId="{56A7F119-B272-4D66-9993-C375EDEB6F39}" destId="{04D755B9-F6C9-4F4E-94D0-55D4EC917CB5}" srcOrd="0" destOrd="0" parTransId="{B95F3E59-0B00-4CC3-94E7-6901F45028CF}" sibTransId="{E29378D8-BDBC-41AE-9419-4E02157509B5}"/>
    <dgm:cxn modelId="{EAA459BF-3AF6-45F8-9254-58E3A4BB4643}" type="presOf" srcId="{56A7F119-B272-4D66-9993-C375EDEB6F39}" destId="{DF840ED2-9573-46B4-A43C-3CC76378DA04}" srcOrd="0" destOrd="0" presId="urn:microsoft.com/office/officeart/2005/8/layout/vList5"/>
    <dgm:cxn modelId="{D0E2F34C-CF46-4EF6-9540-32D65129B0E0}" srcId="{56A7F119-B272-4D66-9993-C375EDEB6F39}" destId="{C9DC8F4D-70E5-4CBB-BD00-C600BCBD002B}" srcOrd="2" destOrd="0" parTransId="{C77F375B-D419-4BED-B57D-52B2AF24FC3D}" sibTransId="{2043D36D-BB64-48EB-A91A-2F616A4F7144}"/>
    <dgm:cxn modelId="{2B4ADD52-E6DD-4E8C-A981-442D6B466E35}" type="presOf" srcId="{10424246-5F15-4A0D-B175-B1B4D6FDA2DA}" destId="{61DE9CB6-C77D-4EF6-A443-B8DEC372C48D}" srcOrd="0" destOrd="0" presId="urn:microsoft.com/office/officeart/2005/8/layout/vList5"/>
    <dgm:cxn modelId="{E5834D4A-2E6F-4404-8EBB-9F9DD18AD423}" type="presOf" srcId="{04D755B9-F6C9-4F4E-94D0-55D4EC917CB5}" destId="{80B37703-CFD1-4432-A887-971091EF8605}" srcOrd="0" destOrd="0" presId="urn:microsoft.com/office/officeart/2005/8/layout/vList5"/>
    <dgm:cxn modelId="{450BC269-11E3-4E37-93EC-B7034B8D06E1}" type="presOf" srcId="{C9DC8F4D-70E5-4CBB-BD00-C600BCBD002B}" destId="{809A909E-3E9B-4259-A3AB-BA0D1E09C2AA}" srcOrd="0" destOrd="0" presId="urn:microsoft.com/office/officeart/2005/8/layout/vList5"/>
    <dgm:cxn modelId="{4B25214E-DAE3-4B68-A795-E4AA3458E00E}" type="presOf" srcId="{CDE5B47F-5457-4C87-A768-65ADCAF0A4D8}" destId="{1E9B264E-A263-4A5B-A766-949F37471F02}" srcOrd="0" destOrd="0" presId="urn:microsoft.com/office/officeart/2005/8/layout/vList5"/>
    <dgm:cxn modelId="{3A722E10-F96F-46E3-AA33-B812B23C6E22}" srcId="{56A7F119-B272-4D66-9993-C375EDEB6F39}" destId="{AA6FC6F4-B48B-4941-B422-B27E22097D9D}" srcOrd="1" destOrd="0" parTransId="{D2EABF6A-F9E9-472B-81FA-F77A70CDE4F6}" sibTransId="{59BBFB44-02FC-42D3-9B82-41D5D5D7B572}"/>
    <dgm:cxn modelId="{8B28AE31-B2B5-4CEA-BBCE-DE2E635B1444}" type="presParOf" srcId="{DF840ED2-9573-46B4-A43C-3CC76378DA04}" destId="{589604D7-E1A1-4B32-BD4B-BDCA765801C3}" srcOrd="0" destOrd="0" presId="urn:microsoft.com/office/officeart/2005/8/layout/vList5"/>
    <dgm:cxn modelId="{A2BFBFD3-B645-4A9F-8AEA-3696ACC6AB27}" type="presParOf" srcId="{589604D7-E1A1-4B32-BD4B-BDCA765801C3}" destId="{80B37703-CFD1-4432-A887-971091EF8605}" srcOrd="0" destOrd="0" presId="urn:microsoft.com/office/officeart/2005/8/layout/vList5"/>
    <dgm:cxn modelId="{4080C5B7-F8BE-4980-89FC-FDA0DD75ED15}" type="presParOf" srcId="{589604D7-E1A1-4B32-BD4B-BDCA765801C3}" destId="{61DE9CB6-C77D-4EF6-A443-B8DEC372C48D}" srcOrd="1" destOrd="0" presId="urn:microsoft.com/office/officeart/2005/8/layout/vList5"/>
    <dgm:cxn modelId="{AB5F2BA5-1D0C-4262-B102-29D06787E7CF}" type="presParOf" srcId="{DF840ED2-9573-46B4-A43C-3CC76378DA04}" destId="{8DC9BA0E-3EFD-4936-BD73-D5B1F8348163}" srcOrd="1" destOrd="0" presId="urn:microsoft.com/office/officeart/2005/8/layout/vList5"/>
    <dgm:cxn modelId="{60E4BDFA-D945-491B-84AF-DA1C72A7D92F}" type="presParOf" srcId="{DF840ED2-9573-46B4-A43C-3CC76378DA04}" destId="{2083C7D0-94E3-4009-A8EF-838B1163A28E}" srcOrd="2" destOrd="0" presId="urn:microsoft.com/office/officeart/2005/8/layout/vList5"/>
    <dgm:cxn modelId="{4A3AA2EF-0424-4D9A-8511-0BBE8634B066}" type="presParOf" srcId="{2083C7D0-94E3-4009-A8EF-838B1163A28E}" destId="{614344EE-8D66-4F74-AD9B-E91E86BC28E3}" srcOrd="0" destOrd="0" presId="urn:microsoft.com/office/officeart/2005/8/layout/vList5"/>
    <dgm:cxn modelId="{0E6EDB03-D3E2-4781-80FB-DAE279CE6CA2}" type="presParOf" srcId="{2083C7D0-94E3-4009-A8EF-838B1163A28E}" destId="{9B5FF25A-367B-44BD-9857-5FE7CA398BD7}" srcOrd="1" destOrd="0" presId="urn:microsoft.com/office/officeart/2005/8/layout/vList5"/>
    <dgm:cxn modelId="{89F6369A-FACA-4D41-B353-9D5C325071FA}" type="presParOf" srcId="{DF840ED2-9573-46B4-A43C-3CC76378DA04}" destId="{BC0FFF0B-EC90-4300-9C1F-F8A2EA69F372}" srcOrd="3" destOrd="0" presId="urn:microsoft.com/office/officeart/2005/8/layout/vList5"/>
    <dgm:cxn modelId="{9A5A994B-ECFE-4942-8A5E-527C1B70D117}" type="presParOf" srcId="{DF840ED2-9573-46B4-A43C-3CC76378DA04}" destId="{79FB63AB-9903-4856-AAD1-1AEB97C929EB}" srcOrd="4" destOrd="0" presId="urn:microsoft.com/office/officeart/2005/8/layout/vList5"/>
    <dgm:cxn modelId="{3D49C98E-C3A9-4ABB-9E7D-31CFC21EDCB6}" type="presParOf" srcId="{79FB63AB-9903-4856-AAD1-1AEB97C929EB}" destId="{809A909E-3E9B-4259-A3AB-BA0D1E09C2AA}" srcOrd="0" destOrd="0" presId="urn:microsoft.com/office/officeart/2005/8/layout/vList5"/>
    <dgm:cxn modelId="{6A318748-F93C-4C16-8EC8-9B699E0D121D}" type="presParOf" srcId="{79FB63AB-9903-4856-AAD1-1AEB97C929EB}" destId="{1E9B264E-A263-4A5B-A766-949F37471F02}" srcOrd="1" destOrd="0" presId="urn:microsoft.com/office/officeart/2005/8/layout/vList5"/>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7.xml><?xml version="1.0" encoding="utf-8"?>
<dgm:dataModel xmlns:dgm="http://schemas.openxmlformats.org/drawingml/2006/diagram" xmlns:a="http://schemas.openxmlformats.org/drawingml/2006/main">
  <dgm:ptLst>
    <dgm:pt modelId="{56A7F119-B272-4D66-9993-C375EDEB6F39}" type="doc">
      <dgm:prSet loTypeId="urn:microsoft.com/office/officeart/2005/8/layout/vList5" loCatId="list" qsTypeId="urn:microsoft.com/office/officeart/2005/8/quickstyle/3d3" qsCatId="3D" csTypeId="urn:microsoft.com/office/officeart/2005/8/colors/colorful4" csCatId="colorful" phldr="1"/>
      <dgm:spPr/>
      <dgm:t>
        <a:bodyPr/>
        <a:lstStyle/>
        <a:p>
          <a:pPr rtl="1"/>
          <a:endParaRPr lang="ar-SA"/>
        </a:p>
      </dgm:t>
    </dgm:pt>
    <dgm:pt modelId="{04D755B9-F6C9-4F4E-94D0-55D4EC917CB5}">
      <dgm:prSet phldrT="[نص]" custT="1"/>
      <dgm:spPr/>
      <dgm:t>
        <a:bodyPr/>
        <a:lstStyle/>
        <a:p>
          <a:pPr algn="ctr" rtl="1"/>
          <a:r>
            <a:rPr lang="ar-SA" sz="2800" b="1" dirty="0" smtClean="0"/>
            <a:t>الربحية</a:t>
          </a:r>
          <a:endParaRPr lang="ar-SA" sz="2800" b="1" dirty="0"/>
        </a:p>
      </dgm:t>
    </dgm:pt>
    <dgm:pt modelId="{B95F3E59-0B00-4CC3-94E7-6901F45028CF}" type="parTrans" cxnId="{03048B3F-53D3-458D-A2B0-F56FC3CA2389}">
      <dgm:prSet/>
      <dgm:spPr/>
      <dgm:t>
        <a:bodyPr/>
        <a:lstStyle/>
        <a:p>
          <a:pPr algn="justLow" rtl="1"/>
          <a:endParaRPr lang="ar-SA" sz="2800"/>
        </a:p>
      </dgm:t>
    </dgm:pt>
    <dgm:pt modelId="{E29378D8-BDBC-41AE-9419-4E02157509B5}" type="sibTrans" cxnId="{03048B3F-53D3-458D-A2B0-F56FC3CA2389}">
      <dgm:prSet/>
      <dgm:spPr/>
      <dgm:t>
        <a:bodyPr/>
        <a:lstStyle/>
        <a:p>
          <a:pPr algn="justLow" rtl="1"/>
          <a:endParaRPr lang="ar-SA" sz="2800"/>
        </a:p>
      </dgm:t>
    </dgm:pt>
    <dgm:pt modelId="{10424246-5F15-4A0D-B175-B1B4D6FDA2DA}">
      <dgm:prSet phldrT="[نص]" custT="1"/>
      <dgm:spPr/>
      <dgm:t>
        <a:bodyPr/>
        <a:lstStyle/>
        <a:p>
          <a:pPr algn="justLow" rtl="1"/>
          <a:r>
            <a:rPr lang="ar-SA" sz="2800" dirty="0" smtClean="0"/>
            <a:t>تحقيق عوائد مالية قوية ومستقرة.</a:t>
          </a:r>
          <a:endParaRPr lang="ar-SA" sz="2800" dirty="0"/>
        </a:p>
      </dgm:t>
    </dgm:pt>
    <dgm:pt modelId="{871D6EAF-215E-4220-B38F-223217337353}" type="parTrans" cxnId="{C1F857F8-AB58-459D-85C4-8A864278731F}">
      <dgm:prSet/>
      <dgm:spPr/>
      <dgm:t>
        <a:bodyPr/>
        <a:lstStyle/>
        <a:p>
          <a:pPr algn="justLow" rtl="1"/>
          <a:endParaRPr lang="ar-SA" sz="2800"/>
        </a:p>
      </dgm:t>
    </dgm:pt>
    <dgm:pt modelId="{9BF606F3-91FE-4A31-A2F1-8997E5C48A45}" type="sibTrans" cxnId="{C1F857F8-AB58-459D-85C4-8A864278731F}">
      <dgm:prSet/>
      <dgm:spPr/>
      <dgm:t>
        <a:bodyPr/>
        <a:lstStyle/>
        <a:p>
          <a:pPr algn="justLow" rtl="1"/>
          <a:endParaRPr lang="ar-SA" sz="2800"/>
        </a:p>
      </dgm:t>
    </dgm:pt>
    <dgm:pt modelId="{AA6FC6F4-B48B-4941-B422-B27E22097D9D}">
      <dgm:prSet phldrT="[نص]" custT="1"/>
      <dgm:spPr/>
      <dgm:t>
        <a:bodyPr/>
        <a:lstStyle/>
        <a:p>
          <a:pPr algn="ctr" rtl="1"/>
          <a:r>
            <a:rPr lang="ar-SA" sz="2800" b="1" dirty="0" smtClean="0"/>
            <a:t>المرونة المالية</a:t>
          </a:r>
          <a:endParaRPr lang="ar-SA" sz="2800" b="1" dirty="0"/>
        </a:p>
      </dgm:t>
    </dgm:pt>
    <dgm:pt modelId="{D2EABF6A-F9E9-472B-81FA-F77A70CDE4F6}" type="parTrans" cxnId="{3A722E10-F96F-46E3-AA33-B812B23C6E22}">
      <dgm:prSet/>
      <dgm:spPr/>
      <dgm:t>
        <a:bodyPr/>
        <a:lstStyle/>
        <a:p>
          <a:pPr algn="justLow" rtl="1"/>
          <a:endParaRPr lang="ar-SA" sz="2800"/>
        </a:p>
      </dgm:t>
    </dgm:pt>
    <dgm:pt modelId="{59BBFB44-02FC-42D3-9B82-41D5D5D7B572}" type="sibTrans" cxnId="{3A722E10-F96F-46E3-AA33-B812B23C6E22}">
      <dgm:prSet/>
      <dgm:spPr/>
      <dgm:t>
        <a:bodyPr/>
        <a:lstStyle/>
        <a:p>
          <a:pPr algn="justLow" rtl="1"/>
          <a:endParaRPr lang="ar-SA" sz="2800"/>
        </a:p>
      </dgm:t>
    </dgm:pt>
    <dgm:pt modelId="{25ED8760-A05C-47AF-927D-B930C9E4E619}">
      <dgm:prSet phldrT="[نص]" custT="1"/>
      <dgm:spPr/>
      <dgm:t>
        <a:bodyPr/>
        <a:lstStyle/>
        <a:p>
          <a:pPr algn="justLow" rtl="1"/>
          <a:r>
            <a:rPr lang="ar-SA" sz="2800" dirty="0" smtClean="0"/>
            <a:t>قوة الميزانية العمومية والقدرة على مواجهة التقلبات الاقتصادية.</a:t>
          </a:r>
          <a:endParaRPr lang="ar-SA" sz="2800" dirty="0"/>
        </a:p>
      </dgm:t>
    </dgm:pt>
    <dgm:pt modelId="{9A1FB9D3-851A-4825-81E0-43565358E3D8}" type="parTrans" cxnId="{3E849525-8280-41D8-99D4-DC07ED333066}">
      <dgm:prSet/>
      <dgm:spPr/>
      <dgm:t>
        <a:bodyPr/>
        <a:lstStyle/>
        <a:p>
          <a:pPr algn="justLow" rtl="1"/>
          <a:endParaRPr lang="ar-SA" sz="2800"/>
        </a:p>
      </dgm:t>
    </dgm:pt>
    <dgm:pt modelId="{A580D2AC-30FF-4F01-801C-46BC772D481F}" type="sibTrans" cxnId="{3E849525-8280-41D8-99D4-DC07ED333066}">
      <dgm:prSet/>
      <dgm:spPr/>
      <dgm:t>
        <a:bodyPr/>
        <a:lstStyle/>
        <a:p>
          <a:pPr algn="justLow" rtl="1"/>
          <a:endParaRPr lang="ar-SA" sz="2800"/>
        </a:p>
      </dgm:t>
    </dgm:pt>
    <dgm:pt modelId="{C9DC8F4D-70E5-4CBB-BD00-C600BCBD002B}">
      <dgm:prSet phldrT="[نص]" custT="1"/>
      <dgm:spPr/>
      <dgm:t>
        <a:bodyPr/>
        <a:lstStyle/>
        <a:p>
          <a:pPr algn="ctr" rtl="1"/>
          <a:r>
            <a:rPr lang="ar-SA" sz="2800" b="1" dirty="0" smtClean="0"/>
            <a:t>آفاق النمو</a:t>
          </a:r>
          <a:endParaRPr lang="ar-SA" sz="2800" b="1" dirty="0"/>
        </a:p>
      </dgm:t>
    </dgm:pt>
    <dgm:pt modelId="{C77F375B-D419-4BED-B57D-52B2AF24FC3D}" type="parTrans" cxnId="{D0E2F34C-CF46-4EF6-9540-32D65129B0E0}">
      <dgm:prSet/>
      <dgm:spPr/>
      <dgm:t>
        <a:bodyPr/>
        <a:lstStyle/>
        <a:p>
          <a:pPr algn="justLow" rtl="1"/>
          <a:endParaRPr lang="ar-SA" sz="2800"/>
        </a:p>
      </dgm:t>
    </dgm:pt>
    <dgm:pt modelId="{2043D36D-BB64-48EB-A91A-2F616A4F7144}" type="sibTrans" cxnId="{D0E2F34C-CF46-4EF6-9540-32D65129B0E0}">
      <dgm:prSet/>
      <dgm:spPr/>
      <dgm:t>
        <a:bodyPr/>
        <a:lstStyle/>
        <a:p>
          <a:pPr algn="justLow" rtl="1"/>
          <a:endParaRPr lang="ar-SA" sz="2800"/>
        </a:p>
      </dgm:t>
    </dgm:pt>
    <dgm:pt modelId="{CDE5B47F-5457-4C87-A768-65ADCAF0A4D8}">
      <dgm:prSet phldrT="[نص]" custT="1"/>
      <dgm:spPr/>
      <dgm:t>
        <a:bodyPr/>
        <a:lstStyle/>
        <a:p>
          <a:pPr algn="justLow" rtl="1"/>
          <a:r>
            <a:rPr lang="ar-SA" sz="2800" dirty="0" smtClean="0"/>
            <a:t>القدرة على التوسع والابتكار المستقبلي لضمان الريادة في السوق.</a:t>
          </a:r>
          <a:endParaRPr lang="ar-SA" sz="2800" dirty="0"/>
        </a:p>
      </dgm:t>
    </dgm:pt>
    <dgm:pt modelId="{38052E12-11EC-4F02-AD49-492F5B0729B3}" type="parTrans" cxnId="{E2CC9A03-349D-4944-8668-234E64DE1265}">
      <dgm:prSet/>
      <dgm:spPr/>
      <dgm:t>
        <a:bodyPr/>
        <a:lstStyle/>
        <a:p>
          <a:pPr algn="justLow" rtl="1"/>
          <a:endParaRPr lang="ar-SA" sz="2800"/>
        </a:p>
      </dgm:t>
    </dgm:pt>
    <dgm:pt modelId="{CDA404AF-6033-4DBF-82F7-E70E91533FC4}" type="sibTrans" cxnId="{E2CC9A03-349D-4944-8668-234E64DE1265}">
      <dgm:prSet/>
      <dgm:spPr/>
      <dgm:t>
        <a:bodyPr/>
        <a:lstStyle/>
        <a:p>
          <a:pPr algn="justLow" rtl="1"/>
          <a:endParaRPr lang="ar-SA" sz="2800"/>
        </a:p>
      </dgm:t>
    </dgm:pt>
    <dgm:pt modelId="{DF840ED2-9573-46B4-A43C-3CC76378DA04}" type="pres">
      <dgm:prSet presAssocID="{56A7F119-B272-4D66-9993-C375EDEB6F39}" presName="Name0" presStyleCnt="0">
        <dgm:presLayoutVars>
          <dgm:dir val="rev"/>
          <dgm:animLvl val="lvl"/>
          <dgm:resizeHandles val="exact"/>
        </dgm:presLayoutVars>
      </dgm:prSet>
      <dgm:spPr/>
      <dgm:t>
        <a:bodyPr/>
        <a:lstStyle/>
        <a:p>
          <a:pPr rtl="1"/>
          <a:endParaRPr lang="ar-SA"/>
        </a:p>
      </dgm:t>
    </dgm:pt>
    <dgm:pt modelId="{589604D7-E1A1-4B32-BD4B-BDCA765801C3}" type="pres">
      <dgm:prSet presAssocID="{04D755B9-F6C9-4F4E-94D0-55D4EC917CB5}" presName="linNode" presStyleCnt="0"/>
      <dgm:spPr/>
    </dgm:pt>
    <dgm:pt modelId="{80B37703-CFD1-4432-A887-971091EF8605}" type="pres">
      <dgm:prSet presAssocID="{04D755B9-F6C9-4F4E-94D0-55D4EC917CB5}" presName="parentText" presStyleLbl="node1" presStyleIdx="0" presStyleCnt="3" custScaleX="69294">
        <dgm:presLayoutVars>
          <dgm:chMax val="1"/>
          <dgm:bulletEnabled val="1"/>
        </dgm:presLayoutVars>
      </dgm:prSet>
      <dgm:spPr/>
      <dgm:t>
        <a:bodyPr/>
        <a:lstStyle/>
        <a:p>
          <a:pPr rtl="1"/>
          <a:endParaRPr lang="ar-SA"/>
        </a:p>
      </dgm:t>
    </dgm:pt>
    <dgm:pt modelId="{61DE9CB6-C77D-4EF6-A443-B8DEC372C48D}" type="pres">
      <dgm:prSet presAssocID="{04D755B9-F6C9-4F4E-94D0-55D4EC917CB5}" presName="descendantText" presStyleLbl="alignAccFollowNode1" presStyleIdx="0" presStyleCnt="3" custScaleX="128146" custLinFactNeighborX="0">
        <dgm:presLayoutVars>
          <dgm:bulletEnabled val="1"/>
        </dgm:presLayoutVars>
      </dgm:prSet>
      <dgm:spPr/>
      <dgm:t>
        <a:bodyPr/>
        <a:lstStyle/>
        <a:p>
          <a:pPr rtl="1"/>
          <a:endParaRPr lang="ar-SA"/>
        </a:p>
      </dgm:t>
    </dgm:pt>
    <dgm:pt modelId="{8DC9BA0E-3EFD-4936-BD73-D5B1F8348163}" type="pres">
      <dgm:prSet presAssocID="{E29378D8-BDBC-41AE-9419-4E02157509B5}" presName="sp" presStyleCnt="0"/>
      <dgm:spPr/>
    </dgm:pt>
    <dgm:pt modelId="{2083C7D0-94E3-4009-A8EF-838B1163A28E}" type="pres">
      <dgm:prSet presAssocID="{AA6FC6F4-B48B-4941-B422-B27E22097D9D}" presName="linNode" presStyleCnt="0"/>
      <dgm:spPr/>
    </dgm:pt>
    <dgm:pt modelId="{614344EE-8D66-4F74-AD9B-E91E86BC28E3}" type="pres">
      <dgm:prSet presAssocID="{AA6FC6F4-B48B-4941-B422-B27E22097D9D}" presName="parentText" presStyleLbl="node1" presStyleIdx="1" presStyleCnt="3" custScaleX="74070">
        <dgm:presLayoutVars>
          <dgm:chMax val="1"/>
          <dgm:bulletEnabled val="1"/>
        </dgm:presLayoutVars>
      </dgm:prSet>
      <dgm:spPr/>
      <dgm:t>
        <a:bodyPr/>
        <a:lstStyle/>
        <a:p>
          <a:pPr rtl="1"/>
          <a:endParaRPr lang="ar-SA"/>
        </a:p>
      </dgm:t>
    </dgm:pt>
    <dgm:pt modelId="{9B5FF25A-367B-44BD-9857-5FE7CA398BD7}" type="pres">
      <dgm:prSet presAssocID="{AA6FC6F4-B48B-4941-B422-B27E22097D9D}" presName="descendantText" presStyleLbl="alignAccFollowNode1" presStyleIdx="1" presStyleCnt="3" custScaleX="129267" custLinFactNeighborX="0">
        <dgm:presLayoutVars>
          <dgm:bulletEnabled val="1"/>
        </dgm:presLayoutVars>
      </dgm:prSet>
      <dgm:spPr/>
      <dgm:t>
        <a:bodyPr/>
        <a:lstStyle/>
        <a:p>
          <a:pPr rtl="1"/>
          <a:endParaRPr lang="ar-SA"/>
        </a:p>
      </dgm:t>
    </dgm:pt>
    <dgm:pt modelId="{BC0FFF0B-EC90-4300-9C1F-F8A2EA69F372}" type="pres">
      <dgm:prSet presAssocID="{59BBFB44-02FC-42D3-9B82-41D5D5D7B572}" presName="sp" presStyleCnt="0"/>
      <dgm:spPr/>
    </dgm:pt>
    <dgm:pt modelId="{79FB63AB-9903-4856-AAD1-1AEB97C929EB}" type="pres">
      <dgm:prSet presAssocID="{C9DC8F4D-70E5-4CBB-BD00-C600BCBD002B}" presName="linNode" presStyleCnt="0"/>
      <dgm:spPr/>
    </dgm:pt>
    <dgm:pt modelId="{809A909E-3E9B-4259-A3AB-BA0D1E09C2AA}" type="pres">
      <dgm:prSet presAssocID="{C9DC8F4D-70E5-4CBB-BD00-C600BCBD002B}" presName="parentText" presStyleLbl="node1" presStyleIdx="2" presStyleCnt="3" custScaleX="73825">
        <dgm:presLayoutVars>
          <dgm:chMax val="1"/>
          <dgm:bulletEnabled val="1"/>
        </dgm:presLayoutVars>
      </dgm:prSet>
      <dgm:spPr/>
      <dgm:t>
        <a:bodyPr/>
        <a:lstStyle/>
        <a:p>
          <a:pPr rtl="1"/>
          <a:endParaRPr lang="ar-SA"/>
        </a:p>
      </dgm:t>
    </dgm:pt>
    <dgm:pt modelId="{1E9B264E-A263-4A5B-A766-949F37471F02}" type="pres">
      <dgm:prSet presAssocID="{C9DC8F4D-70E5-4CBB-BD00-C600BCBD002B}" presName="descendantText" presStyleLbl="alignAccFollowNode1" presStyleIdx="2" presStyleCnt="3" custScaleX="129883">
        <dgm:presLayoutVars>
          <dgm:bulletEnabled val="1"/>
        </dgm:presLayoutVars>
      </dgm:prSet>
      <dgm:spPr/>
      <dgm:t>
        <a:bodyPr/>
        <a:lstStyle/>
        <a:p>
          <a:pPr rtl="1"/>
          <a:endParaRPr lang="ar-SA"/>
        </a:p>
      </dgm:t>
    </dgm:pt>
  </dgm:ptLst>
  <dgm:cxnLst>
    <dgm:cxn modelId="{E2CC9A03-349D-4944-8668-234E64DE1265}" srcId="{C9DC8F4D-70E5-4CBB-BD00-C600BCBD002B}" destId="{CDE5B47F-5457-4C87-A768-65ADCAF0A4D8}" srcOrd="0" destOrd="0" parTransId="{38052E12-11EC-4F02-AD49-492F5B0729B3}" sibTransId="{CDA404AF-6033-4DBF-82F7-E70E91533FC4}"/>
    <dgm:cxn modelId="{C1F857F8-AB58-459D-85C4-8A864278731F}" srcId="{04D755B9-F6C9-4F4E-94D0-55D4EC917CB5}" destId="{10424246-5F15-4A0D-B175-B1B4D6FDA2DA}" srcOrd="0" destOrd="0" parTransId="{871D6EAF-215E-4220-B38F-223217337353}" sibTransId="{9BF606F3-91FE-4A31-A2F1-8997E5C48A45}"/>
    <dgm:cxn modelId="{3E849525-8280-41D8-99D4-DC07ED333066}" srcId="{AA6FC6F4-B48B-4941-B422-B27E22097D9D}" destId="{25ED8760-A05C-47AF-927D-B930C9E4E619}" srcOrd="0" destOrd="0" parTransId="{9A1FB9D3-851A-4825-81E0-43565358E3D8}" sibTransId="{A580D2AC-30FF-4F01-801C-46BC772D481F}"/>
    <dgm:cxn modelId="{991280A4-61A4-4318-8D6F-70471BDB2735}" type="presOf" srcId="{25ED8760-A05C-47AF-927D-B930C9E4E619}" destId="{9B5FF25A-367B-44BD-9857-5FE7CA398BD7}" srcOrd="0" destOrd="0" presId="urn:microsoft.com/office/officeart/2005/8/layout/vList5"/>
    <dgm:cxn modelId="{435346A1-6C39-4744-9A1E-4887E87F801D}" type="presOf" srcId="{AA6FC6F4-B48B-4941-B422-B27E22097D9D}" destId="{614344EE-8D66-4F74-AD9B-E91E86BC28E3}" srcOrd="0" destOrd="0" presId="urn:microsoft.com/office/officeart/2005/8/layout/vList5"/>
    <dgm:cxn modelId="{03048B3F-53D3-458D-A2B0-F56FC3CA2389}" srcId="{56A7F119-B272-4D66-9993-C375EDEB6F39}" destId="{04D755B9-F6C9-4F4E-94D0-55D4EC917CB5}" srcOrd="0" destOrd="0" parTransId="{B95F3E59-0B00-4CC3-94E7-6901F45028CF}" sibTransId="{E29378D8-BDBC-41AE-9419-4E02157509B5}"/>
    <dgm:cxn modelId="{EAA459BF-3AF6-45F8-9254-58E3A4BB4643}" type="presOf" srcId="{56A7F119-B272-4D66-9993-C375EDEB6F39}" destId="{DF840ED2-9573-46B4-A43C-3CC76378DA04}" srcOrd="0" destOrd="0" presId="urn:microsoft.com/office/officeart/2005/8/layout/vList5"/>
    <dgm:cxn modelId="{D0E2F34C-CF46-4EF6-9540-32D65129B0E0}" srcId="{56A7F119-B272-4D66-9993-C375EDEB6F39}" destId="{C9DC8F4D-70E5-4CBB-BD00-C600BCBD002B}" srcOrd="2" destOrd="0" parTransId="{C77F375B-D419-4BED-B57D-52B2AF24FC3D}" sibTransId="{2043D36D-BB64-48EB-A91A-2F616A4F7144}"/>
    <dgm:cxn modelId="{2B4ADD52-E6DD-4E8C-A981-442D6B466E35}" type="presOf" srcId="{10424246-5F15-4A0D-B175-B1B4D6FDA2DA}" destId="{61DE9CB6-C77D-4EF6-A443-B8DEC372C48D}" srcOrd="0" destOrd="0" presId="urn:microsoft.com/office/officeart/2005/8/layout/vList5"/>
    <dgm:cxn modelId="{E5834D4A-2E6F-4404-8EBB-9F9DD18AD423}" type="presOf" srcId="{04D755B9-F6C9-4F4E-94D0-55D4EC917CB5}" destId="{80B37703-CFD1-4432-A887-971091EF8605}" srcOrd="0" destOrd="0" presId="urn:microsoft.com/office/officeart/2005/8/layout/vList5"/>
    <dgm:cxn modelId="{450BC269-11E3-4E37-93EC-B7034B8D06E1}" type="presOf" srcId="{C9DC8F4D-70E5-4CBB-BD00-C600BCBD002B}" destId="{809A909E-3E9B-4259-A3AB-BA0D1E09C2AA}" srcOrd="0" destOrd="0" presId="urn:microsoft.com/office/officeart/2005/8/layout/vList5"/>
    <dgm:cxn modelId="{4B25214E-DAE3-4B68-A795-E4AA3458E00E}" type="presOf" srcId="{CDE5B47F-5457-4C87-A768-65ADCAF0A4D8}" destId="{1E9B264E-A263-4A5B-A766-949F37471F02}" srcOrd="0" destOrd="0" presId="urn:microsoft.com/office/officeart/2005/8/layout/vList5"/>
    <dgm:cxn modelId="{3A722E10-F96F-46E3-AA33-B812B23C6E22}" srcId="{56A7F119-B272-4D66-9993-C375EDEB6F39}" destId="{AA6FC6F4-B48B-4941-B422-B27E22097D9D}" srcOrd="1" destOrd="0" parTransId="{D2EABF6A-F9E9-472B-81FA-F77A70CDE4F6}" sibTransId="{59BBFB44-02FC-42D3-9B82-41D5D5D7B572}"/>
    <dgm:cxn modelId="{8B28AE31-B2B5-4CEA-BBCE-DE2E635B1444}" type="presParOf" srcId="{DF840ED2-9573-46B4-A43C-3CC76378DA04}" destId="{589604D7-E1A1-4B32-BD4B-BDCA765801C3}" srcOrd="0" destOrd="0" presId="urn:microsoft.com/office/officeart/2005/8/layout/vList5"/>
    <dgm:cxn modelId="{A2BFBFD3-B645-4A9F-8AEA-3696ACC6AB27}" type="presParOf" srcId="{589604D7-E1A1-4B32-BD4B-BDCA765801C3}" destId="{80B37703-CFD1-4432-A887-971091EF8605}" srcOrd="0" destOrd="0" presId="urn:microsoft.com/office/officeart/2005/8/layout/vList5"/>
    <dgm:cxn modelId="{4080C5B7-F8BE-4980-89FC-FDA0DD75ED15}" type="presParOf" srcId="{589604D7-E1A1-4B32-BD4B-BDCA765801C3}" destId="{61DE9CB6-C77D-4EF6-A443-B8DEC372C48D}" srcOrd="1" destOrd="0" presId="urn:microsoft.com/office/officeart/2005/8/layout/vList5"/>
    <dgm:cxn modelId="{AB5F2BA5-1D0C-4262-B102-29D06787E7CF}" type="presParOf" srcId="{DF840ED2-9573-46B4-A43C-3CC76378DA04}" destId="{8DC9BA0E-3EFD-4936-BD73-D5B1F8348163}" srcOrd="1" destOrd="0" presId="urn:microsoft.com/office/officeart/2005/8/layout/vList5"/>
    <dgm:cxn modelId="{60E4BDFA-D945-491B-84AF-DA1C72A7D92F}" type="presParOf" srcId="{DF840ED2-9573-46B4-A43C-3CC76378DA04}" destId="{2083C7D0-94E3-4009-A8EF-838B1163A28E}" srcOrd="2" destOrd="0" presId="urn:microsoft.com/office/officeart/2005/8/layout/vList5"/>
    <dgm:cxn modelId="{4A3AA2EF-0424-4D9A-8511-0BBE8634B066}" type="presParOf" srcId="{2083C7D0-94E3-4009-A8EF-838B1163A28E}" destId="{614344EE-8D66-4F74-AD9B-E91E86BC28E3}" srcOrd="0" destOrd="0" presId="urn:microsoft.com/office/officeart/2005/8/layout/vList5"/>
    <dgm:cxn modelId="{0E6EDB03-D3E2-4781-80FB-DAE279CE6CA2}" type="presParOf" srcId="{2083C7D0-94E3-4009-A8EF-838B1163A28E}" destId="{9B5FF25A-367B-44BD-9857-5FE7CA398BD7}" srcOrd="1" destOrd="0" presId="urn:microsoft.com/office/officeart/2005/8/layout/vList5"/>
    <dgm:cxn modelId="{89F6369A-FACA-4D41-B353-9D5C325071FA}" type="presParOf" srcId="{DF840ED2-9573-46B4-A43C-3CC76378DA04}" destId="{BC0FFF0B-EC90-4300-9C1F-F8A2EA69F372}" srcOrd="3" destOrd="0" presId="urn:microsoft.com/office/officeart/2005/8/layout/vList5"/>
    <dgm:cxn modelId="{9A5A994B-ECFE-4942-8A5E-527C1B70D117}" type="presParOf" srcId="{DF840ED2-9573-46B4-A43C-3CC76378DA04}" destId="{79FB63AB-9903-4856-AAD1-1AEB97C929EB}" srcOrd="4" destOrd="0" presId="urn:microsoft.com/office/officeart/2005/8/layout/vList5"/>
    <dgm:cxn modelId="{3D49C98E-C3A9-4ABB-9E7D-31CFC21EDCB6}" type="presParOf" srcId="{79FB63AB-9903-4856-AAD1-1AEB97C929EB}" destId="{809A909E-3E9B-4259-A3AB-BA0D1E09C2AA}" srcOrd="0" destOrd="0" presId="urn:microsoft.com/office/officeart/2005/8/layout/vList5"/>
    <dgm:cxn modelId="{6A318748-F93C-4C16-8EC8-9B699E0D121D}" type="presParOf" srcId="{79FB63AB-9903-4856-AAD1-1AEB97C929EB}" destId="{1E9B264E-A263-4A5B-A766-949F37471F02}" srcOrd="1" destOrd="0" presId="urn:microsoft.com/office/officeart/2005/8/layout/vList5"/>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8.xml><?xml version="1.0" encoding="utf-8"?>
<dgm:dataModel xmlns:dgm="http://schemas.openxmlformats.org/drawingml/2006/diagram" xmlns:a="http://schemas.openxmlformats.org/drawingml/2006/main">
  <dgm:ptLst>
    <dgm:pt modelId="{56A7F119-B272-4D66-9993-C375EDEB6F39}" type="doc">
      <dgm:prSet loTypeId="urn:microsoft.com/office/officeart/2005/8/layout/vList5" loCatId="list" qsTypeId="urn:microsoft.com/office/officeart/2005/8/quickstyle/3d3" qsCatId="3D" csTypeId="urn:microsoft.com/office/officeart/2005/8/colors/colorful4" csCatId="colorful" phldr="1"/>
      <dgm:spPr/>
      <dgm:t>
        <a:bodyPr/>
        <a:lstStyle/>
        <a:p>
          <a:pPr rtl="1"/>
          <a:endParaRPr lang="ar-SA"/>
        </a:p>
      </dgm:t>
    </dgm:pt>
    <dgm:pt modelId="{04D755B9-F6C9-4F4E-94D0-55D4EC917CB5}">
      <dgm:prSet phldrT="[نص]" custT="1"/>
      <dgm:spPr/>
      <dgm:t>
        <a:bodyPr/>
        <a:lstStyle/>
        <a:p>
          <a:pPr algn="ctr" rtl="1"/>
          <a:r>
            <a:rPr lang="ar-SA" sz="2800" b="1" dirty="0" smtClean="0"/>
            <a:t>الموثوقية</a:t>
          </a:r>
          <a:endParaRPr lang="ar-SA" sz="2800" b="1" dirty="0"/>
        </a:p>
      </dgm:t>
    </dgm:pt>
    <dgm:pt modelId="{B95F3E59-0B00-4CC3-94E7-6901F45028CF}" type="parTrans" cxnId="{03048B3F-53D3-458D-A2B0-F56FC3CA2389}">
      <dgm:prSet/>
      <dgm:spPr/>
      <dgm:t>
        <a:bodyPr/>
        <a:lstStyle/>
        <a:p>
          <a:pPr algn="justLow" rtl="1"/>
          <a:endParaRPr lang="ar-SA" sz="2800"/>
        </a:p>
      </dgm:t>
    </dgm:pt>
    <dgm:pt modelId="{E29378D8-BDBC-41AE-9419-4E02157509B5}" type="sibTrans" cxnId="{03048B3F-53D3-458D-A2B0-F56FC3CA2389}">
      <dgm:prSet/>
      <dgm:spPr/>
      <dgm:t>
        <a:bodyPr/>
        <a:lstStyle/>
        <a:p>
          <a:pPr algn="justLow" rtl="1"/>
          <a:endParaRPr lang="ar-SA" sz="2800"/>
        </a:p>
      </dgm:t>
    </dgm:pt>
    <dgm:pt modelId="{10424246-5F15-4A0D-B175-B1B4D6FDA2DA}">
      <dgm:prSet phldrT="[نص]" custT="1"/>
      <dgm:spPr/>
      <dgm:t>
        <a:bodyPr/>
        <a:lstStyle/>
        <a:p>
          <a:pPr algn="justLow" rtl="1"/>
          <a:r>
            <a:rPr lang="ar-SA" sz="2800" dirty="0" smtClean="0"/>
            <a:t>الأداء المتسق يجعل الجمهور يثق في أن المؤسسة تعرف ما تفعل.</a:t>
          </a:r>
          <a:endParaRPr lang="ar-SA" sz="2800" dirty="0"/>
        </a:p>
      </dgm:t>
    </dgm:pt>
    <dgm:pt modelId="{871D6EAF-215E-4220-B38F-223217337353}" type="parTrans" cxnId="{C1F857F8-AB58-459D-85C4-8A864278731F}">
      <dgm:prSet/>
      <dgm:spPr/>
      <dgm:t>
        <a:bodyPr/>
        <a:lstStyle/>
        <a:p>
          <a:pPr algn="justLow" rtl="1"/>
          <a:endParaRPr lang="ar-SA" sz="2800"/>
        </a:p>
      </dgm:t>
    </dgm:pt>
    <dgm:pt modelId="{9BF606F3-91FE-4A31-A2F1-8997E5C48A45}" type="sibTrans" cxnId="{C1F857F8-AB58-459D-85C4-8A864278731F}">
      <dgm:prSet/>
      <dgm:spPr/>
      <dgm:t>
        <a:bodyPr/>
        <a:lstStyle/>
        <a:p>
          <a:pPr algn="justLow" rtl="1"/>
          <a:endParaRPr lang="ar-SA" sz="2800"/>
        </a:p>
      </dgm:t>
    </dgm:pt>
    <dgm:pt modelId="{AA6FC6F4-B48B-4941-B422-B27E22097D9D}">
      <dgm:prSet phldrT="[نص]" custT="1"/>
      <dgm:spPr/>
      <dgm:t>
        <a:bodyPr/>
        <a:lstStyle/>
        <a:p>
          <a:pPr algn="ctr" rtl="1"/>
          <a:r>
            <a:rPr lang="ar-SA" sz="2800" b="1" dirty="0" smtClean="0"/>
            <a:t>جاذبية رأس المال</a:t>
          </a:r>
          <a:endParaRPr lang="ar-SA" sz="2800" b="1" dirty="0"/>
        </a:p>
      </dgm:t>
    </dgm:pt>
    <dgm:pt modelId="{D2EABF6A-F9E9-472B-81FA-F77A70CDE4F6}" type="parTrans" cxnId="{3A722E10-F96F-46E3-AA33-B812B23C6E22}">
      <dgm:prSet/>
      <dgm:spPr/>
      <dgm:t>
        <a:bodyPr/>
        <a:lstStyle/>
        <a:p>
          <a:pPr algn="justLow" rtl="1"/>
          <a:endParaRPr lang="ar-SA" sz="2800"/>
        </a:p>
      </dgm:t>
    </dgm:pt>
    <dgm:pt modelId="{59BBFB44-02FC-42D3-9B82-41D5D5D7B572}" type="sibTrans" cxnId="{3A722E10-F96F-46E3-AA33-B812B23C6E22}">
      <dgm:prSet/>
      <dgm:spPr/>
      <dgm:t>
        <a:bodyPr/>
        <a:lstStyle/>
        <a:p>
          <a:pPr algn="justLow" rtl="1"/>
          <a:endParaRPr lang="ar-SA" sz="2800"/>
        </a:p>
      </dgm:t>
    </dgm:pt>
    <dgm:pt modelId="{25ED8760-A05C-47AF-927D-B930C9E4E619}">
      <dgm:prSet phldrT="[نص]" custT="1"/>
      <dgm:spPr/>
      <dgm:t>
        <a:bodyPr/>
        <a:lstStyle/>
        <a:p>
          <a:pPr algn="justLow" rtl="1"/>
          <a:r>
            <a:rPr lang="ar-SA" sz="2800" dirty="0" smtClean="0"/>
            <a:t>سهولة الحصول على تمويل وشراكات استراتيجية لأن  الجميع يريد الارتباط بالناجحين!</a:t>
          </a:r>
          <a:endParaRPr lang="ar-SA" sz="2800" dirty="0"/>
        </a:p>
      </dgm:t>
    </dgm:pt>
    <dgm:pt modelId="{9A1FB9D3-851A-4825-81E0-43565358E3D8}" type="parTrans" cxnId="{3E849525-8280-41D8-99D4-DC07ED333066}">
      <dgm:prSet/>
      <dgm:spPr/>
      <dgm:t>
        <a:bodyPr/>
        <a:lstStyle/>
        <a:p>
          <a:pPr algn="justLow" rtl="1"/>
          <a:endParaRPr lang="ar-SA" sz="2800"/>
        </a:p>
      </dgm:t>
    </dgm:pt>
    <dgm:pt modelId="{A580D2AC-30FF-4F01-801C-46BC772D481F}" type="sibTrans" cxnId="{3E849525-8280-41D8-99D4-DC07ED333066}">
      <dgm:prSet/>
      <dgm:spPr/>
      <dgm:t>
        <a:bodyPr/>
        <a:lstStyle/>
        <a:p>
          <a:pPr algn="justLow" rtl="1"/>
          <a:endParaRPr lang="ar-SA" sz="2800"/>
        </a:p>
      </dgm:t>
    </dgm:pt>
    <dgm:pt modelId="{C9DC8F4D-70E5-4CBB-BD00-C600BCBD002B}">
      <dgm:prSet phldrT="[نص]" custT="1"/>
      <dgm:spPr/>
      <dgm:t>
        <a:bodyPr/>
        <a:lstStyle/>
        <a:p>
          <a:pPr algn="ctr" rtl="1"/>
          <a:r>
            <a:rPr lang="ar-SA" sz="2800" b="1" dirty="0" smtClean="0"/>
            <a:t>الأمان الوظيفي</a:t>
          </a:r>
          <a:endParaRPr lang="ar-SA" sz="2800" b="1" dirty="0"/>
        </a:p>
      </dgm:t>
    </dgm:pt>
    <dgm:pt modelId="{C77F375B-D419-4BED-B57D-52B2AF24FC3D}" type="parTrans" cxnId="{D0E2F34C-CF46-4EF6-9540-32D65129B0E0}">
      <dgm:prSet/>
      <dgm:spPr/>
      <dgm:t>
        <a:bodyPr/>
        <a:lstStyle/>
        <a:p>
          <a:pPr algn="justLow" rtl="1"/>
          <a:endParaRPr lang="ar-SA" sz="2800"/>
        </a:p>
      </dgm:t>
    </dgm:pt>
    <dgm:pt modelId="{2043D36D-BB64-48EB-A91A-2F616A4F7144}" type="sibTrans" cxnId="{D0E2F34C-CF46-4EF6-9540-32D65129B0E0}">
      <dgm:prSet/>
      <dgm:spPr/>
      <dgm:t>
        <a:bodyPr/>
        <a:lstStyle/>
        <a:p>
          <a:pPr algn="justLow" rtl="1"/>
          <a:endParaRPr lang="ar-SA" sz="2800"/>
        </a:p>
      </dgm:t>
    </dgm:pt>
    <dgm:pt modelId="{CDE5B47F-5457-4C87-A768-65ADCAF0A4D8}">
      <dgm:prSet phldrT="[نص]" custT="1"/>
      <dgm:spPr/>
      <dgm:t>
        <a:bodyPr/>
        <a:lstStyle/>
        <a:p>
          <a:pPr algn="justLow" rtl="1"/>
          <a:r>
            <a:rPr lang="ar-SA" sz="2800" dirty="0" smtClean="0"/>
            <a:t>الأداء المالي الجيد يعطي انطباعاً بالاستقرار مما يعزز سمعة الشركة كصاحب عمل مفضل.</a:t>
          </a:r>
          <a:endParaRPr lang="ar-SA" sz="2800" dirty="0"/>
        </a:p>
      </dgm:t>
    </dgm:pt>
    <dgm:pt modelId="{38052E12-11EC-4F02-AD49-492F5B0729B3}" type="parTrans" cxnId="{E2CC9A03-349D-4944-8668-234E64DE1265}">
      <dgm:prSet/>
      <dgm:spPr/>
      <dgm:t>
        <a:bodyPr/>
        <a:lstStyle/>
        <a:p>
          <a:pPr algn="justLow" rtl="1"/>
          <a:endParaRPr lang="ar-SA" sz="2800"/>
        </a:p>
      </dgm:t>
    </dgm:pt>
    <dgm:pt modelId="{CDA404AF-6033-4DBF-82F7-E70E91533FC4}" type="sibTrans" cxnId="{E2CC9A03-349D-4944-8668-234E64DE1265}">
      <dgm:prSet/>
      <dgm:spPr/>
      <dgm:t>
        <a:bodyPr/>
        <a:lstStyle/>
        <a:p>
          <a:pPr algn="justLow" rtl="1"/>
          <a:endParaRPr lang="ar-SA" sz="2800"/>
        </a:p>
      </dgm:t>
    </dgm:pt>
    <dgm:pt modelId="{DF840ED2-9573-46B4-A43C-3CC76378DA04}" type="pres">
      <dgm:prSet presAssocID="{56A7F119-B272-4D66-9993-C375EDEB6F39}" presName="Name0" presStyleCnt="0">
        <dgm:presLayoutVars>
          <dgm:dir val="rev"/>
          <dgm:animLvl val="lvl"/>
          <dgm:resizeHandles val="exact"/>
        </dgm:presLayoutVars>
      </dgm:prSet>
      <dgm:spPr/>
      <dgm:t>
        <a:bodyPr/>
        <a:lstStyle/>
        <a:p>
          <a:pPr rtl="1"/>
          <a:endParaRPr lang="ar-SA"/>
        </a:p>
      </dgm:t>
    </dgm:pt>
    <dgm:pt modelId="{589604D7-E1A1-4B32-BD4B-BDCA765801C3}" type="pres">
      <dgm:prSet presAssocID="{04D755B9-F6C9-4F4E-94D0-55D4EC917CB5}" presName="linNode" presStyleCnt="0"/>
      <dgm:spPr/>
    </dgm:pt>
    <dgm:pt modelId="{80B37703-CFD1-4432-A887-971091EF8605}" type="pres">
      <dgm:prSet presAssocID="{04D755B9-F6C9-4F4E-94D0-55D4EC917CB5}" presName="parentText" presStyleLbl="node1" presStyleIdx="0" presStyleCnt="3" custScaleX="69294">
        <dgm:presLayoutVars>
          <dgm:chMax val="1"/>
          <dgm:bulletEnabled val="1"/>
        </dgm:presLayoutVars>
      </dgm:prSet>
      <dgm:spPr/>
      <dgm:t>
        <a:bodyPr/>
        <a:lstStyle/>
        <a:p>
          <a:pPr rtl="1"/>
          <a:endParaRPr lang="ar-SA"/>
        </a:p>
      </dgm:t>
    </dgm:pt>
    <dgm:pt modelId="{61DE9CB6-C77D-4EF6-A443-B8DEC372C48D}" type="pres">
      <dgm:prSet presAssocID="{04D755B9-F6C9-4F4E-94D0-55D4EC917CB5}" presName="descendantText" presStyleLbl="alignAccFollowNode1" presStyleIdx="0" presStyleCnt="3" custScaleX="128146" custLinFactNeighborX="0">
        <dgm:presLayoutVars>
          <dgm:bulletEnabled val="1"/>
        </dgm:presLayoutVars>
      </dgm:prSet>
      <dgm:spPr/>
      <dgm:t>
        <a:bodyPr/>
        <a:lstStyle/>
        <a:p>
          <a:pPr rtl="1"/>
          <a:endParaRPr lang="ar-SA"/>
        </a:p>
      </dgm:t>
    </dgm:pt>
    <dgm:pt modelId="{8DC9BA0E-3EFD-4936-BD73-D5B1F8348163}" type="pres">
      <dgm:prSet presAssocID="{E29378D8-BDBC-41AE-9419-4E02157509B5}" presName="sp" presStyleCnt="0"/>
      <dgm:spPr/>
    </dgm:pt>
    <dgm:pt modelId="{2083C7D0-94E3-4009-A8EF-838B1163A28E}" type="pres">
      <dgm:prSet presAssocID="{AA6FC6F4-B48B-4941-B422-B27E22097D9D}" presName="linNode" presStyleCnt="0"/>
      <dgm:spPr/>
    </dgm:pt>
    <dgm:pt modelId="{614344EE-8D66-4F74-AD9B-E91E86BC28E3}" type="pres">
      <dgm:prSet presAssocID="{AA6FC6F4-B48B-4941-B422-B27E22097D9D}" presName="parentText" presStyleLbl="node1" presStyleIdx="1" presStyleCnt="3" custScaleX="74070">
        <dgm:presLayoutVars>
          <dgm:chMax val="1"/>
          <dgm:bulletEnabled val="1"/>
        </dgm:presLayoutVars>
      </dgm:prSet>
      <dgm:spPr/>
      <dgm:t>
        <a:bodyPr/>
        <a:lstStyle/>
        <a:p>
          <a:pPr rtl="1"/>
          <a:endParaRPr lang="ar-SA"/>
        </a:p>
      </dgm:t>
    </dgm:pt>
    <dgm:pt modelId="{9B5FF25A-367B-44BD-9857-5FE7CA398BD7}" type="pres">
      <dgm:prSet presAssocID="{AA6FC6F4-B48B-4941-B422-B27E22097D9D}" presName="descendantText" presStyleLbl="alignAccFollowNode1" presStyleIdx="1" presStyleCnt="3" custScaleX="129267" custLinFactNeighborX="0">
        <dgm:presLayoutVars>
          <dgm:bulletEnabled val="1"/>
        </dgm:presLayoutVars>
      </dgm:prSet>
      <dgm:spPr/>
      <dgm:t>
        <a:bodyPr/>
        <a:lstStyle/>
        <a:p>
          <a:pPr rtl="1"/>
          <a:endParaRPr lang="ar-SA"/>
        </a:p>
      </dgm:t>
    </dgm:pt>
    <dgm:pt modelId="{BC0FFF0B-EC90-4300-9C1F-F8A2EA69F372}" type="pres">
      <dgm:prSet presAssocID="{59BBFB44-02FC-42D3-9B82-41D5D5D7B572}" presName="sp" presStyleCnt="0"/>
      <dgm:spPr/>
    </dgm:pt>
    <dgm:pt modelId="{79FB63AB-9903-4856-AAD1-1AEB97C929EB}" type="pres">
      <dgm:prSet presAssocID="{C9DC8F4D-70E5-4CBB-BD00-C600BCBD002B}" presName="linNode" presStyleCnt="0"/>
      <dgm:spPr/>
    </dgm:pt>
    <dgm:pt modelId="{809A909E-3E9B-4259-A3AB-BA0D1E09C2AA}" type="pres">
      <dgm:prSet presAssocID="{C9DC8F4D-70E5-4CBB-BD00-C600BCBD002B}" presName="parentText" presStyleLbl="node1" presStyleIdx="2" presStyleCnt="3" custScaleX="73825">
        <dgm:presLayoutVars>
          <dgm:chMax val="1"/>
          <dgm:bulletEnabled val="1"/>
        </dgm:presLayoutVars>
      </dgm:prSet>
      <dgm:spPr/>
      <dgm:t>
        <a:bodyPr/>
        <a:lstStyle/>
        <a:p>
          <a:pPr rtl="1"/>
          <a:endParaRPr lang="ar-SA"/>
        </a:p>
      </dgm:t>
    </dgm:pt>
    <dgm:pt modelId="{1E9B264E-A263-4A5B-A766-949F37471F02}" type="pres">
      <dgm:prSet presAssocID="{C9DC8F4D-70E5-4CBB-BD00-C600BCBD002B}" presName="descendantText" presStyleLbl="alignAccFollowNode1" presStyleIdx="2" presStyleCnt="3" custScaleX="129883">
        <dgm:presLayoutVars>
          <dgm:bulletEnabled val="1"/>
        </dgm:presLayoutVars>
      </dgm:prSet>
      <dgm:spPr/>
      <dgm:t>
        <a:bodyPr/>
        <a:lstStyle/>
        <a:p>
          <a:pPr rtl="1"/>
          <a:endParaRPr lang="ar-SA"/>
        </a:p>
      </dgm:t>
    </dgm:pt>
  </dgm:ptLst>
  <dgm:cxnLst>
    <dgm:cxn modelId="{E2CC9A03-349D-4944-8668-234E64DE1265}" srcId="{C9DC8F4D-70E5-4CBB-BD00-C600BCBD002B}" destId="{CDE5B47F-5457-4C87-A768-65ADCAF0A4D8}" srcOrd="0" destOrd="0" parTransId="{38052E12-11EC-4F02-AD49-492F5B0729B3}" sibTransId="{CDA404AF-6033-4DBF-82F7-E70E91533FC4}"/>
    <dgm:cxn modelId="{C1F857F8-AB58-459D-85C4-8A864278731F}" srcId="{04D755B9-F6C9-4F4E-94D0-55D4EC917CB5}" destId="{10424246-5F15-4A0D-B175-B1B4D6FDA2DA}" srcOrd="0" destOrd="0" parTransId="{871D6EAF-215E-4220-B38F-223217337353}" sibTransId="{9BF606F3-91FE-4A31-A2F1-8997E5C48A45}"/>
    <dgm:cxn modelId="{3E849525-8280-41D8-99D4-DC07ED333066}" srcId="{AA6FC6F4-B48B-4941-B422-B27E22097D9D}" destId="{25ED8760-A05C-47AF-927D-B930C9E4E619}" srcOrd="0" destOrd="0" parTransId="{9A1FB9D3-851A-4825-81E0-43565358E3D8}" sibTransId="{A580D2AC-30FF-4F01-801C-46BC772D481F}"/>
    <dgm:cxn modelId="{991280A4-61A4-4318-8D6F-70471BDB2735}" type="presOf" srcId="{25ED8760-A05C-47AF-927D-B930C9E4E619}" destId="{9B5FF25A-367B-44BD-9857-5FE7CA398BD7}" srcOrd="0" destOrd="0" presId="urn:microsoft.com/office/officeart/2005/8/layout/vList5"/>
    <dgm:cxn modelId="{435346A1-6C39-4744-9A1E-4887E87F801D}" type="presOf" srcId="{AA6FC6F4-B48B-4941-B422-B27E22097D9D}" destId="{614344EE-8D66-4F74-AD9B-E91E86BC28E3}" srcOrd="0" destOrd="0" presId="urn:microsoft.com/office/officeart/2005/8/layout/vList5"/>
    <dgm:cxn modelId="{03048B3F-53D3-458D-A2B0-F56FC3CA2389}" srcId="{56A7F119-B272-4D66-9993-C375EDEB6F39}" destId="{04D755B9-F6C9-4F4E-94D0-55D4EC917CB5}" srcOrd="0" destOrd="0" parTransId="{B95F3E59-0B00-4CC3-94E7-6901F45028CF}" sibTransId="{E29378D8-BDBC-41AE-9419-4E02157509B5}"/>
    <dgm:cxn modelId="{EAA459BF-3AF6-45F8-9254-58E3A4BB4643}" type="presOf" srcId="{56A7F119-B272-4D66-9993-C375EDEB6F39}" destId="{DF840ED2-9573-46B4-A43C-3CC76378DA04}" srcOrd="0" destOrd="0" presId="urn:microsoft.com/office/officeart/2005/8/layout/vList5"/>
    <dgm:cxn modelId="{D0E2F34C-CF46-4EF6-9540-32D65129B0E0}" srcId="{56A7F119-B272-4D66-9993-C375EDEB6F39}" destId="{C9DC8F4D-70E5-4CBB-BD00-C600BCBD002B}" srcOrd="2" destOrd="0" parTransId="{C77F375B-D419-4BED-B57D-52B2AF24FC3D}" sibTransId="{2043D36D-BB64-48EB-A91A-2F616A4F7144}"/>
    <dgm:cxn modelId="{2B4ADD52-E6DD-4E8C-A981-442D6B466E35}" type="presOf" srcId="{10424246-5F15-4A0D-B175-B1B4D6FDA2DA}" destId="{61DE9CB6-C77D-4EF6-A443-B8DEC372C48D}" srcOrd="0" destOrd="0" presId="urn:microsoft.com/office/officeart/2005/8/layout/vList5"/>
    <dgm:cxn modelId="{E5834D4A-2E6F-4404-8EBB-9F9DD18AD423}" type="presOf" srcId="{04D755B9-F6C9-4F4E-94D0-55D4EC917CB5}" destId="{80B37703-CFD1-4432-A887-971091EF8605}" srcOrd="0" destOrd="0" presId="urn:microsoft.com/office/officeart/2005/8/layout/vList5"/>
    <dgm:cxn modelId="{450BC269-11E3-4E37-93EC-B7034B8D06E1}" type="presOf" srcId="{C9DC8F4D-70E5-4CBB-BD00-C600BCBD002B}" destId="{809A909E-3E9B-4259-A3AB-BA0D1E09C2AA}" srcOrd="0" destOrd="0" presId="urn:microsoft.com/office/officeart/2005/8/layout/vList5"/>
    <dgm:cxn modelId="{4B25214E-DAE3-4B68-A795-E4AA3458E00E}" type="presOf" srcId="{CDE5B47F-5457-4C87-A768-65ADCAF0A4D8}" destId="{1E9B264E-A263-4A5B-A766-949F37471F02}" srcOrd="0" destOrd="0" presId="urn:microsoft.com/office/officeart/2005/8/layout/vList5"/>
    <dgm:cxn modelId="{3A722E10-F96F-46E3-AA33-B812B23C6E22}" srcId="{56A7F119-B272-4D66-9993-C375EDEB6F39}" destId="{AA6FC6F4-B48B-4941-B422-B27E22097D9D}" srcOrd="1" destOrd="0" parTransId="{D2EABF6A-F9E9-472B-81FA-F77A70CDE4F6}" sibTransId="{59BBFB44-02FC-42D3-9B82-41D5D5D7B572}"/>
    <dgm:cxn modelId="{8B28AE31-B2B5-4CEA-BBCE-DE2E635B1444}" type="presParOf" srcId="{DF840ED2-9573-46B4-A43C-3CC76378DA04}" destId="{589604D7-E1A1-4B32-BD4B-BDCA765801C3}" srcOrd="0" destOrd="0" presId="urn:microsoft.com/office/officeart/2005/8/layout/vList5"/>
    <dgm:cxn modelId="{A2BFBFD3-B645-4A9F-8AEA-3696ACC6AB27}" type="presParOf" srcId="{589604D7-E1A1-4B32-BD4B-BDCA765801C3}" destId="{80B37703-CFD1-4432-A887-971091EF8605}" srcOrd="0" destOrd="0" presId="urn:microsoft.com/office/officeart/2005/8/layout/vList5"/>
    <dgm:cxn modelId="{4080C5B7-F8BE-4980-89FC-FDA0DD75ED15}" type="presParOf" srcId="{589604D7-E1A1-4B32-BD4B-BDCA765801C3}" destId="{61DE9CB6-C77D-4EF6-A443-B8DEC372C48D}" srcOrd="1" destOrd="0" presId="urn:microsoft.com/office/officeart/2005/8/layout/vList5"/>
    <dgm:cxn modelId="{AB5F2BA5-1D0C-4262-B102-29D06787E7CF}" type="presParOf" srcId="{DF840ED2-9573-46B4-A43C-3CC76378DA04}" destId="{8DC9BA0E-3EFD-4936-BD73-D5B1F8348163}" srcOrd="1" destOrd="0" presId="urn:microsoft.com/office/officeart/2005/8/layout/vList5"/>
    <dgm:cxn modelId="{60E4BDFA-D945-491B-84AF-DA1C72A7D92F}" type="presParOf" srcId="{DF840ED2-9573-46B4-A43C-3CC76378DA04}" destId="{2083C7D0-94E3-4009-A8EF-838B1163A28E}" srcOrd="2" destOrd="0" presId="urn:microsoft.com/office/officeart/2005/8/layout/vList5"/>
    <dgm:cxn modelId="{4A3AA2EF-0424-4D9A-8511-0BBE8634B066}" type="presParOf" srcId="{2083C7D0-94E3-4009-A8EF-838B1163A28E}" destId="{614344EE-8D66-4F74-AD9B-E91E86BC28E3}" srcOrd="0" destOrd="0" presId="urn:microsoft.com/office/officeart/2005/8/layout/vList5"/>
    <dgm:cxn modelId="{0E6EDB03-D3E2-4781-80FB-DAE279CE6CA2}" type="presParOf" srcId="{2083C7D0-94E3-4009-A8EF-838B1163A28E}" destId="{9B5FF25A-367B-44BD-9857-5FE7CA398BD7}" srcOrd="1" destOrd="0" presId="urn:microsoft.com/office/officeart/2005/8/layout/vList5"/>
    <dgm:cxn modelId="{89F6369A-FACA-4D41-B353-9D5C325071FA}" type="presParOf" srcId="{DF840ED2-9573-46B4-A43C-3CC76378DA04}" destId="{BC0FFF0B-EC90-4300-9C1F-F8A2EA69F372}" srcOrd="3" destOrd="0" presId="urn:microsoft.com/office/officeart/2005/8/layout/vList5"/>
    <dgm:cxn modelId="{9A5A994B-ECFE-4942-8A5E-527C1B70D117}" type="presParOf" srcId="{DF840ED2-9573-46B4-A43C-3CC76378DA04}" destId="{79FB63AB-9903-4856-AAD1-1AEB97C929EB}" srcOrd="4" destOrd="0" presId="urn:microsoft.com/office/officeart/2005/8/layout/vList5"/>
    <dgm:cxn modelId="{3D49C98E-C3A9-4ABB-9E7D-31CFC21EDCB6}" type="presParOf" srcId="{79FB63AB-9903-4856-AAD1-1AEB97C929EB}" destId="{809A909E-3E9B-4259-A3AB-BA0D1E09C2AA}" srcOrd="0" destOrd="0" presId="urn:microsoft.com/office/officeart/2005/8/layout/vList5"/>
    <dgm:cxn modelId="{6A318748-F93C-4C16-8EC8-9B699E0D121D}" type="presParOf" srcId="{79FB63AB-9903-4856-AAD1-1AEB97C929EB}" destId="{1E9B264E-A263-4A5B-A766-949F37471F02}" srcOrd="1" destOrd="0" presId="urn:microsoft.com/office/officeart/2005/8/layout/vList5"/>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9.xml><?xml version="1.0" encoding="utf-8"?>
<dgm:dataModel xmlns:dgm="http://schemas.openxmlformats.org/drawingml/2006/diagram" xmlns:a="http://schemas.openxmlformats.org/drawingml/2006/main">
  <dgm:ptLst>
    <dgm:pt modelId="{F9171485-F68F-45EC-AA5A-10A576EF0A74}" type="doc">
      <dgm:prSet loTypeId="urn:microsoft.com/office/officeart/2009/layout/CircleArrowProcess" loCatId="process" qsTypeId="urn:microsoft.com/office/officeart/2005/8/quickstyle/3d3" qsCatId="3D" csTypeId="urn:microsoft.com/office/officeart/2005/8/colors/colorful4" csCatId="colorful" phldr="1"/>
      <dgm:spPr/>
      <dgm:t>
        <a:bodyPr/>
        <a:lstStyle/>
        <a:p>
          <a:pPr rtl="1"/>
          <a:endParaRPr lang="ar-SA"/>
        </a:p>
      </dgm:t>
    </dgm:pt>
    <dgm:pt modelId="{0281A6A5-52A1-4233-B71F-F9AD4EB87DF8}">
      <dgm:prSet phldrT="[نص]" custT="1"/>
      <dgm:spPr/>
      <dgm:t>
        <a:bodyPr/>
        <a:lstStyle/>
        <a:p>
          <a:pPr rtl="1"/>
          <a:r>
            <a:rPr lang="ar-SA" sz="2800" b="1" dirty="0" smtClean="0"/>
            <a:t>النتائج المالية</a:t>
          </a:r>
          <a:endParaRPr lang="ar-SA" sz="2800" b="1" dirty="0"/>
        </a:p>
      </dgm:t>
    </dgm:pt>
    <dgm:pt modelId="{7A4B8640-6AD0-4F01-8893-B8E87E08E62A}" type="parTrans" cxnId="{BCBA7BB9-67DA-4DEF-AB4A-23C29340AF85}">
      <dgm:prSet/>
      <dgm:spPr/>
      <dgm:t>
        <a:bodyPr/>
        <a:lstStyle/>
        <a:p>
          <a:pPr rtl="1"/>
          <a:endParaRPr lang="ar-SA" sz="2800" b="1"/>
        </a:p>
      </dgm:t>
    </dgm:pt>
    <dgm:pt modelId="{1EEF712B-CBBA-4D00-838F-BF6AD8719AEE}" type="sibTrans" cxnId="{BCBA7BB9-67DA-4DEF-AB4A-23C29340AF85}">
      <dgm:prSet/>
      <dgm:spPr/>
      <dgm:t>
        <a:bodyPr/>
        <a:lstStyle/>
        <a:p>
          <a:pPr rtl="1"/>
          <a:endParaRPr lang="ar-SA" sz="2800" b="1"/>
        </a:p>
      </dgm:t>
    </dgm:pt>
    <dgm:pt modelId="{6011E7DB-26A5-435D-B8F8-1B916AA0EC98}">
      <dgm:prSet phldrT="[نص]" custT="1"/>
      <dgm:spPr/>
      <dgm:t>
        <a:bodyPr/>
        <a:lstStyle/>
        <a:p>
          <a:pPr rtl="1"/>
          <a:r>
            <a:rPr lang="ar-SA" sz="2800" b="1" dirty="0" smtClean="0"/>
            <a:t>القيمة السوقية</a:t>
          </a:r>
          <a:endParaRPr lang="ar-SA" sz="2800" b="1" dirty="0"/>
        </a:p>
      </dgm:t>
    </dgm:pt>
    <dgm:pt modelId="{E2BDAD36-C2CC-46F6-9853-A02767BEFD14}" type="parTrans" cxnId="{4EB85125-03E0-424F-B4E5-393235CC578D}">
      <dgm:prSet/>
      <dgm:spPr/>
      <dgm:t>
        <a:bodyPr/>
        <a:lstStyle/>
        <a:p>
          <a:pPr rtl="1"/>
          <a:endParaRPr lang="ar-SA" sz="2800" b="1"/>
        </a:p>
      </dgm:t>
    </dgm:pt>
    <dgm:pt modelId="{896BA069-0121-4586-923E-D4C689CBE081}" type="sibTrans" cxnId="{4EB85125-03E0-424F-B4E5-393235CC578D}">
      <dgm:prSet/>
      <dgm:spPr/>
      <dgm:t>
        <a:bodyPr/>
        <a:lstStyle/>
        <a:p>
          <a:pPr rtl="1"/>
          <a:endParaRPr lang="ar-SA" sz="2800" b="1"/>
        </a:p>
      </dgm:t>
    </dgm:pt>
    <dgm:pt modelId="{03A292C0-3B18-4552-9E39-A70E2EB10504}">
      <dgm:prSet phldrT="[نص]" custT="1"/>
      <dgm:spPr/>
      <dgm:t>
        <a:bodyPr/>
        <a:lstStyle/>
        <a:p>
          <a:pPr rtl="1"/>
          <a:r>
            <a:rPr lang="ar-SA" sz="2800" b="1" dirty="0" smtClean="0"/>
            <a:t>الكفاءة التشغيلية</a:t>
          </a:r>
          <a:endParaRPr lang="ar-SA" sz="2800" b="1" dirty="0"/>
        </a:p>
      </dgm:t>
    </dgm:pt>
    <dgm:pt modelId="{AD72D595-8087-4201-9206-603BD593A655}" type="parTrans" cxnId="{11EE826E-9E15-48AB-B95A-C89BD15CA2AD}">
      <dgm:prSet/>
      <dgm:spPr/>
      <dgm:t>
        <a:bodyPr/>
        <a:lstStyle/>
        <a:p>
          <a:pPr rtl="1"/>
          <a:endParaRPr lang="ar-SA" sz="2800" b="1"/>
        </a:p>
      </dgm:t>
    </dgm:pt>
    <dgm:pt modelId="{1053D7A4-AE84-4DEE-ABAB-BBE2EFCB02FF}" type="sibTrans" cxnId="{11EE826E-9E15-48AB-B95A-C89BD15CA2AD}">
      <dgm:prSet/>
      <dgm:spPr/>
      <dgm:t>
        <a:bodyPr/>
        <a:lstStyle/>
        <a:p>
          <a:pPr rtl="1"/>
          <a:endParaRPr lang="ar-SA" sz="2800" b="1"/>
        </a:p>
      </dgm:t>
    </dgm:pt>
    <dgm:pt modelId="{254B0B80-EAD5-4ABF-AF1B-7CB7225327B2}" type="pres">
      <dgm:prSet presAssocID="{F9171485-F68F-45EC-AA5A-10A576EF0A74}" presName="Name0" presStyleCnt="0">
        <dgm:presLayoutVars>
          <dgm:chMax val="7"/>
          <dgm:chPref val="7"/>
          <dgm:dir/>
          <dgm:animLvl val="lvl"/>
        </dgm:presLayoutVars>
      </dgm:prSet>
      <dgm:spPr/>
      <dgm:t>
        <a:bodyPr/>
        <a:lstStyle/>
        <a:p>
          <a:pPr rtl="1"/>
          <a:endParaRPr lang="ar-SA"/>
        </a:p>
      </dgm:t>
    </dgm:pt>
    <dgm:pt modelId="{8301FAF9-430E-433E-8FE6-0788555FDF0E}" type="pres">
      <dgm:prSet presAssocID="{0281A6A5-52A1-4233-B71F-F9AD4EB87DF8}" presName="Accent1" presStyleCnt="0"/>
      <dgm:spPr/>
    </dgm:pt>
    <dgm:pt modelId="{FFECB7A6-5845-4CDF-ACA4-7A51372B941E}" type="pres">
      <dgm:prSet presAssocID="{0281A6A5-52A1-4233-B71F-F9AD4EB87DF8}" presName="Accent" presStyleLbl="node1" presStyleIdx="0" presStyleCnt="3"/>
      <dgm:spPr/>
    </dgm:pt>
    <dgm:pt modelId="{E536CE5E-AE33-4FA8-9737-C429A0BC23CD}" type="pres">
      <dgm:prSet presAssocID="{0281A6A5-52A1-4233-B71F-F9AD4EB87DF8}" presName="Parent1" presStyleLbl="revTx" presStyleIdx="0" presStyleCnt="3">
        <dgm:presLayoutVars>
          <dgm:chMax val="1"/>
          <dgm:chPref val="1"/>
          <dgm:bulletEnabled val="1"/>
        </dgm:presLayoutVars>
      </dgm:prSet>
      <dgm:spPr/>
      <dgm:t>
        <a:bodyPr/>
        <a:lstStyle/>
        <a:p>
          <a:pPr rtl="1"/>
          <a:endParaRPr lang="ar-SA"/>
        </a:p>
      </dgm:t>
    </dgm:pt>
    <dgm:pt modelId="{FB026E50-54D7-41DD-9862-F3EE6A846279}" type="pres">
      <dgm:prSet presAssocID="{6011E7DB-26A5-435D-B8F8-1B916AA0EC98}" presName="Accent2" presStyleCnt="0"/>
      <dgm:spPr/>
    </dgm:pt>
    <dgm:pt modelId="{AF525150-3EBA-443D-8D62-A0D9C34EFE41}" type="pres">
      <dgm:prSet presAssocID="{6011E7DB-26A5-435D-B8F8-1B916AA0EC98}" presName="Accent" presStyleLbl="node1" presStyleIdx="1" presStyleCnt="3" custScaleX="134453"/>
      <dgm:spPr/>
    </dgm:pt>
    <dgm:pt modelId="{A3839E30-8A67-42AD-8B8A-DB32A3536B0B}" type="pres">
      <dgm:prSet presAssocID="{6011E7DB-26A5-435D-B8F8-1B916AA0EC98}" presName="Parent2" presStyleLbl="revTx" presStyleIdx="1" presStyleCnt="3" custScaleX="140626" custScaleY="181489">
        <dgm:presLayoutVars>
          <dgm:chMax val="1"/>
          <dgm:chPref val="1"/>
          <dgm:bulletEnabled val="1"/>
        </dgm:presLayoutVars>
      </dgm:prSet>
      <dgm:spPr/>
      <dgm:t>
        <a:bodyPr/>
        <a:lstStyle/>
        <a:p>
          <a:pPr rtl="1"/>
          <a:endParaRPr lang="ar-SA"/>
        </a:p>
      </dgm:t>
    </dgm:pt>
    <dgm:pt modelId="{8D629059-9226-440C-8C08-752BC0D9BDBD}" type="pres">
      <dgm:prSet presAssocID="{03A292C0-3B18-4552-9E39-A70E2EB10504}" presName="Accent3" presStyleCnt="0"/>
      <dgm:spPr/>
    </dgm:pt>
    <dgm:pt modelId="{61F5AFE8-6860-40BF-8BE3-AE083E7B4EE1}" type="pres">
      <dgm:prSet presAssocID="{03A292C0-3B18-4552-9E39-A70E2EB10504}" presName="Accent" presStyleLbl="node1" presStyleIdx="2" presStyleCnt="3" custScaleX="140338"/>
      <dgm:spPr/>
    </dgm:pt>
    <dgm:pt modelId="{E2BCE696-2F54-42BF-8700-40B7F610C1CC}" type="pres">
      <dgm:prSet presAssocID="{03A292C0-3B18-4552-9E39-A70E2EB10504}" presName="Parent3" presStyleLbl="revTx" presStyleIdx="2" presStyleCnt="3" custScaleX="169586">
        <dgm:presLayoutVars>
          <dgm:chMax val="1"/>
          <dgm:chPref val="1"/>
          <dgm:bulletEnabled val="1"/>
        </dgm:presLayoutVars>
      </dgm:prSet>
      <dgm:spPr/>
      <dgm:t>
        <a:bodyPr/>
        <a:lstStyle/>
        <a:p>
          <a:pPr rtl="1"/>
          <a:endParaRPr lang="ar-SA"/>
        </a:p>
      </dgm:t>
    </dgm:pt>
  </dgm:ptLst>
  <dgm:cxnLst>
    <dgm:cxn modelId="{219BE873-33B8-456C-BE01-614F8534CA10}" type="presOf" srcId="{0281A6A5-52A1-4233-B71F-F9AD4EB87DF8}" destId="{E536CE5E-AE33-4FA8-9737-C429A0BC23CD}" srcOrd="0" destOrd="0" presId="urn:microsoft.com/office/officeart/2009/layout/CircleArrowProcess"/>
    <dgm:cxn modelId="{5B80AAB8-1B60-4780-919E-291B9EF98BCD}" type="presOf" srcId="{6011E7DB-26A5-435D-B8F8-1B916AA0EC98}" destId="{A3839E30-8A67-42AD-8B8A-DB32A3536B0B}" srcOrd="0" destOrd="0" presId="urn:microsoft.com/office/officeart/2009/layout/CircleArrowProcess"/>
    <dgm:cxn modelId="{11EE826E-9E15-48AB-B95A-C89BD15CA2AD}" srcId="{F9171485-F68F-45EC-AA5A-10A576EF0A74}" destId="{03A292C0-3B18-4552-9E39-A70E2EB10504}" srcOrd="2" destOrd="0" parTransId="{AD72D595-8087-4201-9206-603BD593A655}" sibTransId="{1053D7A4-AE84-4DEE-ABAB-BBE2EFCB02FF}"/>
    <dgm:cxn modelId="{32C7BC2F-4FEF-438C-8BC9-997BDCF4BF5B}" type="presOf" srcId="{03A292C0-3B18-4552-9E39-A70E2EB10504}" destId="{E2BCE696-2F54-42BF-8700-40B7F610C1CC}" srcOrd="0" destOrd="0" presId="urn:microsoft.com/office/officeart/2009/layout/CircleArrowProcess"/>
    <dgm:cxn modelId="{B4A084E5-F110-4562-BBEF-F1F498100BB0}" type="presOf" srcId="{F9171485-F68F-45EC-AA5A-10A576EF0A74}" destId="{254B0B80-EAD5-4ABF-AF1B-7CB7225327B2}" srcOrd="0" destOrd="0" presId="urn:microsoft.com/office/officeart/2009/layout/CircleArrowProcess"/>
    <dgm:cxn modelId="{4EB85125-03E0-424F-B4E5-393235CC578D}" srcId="{F9171485-F68F-45EC-AA5A-10A576EF0A74}" destId="{6011E7DB-26A5-435D-B8F8-1B916AA0EC98}" srcOrd="1" destOrd="0" parTransId="{E2BDAD36-C2CC-46F6-9853-A02767BEFD14}" sibTransId="{896BA069-0121-4586-923E-D4C689CBE081}"/>
    <dgm:cxn modelId="{BCBA7BB9-67DA-4DEF-AB4A-23C29340AF85}" srcId="{F9171485-F68F-45EC-AA5A-10A576EF0A74}" destId="{0281A6A5-52A1-4233-B71F-F9AD4EB87DF8}" srcOrd="0" destOrd="0" parTransId="{7A4B8640-6AD0-4F01-8893-B8E87E08E62A}" sibTransId="{1EEF712B-CBBA-4D00-838F-BF6AD8719AEE}"/>
    <dgm:cxn modelId="{AAB67737-ED7D-4A83-9D1E-EB86458C2E4C}" type="presParOf" srcId="{254B0B80-EAD5-4ABF-AF1B-7CB7225327B2}" destId="{8301FAF9-430E-433E-8FE6-0788555FDF0E}" srcOrd="0" destOrd="0" presId="urn:microsoft.com/office/officeart/2009/layout/CircleArrowProcess"/>
    <dgm:cxn modelId="{D24D8825-5F4D-445C-A45C-917E33B3D4D0}" type="presParOf" srcId="{8301FAF9-430E-433E-8FE6-0788555FDF0E}" destId="{FFECB7A6-5845-4CDF-ACA4-7A51372B941E}" srcOrd="0" destOrd="0" presId="urn:microsoft.com/office/officeart/2009/layout/CircleArrowProcess"/>
    <dgm:cxn modelId="{DCF79210-A894-421E-84C5-A9E279C84722}" type="presParOf" srcId="{254B0B80-EAD5-4ABF-AF1B-7CB7225327B2}" destId="{E536CE5E-AE33-4FA8-9737-C429A0BC23CD}" srcOrd="1" destOrd="0" presId="urn:microsoft.com/office/officeart/2009/layout/CircleArrowProcess"/>
    <dgm:cxn modelId="{6382516E-7C13-4661-9342-1081A2B6021E}" type="presParOf" srcId="{254B0B80-EAD5-4ABF-AF1B-7CB7225327B2}" destId="{FB026E50-54D7-41DD-9862-F3EE6A846279}" srcOrd="2" destOrd="0" presId="urn:microsoft.com/office/officeart/2009/layout/CircleArrowProcess"/>
    <dgm:cxn modelId="{E40BEB91-2F00-4807-AA09-938E0EF95678}" type="presParOf" srcId="{FB026E50-54D7-41DD-9862-F3EE6A846279}" destId="{AF525150-3EBA-443D-8D62-A0D9C34EFE41}" srcOrd="0" destOrd="0" presId="urn:microsoft.com/office/officeart/2009/layout/CircleArrowProcess"/>
    <dgm:cxn modelId="{16D0F0C9-C6BB-4CD6-AE0A-7E45A897E7B8}" type="presParOf" srcId="{254B0B80-EAD5-4ABF-AF1B-7CB7225327B2}" destId="{A3839E30-8A67-42AD-8B8A-DB32A3536B0B}" srcOrd="3" destOrd="0" presId="urn:microsoft.com/office/officeart/2009/layout/CircleArrowProcess"/>
    <dgm:cxn modelId="{4222AC49-561F-4357-89CD-AE11198C8661}" type="presParOf" srcId="{254B0B80-EAD5-4ABF-AF1B-7CB7225327B2}" destId="{8D629059-9226-440C-8C08-752BC0D9BDBD}" srcOrd="4" destOrd="0" presId="urn:microsoft.com/office/officeart/2009/layout/CircleArrowProcess"/>
    <dgm:cxn modelId="{F638CCD7-40F5-4023-BEA0-B8FB1A5501F9}" type="presParOf" srcId="{8D629059-9226-440C-8C08-752BC0D9BDBD}" destId="{61F5AFE8-6860-40BF-8BE3-AE083E7B4EE1}" srcOrd="0" destOrd="0" presId="urn:microsoft.com/office/officeart/2009/layout/CircleArrowProcess"/>
    <dgm:cxn modelId="{59CE0AF5-858C-4E7B-B4FE-2F7BA9F9A6A4}" type="presParOf" srcId="{254B0B80-EAD5-4ABF-AF1B-7CB7225327B2}" destId="{E2BCE696-2F54-42BF-8700-40B7F610C1CC}" srcOrd="5" destOrd="0" presId="urn:microsoft.com/office/officeart/2009/layout/CircleArrowProcess"/>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0.xml><?xml version="1.0" encoding="utf-8"?>
<dgm:dataModel xmlns:dgm="http://schemas.openxmlformats.org/drawingml/2006/diagram" xmlns:a="http://schemas.openxmlformats.org/drawingml/2006/main">
  <dgm:ptLst>
    <dgm:pt modelId="{56A7F119-B272-4D66-9993-C375EDEB6F39}" type="doc">
      <dgm:prSet loTypeId="urn:microsoft.com/office/officeart/2005/8/layout/vList5" loCatId="list" qsTypeId="urn:microsoft.com/office/officeart/2005/8/quickstyle/3d3" qsCatId="3D" csTypeId="urn:microsoft.com/office/officeart/2005/8/colors/colorful4" csCatId="colorful" phldr="1"/>
      <dgm:spPr/>
      <dgm:t>
        <a:bodyPr/>
        <a:lstStyle/>
        <a:p>
          <a:pPr rtl="1"/>
          <a:endParaRPr lang="ar-SA"/>
        </a:p>
      </dgm:t>
    </dgm:pt>
    <dgm:pt modelId="{04D755B9-F6C9-4F4E-94D0-55D4EC917CB5}">
      <dgm:prSet phldrT="[نص]" custT="1"/>
      <dgm:spPr/>
      <dgm:t>
        <a:bodyPr/>
        <a:lstStyle/>
        <a:p>
          <a:pPr algn="ctr" rtl="1"/>
          <a:r>
            <a:rPr lang="ar-SA" sz="2800" b="1" dirty="0" smtClean="0"/>
            <a:t>التواصل المالي الشفاف</a:t>
          </a:r>
          <a:endParaRPr lang="ar-SA" sz="2800" b="1" dirty="0"/>
        </a:p>
      </dgm:t>
    </dgm:pt>
    <dgm:pt modelId="{B95F3E59-0B00-4CC3-94E7-6901F45028CF}" type="parTrans" cxnId="{03048B3F-53D3-458D-A2B0-F56FC3CA2389}">
      <dgm:prSet/>
      <dgm:spPr/>
      <dgm:t>
        <a:bodyPr/>
        <a:lstStyle/>
        <a:p>
          <a:pPr algn="justLow" rtl="1"/>
          <a:endParaRPr lang="ar-SA" sz="2800"/>
        </a:p>
      </dgm:t>
    </dgm:pt>
    <dgm:pt modelId="{E29378D8-BDBC-41AE-9419-4E02157509B5}" type="sibTrans" cxnId="{03048B3F-53D3-458D-A2B0-F56FC3CA2389}">
      <dgm:prSet/>
      <dgm:spPr/>
      <dgm:t>
        <a:bodyPr/>
        <a:lstStyle/>
        <a:p>
          <a:pPr algn="justLow" rtl="1"/>
          <a:endParaRPr lang="ar-SA" sz="2800"/>
        </a:p>
      </dgm:t>
    </dgm:pt>
    <dgm:pt modelId="{10424246-5F15-4A0D-B175-B1B4D6FDA2DA}">
      <dgm:prSet phldrT="[نص]" custT="1"/>
      <dgm:spPr/>
      <dgm:t>
        <a:bodyPr/>
        <a:lstStyle/>
        <a:p>
          <a:pPr algn="justLow" rtl="1"/>
          <a:r>
            <a:rPr lang="ar-SA" sz="2800" dirty="0" smtClean="0"/>
            <a:t>شرح النتائج المالية بوضوح ودقة.</a:t>
          </a:r>
          <a:endParaRPr lang="ar-SA" sz="2800" dirty="0"/>
        </a:p>
      </dgm:t>
    </dgm:pt>
    <dgm:pt modelId="{871D6EAF-215E-4220-B38F-223217337353}" type="parTrans" cxnId="{C1F857F8-AB58-459D-85C4-8A864278731F}">
      <dgm:prSet/>
      <dgm:spPr/>
      <dgm:t>
        <a:bodyPr/>
        <a:lstStyle/>
        <a:p>
          <a:pPr algn="justLow" rtl="1"/>
          <a:endParaRPr lang="ar-SA" sz="2800"/>
        </a:p>
      </dgm:t>
    </dgm:pt>
    <dgm:pt modelId="{9BF606F3-91FE-4A31-A2F1-8997E5C48A45}" type="sibTrans" cxnId="{C1F857F8-AB58-459D-85C4-8A864278731F}">
      <dgm:prSet/>
      <dgm:spPr/>
      <dgm:t>
        <a:bodyPr/>
        <a:lstStyle/>
        <a:p>
          <a:pPr algn="justLow" rtl="1"/>
          <a:endParaRPr lang="ar-SA" sz="2800"/>
        </a:p>
      </dgm:t>
    </dgm:pt>
    <dgm:pt modelId="{AA6FC6F4-B48B-4941-B422-B27E22097D9D}">
      <dgm:prSet phldrT="[نص]" custT="1"/>
      <dgm:spPr/>
      <dgm:t>
        <a:bodyPr/>
        <a:lstStyle/>
        <a:p>
          <a:pPr algn="ctr" rtl="1"/>
          <a:r>
            <a:rPr lang="ar-SA" sz="2800" b="1" dirty="0" smtClean="0"/>
            <a:t>الاستثمار في المستقبل</a:t>
          </a:r>
          <a:endParaRPr lang="ar-SA" sz="2800" b="1" dirty="0"/>
        </a:p>
      </dgm:t>
    </dgm:pt>
    <dgm:pt modelId="{D2EABF6A-F9E9-472B-81FA-F77A70CDE4F6}" type="parTrans" cxnId="{3A722E10-F96F-46E3-AA33-B812B23C6E22}">
      <dgm:prSet/>
      <dgm:spPr/>
      <dgm:t>
        <a:bodyPr/>
        <a:lstStyle/>
        <a:p>
          <a:pPr algn="justLow" rtl="1"/>
          <a:endParaRPr lang="ar-SA" sz="2800"/>
        </a:p>
      </dgm:t>
    </dgm:pt>
    <dgm:pt modelId="{59BBFB44-02FC-42D3-9B82-41D5D5D7B572}" type="sibTrans" cxnId="{3A722E10-F96F-46E3-AA33-B812B23C6E22}">
      <dgm:prSet/>
      <dgm:spPr/>
      <dgm:t>
        <a:bodyPr/>
        <a:lstStyle/>
        <a:p>
          <a:pPr algn="justLow" rtl="1"/>
          <a:endParaRPr lang="ar-SA" sz="2800"/>
        </a:p>
      </dgm:t>
    </dgm:pt>
    <dgm:pt modelId="{25ED8760-A05C-47AF-927D-B930C9E4E619}">
      <dgm:prSet phldrT="[نص]" custT="1"/>
      <dgm:spPr/>
      <dgm:t>
        <a:bodyPr/>
        <a:lstStyle/>
        <a:p>
          <a:pPr algn="justLow" rtl="1"/>
          <a:r>
            <a:rPr lang="ar-SA" sz="2800" dirty="0" smtClean="0"/>
            <a:t>إظهار كيف تخصص الشركة جزءاً من أرباحها للبحث والتطوير لضمان النمو المستدام.</a:t>
          </a:r>
          <a:endParaRPr lang="ar-SA" sz="2800" dirty="0"/>
        </a:p>
      </dgm:t>
    </dgm:pt>
    <dgm:pt modelId="{9A1FB9D3-851A-4825-81E0-43565358E3D8}" type="parTrans" cxnId="{3E849525-8280-41D8-99D4-DC07ED333066}">
      <dgm:prSet/>
      <dgm:spPr/>
      <dgm:t>
        <a:bodyPr/>
        <a:lstStyle/>
        <a:p>
          <a:pPr algn="justLow" rtl="1"/>
          <a:endParaRPr lang="ar-SA" sz="2800"/>
        </a:p>
      </dgm:t>
    </dgm:pt>
    <dgm:pt modelId="{A580D2AC-30FF-4F01-801C-46BC772D481F}" type="sibTrans" cxnId="{3E849525-8280-41D8-99D4-DC07ED333066}">
      <dgm:prSet/>
      <dgm:spPr/>
      <dgm:t>
        <a:bodyPr/>
        <a:lstStyle/>
        <a:p>
          <a:pPr algn="justLow" rtl="1"/>
          <a:endParaRPr lang="ar-SA" sz="2800"/>
        </a:p>
      </dgm:t>
    </dgm:pt>
    <dgm:pt modelId="{C9DC8F4D-70E5-4CBB-BD00-C600BCBD002B}">
      <dgm:prSet phldrT="[نص]" custT="1"/>
      <dgm:spPr/>
      <dgm:t>
        <a:bodyPr/>
        <a:lstStyle/>
        <a:p>
          <a:pPr algn="ctr" rtl="1"/>
          <a:r>
            <a:rPr lang="ar-SA" sz="2800" b="1" dirty="0" smtClean="0"/>
            <a:t>الربط بين الأداء والغرض</a:t>
          </a:r>
          <a:endParaRPr lang="ar-SA" sz="2800" b="1" dirty="0"/>
        </a:p>
      </dgm:t>
    </dgm:pt>
    <dgm:pt modelId="{C77F375B-D419-4BED-B57D-52B2AF24FC3D}" type="parTrans" cxnId="{D0E2F34C-CF46-4EF6-9540-32D65129B0E0}">
      <dgm:prSet/>
      <dgm:spPr/>
      <dgm:t>
        <a:bodyPr/>
        <a:lstStyle/>
        <a:p>
          <a:pPr algn="justLow" rtl="1"/>
          <a:endParaRPr lang="ar-SA" sz="2800"/>
        </a:p>
      </dgm:t>
    </dgm:pt>
    <dgm:pt modelId="{2043D36D-BB64-48EB-A91A-2F616A4F7144}" type="sibTrans" cxnId="{D0E2F34C-CF46-4EF6-9540-32D65129B0E0}">
      <dgm:prSet/>
      <dgm:spPr/>
      <dgm:t>
        <a:bodyPr/>
        <a:lstStyle/>
        <a:p>
          <a:pPr algn="justLow" rtl="1"/>
          <a:endParaRPr lang="ar-SA" sz="2800"/>
        </a:p>
      </dgm:t>
    </dgm:pt>
    <dgm:pt modelId="{CDE5B47F-5457-4C87-A768-65ADCAF0A4D8}">
      <dgm:prSet phldrT="[نص]" custT="1"/>
      <dgm:spPr/>
      <dgm:t>
        <a:bodyPr/>
        <a:lstStyle/>
        <a:p>
          <a:pPr algn="justLow" rtl="1"/>
          <a:r>
            <a:rPr lang="ar-SA" sz="2800" dirty="0" smtClean="0"/>
            <a:t>توضيح كيف يسهم النجاح المالي للشركة في تحقيق هدف أسمى يخدم المجتمع والموظفين.</a:t>
          </a:r>
          <a:endParaRPr lang="ar-SA" sz="2800" dirty="0"/>
        </a:p>
      </dgm:t>
    </dgm:pt>
    <dgm:pt modelId="{38052E12-11EC-4F02-AD49-492F5B0729B3}" type="parTrans" cxnId="{E2CC9A03-349D-4944-8668-234E64DE1265}">
      <dgm:prSet/>
      <dgm:spPr/>
      <dgm:t>
        <a:bodyPr/>
        <a:lstStyle/>
        <a:p>
          <a:pPr algn="justLow" rtl="1"/>
          <a:endParaRPr lang="ar-SA" sz="2800"/>
        </a:p>
      </dgm:t>
    </dgm:pt>
    <dgm:pt modelId="{CDA404AF-6033-4DBF-82F7-E70E91533FC4}" type="sibTrans" cxnId="{E2CC9A03-349D-4944-8668-234E64DE1265}">
      <dgm:prSet/>
      <dgm:spPr/>
      <dgm:t>
        <a:bodyPr/>
        <a:lstStyle/>
        <a:p>
          <a:pPr algn="justLow" rtl="1"/>
          <a:endParaRPr lang="ar-SA" sz="2800"/>
        </a:p>
      </dgm:t>
    </dgm:pt>
    <dgm:pt modelId="{DF840ED2-9573-46B4-A43C-3CC76378DA04}" type="pres">
      <dgm:prSet presAssocID="{56A7F119-B272-4D66-9993-C375EDEB6F39}" presName="Name0" presStyleCnt="0">
        <dgm:presLayoutVars>
          <dgm:dir val="rev"/>
          <dgm:animLvl val="lvl"/>
          <dgm:resizeHandles val="exact"/>
        </dgm:presLayoutVars>
      </dgm:prSet>
      <dgm:spPr/>
      <dgm:t>
        <a:bodyPr/>
        <a:lstStyle/>
        <a:p>
          <a:pPr rtl="1"/>
          <a:endParaRPr lang="ar-SA"/>
        </a:p>
      </dgm:t>
    </dgm:pt>
    <dgm:pt modelId="{589604D7-E1A1-4B32-BD4B-BDCA765801C3}" type="pres">
      <dgm:prSet presAssocID="{04D755B9-F6C9-4F4E-94D0-55D4EC917CB5}" presName="linNode" presStyleCnt="0"/>
      <dgm:spPr/>
    </dgm:pt>
    <dgm:pt modelId="{80B37703-CFD1-4432-A887-971091EF8605}" type="pres">
      <dgm:prSet presAssocID="{04D755B9-F6C9-4F4E-94D0-55D4EC917CB5}" presName="parentText" presStyleLbl="node1" presStyleIdx="0" presStyleCnt="3" custScaleX="69294">
        <dgm:presLayoutVars>
          <dgm:chMax val="1"/>
          <dgm:bulletEnabled val="1"/>
        </dgm:presLayoutVars>
      </dgm:prSet>
      <dgm:spPr/>
      <dgm:t>
        <a:bodyPr/>
        <a:lstStyle/>
        <a:p>
          <a:pPr rtl="1"/>
          <a:endParaRPr lang="ar-SA"/>
        </a:p>
      </dgm:t>
    </dgm:pt>
    <dgm:pt modelId="{61DE9CB6-C77D-4EF6-A443-B8DEC372C48D}" type="pres">
      <dgm:prSet presAssocID="{04D755B9-F6C9-4F4E-94D0-55D4EC917CB5}" presName="descendantText" presStyleLbl="alignAccFollowNode1" presStyleIdx="0" presStyleCnt="3" custScaleX="128146" custLinFactNeighborX="0">
        <dgm:presLayoutVars>
          <dgm:bulletEnabled val="1"/>
        </dgm:presLayoutVars>
      </dgm:prSet>
      <dgm:spPr/>
      <dgm:t>
        <a:bodyPr/>
        <a:lstStyle/>
        <a:p>
          <a:pPr rtl="1"/>
          <a:endParaRPr lang="ar-SA"/>
        </a:p>
      </dgm:t>
    </dgm:pt>
    <dgm:pt modelId="{8DC9BA0E-3EFD-4936-BD73-D5B1F8348163}" type="pres">
      <dgm:prSet presAssocID="{E29378D8-BDBC-41AE-9419-4E02157509B5}" presName="sp" presStyleCnt="0"/>
      <dgm:spPr/>
    </dgm:pt>
    <dgm:pt modelId="{2083C7D0-94E3-4009-A8EF-838B1163A28E}" type="pres">
      <dgm:prSet presAssocID="{AA6FC6F4-B48B-4941-B422-B27E22097D9D}" presName="linNode" presStyleCnt="0"/>
      <dgm:spPr/>
    </dgm:pt>
    <dgm:pt modelId="{614344EE-8D66-4F74-AD9B-E91E86BC28E3}" type="pres">
      <dgm:prSet presAssocID="{AA6FC6F4-B48B-4941-B422-B27E22097D9D}" presName="parentText" presStyleLbl="node1" presStyleIdx="1" presStyleCnt="3" custScaleX="74070">
        <dgm:presLayoutVars>
          <dgm:chMax val="1"/>
          <dgm:bulletEnabled val="1"/>
        </dgm:presLayoutVars>
      </dgm:prSet>
      <dgm:spPr/>
      <dgm:t>
        <a:bodyPr/>
        <a:lstStyle/>
        <a:p>
          <a:pPr rtl="1"/>
          <a:endParaRPr lang="ar-SA"/>
        </a:p>
      </dgm:t>
    </dgm:pt>
    <dgm:pt modelId="{9B5FF25A-367B-44BD-9857-5FE7CA398BD7}" type="pres">
      <dgm:prSet presAssocID="{AA6FC6F4-B48B-4941-B422-B27E22097D9D}" presName="descendantText" presStyleLbl="alignAccFollowNode1" presStyleIdx="1" presStyleCnt="3" custScaleX="129267" custLinFactNeighborX="0">
        <dgm:presLayoutVars>
          <dgm:bulletEnabled val="1"/>
        </dgm:presLayoutVars>
      </dgm:prSet>
      <dgm:spPr/>
      <dgm:t>
        <a:bodyPr/>
        <a:lstStyle/>
        <a:p>
          <a:pPr rtl="1"/>
          <a:endParaRPr lang="ar-SA"/>
        </a:p>
      </dgm:t>
    </dgm:pt>
    <dgm:pt modelId="{BC0FFF0B-EC90-4300-9C1F-F8A2EA69F372}" type="pres">
      <dgm:prSet presAssocID="{59BBFB44-02FC-42D3-9B82-41D5D5D7B572}" presName="sp" presStyleCnt="0"/>
      <dgm:spPr/>
    </dgm:pt>
    <dgm:pt modelId="{79FB63AB-9903-4856-AAD1-1AEB97C929EB}" type="pres">
      <dgm:prSet presAssocID="{C9DC8F4D-70E5-4CBB-BD00-C600BCBD002B}" presName="linNode" presStyleCnt="0"/>
      <dgm:spPr/>
    </dgm:pt>
    <dgm:pt modelId="{809A909E-3E9B-4259-A3AB-BA0D1E09C2AA}" type="pres">
      <dgm:prSet presAssocID="{C9DC8F4D-70E5-4CBB-BD00-C600BCBD002B}" presName="parentText" presStyleLbl="node1" presStyleIdx="2" presStyleCnt="3" custScaleX="73825">
        <dgm:presLayoutVars>
          <dgm:chMax val="1"/>
          <dgm:bulletEnabled val="1"/>
        </dgm:presLayoutVars>
      </dgm:prSet>
      <dgm:spPr/>
      <dgm:t>
        <a:bodyPr/>
        <a:lstStyle/>
        <a:p>
          <a:pPr rtl="1"/>
          <a:endParaRPr lang="ar-SA"/>
        </a:p>
      </dgm:t>
    </dgm:pt>
    <dgm:pt modelId="{1E9B264E-A263-4A5B-A766-949F37471F02}" type="pres">
      <dgm:prSet presAssocID="{C9DC8F4D-70E5-4CBB-BD00-C600BCBD002B}" presName="descendantText" presStyleLbl="alignAccFollowNode1" presStyleIdx="2" presStyleCnt="3" custScaleX="129883">
        <dgm:presLayoutVars>
          <dgm:bulletEnabled val="1"/>
        </dgm:presLayoutVars>
      </dgm:prSet>
      <dgm:spPr/>
      <dgm:t>
        <a:bodyPr/>
        <a:lstStyle/>
        <a:p>
          <a:pPr rtl="1"/>
          <a:endParaRPr lang="ar-SA"/>
        </a:p>
      </dgm:t>
    </dgm:pt>
  </dgm:ptLst>
  <dgm:cxnLst>
    <dgm:cxn modelId="{E2CC9A03-349D-4944-8668-234E64DE1265}" srcId="{C9DC8F4D-70E5-4CBB-BD00-C600BCBD002B}" destId="{CDE5B47F-5457-4C87-A768-65ADCAF0A4D8}" srcOrd="0" destOrd="0" parTransId="{38052E12-11EC-4F02-AD49-492F5B0729B3}" sibTransId="{CDA404AF-6033-4DBF-82F7-E70E91533FC4}"/>
    <dgm:cxn modelId="{C1F857F8-AB58-459D-85C4-8A864278731F}" srcId="{04D755B9-F6C9-4F4E-94D0-55D4EC917CB5}" destId="{10424246-5F15-4A0D-B175-B1B4D6FDA2DA}" srcOrd="0" destOrd="0" parTransId="{871D6EAF-215E-4220-B38F-223217337353}" sibTransId="{9BF606F3-91FE-4A31-A2F1-8997E5C48A45}"/>
    <dgm:cxn modelId="{3E849525-8280-41D8-99D4-DC07ED333066}" srcId="{AA6FC6F4-B48B-4941-B422-B27E22097D9D}" destId="{25ED8760-A05C-47AF-927D-B930C9E4E619}" srcOrd="0" destOrd="0" parTransId="{9A1FB9D3-851A-4825-81E0-43565358E3D8}" sibTransId="{A580D2AC-30FF-4F01-801C-46BC772D481F}"/>
    <dgm:cxn modelId="{991280A4-61A4-4318-8D6F-70471BDB2735}" type="presOf" srcId="{25ED8760-A05C-47AF-927D-B930C9E4E619}" destId="{9B5FF25A-367B-44BD-9857-5FE7CA398BD7}" srcOrd="0" destOrd="0" presId="urn:microsoft.com/office/officeart/2005/8/layout/vList5"/>
    <dgm:cxn modelId="{435346A1-6C39-4744-9A1E-4887E87F801D}" type="presOf" srcId="{AA6FC6F4-B48B-4941-B422-B27E22097D9D}" destId="{614344EE-8D66-4F74-AD9B-E91E86BC28E3}" srcOrd="0" destOrd="0" presId="urn:microsoft.com/office/officeart/2005/8/layout/vList5"/>
    <dgm:cxn modelId="{03048B3F-53D3-458D-A2B0-F56FC3CA2389}" srcId="{56A7F119-B272-4D66-9993-C375EDEB6F39}" destId="{04D755B9-F6C9-4F4E-94D0-55D4EC917CB5}" srcOrd="0" destOrd="0" parTransId="{B95F3E59-0B00-4CC3-94E7-6901F45028CF}" sibTransId="{E29378D8-BDBC-41AE-9419-4E02157509B5}"/>
    <dgm:cxn modelId="{EAA459BF-3AF6-45F8-9254-58E3A4BB4643}" type="presOf" srcId="{56A7F119-B272-4D66-9993-C375EDEB6F39}" destId="{DF840ED2-9573-46B4-A43C-3CC76378DA04}" srcOrd="0" destOrd="0" presId="urn:microsoft.com/office/officeart/2005/8/layout/vList5"/>
    <dgm:cxn modelId="{D0E2F34C-CF46-4EF6-9540-32D65129B0E0}" srcId="{56A7F119-B272-4D66-9993-C375EDEB6F39}" destId="{C9DC8F4D-70E5-4CBB-BD00-C600BCBD002B}" srcOrd="2" destOrd="0" parTransId="{C77F375B-D419-4BED-B57D-52B2AF24FC3D}" sibTransId="{2043D36D-BB64-48EB-A91A-2F616A4F7144}"/>
    <dgm:cxn modelId="{2B4ADD52-E6DD-4E8C-A981-442D6B466E35}" type="presOf" srcId="{10424246-5F15-4A0D-B175-B1B4D6FDA2DA}" destId="{61DE9CB6-C77D-4EF6-A443-B8DEC372C48D}" srcOrd="0" destOrd="0" presId="urn:microsoft.com/office/officeart/2005/8/layout/vList5"/>
    <dgm:cxn modelId="{E5834D4A-2E6F-4404-8EBB-9F9DD18AD423}" type="presOf" srcId="{04D755B9-F6C9-4F4E-94D0-55D4EC917CB5}" destId="{80B37703-CFD1-4432-A887-971091EF8605}" srcOrd="0" destOrd="0" presId="urn:microsoft.com/office/officeart/2005/8/layout/vList5"/>
    <dgm:cxn modelId="{450BC269-11E3-4E37-93EC-B7034B8D06E1}" type="presOf" srcId="{C9DC8F4D-70E5-4CBB-BD00-C600BCBD002B}" destId="{809A909E-3E9B-4259-A3AB-BA0D1E09C2AA}" srcOrd="0" destOrd="0" presId="urn:microsoft.com/office/officeart/2005/8/layout/vList5"/>
    <dgm:cxn modelId="{4B25214E-DAE3-4B68-A795-E4AA3458E00E}" type="presOf" srcId="{CDE5B47F-5457-4C87-A768-65ADCAF0A4D8}" destId="{1E9B264E-A263-4A5B-A766-949F37471F02}" srcOrd="0" destOrd="0" presId="urn:microsoft.com/office/officeart/2005/8/layout/vList5"/>
    <dgm:cxn modelId="{3A722E10-F96F-46E3-AA33-B812B23C6E22}" srcId="{56A7F119-B272-4D66-9993-C375EDEB6F39}" destId="{AA6FC6F4-B48B-4941-B422-B27E22097D9D}" srcOrd="1" destOrd="0" parTransId="{D2EABF6A-F9E9-472B-81FA-F77A70CDE4F6}" sibTransId="{59BBFB44-02FC-42D3-9B82-41D5D5D7B572}"/>
    <dgm:cxn modelId="{8B28AE31-B2B5-4CEA-BBCE-DE2E635B1444}" type="presParOf" srcId="{DF840ED2-9573-46B4-A43C-3CC76378DA04}" destId="{589604D7-E1A1-4B32-BD4B-BDCA765801C3}" srcOrd="0" destOrd="0" presId="urn:microsoft.com/office/officeart/2005/8/layout/vList5"/>
    <dgm:cxn modelId="{A2BFBFD3-B645-4A9F-8AEA-3696ACC6AB27}" type="presParOf" srcId="{589604D7-E1A1-4B32-BD4B-BDCA765801C3}" destId="{80B37703-CFD1-4432-A887-971091EF8605}" srcOrd="0" destOrd="0" presId="urn:microsoft.com/office/officeart/2005/8/layout/vList5"/>
    <dgm:cxn modelId="{4080C5B7-F8BE-4980-89FC-FDA0DD75ED15}" type="presParOf" srcId="{589604D7-E1A1-4B32-BD4B-BDCA765801C3}" destId="{61DE9CB6-C77D-4EF6-A443-B8DEC372C48D}" srcOrd="1" destOrd="0" presId="urn:microsoft.com/office/officeart/2005/8/layout/vList5"/>
    <dgm:cxn modelId="{AB5F2BA5-1D0C-4262-B102-29D06787E7CF}" type="presParOf" srcId="{DF840ED2-9573-46B4-A43C-3CC76378DA04}" destId="{8DC9BA0E-3EFD-4936-BD73-D5B1F8348163}" srcOrd="1" destOrd="0" presId="urn:microsoft.com/office/officeart/2005/8/layout/vList5"/>
    <dgm:cxn modelId="{60E4BDFA-D945-491B-84AF-DA1C72A7D92F}" type="presParOf" srcId="{DF840ED2-9573-46B4-A43C-3CC76378DA04}" destId="{2083C7D0-94E3-4009-A8EF-838B1163A28E}" srcOrd="2" destOrd="0" presId="urn:microsoft.com/office/officeart/2005/8/layout/vList5"/>
    <dgm:cxn modelId="{4A3AA2EF-0424-4D9A-8511-0BBE8634B066}" type="presParOf" srcId="{2083C7D0-94E3-4009-A8EF-838B1163A28E}" destId="{614344EE-8D66-4F74-AD9B-E91E86BC28E3}" srcOrd="0" destOrd="0" presId="urn:microsoft.com/office/officeart/2005/8/layout/vList5"/>
    <dgm:cxn modelId="{0E6EDB03-D3E2-4781-80FB-DAE279CE6CA2}" type="presParOf" srcId="{2083C7D0-94E3-4009-A8EF-838B1163A28E}" destId="{9B5FF25A-367B-44BD-9857-5FE7CA398BD7}" srcOrd="1" destOrd="0" presId="urn:microsoft.com/office/officeart/2005/8/layout/vList5"/>
    <dgm:cxn modelId="{89F6369A-FACA-4D41-B353-9D5C325071FA}" type="presParOf" srcId="{DF840ED2-9573-46B4-A43C-3CC76378DA04}" destId="{BC0FFF0B-EC90-4300-9C1F-F8A2EA69F372}" srcOrd="3" destOrd="0" presId="urn:microsoft.com/office/officeart/2005/8/layout/vList5"/>
    <dgm:cxn modelId="{9A5A994B-ECFE-4942-8A5E-527C1B70D117}" type="presParOf" srcId="{DF840ED2-9573-46B4-A43C-3CC76378DA04}" destId="{79FB63AB-9903-4856-AAD1-1AEB97C929EB}" srcOrd="4" destOrd="0" presId="urn:microsoft.com/office/officeart/2005/8/layout/vList5"/>
    <dgm:cxn modelId="{3D49C98E-C3A9-4ABB-9E7D-31CFC21EDCB6}" type="presParOf" srcId="{79FB63AB-9903-4856-AAD1-1AEB97C929EB}" destId="{809A909E-3E9B-4259-A3AB-BA0D1E09C2AA}" srcOrd="0" destOrd="0" presId="urn:microsoft.com/office/officeart/2005/8/layout/vList5"/>
    <dgm:cxn modelId="{6A318748-F93C-4C16-8EC8-9B699E0D121D}" type="presParOf" srcId="{79FB63AB-9903-4856-AAD1-1AEB97C929EB}" destId="{1E9B264E-A263-4A5B-A766-949F37471F02}" srcOrd="1" destOrd="0" presId="urn:microsoft.com/office/officeart/2005/8/layout/vList5"/>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652050C-8B9D-4B19-835A-3F967CC140A0}">
      <dsp:nvSpPr>
        <dsp:cNvPr id="0" name=""/>
        <dsp:cNvSpPr/>
      </dsp:nvSpPr>
      <dsp:spPr>
        <a:xfrm>
          <a:off x="8015324" y="2363358"/>
          <a:ext cx="427052" cy="2034359"/>
        </a:xfrm>
        <a:custGeom>
          <a:avLst/>
          <a:gdLst/>
          <a:ahLst/>
          <a:cxnLst/>
          <a:rect l="0" t="0" r="0" b="0"/>
          <a:pathLst>
            <a:path>
              <a:moveTo>
                <a:pt x="427052" y="0"/>
              </a:moveTo>
              <a:lnTo>
                <a:pt x="213526" y="0"/>
              </a:lnTo>
              <a:lnTo>
                <a:pt x="213526" y="2034359"/>
              </a:lnTo>
              <a:lnTo>
                <a:pt x="0" y="2034359"/>
              </a:lnTo>
            </a:path>
          </a:pathLst>
        </a:custGeom>
        <a:noFill/>
        <a:ln w="12700" cap="flat" cmpd="sng" algn="ctr">
          <a:solidFill>
            <a:schemeClr val="accent6">
              <a:hueOff val="0"/>
              <a:satOff val="0"/>
              <a:lumOff val="0"/>
              <a:alphaOff val="0"/>
            </a:schemeClr>
          </a:solidFill>
          <a:prstDash val="solid"/>
          <a:miter lim="800000"/>
        </a:ln>
        <a:effectLst/>
        <a:sp3d z="-110000"/>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1244600" rtl="1">
            <a:lnSpc>
              <a:spcPct val="90000"/>
            </a:lnSpc>
            <a:spcBef>
              <a:spcPct val="0"/>
            </a:spcBef>
            <a:spcAft>
              <a:spcPct val="35000"/>
            </a:spcAft>
          </a:pPr>
          <a:endParaRPr lang="ar-SA" sz="2800" kern="1200"/>
        </a:p>
      </dsp:txBody>
      <dsp:txXfrm>
        <a:off x="8176883" y="3328570"/>
        <a:ext cx="103935" cy="103935"/>
      </dsp:txXfrm>
    </dsp:sp>
    <dsp:sp modelId="{ECDFC8D8-14B1-492F-88B2-97D2566763EF}">
      <dsp:nvSpPr>
        <dsp:cNvPr id="0" name=""/>
        <dsp:cNvSpPr/>
      </dsp:nvSpPr>
      <dsp:spPr>
        <a:xfrm>
          <a:off x="8015324" y="2363358"/>
          <a:ext cx="427052" cy="1220615"/>
        </a:xfrm>
        <a:custGeom>
          <a:avLst/>
          <a:gdLst/>
          <a:ahLst/>
          <a:cxnLst/>
          <a:rect l="0" t="0" r="0" b="0"/>
          <a:pathLst>
            <a:path>
              <a:moveTo>
                <a:pt x="427052" y="0"/>
              </a:moveTo>
              <a:lnTo>
                <a:pt x="213526" y="0"/>
              </a:lnTo>
              <a:lnTo>
                <a:pt x="213526" y="1220615"/>
              </a:lnTo>
              <a:lnTo>
                <a:pt x="0" y="1220615"/>
              </a:lnTo>
            </a:path>
          </a:pathLst>
        </a:custGeom>
        <a:noFill/>
        <a:ln w="12700" cap="flat" cmpd="sng" algn="ctr">
          <a:solidFill>
            <a:schemeClr val="accent6">
              <a:hueOff val="0"/>
              <a:satOff val="0"/>
              <a:lumOff val="0"/>
              <a:alphaOff val="0"/>
            </a:schemeClr>
          </a:solidFill>
          <a:prstDash val="solid"/>
          <a:miter lim="800000"/>
        </a:ln>
        <a:effectLst/>
        <a:sp3d z="-110000"/>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1244600" rtl="1">
            <a:lnSpc>
              <a:spcPct val="90000"/>
            </a:lnSpc>
            <a:spcBef>
              <a:spcPct val="0"/>
            </a:spcBef>
            <a:spcAft>
              <a:spcPct val="35000"/>
            </a:spcAft>
          </a:pPr>
          <a:endParaRPr lang="ar-SA" sz="2800" kern="1200"/>
        </a:p>
      </dsp:txBody>
      <dsp:txXfrm>
        <a:off x="8196522" y="2941337"/>
        <a:ext cx="64658" cy="64658"/>
      </dsp:txXfrm>
    </dsp:sp>
    <dsp:sp modelId="{DF033F25-C071-4A1F-B505-997ED997CF1A}">
      <dsp:nvSpPr>
        <dsp:cNvPr id="0" name=""/>
        <dsp:cNvSpPr/>
      </dsp:nvSpPr>
      <dsp:spPr>
        <a:xfrm>
          <a:off x="8015324" y="2363358"/>
          <a:ext cx="427052" cy="406871"/>
        </a:xfrm>
        <a:custGeom>
          <a:avLst/>
          <a:gdLst/>
          <a:ahLst/>
          <a:cxnLst/>
          <a:rect l="0" t="0" r="0" b="0"/>
          <a:pathLst>
            <a:path>
              <a:moveTo>
                <a:pt x="427052" y="0"/>
              </a:moveTo>
              <a:lnTo>
                <a:pt x="213526" y="0"/>
              </a:lnTo>
              <a:lnTo>
                <a:pt x="213526" y="406871"/>
              </a:lnTo>
              <a:lnTo>
                <a:pt x="0" y="406871"/>
              </a:lnTo>
            </a:path>
          </a:pathLst>
        </a:custGeom>
        <a:noFill/>
        <a:ln w="12700" cap="flat" cmpd="sng" algn="ctr">
          <a:solidFill>
            <a:schemeClr val="accent6">
              <a:hueOff val="0"/>
              <a:satOff val="0"/>
              <a:lumOff val="0"/>
              <a:alphaOff val="0"/>
            </a:schemeClr>
          </a:solidFill>
          <a:prstDash val="solid"/>
          <a:miter lim="800000"/>
        </a:ln>
        <a:effectLst/>
        <a:sp3d z="-110000"/>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1244600" rtl="1">
            <a:lnSpc>
              <a:spcPct val="90000"/>
            </a:lnSpc>
            <a:spcBef>
              <a:spcPct val="0"/>
            </a:spcBef>
            <a:spcAft>
              <a:spcPct val="35000"/>
            </a:spcAft>
          </a:pPr>
          <a:endParaRPr lang="ar-SA" sz="2800" kern="1200"/>
        </a:p>
      </dsp:txBody>
      <dsp:txXfrm>
        <a:off x="8214105" y="2552048"/>
        <a:ext cx="29492" cy="29492"/>
      </dsp:txXfrm>
    </dsp:sp>
    <dsp:sp modelId="{439FDDCE-C8A3-4B82-B1FD-6B12D426E36E}">
      <dsp:nvSpPr>
        <dsp:cNvPr id="0" name=""/>
        <dsp:cNvSpPr/>
      </dsp:nvSpPr>
      <dsp:spPr>
        <a:xfrm>
          <a:off x="8015324" y="1956486"/>
          <a:ext cx="427052" cy="406871"/>
        </a:xfrm>
        <a:custGeom>
          <a:avLst/>
          <a:gdLst/>
          <a:ahLst/>
          <a:cxnLst/>
          <a:rect l="0" t="0" r="0" b="0"/>
          <a:pathLst>
            <a:path>
              <a:moveTo>
                <a:pt x="427052" y="406871"/>
              </a:moveTo>
              <a:lnTo>
                <a:pt x="213526" y="406871"/>
              </a:lnTo>
              <a:lnTo>
                <a:pt x="213526" y="0"/>
              </a:lnTo>
              <a:lnTo>
                <a:pt x="0" y="0"/>
              </a:lnTo>
            </a:path>
          </a:pathLst>
        </a:custGeom>
        <a:noFill/>
        <a:ln w="12700" cap="flat" cmpd="sng" algn="ctr">
          <a:solidFill>
            <a:schemeClr val="accent6">
              <a:hueOff val="0"/>
              <a:satOff val="0"/>
              <a:lumOff val="0"/>
              <a:alphaOff val="0"/>
            </a:schemeClr>
          </a:solidFill>
          <a:prstDash val="solid"/>
          <a:miter lim="800000"/>
        </a:ln>
        <a:effectLst/>
        <a:sp3d z="-110000"/>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1244600" rtl="1">
            <a:lnSpc>
              <a:spcPct val="90000"/>
            </a:lnSpc>
            <a:spcBef>
              <a:spcPct val="0"/>
            </a:spcBef>
            <a:spcAft>
              <a:spcPct val="35000"/>
            </a:spcAft>
          </a:pPr>
          <a:endParaRPr lang="ar-SA" sz="2800" kern="1200"/>
        </a:p>
      </dsp:txBody>
      <dsp:txXfrm>
        <a:off x="8214105" y="2145176"/>
        <a:ext cx="29492" cy="29492"/>
      </dsp:txXfrm>
    </dsp:sp>
    <dsp:sp modelId="{262501AF-C553-4A8B-9AC8-E9BABF507421}">
      <dsp:nvSpPr>
        <dsp:cNvPr id="0" name=""/>
        <dsp:cNvSpPr/>
      </dsp:nvSpPr>
      <dsp:spPr>
        <a:xfrm>
          <a:off x="8015324" y="1142742"/>
          <a:ext cx="427052" cy="1220615"/>
        </a:xfrm>
        <a:custGeom>
          <a:avLst/>
          <a:gdLst/>
          <a:ahLst/>
          <a:cxnLst/>
          <a:rect l="0" t="0" r="0" b="0"/>
          <a:pathLst>
            <a:path>
              <a:moveTo>
                <a:pt x="427052" y="1220615"/>
              </a:moveTo>
              <a:lnTo>
                <a:pt x="213526" y="1220615"/>
              </a:lnTo>
              <a:lnTo>
                <a:pt x="213526" y="0"/>
              </a:lnTo>
              <a:lnTo>
                <a:pt x="0" y="0"/>
              </a:lnTo>
            </a:path>
          </a:pathLst>
        </a:custGeom>
        <a:noFill/>
        <a:ln w="12700" cap="flat" cmpd="sng" algn="ctr">
          <a:solidFill>
            <a:schemeClr val="accent6">
              <a:hueOff val="0"/>
              <a:satOff val="0"/>
              <a:lumOff val="0"/>
              <a:alphaOff val="0"/>
            </a:schemeClr>
          </a:solidFill>
          <a:prstDash val="solid"/>
          <a:miter lim="800000"/>
        </a:ln>
        <a:effectLst/>
        <a:sp3d z="-110000"/>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1244600" rtl="1">
            <a:lnSpc>
              <a:spcPct val="90000"/>
            </a:lnSpc>
            <a:spcBef>
              <a:spcPct val="0"/>
            </a:spcBef>
            <a:spcAft>
              <a:spcPct val="35000"/>
            </a:spcAft>
          </a:pPr>
          <a:endParaRPr lang="ar-SA" sz="2800" kern="1200"/>
        </a:p>
      </dsp:txBody>
      <dsp:txXfrm>
        <a:off x="8196522" y="1720721"/>
        <a:ext cx="64658" cy="64658"/>
      </dsp:txXfrm>
    </dsp:sp>
    <dsp:sp modelId="{6EA0EB42-67AA-437A-8F76-4E36A0C22F50}">
      <dsp:nvSpPr>
        <dsp:cNvPr id="0" name=""/>
        <dsp:cNvSpPr/>
      </dsp:nvSpPr>
      <dsp:spPr>
        <a:xfrm>
          <a:off x="8015324" y="328998"/>
          <a:ext cx="427052" cy="2034359"/>
        </a:xfrm>
        <a:custGeom>
          <a:avLst/>
          <a:gdLst/>
          <a:ahLst/>
          <a:cxnLst/>
          <a:rect l="0" t="0" r="0" b="0"/>
          <a:pathLst>
            <a:path>
              <a:moveTo>
                <a:pt x="427052" y="2034359"/>
              </a:moveTo>
              <a:lnTo>
                <a:pt x="213526" y="2034359"/>
              </a:lnTo>
              <a:lnTo>
                <a:pt x="213526" y="0"/>
              </a:lnTo>
              <a:lnTo>
                <a:pt x="0" y="0"/>
              </a:lnTo>
            </a:path>
          </a:pathLst>
        </a:custGeom>
        <a:noFill/>
        <a:ln w="12700" cap="flat" cmpd="sng" algn="ctr">
          <a:solidFill>
            <a:schemeClr val="accent6">
              <a:hueOff val="0"/>
              <a:satOff val="0"/>
              <a:lumOff val="0"/>
              <a:alphaOff val="0"/>
            </a:schemeClr>
          </a:solidFill>
          <a:prstDash val="solid"/>
          <a:miter lim="800000"/>
        </a:ln>
        <a:effectLst/>
        <a:sp3d z="-110000"/>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1244600" rtl="1">
            <a:lnSpc>
              <a:spcPct val="90000"/>
            </a:lnSpc>
            <a:spcBef>
              <a:spcPct val="0"/>
            </a:spcBef>
            <a:spcAft>
              <a:spcPct val="35000"/>
            </a:spcAft>
          </a:pPr>
          <a:endParaRPr lang="ar-SA" sz="2800" kern="1200"/>
        </a:p>
      </dsp:txBody>
      <dsp:txXfrm>
        <a:off x="8176883" y="1294211"/>
        <a:ext cx="103935" cy="103935"/>
      </dsp:txXfrm>
    </dsp:sp>
    <dsp:sp modelId="{1A808825-C964-455E-814B-2785D0B65EEE}">
      <dsp:nvSpPr>
        <dsp:cNvPr id="0" name=""/>
        <dsp:cNvSpPr/>
      </dsp:nvSpPr>
      <dsp:spPr>
        <a:xfrm rot="5400000">
          <a:off x="6551562" y="2037860"/>
          <a:ext cx="4432625" cy="650995"/>
        </a:xfrm>
        <a:prstGeom prst="rect">
          <a:avLst/>
        </a:prstGeom>
        <a:solidFill>
          <a:schemeClr val="accent4">
            <a:hueOff val="0"/>
            <a:satOff val="0"/>
            <a:lumOff val="0"/>
            <a:alphaOff val="0"/>
          </a:schemeClr>
        </a:solidFill>
        <a:ln>
          <a:noFill/>
        </a:ln>
        <a:effectLst/>
        <a:sp3d extrusionH="50600" prstMaterial="plastic">
          <a:bevelT w="101600" h="80600" prst="relaxedInset"/>
          <a:bevelB w="80600" h="80600" prst="relaxedInset"/>
        </a:sp3d>
      </dsp:spPr>
      <dsp:style>
        <a:lnRef idx="0">
          <a:scrgbClr r="0" g="0" b="0"/>
        </a:lnRef>
        <a:fillRef idx="1">
          <a:scrgbClr r="0" g="0" b="0"/>
        </a:fillRef>
        <a:effectRef idx="1">
          <a:scrgbClr r="0" g="0" b="0"/>
        </a:effectRef>
        <a:fontRef idx="minor">
          <a:schemeClr val="dk1"/>
        </a:fontRef>
      </dsp:style>
      <dsp:txBody>
        <a:bodyPr spcFirstLastPara="0" vert="horz" wrap="square" lIns="17780" tIns="17780" rIns="17780" bIns="17780" numCol="1" spcCol="1270" anchor="ctr" anchorCtr="0">
          <a:noAutofit/>
        </a:bodyPr>
        <a:lstStyle/>
        <a:p>
          <a:pPr lvl="0" algn="ctr" defTabSz="1244600" rtl="1">
            <a:lnSpc>
              <a:spcPct val="90000"/>
            </a:lnSpc>
            <a:spcBef>
              <a:spcPct val="0"/>
            </a:spcBef>
            <a:spcAft>
              <a:spcPct val="35000"/>
            </a:spcAft>
          </a:pPr>
          <a:r>
            <a:rPr lang="ar-SA" sz="2800" b="1" kern="1200" dirty="0" smtClean="0">
              <a:latin typeface="Alexandria"/>
              <a:ea typeface="Calibri" panose="020F0502020204030204" pitchFamily="34" charset="0"/>
            </a:rPr>
            <a:t>مدرسة (</a:t>
          </a:r>
          <a:r>
            <a:rPr lang="en-US" sz="2800" b="1" kern="1200" dirty="0" smtClean="0">
              <a:latin typeface="Alexandria"/>
              <a:ea typeface="Calibri" panose="020F0502020204030204" pitchFamily="34" charset="0"/>
            </a:rPr>
            <a:t>Charles </a:t>
          </a:r>
          <a:r>
            <a:rPr lang="en-US" sz="2800" b="1" kern="1200" dirty="0" err="1" smtClean="0">
              <a:latin typeface="Alexandria"/>
              <a:ea typeface="Calibri" panose="020F0502020204030204" pitchFamily="34" charset="0"/>
            </a:rPr>
            <a:t>Fombrun</a:t>
          </a:r>
          <a:r>
            <a:rPr lang="ar-SA" sz="2800" b="1" kern="1200" dirty="0" smtClean="0">
              <a:latin typeface="Alexandria"/>
              <a:ea typeface="Calibri" panose="020F0502020204030204" pitchFamily="34" charset="0"/>
            </a:rPr>
            <a:t>)</a:t>
          </a:r>
          <a:endParaRPr lang="ar-SA" sz="2800" b="1" kern="1200" dirty="0"/>
        </a:p>
      </dsp:txBody>
      <dsp:txXfrm>
        <a:off x="6551562" y="2037860"/>
        <a:ext cx="4432625" cy="650995"/>
      </dsp:txXfrm>
    </dsp:sp>
    <dsp:sp modelId="{B3987289-5579-4811-BD39-E2C53529FDAA}">
      <dsp:nvSpPr>
        <dsp:cNvPr id="0" name=""/>
        <dsp:cNvSpPr/>
      </dsp:nvSpPr>
      <dsp:spPr>
        <a:xfrm>
          <a:off x="1074820" y="3501"/>
          <a:ext cx="6940504" cy="650995"/>
        </a:xfrm>
        <a:prstGeom prst="rect">
          <a:avLst/>
        </a:prstGeom>
        <a:solidFill>
          <a:schemeClr val="accent6">
            <a:hueOff val="0"/>
            <a:satOff val="0"/>
            <a:lumOff val="0"/>
            <a:alphaOff val="0"/>
          </a:schemeClr>
        </a:solidFill>
        <a:ln>
          <a:noFill/>
        </a:ln>
        <a:effectLst/>
        <a:sp3d extrusionH="50600" prstMaterial="plastic">
          <a:bevelT w="101600" h="80600" prst="relaxedInset"/>
          <a:bevelB w="80600" h="80600" prst="relaxedInset"/>
        </a:sp3d>
      </dsp:spPr>
      <dsp:style>
        <a:lnRef idx="0">
          <a:scrgbClr r="0" g="0" b="0"/>
        </a:lnRef>
        <a:fillRef idx="1">
          <a:scrgbClr r="0" g="0" b="0"/>
        </a:fillRef>
        <a:effectRef idx="1">
          <a:scrgbClr r="0" g="0" b="0"/>
        </a:effectRef>
        <a:fontRef idx="minor">
          <a:schemeClr val="dk1"/>
        </a:fontRef>
      </dsp:style>
      <dsp:txBody>
        <a:bodyPr spcFirstLastPara="0" vert="horz" wrap="square" lIns="17780" tIns="17780" rIns="17780" bIns="17780" numCol="1" spcCol="1270" anchor="ctr" anchorCtr="0">
          <a:noAutofit/>
        </a:bodyPr>
        <a:lstStyle/>
        <a:p>
          <a:pPr lvl="0" algn="ctr" defTabSz="1244600" rtl="1">
            <a:lnSpc>
              <a:spcPct val="90000"/>
            </a:lnSpc>
            <a:spcBef>
              <a:spcPct val="0"/>
            </a:spcBef>
            <a:spcAft>
              <a:spcPct val="35000"/>
            </a:spcAft>
          </a:pPr>
          <a:r>
            <a:rPr lang="ar-SA" sz="2800" kern="1200" dirty="0" smtClean="0"/>
            <a:t>الجذب العاطفي: مدى حب وثقة وتقدير الجمهور للمنظمة</a:t>
          </a:r>
          <a:endParaRPr lang="ar-SA" sz="2800" kern="1200" dirty="0"/>
        </a:p>
      </dsp:txBody>
      <dsp:txXfrm>
        <a:off x="1074820" y="3501"/>
        <a:ext cx="6940504" cy="650995"/>
      </dsp:txXfrm>
    </dsp:sp>
    <dsp:sp modelId="{4E2FC99E-D30D-4C61-89E7-F16D2C509485}">
      <dsp:nvSpPr>
        <dsp:cNvPr id="0" name=""/>
        <dsp:cNvSpPr/>
      </dsp:nvSpPr>
      <dsp:spPr>
        <a:xfrm>
          <a:off x="1094464" y="817245"/>
          <a:ext cx="6920860" cy="650995"/>
        </a:xfrm>
        <a:prstGeom prst="rect">
          <a:avLst/>
        </a:prstGeom>
        <a:solidFill>
          <a:schemeClr val="accent6">
            <a:hueOff val="0"/>
            <a:satOff val="0"/>
            <a:lumOff val="0"/>
            <a:alphaOff val="0"/>
          </a:schemeClr>
        </a:solidFill>
        <a:ln>
          <a:noFill/>
        </a:ln>
        <a:effectLst/>
        <a:sp3d extrusionH="50600" prstMaterial="plastic">
          <a:bevelT w="101600" h="80600" prst="relaxedInset"/>
          <a:bevelB w="80600" h="80600" prst="relaxedInset"/>
        </a:sp3d>
      </dsp:spPr>
      <dsp:style>
        <a:lnRef idx="0">
          <a:scrgbClr r="0" g="0" b="0"/>
        </a:lnRef>
        <a:fillRef idx="1">
          <a:scrgbClr r="0" g="0" b="0"/>
        </a:fillRef>
        <a:effectRef idx="1">
          <a:scrgbClr r="0" g="0" b="0"/>
        </a:effectRef>
        <a:fontRef idx="minor">
          <a:schemeClr val="dk1"/>
        </a:fontRef>
      </dsp:style>
      <dsp:txBody>
        <a:bodyPr spcFirstLastPara="0" vert="horz" wrap="square" lIns="17780" tIns="17780" rIns="17780" bIns="17780" numCol="1" spcCol="1270" anchor="ctr" anchorCtr="0">
          <a:noAutofit/>
        </a:bodyPr>
        <a:lstStyle/>
        <a:p>
          <a:pPr lvl="0" algn="ctr" defTabSz="1244600" rtl="1">
            <a:lnSpc>
              <a:spcPct val="90000"/>
            </a:lnSpc>
            <a:spcBef>
              <a:spcPct val="0"/>
            </a:spcBef>
            <a:spcAft>
              <a:spcPct val="35000"/>
            </a:spcAft>
          </a:pPr>
          <a:r>
            <a:rPr lang="ar-SA" sz="2800" kern="1200" dirty="0" smtClean="0"/>
            <a:t>المنتجات: الجودة والابتكار والقيمة مقابل المال</a:t>
          </a:r>
          <a:endParaRPr lang="ar-SA" sz="2800" kern="1200" dirty="0"/>
        </a:p>
      </dsp:txBody>
      <dsp:txXfrm>
        <a:off x="1094464" y="817245"/>
        <a:ext cx="6920860" cy="650995"/>
      </dsp:txXfrm>
    </dsp:sp>
    <dsp:sp modelId="{8B3560B9-9D0E-40C9-AAAC-40A80938D304}">
      <dsp:nvSpPr>
        <dsp:cNvPr id="0" name=""/>
        <dsp:cNvSpPr/>
      </dsp:nvSpPr>
      <dsp:spPr>
        <a:xfrm>
          <a:off x="1184850" y="1630988"/>
          <a:ext cx="6830474" cy="650995"/>
        </a:xfrm>
        <a:prstGeom prst="rect">
          <a:avLst/>
        </a:prstGeom>
        <a:solidFill>
          <a:schemeClr val="accent6">
            <a:hueOff val="0"/>
            <a:satOff val="0"/>
            <a:lumOff val="0"/>
            <a:alphaOff val="0"/>
          </a:schemeClr>
        </a:solidFill>
        <a:ln>
          <a:noFill/>
        </a:ln>
        <a:effectLst/>
        <a:sp3d extrusionH="50600" prstMaterial="plastic">
          <a:bevelT w="101600" h="80600" prst="relaxedInset"/>
          <a:bevelB w="80600" h="80600" prst="relaxedInset"/>
        </a:sp3d>
      </dsp:spPr>
      <dsp:style>
        <a:lnRef idx="0">
          <a:scrgbClr r="0" g="0" b="0"/>
        </a:lnRef>
        <a:fillRef idx="1">
          <a:scrgbClr r="0" g="0" b="0"/>
        </a:fillRef>
        <a:effectRef idx="1">
          <a:scrgbClr r="0" g="0" b="0"/>
        </a:effectRef>
        <a:fontRef idx="minor">
          <a:schemeClr val="dk1"/>
        </a:fontRef>
      </dsp:style>
      <dsp:txBody>
        <a:bodyPr spcFirstLastPara="0" vert="horz" wrap="square" lIns="17780" tIns="17780" rIns="17780" bIns="17780" numCol="1" spcCol="1270" anchor="ctr" anchorCtr="0">
          <a:noAutofit/>
        </a:bodyPr>
        <a:lstStyle/>
        <a:p>
          <a:pPr lvl="0" algn="ctr" defTabSz="1244600" rtl="1">
            <a:lnSpc>
              <a:spcPct val="90000"/>
            </a:lnSpc>
            <a:spcBef>
              <a:spcPct val="0"/>
            </a:spcBef>
            <a:spcAft>
              <a:spcPct val="35000"/>
            </a:spcAft>
          </a:pPr>
          <a:r>
            <a:rPr lang="ar-SA" sz="2800" kern="1200" dirty="0" smtClean="0"/>
            <a:t>الرؤية والقيادة: مدى وضوح الرؤية وكفاءة القيادة العليا</a:t>
          </a:r>
          <a:endParaRPr lang="ar-SA" sz="2800" kern="1200" dirty="0"/>
        </a:p>
      </dsp:txBody>
      <dsp:txXfrm>
        <a:off x="1184850" y="1630988"/>
        <a:ext cx="6830474" cy="650995"/>
      </dsp:txXfrm>
    </dsp:sp>
    <dsp:sp modelId="{2E837D6F-0847-4C56-B7CD-D8A31FD215A1}">
      <dsp:nvSpPr>
        <dsp:cNvPr id="0" name=""/>
        <dsp:cNvSpPr/>
      </dsp:nvSpPr>
      <dsp:spPr>
        <a:xfrm>
          <a:off x="1145540" y="2444732"/>
          <a:ext cx="6869784" cy="650995"/>
        </a:xfrm>
        <a:prstGeom prst="rect">
          <a:avLst/>
        </a:prstGeom>
        <a:solidFill>
          <a:schemeClr val="accent6">
            <a:hueOff val="0"/>
            <a:satOff val="0"/>
            <a:lumOff val="0"/>
            <a:alphaOff val="0"/>
          </a:schemeClr>
        </a:solidFill>
        <a:ln>
          <a:noFill/>
        </a:ln>
        <a:effectLst/>
        <a:sp3d extrusionH="50600" prstMaterial="plastic">
          <a:bevelT w="101600" h="80600" prst="relaxedInset"/>
          <a:bevelB w="80600" h="80600" prst="relaxedInset"/>
        </a:sp3d>
      </dsp:spPr>
      <dsp:style>
        <a:lnRef idx="0">
          <a:scrgbClr r="0" g="0" b="0"/>
        </a:lnRef>
        <a:fillRef idx="1">
          <a:scrgbClr r="0" g="0" b="0"/>
        </a:fillRef>
        <a:effectRef idx="1">
          <a:scrgbClr r="0" g="0" b="0"/>
        </a:effectRef>
        <a:fontRef idx="minor">
          <a:schemeClr val="dk1"/>
        </a:fontRef>
      </dsp:style>
      <dsp:txBody>
        <a:bodyPr spcFirstLastPara="0" vert="horz" wrap="square" lIns="17780" tIns="17780" rIns="17780" bIns="17780" numCol="1" spcCol="1270" anchor="ctr" anchorCtr="0">
          <a:noAutofit/>
        </a:bodyPr>
        <a:lstStyle/>
        <a:p>
          <a:pPr lvl="0" algn="ctr" defTabSz="1244600" rtl="1">
            <a:lnSpc>
              <a:spcPct val="90000"/>
            </a:lnSpc>
            <a:spcBef>
              <a:spcPct val="0"/>
            </a:spcBef>
            <a:spcAft>
              <a:spcPct val="35000"/>
            </a:spcAft>
          </a:pPr>
          <a:r>
            <a:rPr lang="ar-SA" sz="2800" kern="1200" dirty="0" smtClean="0"/>
            <a:t>بيئة العمل: جودة الأداء، ثقافة العمل، وكفاءة الموظفين</a:t>
          </a:r>
          <a:endParaRPr lang="ar-SA" sz="2800" kern="1200" dirty="0"/>
        </a:p>
      </dsp:txBody>
      <dsp:txXfrm>
        <a:off x="1145540" y="2444732"/>
        <a:ext cx="6869784" cy="650995"/>
      </dsp:txXfrm>
    </dsp:sp>
    <dsp:sp modelId="{CB5DF855-7A02-4437-B9A6-9A0200365F45}">
      <dsp:nvSpPr>
        <dsp:cNvPr id="0" name=""/>
        <dsp:cNvSpPr/>
      </dsp:nvSpPr>
      <dsp:spPr>
        <a:xfrm>
          <a:off x="1125895" y="3258476"/>
          <a:ext cx="6889429" cy="650995"/>
        </a:xfrm>
        <a:prstGeom prst="rect">
          <a:avLst/>
        </a:prstGeom>
        <a:solidFill>
          <a:schemeClr val="accent6">
            <a:hueOff val="0"/>
            <a:satOff val="0"/>
            <a:lumOff val="0"/>
            <a:alphaOff val="0"/>
          </a:schemeClr>
        </a:solidFill>
        <a:ln>
          <a:noFill/>
        </a:ln>
        <a:effectLst/>
        <a:sp3d extrusionH="50600" prstMaterial="plastic">
          <a:bevelT w="101600" h="80600" prst="relaxedInset"/>
          <a:bevelB w="80600" h="80600" prst="relaxedInset"/>
        </a:sp3d>
      </dsp:spPr>
      <dsp:style>
        <a:lnRef idx="0">
          <a:scrgbClr r="0" g="0" b="0"/>
        </a:lnRef>
        <a:fillRef idx="1">
          <a:scrgbClr r="0" g="0" b="0"/>
        </a:fillRef>
        <a:effectRef idx="1">
          <a:scrgbClr r="0" g="0" b="0"/>
        </a:effectRef>
        <a:fontRef idx="minor">
          <a:schemeClr val="dk1"/>
        </a:fontRef>
      </dsp:style>
      <dsp:txBody>
        <a:bodyPr spcFirstLastPara="0" vert="horz" wrap="square" lIns="17780" tIns="17780" rIns="17780" bIns="17780" numCol="1" spcCol="1270" anchor="ctr" anchorCtr="0">
          <a:noAutofit/>
        </a:bodyPr>
        <a:lstStyle/>
        <a:p>
          <a:pPr lvl="0" algn="ctr" defTabSz="1244600" rtl="1">
            <a:lnSpc>
              <a:spcPct val="90000"/>
            </a:lnSpc>
            <a:spcBef>
              <a:spcPct val="0"/>
            </a:spcBef>
            <a:spcAft>
              <a:spcPct val="35000"/>
            </a:spcAft>
          </a:pPr>
          <a:r>
            <a:rPr lang="ar-SA" sz="2800" kern="1200" dirty="0" smtClean="0"/>
            <a:t>الأداء المالي: الربحية، آفاق النمو المستقبلي، والمخاطر</a:t>
          </a:r>
          <a:endParaRPr lang="ar-SA" sz="2800" kern="1200" dirty="0"/>
        </a:p>
      </dsp:txBody>
      <dsp:txXfrm>
        <a:off x="1125895" y="3258476"/>
        <a:ext cx="6889429" cy="650995"/>
      </dsp:txXfrm>
    </dsp:sp>
    <dsp:sp modelId="{11B474CF-509F-4075-AA07-823D997FFB3C}">
      <dsp:nvSpPr>
        <dsp:cNvPr id="0" name=""/>
        <dsp:cNvSpPr/>
      </dsp:nvSpPr>
      <dsp:spPr>
        <a:xfrm>
          <a:off x="1133774" y="4072220"/>
          <a:ext cx="6881550" cy="650995"/>
        </a:xfrm>
        <a:prstGeom prst="rect">
          <a:avLst/>
        </a:prstGeom>
        <a:solidFill>
          <a:schemeClr val="accent6">
            <a:hueOff val="0"/>
            <a:satOff val="0"/>
            <a:lumOff val="0"/>
            <a:alphaOff val="0"/>
          </a:schemeClr>
        </a:solidFill>
        <a:ln>
          <a:noFill/>
        </a:ln>
        <a:effectLst/>
        <a:sp3d extrusionH="50600" prstMaterial="plastic">
          <a:bevelT w="101600" h="80600" prst="relaxedInset"/>
          <a:bevelB w="80600" h="80600" prst="relaxedInset"/>
        </a:sp3d>
      </dsp:spPr>
      <dsp:style>
        <a:lnRef idx="0">
          <a:scrgbClr r="0" g="0" b="0"/>
        </a:lnRef>
        <a:fillRef idx="1">
          <a:scrgbClr r="0" g="0" b="0"/>
        </a:fillRef>
        <a:effectRef idx="1">
          <a:scrgbClr r="0" g="0" b="0"/>
        </a:effectRef>
        <a:fontRef idx="minor">
          <a:schemeClr val="dk1"/>
        </a:fontRef>
      </dsp:style>
      <dsp:txBody>
        <a:bodyPr spcFirstLastPara="0" vert="horz" wrap="square" lIns="17780" tIns="17780" rIns="17780" bIns="17780" numCol="1" spcCol="1270" anchor="ctr" anchorCtr="0">
          <a:noAutofit/>
        </a:bodyPr>
        <a:lstStyle/>
        <a:p>
          <a:pPr lvl="0" algn="ctr" defTabSz="1244600" rtl="1">
            <a:lnSpc>
              <a:spcPct val="90000"/>
            </a:lnSpc>
            <a:spcBef>
              <a:spcPct val="0"/>
            </a:spcBef>
            <a:spcAft>
              <a:spcPct val="35000"/>
            </a:spcAft>
          </a:pPr>
          <a:r>
            <a:rPr lang="ar-SA" sz="2800" kern="1200" dirty="0" smtClean="0"/>
            <a:t>المسؤولية الاجتماعية: دعم القضايا النبيلة وحماية البيئة</a:t>
          </a:r>
          <a:endParaRPr lang="ar-SA" sz="2800" kern="1200" dirty="0"/>
        </a:p>
      </dsp:txBody>
      <dsp:txXfrm>
        <a:off x="1133774" y="4072220"/>
        <a:ext cx="6881550" cy="650995"/>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39747A5-1C15-4E65-B59C-6D26AF76A82E}">
      <dsp:nvSpPr>
        <dsp:cNvPr id="0" name=""/>
        <dsp:cNvSpPr/>
      </dsp:nvSpPr>
      <dsp:spPr>
        <a:xfrm>
          <a:off x="7200742" y="2393545"/>
          <a:ext cx="594333" cy="1698743"/>
        </a:xfrm>
        <a:custGeom>
          <a:avLst/>
          <a:gdLst/>
          <a:ahLst/>
          <a:cxnLst/>
          <a:rect l="0" t="0" r="0" b="0"/>
          <a:pathLst>
            <a:path>
              <a:moveTo>
                <a:pt x="594333" y="0"/>
              </a:moveTo>
              <a:lnTo>
                <a:pt x="297166" y="0"/>
              </a:lnTo>
              <a:lnTo>
                <a:pt x="297166" y="1698743"/>
              </a:lnTo>
              <a:lnTo>
                <a:pt x="0" y="1698743"/>
              </a:lnTo>
            </a:path>
          </a:pathLst>
        </a:custGeom>
        <a:noFill/>
        <a:ln w="12700" cap="flat" cmpd="sng" algn="ctr">
          <a:solidFill>
            <a:schemeClr val="accent2">
              <a:hueOff val="0"/>
              <a:satOff val="0"/>
              <a:lumOff val="0"/>
              <a:alphaOff val="0"/>
            </a:schemeClr>
          </a:solidFill>
          <a:prstDash val="solid"/>
          <a:miter lim="800000"/>
        </a:ln>
        <a:effectLst/>
        <a:sp3d z="-110000"/>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1244600" rtl="1">
            <a:lnSpc>
              <a:spcPct val="90000"/>
            </a:lnSpc>
            <a:spcBef>
              <a:spcPct val="0"/>
            </a:spcBef>
            <a:spcAft>
              <a:spcPct val="35000"/>
            </a:spcAft>
          </a:pPr>
          <a:endParaRPr lang="ar-SA" sz="2800" kern="1200"/>
        </a:p>
      </dsp:txBody>
      <dsp:txXfrm>
        <a:off x="7452916" y="3197924"/>
        <a:ext cx="89985" cy="89985"/>
      </dsp:txXfrm>
    </dsp:sp>
    <dsp:sp modelId="{2E5B1341-69D1-4A6F-9DBA-09A07B0C33DE}">
      <dsp:nvSpPr>
        <dsp:cNvPr id="0" name=""/>
        <dsp:cNvSpPr/>
      </dsp:nvSpPr>
      <dsp:spPr>
        <a:xfrm>
          <a:off x="7200742" y="2393545"/>
          <a:ext cx="594333" cy="566247"/>
        </a:xfrm>
        <a:custGeom>
          <a:avLst/>
          <a:gdLst/>
          <a:ahLst/>
          <a:cxnLst/>
          <a:rect l="0" t="0" r="0" b="0"/>
          <a:pathLst>
            <a:path>
              <a:moveTo>
                <a:pt x="594333" y="0"/>
              </a:moveTo>
              <a:lnTo>
                <a:pt x="297166" y="0"/>
              </a:lnTo>
              <a:lnTo>
                <a:pt x="297166" y="566247"/>
              </a:lnTo>
              <a:lnTo>
                <a:pt x="0" y="566247"/>
              </a:lnTo>
            </a:path>
          </a:pathLst>
        </a:custGeom>
        <a:noFill/>
        <a:ln w="12700" cap="flat" cmpd="sng" algn="ctr">
          <a:solidFill>
            <a:schemeClr val="accent2">
              <a:hueOff val="0"/>
              <a:satOff val="0"/>
              <a:lumOff val="0"/>
              <a:alphaOff val="0"/>
            </a:schemeClr>
          </a:solidFill>
          <a:prstDash val="solid"/>
          <a:miter lim="800000"/>
        </a:ln>
        <a:effectLst/>
        <a:sp3d z="-110000"/>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1244600" rtl="1">
            <a:lnSpc>
              <a:spcPct val="90000"/>
            </a:lnSpc>
            <a:spcBef>
              <a:spcPct val="0"/>
            </a:spcBef>
            <a:spcAft>
              <a:spcPct val="35000"/>
            </a:spcAft>
          </a:pPr>
          <a:endParaRPr lang="ar-SA" sz="2800" kern="1200"/>
        </a:p>
      </dsp:txBody>
      <dsp:txXfrm>
        <a:off x="7477387" y="2656146"/>
        <a:ext cx="41044" cy="41044"/>
      </dsp:txXfrm>
    </dsp:sp>
    <dsp:sp modelId="{BE8CB3B7-96F3-45ED-AD0A-FC89BC3C9750}">
      <dsp:nvSpPr>
        <dsp:cNvPr id="0" name=""/>
        <dsp:cNvSpPr/>
      </dsp:nvSpPr>
      <dsp:spPr>
        <a:xfrm>
          <a:off x="7200742" y="1827297"/>
          <a:ext cx="594333" cy="566247"/>
        </a:xfrm>
        <a:custGeom>
          <a:avLst/>
          <a:gdLst/>
          <a:ahLst/>
          <a:cxnLst/>
          <a:rect l="0" t="0" r="0" b="0"/>
          <a:pathLst>
            <a:path>
              <a:moveTo>
                <a:pt x="594333" y="566247"/>
              </a:moveTo>
              <a:lnTo>
                <a:pt x="297166" y="566247"/>
              </a:lnTo>
              <a:lnTo>
                <a:pt x="297166" y="0"/>
              </a:lnTo>
              <a:lnTo>
                <a:pt x="0" y="0"/>
              </a:lnTo>
            </a:path>
          </a:pathLst>
        </a:custGeom>
        <a:noFill/>
        <a:ln w="12700" cap="flat" cmpd="sng" algn="ctr">
          <a:solidFill>
            <a:schemeClr val="accent2">
              <a:hueOff val="0"/>
              <a:satOff val="0"/>
              <a:lumOff val="0"/>
              <a:alphaOff val="0"/>
            </a:schemeClr>
          </a:solidFill>
          <a:prstDash val="solid"/>
          <a:miter lim="800000"/>
        </a:ln>
        <a:effectLst/>
        <a:sp3d z="-110000"/>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1244600" rtl="1">
            <a:lnSpc>
              <a:spcPct val="90000"/>
            </a:lnSpc>
            <a:spcBef>
              <a:spcPct val="0"/>
            </a:spcBef>
            <a:spcAft>
              <a:spcPct val="35000"/>
            </a:spcAft>
          </a:pPr>
          <a:endParaRPr lang="ar-SA" sz="2800" kern="1200"/>
        </a:p>
      </dsp:txBody>
      <dsp:txXfrm>
        <a:off x="7477387" y="2089898"/>
        <a:ext cx="41044" cy="41044"/>
      </dsp:txXfrm>
    </dsp:sp>
    <dsp:sp modelId="{2A43A16F-3BBE-449F-9651-62CA77B89CD5}">
      <dsp:nvSpPr>
        <dsp:cNvPr id="0" name=""/>
        <dsp:cNvSpPr/>
      </dsp:nvSpPr>
      <dsp:spPr>
        <a:xfrm>
          <a:off x="7200742" y="694801"/>
          <a:ext cx="594333" cy="1698743"/>
        </a:xfrm>
        <a:custGeom>
          <a:avLst/>
          <a:gdLst/>
          <a:ahLst/>
          <a:cxnLst/>
          <a:rect l="0" t="0" r="0" b="0"/>
          <a:pathLst>
            <a:path>
              <a:moveTo>
                <a:pt x="594333" y="1698743"/>
              </a:moveTo>
              <a:lnTo>
                <a:pt x="297166" y="1698743"/>
              </a:lnTo>
              <a:lnTo>
                <a:pt x="297166" y="0"/>
              </a:lnTo>
              <a:lnTo>
                <a:pt x="0" y="0"/>
              </a:lnTo>
            </a:path>
          </a:pathLst>
        </a:custGeom>
        <a:noFill/>
        <a:ln w="12700" cap="flat" cmpd="sng" algn="ctr">
          <a:solidFill>
            <a:schemeClr val="accent2">
              <a:hueOff val="0"/>
              <a:satOff val="0"/>
              <a:lumOff val="0"/>
              <a:alphaOff val="0"/>
            </a:schemeClr>
          </a:solidFill>
          <a:prstDash val="solid"/>
          <a:miter lim="800000"/>
        </a:ln>
        <a:effectLst/>
        <a:sp3d z="-110000"/>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1244600" rtl="1">
            <a:lnSpc>
              <a:spcPct val="90000"/>
            </a:lnSpc>
            <a:spcBef>
              <a:spcPct val="0"/>
            </a:spcBef>
            <a:spcAft>
              <a:spcPct val="35000"/>
            </a:spcAft>
          </a:pPr>
          <a:endParaRPr lang="ar-SA" sz="2800" kern="1200"/>
        </a:p>
      </dsp:txBody>
      <dsp:txXfrm>
        <a:off x="7452916" y="1499180"/>
        <a:ext cx="89985" cy="89985"/>
      </dsp:txXfrm>
    </dsp:sp>
    <dsp:sp modelId="{C2C49B7B-5E9D-4B67-A2CA-28CC14535D56}">
      <dsp:nvSpPr>
        <dsp:cNvPr id="0" name=""/>
        <dsp:cNvSpPr/>
      </dsp:nvSpPr>
      <dsp:spPr>
        <a:xfrm rot="5400000">
          <a:off x="5859199" y="1940546"/>
          <a:ext cx="4777750" cy="905996"/>
        </a:xfrm>
        <a:prstGeom prst="rect">
          <a:avLst/>
        </a:prstGeom>
        <a:solidFill>
          <a:schemeClr val="accent1">
            <a:hueOff val="0"/>
            <a:satOff val="0"/>
            <a:lumOff val="0"/>
            <a:alphaOff val="0"/>
          </a:schemeClr>
        </a:solidFill>
        <a:ln>
          <a:noFill/>
        </a:ln>
        <a:effectLst/>
        <a:sp3d extrusionH="50600" prstMaterial="plastic">
          <a:bevelT w="101600" h="80600" prst="relaxedInset"/>
          <a:bevelB w="80600" h="80600" prst="relaxedInset"/>
        </a:sp3d>
      </dsp:spPr>
      <dsp:style>
        <a:lnRef idx="0">
          <a:scrgbClr r="0" g="0" b="0"/>
        </a:lnRef>
        <a:fillRef idx="1">
          <a:scrgbClr r="0" g="0" b="0"/>
        </a:fillRef>
        <a:effectRef idx="1">
          <a:scrgbClr r="0" g="0" b="0"/>
        </a:effectRef>
        <a:fontRef idx="minor">
          <a:schemeClr val="dk1"/>
        </a:fontRef>
      </dsp:style>
      <dsp:txBody>
        <a:bodyPr spcFirstLastPara="0" vert="horz" wrap="square" lIns="17780" tIns="17780" rIns="17780" bIns="17780" numCol="1" spcCol="1270" anchor="ctr" anchorCtr="0">
          <a:noAutofit/>
        </a:bodyPr>
        <a:lstStyle/>
        <a:p>
          <a:pPr lvl="0" algn="ctr" defTabSz="1244600" rtl="1">
            <a:lnSpc>
              <a:spcPct val="90000"/>
            </a:lnSpc>
            <a:spcBef>
              <a:spcPct val="0"/>
            </a:spcBef>
            <a:spcAft>
              <a:spcPct val="35000"/>
            </a:spcAft>
          </a:pPr>
          <a:r>
            <a:rPr lang="ar-SA" sz="2800" b="1" kern="1200" dirty="0" smtClean="0">
              <a:latin typeface="Alexandria"/>
              <a:ea typeface="Calibri" panose="020F0502020204030204" pitchFamily="34" charset="0"/>
            </a:rPr>
            <a:t>مدرسة (</a:t>
          </a:r>
          <a:r>
            <a:rPr lang="en-US" sz="2800" b="1" kern="1200" dirty="0" err="1" smtClean="0">
              <a:latin typeface="Alexandria"/>
              <a:ea typeface="Calibri" panose="020F0502020204030204" pitchFamily="34" charset="0"/>
            </a:rPr>
            <a:t>Fombrun</a:t>
          </a:r>
          <a:r>
            <a:rPr lang="en-US" sz="2800" b="1" kern="1200" dirty="0" smtClean="0">
              <a:latin typeface="Alexandria"/>
              <a:ea typeface="Calibri" panose="020F0502020204030204" pitchFamily="34" charset="0"/>
            </a:rPr>
            <a:t> and </a:t>
          </a:r>
          <a:r>
            <a:rPr lang="en-US" sz="2800" b="1" kern="1200" dirty="0" err="1" smtClean="0">
              <a:latin typeface="Alexandria"/>
              <a:ea typeface="Calibri" panose="020F0502020204030204" pitchFamily="34" charset="0"/>
            </a:rPr>
            <a:t>Vanriel</a:t>
          </a:r>
          <a:r>
            <a:rPr lang="ar-SA" sz="2800" b="1" kern="1200" dirty="0" smtClean="0">
              <a:latin typeface="Alexandria"/>
              <a:ea typeface="Calibri" panose="020F0502020204030204" pitchFamily="34" charset="0"/>
            </a:rPr>
            <a:t>)</a:t>
          </a:r>
          <a:endParaRPr lang="ar-SA" sz="2800" b="1" kern="1200" dirty="0"/>
        </a:p>
      </dsp:txBody>
      <dsp:txXfrm>
        <a:off x="5859199" y="1940546"/>
        <a:ext cx="4777750" cy="905996"/>
      </dsp:txXfrm>
    </dsp:sp>
    <dsp:sp modelId="{D7C48336-170D-49CC-B34A-8A4E2359E893}">
      <dsp:nvSpPr>
        <dsp:cNvPr id="0" name=""/>
        <dsp:cNvSpPr/>
      </dsp:nvSpPr>
      <dsp:spPr>
        <a:xfrm>
          <a:off x="472258" y="241802"/>
          <a:ext cx="6728483" cy="905996"/>
        </a:xfrm>
        <a:prstGeom prst="rect">
          <a:avLst/>
        </a:prstGeom>
        <a:solidFill>
          <a:schemeClr val="accent2">
            <a:hueOff val="0"/>
            <a:satOff val="0"/>
            <a:lumOff val="0"/>
            <a:alphaOff val="0"/>
          </a:schemeClr>
        </a:solidFill>
        <a:ln>
          <a:noFill/>
        </a:ln>
        <a:effectLst/>
        <a:sp3d extrusionH="50600" prstMaterial="plastic">
          <a:bevelT w="101600" h="80600" prst="relaxedInset"/>
          <a:bevelB w="80600" h="80600" prst="relaxedInset"/>
        </a:sp3d>
      </dsp:spPr>
      <dsp:style>
        <a:lnRef idx="0">
          <a:scrgbClr r="0" g="0" b="0"/>
        </a:lnRef>
        <a:fillRef idx="1">
          <a:scrgbClr r="0" g="0" b="0"/>
        </a:fillRef>
        <a:effectRef idx="1">
          <a:scrgbClr r="0" g="0" b="0"/>
        </a:effectRef>
        <a:fontRef idx="minor">
          <a:schemeClr val="dk1"/>
        </a:fontRef>
      </dsp:style>
      <dsp:txBody>
        <a:bodyPr spcFirstLastPara="0" vert="horz" wrap="square" lIns="17780" tIns="17780" rIns="17780" bIns="17780" numCol="1" spcCol="1270" anchor="ctr" anchorCtr="0">
          <a:noAutofit/>
        </a:bodyPr>
        <a:lstStyle/>
        <a:p>
          <a:pPr lvl="0" algn="ctr" defTabSz="1244600" rtl="1">
            <a:lnSpc>
              <a:spcPct val="90000"/>
            </a:lnSpc>
            <a:spcBef>
              <a:spcPct val="0"/>
            </a:spcBef>
            <a:spcAft>
              <a:spcPct val="35000"/>
            </a:spcAft>
          </a:pPr>
          <a:r>
            <a:rPr lang="ar-SA" sz="2800" kern="1200" dirty="0" smtClean="0"/>
            <a:t>المصداقية: أن تفعل المنظمة ما تعد به دائماً</a:t>
          </a:r>
          <a:endParaRPr lang="ar-SA" sz="2800" kern="1200" dirty="0"/>
        </a:p>
      </dsp:txBody>
      <dsp:txXfrm>
        <a:off x="472258" y="241802"/>
        <a:ext cx="6728483" cy="905996"/>
      </dsp:txXfrm>
    </dsp:sp>
    <dsp:sp modelId="{E736CF44-36F4-40D1-904D-8A7EA6E37F98}">
      <dsp:nvSpPr>
        <dsp:cNvPr id="0" name=""/>
        <dsp:cNvSpPr/>
      </dsp:nvSpPr>
      <dsp:spPr>
        <a:xfrm>
          <a:off x="387209" y="1374298"/>
          <a:ext cx="6813532" cy="905996"/>
        </a:xfrm>
        <a:prstGeom prst="rect">
          <a:avLst/>
        </a:prstGeom>
        <a:solidFill>
          <a:schemeClr val="accent2">
            <a:hueOff val="0"/>
            <a:satOff val="0"/>
            <a:lumOff val="0"/>
            <a:alphaOff val="0"/>
          </a:schemeClr>
        </a:solidFill>
        <a:ln>
          <a:noFill/>
        </a:ln>
        <a:effectLst/>
        <a:sp3d extrusionH="50600" prstMaterial="plastic">
          <a:bevelT w="101600" h="80600" prst="relaxedInset"/>
          <a:bevelB w="80600" h="80600" prst="relaxedInset"/>
        </a:sp3d>
      </dsp:spPr>
      <dsp:style>
        <a:lnRef idx="0">
          <a:scrgbClr r="0" g="0" b="0"/>
        </a:lnRef>
        <a:fillRef idx="1">
          <a:scrgbClr r="0" g="0" b="0"/>
        </a:fillRef>
        <a:effectRef idx="1">
          <a:scrgbClr r="0" g="0" b="0"/>
        </a:effectRef>
        <a:fontRef idx="minor">
          <a:schemeClr val="dk1"/>
        </a:fontRef>
      </dsp:style>
      <dsp:txBody>
        <a:bodyPr spcFirstLastPara="0" vert="horz" wrap="square" lIns="17780" tIns="17780" rIns="17780" bIns="17780" numCol="1" spcCol="1270" anchor="ctr" anchorCtr="0">
          <a:noAutofit/>
        </a:bodyPr>
        <a:lstStyle/>
        <a:p>
          <a:pPr lvl="0" algn="ctr" defTabSz="1244600" rtl="1">
            <a:lnSpc>
              <a:spcPct val="90000"/>
            </a:lnSpc>
            <a:spcBef>
              <a:spcPct val="0"/>
            </a:spcBef>
            <a:spcAft>
              <a:spcPct val="35000"/>
            </a:spcAft>
          </a:pPr>
          <a:r>
            <a:rPr lang="ar-SA" sz="2800" kern="1200" dirty="0" smtClean="0"/>
            <a:t>التميز: ما الذي يجعل المنظمة فريدة في أعين الجمهور</a:t>
          </a:r>
          <a:endParaRPr lang="ar-SA" sz="2800" kern="1200" dirty="0"/>
        </a:p>
      </dsp:txBody>
      <dsp:txXfrm>
        <a:off x="387209" y="1374298"/>
        <a:ext cx="6813532" cy="905996"/>
      </dsp:txXfrm>
    </dsp:sp>
    <dsp:sp modelId="{A2856AC7-DEB2-4AE6-A0B8-0072D576147C}">
      <dsp:nvSpPr>
        <dsp:cNvPr id="0" name=""/>
        <dsp:cNvSpPr/>
      </dsp:nvSpPr>
      <dsp:spPr>
        <a:xfrm>
          <a:off x="447653" y="2506794"/>
          <a:ext cx="6753089" cy="905996"/>
        </a:xfrm>
        <a:prstGeom prst="rect">
          <a:avLst/>
        </a:prstGeom>
        <a:solidFill>
          <a:schemeClr val="accent2">
            <a:hueOff val="0"/>
            <a:satOff val="0"/>
            <a:lumOff val="0"/>
            <a:alphaOff val="0"/>
          </a:schemeClr>
        </a:solidFill>
        <a:ln>
          <a:noFill/>
        </a:ln>
        <a:effectLst/>
        <a:sp3d extrusionH="50600" prstMaterial="plastic">
          <a:bevelT w="101600" h="80600" prst="relaxedInset"/>
          <a:bevelB w="80600" h="80600" prst="relaxedInset"/>
        </a:sp3d>
      </dsp:spPr>
      <dsp:style>
        <a:lnRef idx="0">
          <a:scrgbClr r="0" g="0" b="0"/>
        </a:lnRef>
        <a:fillRef idx="1">
          <a:scrgbClr r="0" g="0" b="0"/>
        </a:fillRef>
        <a:effectRef idx="1">
          <a:scrgbClr r="0" g="0" b="0"/>
        </a:effectRef>
        <a:fontRef idx="minor">
          <a:schemeClr val="dk1"/>
        </a:fontRef>
      </dsp:style>
      <dsp:txBody>
        <a:bodyPr spcFirstLastPara="0" vert="horz" wrap="square" lIns="17780" tIns="17780" rIns="17780" bIns="17780" numCol="1" spcCol="1270" anchor="ctr" anchorCtr="0">
          <a:noAutofit/>
        </a:bodyPr>
        <a:lstStyle/>
        <a:p>
          <a:pPr lvl="0" algn="ctr" defTabSz="1244600" rtl="1">
            <a:lnSpc>
              <a:spcPct val="90000"/>
            </a:lnSpc>
            <a:spcBef>
              <a:spcPct val="0"/>
            </a:spcBef>
            <a:spcAft>
              <a:spcPct val="35000"/>
            </a:spcAft>
          </a:pPr>
          <a:r>
            <a:rPr lang="ar-SA" sz="2800" kern="1200" dirty="0" smtClean="0"/>
            <a:t>الثقة: بناء علاقة عاطفية متينة مع أصحاب المصلحة</a:t>
          </a:r>
          <a:endParaRPr lang="ar-SA" sz="2800" kern="1200" dirty="0"/>
        </a:p>
      </dsp:txBody>
      <dsp:txXfrm>
        <a:off x="447653" y="2506794"/>
        <a:ext cx="6753089" cy="905996"/>
      </dsp:txXfrm>
    </dsp:sp>
    <dsp:sp modelId="{A69F780A-144D-4E37-B4EB-214E79F1A731}">
      <dsp:nvSpPr>
        <dsp:cNvPr id="0" name=""/>
        <dsp:cNvSpPr/>
      </dsp:nvSpPr>
      <dsp:spPr>
        <a:xfrm>
          <a:off x="513089" y="3639290"/>
          <a:ext cx="6687652" cy="905996"/>
        </a:xfrm>
        <a:prstGeom prst="rect">
          <a:avLst/>
        </a:prstGeom>
        <a:solidFill>
          <a:schemeClr val="accent2">
            <a:hueOff val="0"/>
            <a:satOff val="0"/>
            <a:lumOff val="0"/>
            <a:alphaOff val="0"/>
          </a:schemeClr>
        </a:solidFill>
        <a:ln>
          <a:noFill/>
        </a:ln>
        <a:effectLst/>
        <a:sp3d extrusionH="50600" prstMaterial="plastic">
          <a:bevelT w="101600" h="80600" prst="relaxedInset"/>
          <a:bevelB w="80600" h="80600" prst="relaxedInset"/>
        </a:sp3d>
      </dsp:spPr>
      <dsp:style>
        <a:lnRef idx="0">
          <a:scrgbClr r="0" g="0" b="0"/>
        </a:lnRef>
        <a:fillRef idx="1">
          <a:scrgbClr r="0" g="0" b="0"/>
        </a:fillRef>
        <a:effectRef idx="1">
          <a:scrgbClr r="0" g="0" b="0"/>
        </a:effectRef>
        <a:fontRef idx="minor">
          <a:schemeClr val="dk1"/>
        </a:fontRef>
      </dsp:style>
      <dsp:txBody>
        <a:bodyPr spcFirstLastPara="0" vert="horz" wrap="square" lIns="17780" tIns="17780" rIns="17780" bIns="17780" numCol="1" spcCol="1270" anchor="ctr" anchorCtr="0">
          <a:noAutofit/>
        </a:bodyPr>
        <a:lstStyle/>
        <a:p>
          <a:pPr lvl="0" algn="ctr" defTabSz="1244600" rtl="1">
            <a:lnSpc>
              <a:spcPct val="90000"/>
            </a:lnSpc>
            <a:spcBef>
              <a:spcPct val="0"/>
            </a:spcBef>
            <a:spcAft>
              <a:spcPct val="35000"/>
            </a:spcAft>
          </a:pPr>
          <a:r>
            <a:rPr lang="ar-SA" sz="2800" kern="1200" dirty="0" smtClean="0"/>
            <a:t>الاتساق: توحيد الرسائل الاتصالية عبر جميع القنوات</a:t>
          </a:r>
          <a:endParaRPr lang="ar-SA" sz="2800" kern="1200" dirty="0"/>
        </a:p>
      </dsp:txBody>
      <dsp:txXfrm>
        <a:off x="513089" y="3639290"/>
        <a:ext cx="6687652" cy="905996"/>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4F87740-73E0-4AC1-8BB1-01A7A91633D6}">
      <dsp:nvSpPr>
        <dsp:cNvPr id="0" name=""/>
        <dsp:cNvSpPr/>
      </dsp:nvSpPr>
      <dsp:spPr>
        <a:xfrm>
          <a:off x="5910612" y="2348114"/>
          <a:ext cx="585337" cy="1115354"/>
        </a:xfrm>
        <a:custGeom>
          <a:avLst/>
          <a:gdLst/>
          <a:ahLst/>
          <a:cxnLst/>
          <a:rect l="0" t="0" r="0" b="0"/>
          <a:pathLst>
            <a:path>
              <a:moveTo>
                <a:pt x="585337" y="0"/>
              </a:moveTo>
              <a:lnTo>
                <a:pt x="292668" y="0"/>
              </a:lnTo>
              <a:lnTo>
                <a:pt x="292668" y="1115354"/>
              </a:lnTo>
              <a:lnTo>
                <a:pt x="0" y="1115354"/>
              </a:lnTo>
            </a:path>
          </a:pathLst>
        </a:custGeom>
        <a:noFill/>
        <a:ln w="12700" cap="flat" cmpd="sng" algn="ctr">
          <a:solidFill>
            <a:schemeClr val="accent4">
              <a:hueOff val="0"/>
              <a:satOff val="0"/>
              <a:lumOff val="0"/>
              <a:alphaOff val="0"/>
            </a:schemeClr>
          </a:solidFill>
          <a:prstDash val="solid"/>
          <a:miter lim="800000"/>
        </a:ln>
        <a:effectLst/>
        <a:sp3d z="-110000"/>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1244600" rtl="1">
            <a:lnSpc>
              <a:spcPct val="90000"/>
            </a:lnSpc>
            <a:spcBef>
              <a:spcPct val="0"/>
            </a:spcBef>
            <a:spcAft>
              <a:spcPct val="35000"/>
            </a:spcAft>
          </a:pPr>
          <a:endParaRPr lang="ar-SA" sz="2800" kern="1200"/>
        </a:p>
      </dsp:txBody>
      <dsp:txXfrm>
        <a:off x="6171790" y="2874300"/>
        <a:ext cx="62980" cy="62980"/>
      </dsp:txXfrm>
    </dsp:sp>
    <dsp:sp modelId="{BB825025-CA91-4BEF-BA0D-4CCD693EA321}">
      <dsp:nvSpPr>
        <dsp:cNvPr id="0" name=""/>
        <dsp:cNvSpPr/>
      </dsp:nvSpPr>
      <dsp:spPr>
        <a:xfrm>
          <a:off x="5910612" y="2302393"/>
          <a:ext cx="585337" cy="91440"/>
        </a:xfrm>
        <a:custGeom>
          <a:avLst/>
          <a:gdLst/>
          <a:ahLst/>
          <a:cxnLst/>
          <a:rect l="0" t="0" r="0" b="0"/>
          <a:pathLst>
            <a:path>
              <a:moveTo>
                <a:pt x="585337" y="45720"/>
              </a:moveTo>
              <a:lnTo>
                <a:pt x="0" y="45720"/>
              </a:lnTo>
            </a:path>
          </a:pathLst>
        </a:custGeom>
        <a:noFill/>
        <a:ln w="12700" cap="flat" cmpd="sng" algn="ctr">
          <a:solidFill>
            <a:schemeClr val="accent4">
              <a:hueOff val="0"/>
              <a:satOff val="0"/>
              <a:lumOff val="0"/>
              <a:alphaOff val="0"/>
            </a:schemeClr>
          </a:solidFill>
          <a:prstDash val="solid"/>
          <a:miter lim="800000"/>
        </a:ln>
        <a:effectLst/>
        <a:sp3d z="-110000"/>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1244600" rtl="1">
            <a:lnSpc>
              <a:spcPct val="90000"/>
            </a:lnSpc>
            <a:spcBef>
              <a:spcPct val="0"/>
            </a:spcBef>
            <a:spcAft>
              <a:spcPct val="35000"/>
            </a:spcAft>
          </a:pPr>
          <a:endParaRPr lang="ar-SA" sz="2800" kern="1200"/>
        </a:p>
      </dsp:txBody>
      <dsp:txXfrm>
        <a:off x="6188647" y="2333480"/>
        <a:ext cx="29266" cy="29266"/>
      </dsp:txXfrm>
    </dsp:sp>
    <dsp:sp modelId="{BE383D7F-A4AE-4E35-809C-6066C0D0B73C}">
      <dsp:nvSpPr>
        <dsp:cNvPr id="0" name=""/>
        <dsp:cNvSpPr/>
      </dsp:nvSpPr>
      <dsp:spPr>
        <a:xfrm>
          <a:off x="5910612" y="1232759"/>
          <a:ext cx="585337" cy="1115354"/>
        </a:xfrm>
        <a:custGeom>
          <a:avLst/>
          <a:gdLst/>
          <a:ahLst/>
          <a:cxnLst/>
          <a:rect l="0" t="0" r="0" b="0"/>
          <a:pathLst>
            <a:path>
              <a:moveTo>
                <a:pt x="585337" y="1115354"/>
              </a:moveTo>
              <a:lnTo>
                <a:pt x="292668" y="1115354"/>
              </a:lnTo>
              <a:lnTo>
                <a:pt x="292668" y="0"/>
              </a:lnTo>
              <a:lnTo>
                <a:pt x="0" y="0"/>
              </a:lnTo>
            </a:path>
          </a:pathLst>
        </a:custGeom>
        <a:noFill/>
        <a:ln w="12700" cap="flat" cmpd="sng" algn="ctr">
          <a:solidFill>
            <a:schemeClr val="accent4">
              <a:hueOff val="0"/>
              <a:satOff val="0"/>
              <a:lumOff val="0"/>
              <a:alphaOff val="0"/>
            </a:schemeClr>
          </a:solidFill>
          <a:prstDash val="solid"/>
          <a:miter lim="800000"/>
        </a:ln>
        <a:effectLst/>
        <a:sp3d z="-110000"/>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1244600" rtl="1">
            <a:lnSpc>
              <a:spcPct val="90000"/>
            </a:lnSpc>
            <a:spcBef>
              <a:spcPct val="0"/>
            </a:spcBef>
            <a:spcAft>
              <a:spcPct val="35000"/>
            </a:spcAft>
          </a:pPr>
          <a:endParaRPr lang="ar-SA" sz="2800" kern="1200"/>
        </a:p>
      </dsp:txBody>
      <dsp:txXfrm>
        <a:off x="6171790" y="1758946"/>
        <a:ext cx="62980" cy="62980"/>
      </dsp:txXfrm>
    </dsp:sp>
    <dsp:sp modelId="{2CF3CAA0-A066-4127-9CA7-8153E21D18E2}">
      <dsp:nvSpPr>
        <dsp:cNvPr id="0" name=""/>
        <dsp:cNvSpPr/>
      </dsp:nvSpPr>
      <dsp:spPr>
        <a:xfrm rot="5400000">
          <a:off x="4593977" y="1901972"/>
          <a:ext cx="4696228" cy="892283"/>
        </a:xfrm>
        <a:prstGeom prst="rect">
          <a:avLst/>
        </a:prstGeom>
        <a:solidFill>
          <a:schemeClr val="accent2">
            <a:hueOff val="0"/>
            <a:satOff val="0"/>
            <a:lumOff val="0"/>
            <a:alphaOff val="0"/>
          </a:schemeClr>
        </a:solidFill>
        <a:ln>
          <a:noFill/>
        </a:ln>
        <a:effectLst/>
        <a:sp3d extrusionH="50600" prstMaterial="plastic">
          <a:bevelT w="101600" h="80600" prst="relaxedInset"/>
          <a:bevelB w="80600" h="80600" prst="relaxedInset"/>
        </a:sp3d>
      </dsp:spPr>
      <dsp:style>
        <a:lnRef idx="0">
          <a:scrgbClr r="0" g="0" b="0"/>
        </a:lnRef>
        <a:fillRef idx="1">
          <a:scrgbClr r="0" g="0" b="0"/>
        </a:fillRef>
        <a:effectRef idx="1">
          <a:scrgbClr r="0" g="0" b="0"/>
        </a:effectRef>
        <a:fontRef idx="minor">
          <a:schemeClr val="dk1"/>
        </a:fontRef>
      </dsp:style>
      <dsp:txBody>
        <a:bodyPr spcFirstLastPara="0" vert="horz" wrap="square" lIns="17780" tIns="17780" rIns="17780" bIns="17780" numCol="1" spcCol="1270" anchor="ctr" anchorCtr="0">
          <a:noAutofit/>
        </a:bodyPr>
        <a:lstStyle/>
        <a:p>
          <a:pPr lvl="0" algn="ctr" defTabSz="1244600" rtl="1">
            <a:lnSpc>
              <a:spcPct val="90000"/>
            </a:lnSpc>
            <a:spcBef>
              <a:spcPct val="0"/>
            </a:spcBef>
            <a:spcAft>
              <a:spcPct val="35000"/>
            </a:spcAft>
          </a:pPr>
          <a:r>
            <a:rPr lang="ar-SA" sz="2800" b="1" kern="1200" dirty="0" smtClean="0">
              <a:latin typeface="Alexandria"/>
              <a:ea typeface="Calibri" panose="020F0502020204030204" pitchFamily="34" charset="0"/>
            </a:rPr>
            <a:t>مدرسة (</a:t>
          </a:r>
          <a:r>
            <a:rPr lang="en-US" sz="2800" b="1" kern="1200" dirty="0" smtClean="0">
              <a:latin typeface="Alexandria"/>
              <a:ea typeface="Calibri" panose="020F0502020204030204" pitchFamily="34" charset="0"/>
            </a:rPr>
            <a:t>Hatch and Schultz</a:t>
          </a:r>
          <a:r>
            <a:rPr lang="ar-SA" sz="2800" b="1" kern="1200" dirty="0" smtClean="0">
              <a:latin typeface="Alexandria"/>
              <a:ea typeface="Calibri" panose="020F0502020204030204" pitchFamily="34" charset="0"/>
            </a:rPr>
            <a:t>)</a:t>
          </a:r>
          <a:endParaRPr lang="ar-SA" sz="2800" b="1" kern="1200" dirty="0"/>
        </a:p>
      </dsp:txBody>
      <dsp:txXfrm>
        <a:off x="4593977" y="1901972"/>
        <a:ext cx="4696228" cy="892283"/>
      </dsp:txXfrm>
    </dsp:sp>
    <dsp:sp modelId="{E74F11BF-DBFF-4202-B58F-0EB8DD69B1D3}">
      <dsp:nvSpPr>
        <dsp:cNvPr id="0" name=""/>
        <dsp:cNvSpPr/>
      </dsp:nvSpPr>
      <dsp:spPr>
        <a:xfrm>
          <a:off x="791393" y="786618"/>
          <a:ext cx="5119218" cy="892283"/>
        </a:xfrm>
        <a:prstGeom prst="rect">
          <a:avLst/>
        </a:prstGeom>
        <a:solidFill>
          <a:schemeClr val="accent4">
            <a:hueOff val="0"/>
            <a:satOff val="0"/>
            <a:lumOff val="0"/>
            <a:alphaOff val="0"/>
          </a:schemeClr>
        </a:solidFill>
        <a:ln>
          <a:noFill/>
        </a:ln>
        <a:effectLst/>
        <a:sp3d extrusionH="50600" prstMaterial="plastic">
          <a:bevelT w="101600" h="80600" prst="relaxedInset"/>
          <a:bevelB w="80600" h="80600" prst="relaxedInset"/>
        </a:sp3d>
      </dsp:spPr>
      <dsp:style>
        <a:lnRef idx="0">
          <a:scrgbClr r="0" g="0" b="0"/>
        </a:lnRef>
        <a:fillRef idx="1">
          <a:scrgbClr r="0" g="0" b="0"/>
        </a:fillRef>
        <a:effectRef idx="1">
          <a:scrgbClr r="0" g="0" b="0"/>
        </a:effectRef>
        <a:fontRef idx="minor">
          <a:schemeClr val="dk1"/>
        </a:fontRef>
      </dsp:style>
      <dsp:txBody>
        <a:bodyPr spcFirstLastPara="0" vert="horz" wrap="square" lIns="17780" tIns="17780" rIns="17780" bIns="17780" numCol="1" spcCol="1270" anchor="ctr" anchorCtr="0">
          <a:noAutofit/>
        </a:bodyPr>
        <a:lstStyle/>
        <a:p>
          <a:pPr lvl="0" algn="ctr" defTabSz="1244600" rtl="1">
            <a:lnSpc>
              <a:spcPct val="90000"/>
            </a:lnSpc>
            <a:spcBef>
              <a:spcPct val="0"/>
            </a:spcBef>
            <a:spcAft>
              <a:spcPct val="35000"/>
            </a:spcAft>
          </a:pPr>
          <a:r>
            <a:rPr lang="ar-SA" sz="2800" kern="1200" dirty="0" smtClean="0"/>
            <a:t>الرؤية: ما تطمح الإدارة لتحقيقه</a:t>
          </a:r>
          <a:endParaRPr lang="ar-SA" sz="2800" kern="1200" dirty="0"/>
        </a:p>
      </dsp:txBody>
      <dsp:txXfrm>
        <a:off x="791393" y="786618"/>
        <a:ext cx="5119218" cy="892283"/>
      </dsp:txXfrm>
    </dsp:sp>
    <dsp:sp modelId="{77048639-E5E8-4153-A41D-1BFE99D4A8E7}">
      <dsp:nvSpPr>
        <dsp:cNvPr id="0" name=""/>
        <dsp:cNvSpPr/>
      </dsp:nvSpPr>
      <dsp:spPr>
        <a:xfrm>
          <a:off x="793149" y="1901972"/>
          <a:ext cx="5117462" cy="892283"/>
        </a:xfrm>
        <a:prstGeom prst="rect">
          <a:avLst/>
        </a:prstGeom>
        <a:solidFill>
          <a:schemeClr val="accent4">
            <a:hueOff val="0"/>
            <a:satOff val="0"/>
            <a:lumOff val="0"/>
            <a:alphaOff val="0"/>
          </a:schemeClr>
        </a:solidFill>
        <a:ln>
          <a:noFill/>
        </a:ln>
        <a:effectLst/>
        <a:sp3d extrusionH="50600" prstMaterial="plastic">
          <a:bevelT w="101600" h="80600" prst="relaxedInset"/>
          <a:bevelB w="80600" h="80600" prst="relaxedInset"/>
        </a:sp3d>
      </dsp:spPr>
      <dsp:style>
        <a:lnRef idx="0">
          <a:scrgbClr r="0" g="0" b="0"/>
        </a:lnRef>
        <a:fillRef idx="1">
          <a:scrgbClr r="0" g="0" b="0"/>
        </a:fillRef>
        <a:effectRef idx="1">
          <a:scrgbClr r="0" g="0" b="0"/>
        </a:effectRef>
        <a:fontRef idx="minor">
          <a:schemeClr val="dk1"/>
        </a:fontRef>
      </dsp:style>
      <dsp:txBody>
        <a:bodyPr spcFirstLastPara="0" vert="horz" wrap="square" lIns="17780" tIns="17780" rIns="17780" bIns="17780" numCol="1" spcCol="1270" anchor="ctr" anchorCtr="0">
          <a:noAutofit/>
        </a:bodyPr>
        <a:lstStyle/>
        <a:p>
          <a:pPr lvl="0" algn="ctr" defTabSz="1244600" rtl="1">
            <a:lnSpc>
              <a:spcPct val="90000"/>
            </a:lnSpc>
            <a:spcBef>
              <a:spcPct val="0"/>
            </a:spcBef>
            <a:spcAft>
              <a:spcPct val="35000"/>
            </a:spcAft>
          </a:pPr>
          <a:r>
            <a:rPr lang="ar-SA" sz="2800" kern="1200" dirty="0" smtClean="0"/>
            <a:t>الثقافة: قيّم الموظفين وسلوكهم الداخلي</a:t>
          </a:r>
          <a:endParaRPr lang="ar-SA" sz="2800" kern="1200" dirty="0"/>
        </a:p>
      </dsp:txBody>
      <dsp:txXfrm>
        <a:off x="793149" y="1901972"/>
        <a:ext cx="5117462" cy="892283"/>
      </dsp:txXfrm>
    </dsp:sp>
    <dsp:sp modelId="{21EACC2B-CD2D-40ED-9AEA-5A3D25FAED4D}">
      <dsp:nvSpPr>
        <dsp:cNvPr id="0" name=""/>
        <dsp:cNvSpPr/>
      </dsp:nvSpPr>
      <dsp:spPr>
        <a:xfrm>
          <a:off x="739766" y="3017326"/>
          <a:ext cx="5170845" cy="892283"/>
        </a:xfrm>
        <a:prstGeom prst="rect">
          <a:avLst/>
        </a:prstGeom>
        <a:solidFill>
          <a:schemeClr val="accent4">
            <a:hueOff val="0"/>
            <a:satOff val="0"/>
            <a:lumOff val="0"/>
            <a:alphaOff val="0"/>
          </a:schemeClr>
        </a:solidFill>
        <a:ln>
          <a:noFill/>
        </a:ln>
        <a:effectLst/>
        <a:sp3d extrusionH="50600" prstMaterial="plastic">
          <a:bevelT w="101600" h="80600" prst="relaxedInset"/>
          <a:bevelB w="80600" h="80600" prst="relaxedInset"/>
        </a:sp3d>
      </dsp:spPr>
      <dsp:style>
        <a:lnRef idx="0">
          <a:scrgbClr r="0" g="0" b="0"/>
        </a:lnRef>
        <a:fillRef idx="1">
          <a:scrgbClr r="0" g="0" b="0"/>
        </a:fillRef>
        <a:effectRef idx="1">
          <a:scrgbClr r="0" g="0" b="0"/>
        </a:effectRef>
        <a:fontRef idx="minor">
          <a:schemeClr val="dk1"/>
        </a:fontRef>
      </dsp:style>
      <dsp:txBody>
        <a:bodyPr spcFirstLastPara="0" vert="horz" wrap="square" lIns="17780" tIns="17780" rIns="17780" bIns="17780" numCol="1" spcCol="1270" anchor="ctr" anchorCtr="0">
          <a:noAutofit/>
        </a:bodyPr>
        <a:lstStyle/>
        <a:p>
          <a:pPr lvl="0" algn="ctr" defTabSz="1244600" rtl="1">
            <a:lnSpc>
              <a:spcPct val="90000"/>
            </a:lnSpc>
            <a:spcBef>
              <a:spcPct val="0"/>
            </a:spcBef>
            <a:spcAft>
              <a:spcPct val="35000"/>
            </a:spcAft>
          </a:pPr>
          <a:r>
            <a:rPr lang="ar-SA" sz="2800" kern="1200" dirty="0" smtClean="0"/>
            <a:t>الصورة الذهنية: انطباعات العالم الخارجي</a:t>
          </a:r>
          <a:endParaRPr lang="ar-SA" sz="2800" kern="1200" dirty="0"/>
        </a:p>
      </dsp:txBody>
      <dsp:txXfrm>
        <a:off x="739766" y="3017326"/>
        <a:ext cx="5170845" cy="892283"/>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F5DD14C-1C77-4D30-B9BA-125A6D8A3AC5}">
      <dsp:nvSpPr>
        <dsp:cNvPr id="0" name=""/>
        <dsp:cNvSpPr/>
      </dsp:nvSpPr>
      <dsp:spPr>
        <a:xfrm rot="16200000">
          <a:off x="2241887" y="-2150759"/>
          <a:ext cx="718145" cy="5201920"/>
        </a:xfrm>
        <a:prstGeom prst="round2SameRect">
          <a:avLst/>
        </a:prstGeom>
        <a:solidFill>
          <a:schemeClr val="accent5">
            <a:tint val="40000"/>
            <a:alpha val="90000"/>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285750" lvl="1" indent="-285750" algn="r" defTabSz="1244600" rtl="1">
            <a:lnSpc>
              <a:spcPct val="90000"/>
            </a:lnSpc>
            <a:spcBef>
              <a:spcPct val="0"/>
            </a:spcBef>
            <a:spcAft>
              <a:spcPct val="15000"/>
            </a:spcAft>
            <a:buChar char="••"/>
          </a:pPr>
          <a:r>
            <a:rPr lang="ar-SA" sz="2800" kern="1200" dirty="0" smtClean="0"/>
            <a:t>يرى بُعد الأداء المالي هو الأهم.</a:t>
          </a:r>
          <a:endParaRPr lang="ar-SA" sz="2800" kern="1200" dirty="0"/>
        </a:p>
      </dsp:txBody>
      <dsp:txXfrm rot="5400000">
        <a:off x="35057" y="126185"/>
        <a:ext cx="5166863" cy="648031"/>
      </dsp:txXfrm>
    </dsp:sp>
    <dsp:sp modelId="{5B667D16-F8CE-49D8-AA66-7DFB384A4FE6}">
      <dsp:nvSpPr>
        <dsp:cNvPr id="0" name=""/>
        <dsp:cNvSpPr/>
      </dsp:nvSpPr>
      <dsp:spPr>
        <a:xfrm>
          <a:off x="5201920" y="1360"/>
          <a:ext cx="2926080" cy="897681"/>
        </a:xfrm>
        <a:prstGeom prst="roundRect">
          <a:avLst/>
        </a:prstGeom>
        <a:solidFill>
          <a:schemeClr val="accent5">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106680" tIns="53340" rIns="106680" bIns="53340" numCol="1" spcCol="1270" anchor="ctr" anchorCtr="0">
          <a:noAutofit/>
        </a:bodyPr>
        <a:lstStyle/>
        <a:p>
          <a:pPr lvl="0" algn="ctr" defTabSz="1244600" rtl="1">
            <a:lnSpc>
              <a:spcPct val="90000"/>
            </a:lnSpc>
            <a:spcBef>
              <a:spcPct val="0"/>
            </a:spcBef>
            <a:spcAft>
              <a:spcPct val="35000"/>
            </a:spcAft>
          </a:pPr>
          <a:r>
            <a:rPr lang="ar-SA" sz="2800" kern="1200" dirty="0" smtClean="0"/>
            <a:t>المستثمر</a:t>
          </a:r>
          <a:endParaRPr lang="ar-SA" sz="2800" kern="1200" dirty="0"/>
        </a:p>
      </dsp:txBody>
      <dsp:txXfrm>
        <a:off x="5245741" y="45181"/>
        <a:ext cx="2838438" cy="810039"/>
      </dsp:txXfrm>
    </dsp:sp>
    <dsp:sp modelId="{70DAF6C1-4970-4FD8-9A42-CD311E7605E2}">
      <dsp:nvSpPr>
        <dsp:cNvPr id="0" name=""/>
        <dsp:cNvSpPr/>
      </dsp:nvSpPr>
      <dsp:spPr>
        <a:xfrm rot="16200000">
          <a:off x="2241887" y="-1208193"/>
          <a:ext cx="718145" cy="5201920"/>
        </a:xfrm>
        <a:prstGeom prst="round2SameRect">
          <a:avLst/>
        </a:prstGeom>
        <a:solidFill>
          <a:schemeClr val="accent5">
            <a:tint val="40000"/>
            <a:alpha val="90000"/>
            <a:hueOff val="-3369881"/>
            <a:satOff val="-11416"/>
            <a:lumOff val="-1464"/>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285750" lvl="1" indent="-285750" algn="r" defTabSz="1244600" rtl="1">
            <a:lnSpc>
              <a:spcPct val="90000"/>
            </a:lnSpc>
            <a:spcBef>
              <a:spcPct val="0"/>
            </a:spcBef>
            <a:spcAft>
              <a:spcPct val="15000"/>
            </a:spcAft>
            <a:buChar char="••"/>
          </a:pPr>
          <a:r>
            <a:rPr lang="ar-SA" sz="2800" kern="1200" dirty="0" smtClean="0"/>
            <a:t>يرى بُعد بيئة العمل هو المهم.</a:t>
          </a:r>
          <a:endParaRPr lang="ar-SA" sz="2800" kern="1200" dirty="0"/>
        </a:p>
      </dsp:txBody>
      <dsp:txXfrm rot="5400000">
        <a:off x="35057" y="1068751"/>
        <a:ext cx="5166863" cy="648031"/>
      </dsp:txXfrm>
    </dsp:sp>
    <dsp:sp modelId="{500A90DB-22DE-49E9-A40C-DA04F4540F21}">
      <dsp:nvSpPr>
        <dsp:cNvPr id="0" name=""/>
        <dsp:cNvSpPr/>
      </dsp:nvSpPr>
      <dsp:spPr>
        <a:xfrm>
          <a:off x="5201920" y="943925"/>
          <a:ext cx="2926080" cy="897681"/>
        </a:xfrm>
        <a:prstGeom prst="roundRect">
          <a:avLst/>
        </a:prstGeom>
        <a:solidFill>
          <a:schemeClr val="accent5">
            <a:hueOff val="-3379271"/>
            <a:satOff val="-8710"/>
            <a:lumOff val="-5883"/>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106680" tIns="53340" rIns="106680" bIns="53340" numCol="1" spcCol="1270" anchor="ctr" anchorCtr="0">
          <a:noAutofit/>
        </a:bodyPr>
        <a:lstStyle/>
        <a:p>
          <a:pPr lvl="0" algn="ctr" defTabSz="1244600" rtl="1">
            <a:lnSpc>
              <a:spcPct val="90000"/>
            </a:lnSpc>
            <a:spcBef>
              <a:spcPct val="0"/>
            </a:spcBef>
            <a:spcAft>
              <a:spcPct val="35000"/>
            </a:spcAft>
          </a:pPr>
          <a:r>
            <a:rPr lang="ar-SA" sz="2800" kern="1200" dirty="0" smtClean="0"/>
            <a:t>الموظف</a:t>
          </a:r>
          <a:endParaRPr lang="ar-SA" sz="2800" kern="1200" dirty="0"/>
        </a:p>
      </dsp:txBody>
      <dsp:txXfrm>
        <a:off x="5245741" y="987746"/>
        <a:ext cx="2838438" cy="810039"/>
      </dsp:txXfrm>
    </dsp:sp>
    <dsp:sp modelId="{B46F6B30-06DD-4502-91E7-2575200155E3}">
      <dsp:nvSpPr>
        <dsp:cNvPr id="0" name=""/>
        <dsp:cNvSpPr/>
      </dsp:nvSpPr>
      <dsp:spPr>
        <a:xfrm rot="16200000">
          <a:off x="2241887" y="-265627"/>
          <a:ext cx="718145" cy="5201920"/>
        </a:xfrm>
        <a:prstGeom prst="round2SameRect">
          <a:avLst/>
        </a:prstGeom>
        <a:solidFill>
          <a:schemeClr val="accent5">
            <a:tint val="40000"/>
            <a:alpha val="90000"/>
            <a:hueOff val="-6739762"/>
            <a:satOff val="-22832"/>
            <a:lumOff val="-2928"/>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285750" lvl="1" indent="-285750" algn="r" defTabSz="1244600" rtl="1">
            <a:lnSpc>
              <a:spcPct val="90000"/>
            </a:lnSpc>
            <a:spcBef>
              <a:spcPct val="0"/>
            </a:spcBef>
            <a:spcAft>
              <a:spcPct val="15000"/>
            </a:spcAft>
            <a:buChar char="••"/>
          </a:pPr>
          <a:r>
            <a:rPr lang="ar-SA" sz="2800" kern="1200" dirty="0" smtClean="0"/>
            <a:t>يرى بُعد المواطنة هو المهم.</a:t>
          </a:r>
          <a:endParaRPr lang="ar-SA" sz="2800" kern="1200" dirty="0"/>
        </a:p>
      </dsp:txBody>
      <dsp:txXfrm rot="5400000">
        <a:off x="35057" y="2011317"/>
        <a:ext cx="5166863" cy="648031"/>
      </dsp:txXfrm>
    </dsp:sp>
    <dsp:sp modelId="{E041D7FE-6D75-45FE-B180-3113C780EB0E}">
      <dsp:nvSpPr>
        <dsp:cNvPr id="0" name=""/>
        <dsp:cNvSpPr/>
      </dsp:nvSpPr>
      <dsp:spPr>
        <a:xfrm>
          <a:off x="5201920" y="1886491"/>
          <a:ext cx="2926080" cy="897681"/>
        </a:xfrm>
        <a:prstGeom prst="roundRect">
          <a:avLst/>
        </a:prstGeom>
        <a:solidFill>
          <a:schemeClr val="accent5">
            <a:hueOff val="-6758543"/>
            <a:satOff val="-17419"/>
            <a:lumOff val="-11765"/>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106680" tIns="53340" rIns="106680" bIns="53340" numCol="1" spcCol="1270" anchor="ctr" anchorCtr="0">
          <a:noAutofit/>
        </a:bodyPr>
        <a:lstStyle/>
        <a:p>
          <a:pPr lvl="0" algn="ctr" defTabSz="1244600" rtl="1">
            <a:lnSpc>
              <a:spcPct val="90000"/>
            </a:lnSpc>
            <a:spcBef>
              <a:spcPct val="0"/>
            </a:spcBef>
            <a:spcAft>
              <a:spcPct val="35000"/>
            </a:spcAft>
          </a:pPr>
          <a:r>
            <a:rPr lang="ar-SA" sz="2800" kern="1200" dirty="0" smtClean="0"/>
            <a:t>المجتمع</a:t>
          </a:r>
          <a:endParaRPr lang="ar-SA" sz="2800" kern="1200" dirty="0"/>
        </a:p>
      </dsp:txBody>
      <dsp:txXfrm>
        <a:off x="5245741" y="1930312"/>
        <a:ext cx="2838438" cy="810039"/>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3373051-C1C5-44C4-BACA-0BA5C99CD3F2}">
      <dsp:nvSpPr>
        <dsp:cNvPr id="0" name=""/>
        <dsp:cNvSpPr/>
      </dsp:nvSpPr>
      <dsp:spPr>
        <a:xfrm>
          <a:off x="1998599" y="-29053"/>
          <a:ext cx="4848351" cy="4848351"/>
        </a:xfrm>
        <a:prstGeom prst="circularArrow">
          <a:avLst>
            <a:gd name="adj1" fmla="val 5544"/>
            <a:gd name="adj2" fmla="val 330680"/>
            <a:gd name="adj3" fmla="val 14495498"/>
            <a:gd name="adj4" fmla="val 16961837"/>
            <a:gd name="adj5" fmla="val 5757"/>
          </a:avLst>
        </a:prstGeom>
        <a:solidFill>
          <a:schemeClr val="accent4">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8425772C-5170-4F71-BEB3-5D2E2CE02F86}">
      <dsp:nvSpPr>
        <dsp:cNvPr id="0" name=""/>
        <dsp:cNvSpPr/>
      </dsp:nvSpPr>
      <dsp:spPr>
        <a:xfrm>
          <a:off x="3657211" y="3013"/>
          <a:ext cx="1531126" cy="765563"/>
        </a:xfrm>
        <a:prstGeom prst="roundRect">
          <a:avLst/>
        </a:prstGeom>
        <a:solidFill>
          <a:schemeClr val="accent4">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lvl="0" algn="ctr" defTabSz="1244600" rtl="1">
            <a:lnSpc>
              <a:spcPct val="90000"/>
            </a:lnSpc>
            <a:spcBef>
              <a:spcPct val="0"/>
            </a:spcBef>
            <a:spcAft>
              <a:spcPct val="35000"/>
            </a:spcAft>
          </a:pPr>
          <a:r>
            <a:rPr lang="ar-SA" sz="2800" kern="1200" dirty="0" smtClean="0"/>
            <a:t>المنتجات</a:t>
          </a:r>
          <a:endParaRPr lang="ar-SA" sz="2800" kern="1200" dirty="0"/>
        </a:p>
      </dsp:txBody>
      <dsp:txXfrm>
        <a:off x="3694583" y="40385"/>
        <a:ext cx="1456382" cy="690819"/>
      </dsp:txXfrm>
    </dsp:sp>
    <dsp:sp modelId="{42CDB0A8-5D21-431B-9685-434258A01C58}">
      <dsp:nvSpPr>
        <dsp:cNvPr id="0" name=""/>
        <dsp:cNvSpPr/>
      </dsp:nvSpPr>
      <dsp:spPr>
        <a:xfrm>
          <a:off x="5273669" y="781458"/>
          <a:ext cx="1531126" cy="765563"/>
        </a:xfrm>
        <a:prstGeom prst="roundRect">
          <a:avLst/>
        </a:prstGeom>
        <a:solidFill>
          <a:schemeClr val="accent4">
            <a:hueOff val="1633482"/>
            <a:satOff val="-6796"/>
            <a:lumOff val="1601"/>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lvl="0" algn="ctr" defTabSz="1244600" rtl="1">
            <a:lnSpc>
              <a:spcPct val="90000"/>
            </a:lnSpc>
            <a:spcBef>
              <a:spcPct val="0"/>
            </a:spcBef>
            <a:spcAft>
              <a:spcPct val="35000"/>
            </a:spcAft>
          </a:pPr>
          <a:r>
            <a:rPr lang="ar-SA" sz="2800" kern="1200" dirty="0" smtClean="0"/>
            <a:t>الابتكار</a:t>
          </a:r>
          <a:endParaRPr lang="ar-SA" sz="2800" kern="1200" dirty="0"/>
        </a:p>
      </dsp:txBody>
      <dsp:txXfrm>
        <a:off x="5311041" y="818830"/>
        <a:ext cx="1456382" cy="690819"/>
      </dsp:txXfrm>
    </dsp:sp>
    <dsp:sp modelId="{81934B7D-1CAE-4295-B9E3-334562B264EC}">
      <dsp:nvSpPr>
        <dsp:cNvPr id="0" name=""/>
        <dsp:cNvSpPr/>
      </dsp:nvSpPr>
      <dsp:spPr>
        <a:xfrm>
          <a:off x="5672901" y="2530609"/>
          <a:ext cx="1531126" cy="765563"/>
        </a:xfrm>
        <a:prstGeom prst="roundRect">
          <a:avLst/>
        </a:prstGeom>
        <a:solidFill>
          <a:schemeClr val="accent4">
            <a:hueOff val="3266964"/>
            <a:satOff val="-13592"/>
            <a:lumOff val="3203"/>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lvl="0" algn="ctr" defTabSz="1244600" rtl="1">
            <a:lnSpc>
              <a:spcPct val="90000"/>
            </a:lnSpc>
            <a:spcBef>
              <a:spcPct val="0"/>
            </a:spcBef>
            <a:spcAft>
              <a:spcPct val="35000"/>
            </a:spcAft>
          </a:pPr>
          <a:r>
            <a:rPr lang="ar-SA" sz="2800" kern="1200" dirty="0" smtClean="0"/>
            <a:t>بيئة العمل</a:t>
          </a:r>
          <a:endParaRPr lang="ar-SA" sz="2800" kern="1200" dirty="0"/>
        </a:p>
      </dsp:txBody>
      <dsp:txXfrm>
        <a:off x="5710273" y="2567981"/>
        <a:ext cx="1456382" cy="690819"/>
      </dsp:txXfrm>
    </dsp:sp>
    <dsp:sp modelId="{81FC29DB-6666-4E7A-8EF1-60664E8EAFD6}">
      <dsp:nvSpPr>
        <dsp:cNvPr id="0" name=""/>
        <dsp:cNvSpPr/>
      </dsp:nvSpPr>
      <dsp:spPr>
        <a:xfrm>
          <a:off x="4554278" y="3933319"/>
          <a:ext cx="1531126" cy="765563"/>
        </a:xfrm>
        <a:prstGeom prst="roundRect">
          <a:avLst/>
        </a:prstGeom>
        <a:solidFill>
          <a:schemeClr val="accent4">
            <a:hueOff val="4900445"/>
            <a:satOff val="-20388"/>
            <a:lumOff val="4804"/>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lvl="0" algn="ctr" defTabSz="1244600" rtl="1">
            <a:lnSpc>
              <a:spcPct val="90000"/>
            </a:lnSpc>
            <a:spcBef>
              <a:spcPct val="0"/>
            </a:spcBef>
            <a:spcAft>
              <a:spcPct val="35000"/>
            </a:spcAft>
          </a:pPr>
          <a:r>
            <a:rPr lang="ar-SA" sz="2800" kern="1200" dirty="0" err="1" smtClean="0"/>
            <a:t>الحوكمة</a:t>
          </a:r>
          <a:endParaRPr lang="ar-SA" sz="2800" kern="1200" dirty="0"/>
        </a:p>
      </dsp:txBody>
      <dsp:txXfrm>
        <a:off x="4591650" y="3970691"/>
        <a:ext cx="1456382" cy="690819"/>
      </dsp:txXfrm>
    </dsp:sp>
    <dsp:sp modelId="{F49E210F-FD77-4C9E-9431-1432C910E90A}">
      <dsp:nvSpPr>
        <dsp:cNvPr id="0" name=""/>
        <dsp:cNvSpPr/>
      </dsp:nvSpPr>
      <dsp:spPr>
        <a:xfrm>
          <a:off x="2760145" y="3933319"/>
          <a:ext cx="1531126" cy="765563"/>
        </a:xfrm>
        <a:prstGeom prst="roundRect">
          <a:avLst/>
        </a:prstGeom>
        <a:solidFill>
          <a:schemeClr val="accent4">
            <a:hueOff val="6533927"/>
            <a:satOff val="-27185"/>
            <a:lumOff val="6405"/>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lvl="0" algn="ctr" defTabSz="1244600" rtl="1">
            <a:lnSpc>
              <a:spcPct val="90000"/>
            </a:lnSpc>
            <a:spcBef>
              <a:spcPct val="0"/>
            </a:spcBef>
            <a:spcAft>
              <a:spcPct val="35000"/>
            </a:spcAft>
          </a:pPr>
          <a:r>
            <a:rPr lang="ar-SA" sz="2800" kern="1200" dirty="0" smtClean="0"/>
            <a:t>المواطنة</a:t>
          </a:r>
          <a:endParaRPr lang="ar-SA" sz="2800" kern="1200" dirty="0"/>
        </a:p>
      </dsp:txBody>
      <dsp:txXfrm>
        <a:off x="2797517" y="3970691"/>
        <a:ext cx="1456382" cy="690819"/>
      </dsp:txXfrm>
    </dsp:sp>
    <dsp:sp modelId="{EDAE06E0-680B-4A2B-892F-D4C478624E86}">
      <dsp:nvSpPr>
        <dsp:cNvPr id="0" name=""/>
        <dsp:cNvSpPr/>
      </dsp:nvSpPr>
      <dsp:spPr>
        <a:xfrm>
          <a:off x="1641521" y="2530609"/>
          <a:ext cx="1531126" cy="765563"/>
        </a:xfrm>
        <a:prstGeom prst="roundRect">
          <a:avLst/>
        </a:prstGeom>
        <a:solidFill>
          <a:schemeClr val="accent4">
            <a:hueOff val="8167408"/>
            <a:satOff val="-33981"/>
            <a:lumOff val="8007"/>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lvl="0" algn="ctr" defTabSz="1244600" rtl="1">
            <a:lnSpc>
              <a:spcPct val="90000"/>
            </a:lnSpc>
            <a:spcBef>
              <a:spcPct val="0"/>
            </a:spcBef>
            <a:spcAft>
              <a:spcPct val="35000"/>
            </a:spcAft>
          </a:pPr>
          <a:r>
            <a:rPr lang="ar-SA" sz="2800" kern="1200" dirty="0" smtClean="0"/>
            <a:t>القيادة</a:t>
          </a:r>
          <a:endParaRPr lang="ar-SA" sz="2800" kern="1200" dirty="0"/>
        </a:p>
      </dsp:txBody>
      <dsp:txXfrm>
        <a:off x="1678893" y="2567981"/>
        <a:ext cx="1456382" cy="690819"/>
      </dsp:txXfrm>
    </dsp:sp>
    <dsp:sp modelId="{88A0F9B1-A84E-440F-AA81-949DEE765C15}">
      <dsp:nvSpPr>
        <dsp:cNvPr id="0" name=""/>
        <dsp:cNvSpPr/>
      </dsp:nvSpPr>
      <dsp:spPr>
        <a:xfrm>
          <a:off x="2040753" y="781458"/>
          <a:ext cx="1531126" cy="765563"/>
        </a:xfrm>
        <a:prstGeom prst="roundRect">
          <a:avLst/>
        </a:prstGeom>
        <a:solidFill>
          <a:schemeClr val="accent4">
            <a:hueOff val="9800891"/>
            <a:satOff val="-40777"/>
            <a:lumOff val="9608"/>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lvl="0" algn="ctr" defTabSz="1244600" rtl="1">
            <a:lnSpc>
              <a:spcPct val="90000"/>
            </a:lnSpc>
            <a:spcBef>
              <a:spcPct val="0"/>
            </a:spcBef>
            <a:spcAft>
              <a:spcPct val="35000"/>
            </a:spcAft>
          </a:pPr>
          <a:r>
            <a:rPr lang="ar-SA" sz="2800" kern="1200" dirty="0" smtClean="0"/>
            <a:t>الأداء</a:t>
          </a:r>
          <a:endParaRPr lang="ar-SA" sz="2800" kern="1200" dirty="0"/>
        </a:p>
      </dsp:txBody>
      <dsp:txXfrm>
        <a:off x="2078125" y="818830"/>
        <a:ext cx="1456382" cy="690819"/>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89A1570-50CF-4B39-97F0-9D83721C6B14}">
      <dsp:nvSpPr>
        <dsp:cNvPr id="0" name=""/>
        <dsp:cNvSpPr/>
      </dsp:nvSpPr>
      <dsp:spPr>
        <a:xfrm rot="16200000">
          <a:off x="3917645" y="-3826123"/>
          <a:ext cx="674039" cy="8498300"/>
        </a:xfrm>
        <a:prstGeom prst="round2SameRect">
          <a:avLst/>
        </a:prstGeom>
        <a:solidFill>
          <a:schemeClr val="accent4">
            <a:tint val="40000"/>
            <a:alpha val="90000"/>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285750" lvl="1" indent="-285750" algn="r" defTabSz="1244600" rtl="1">
            <a:lnSpc>
              <a:spcPct val="90000"/>
            </a:lnSpc>
            <a:spcBef>
              <a:spcPct val="0"/>
            </a:spcBef>
            <a:spcAft>
              <a:spcPct val="15000"/>
            </a:spcAft>
            <a:buChar char="••"/>
          </a:pPr>
          <a:r>
            <a:rPr lang="ar-SA" sz="2800" kern="1200" dirty="0" smtClean="0"/>
            <a:t>التفوق في الأداء والمتانة مقارنة بالمنافسين</a:t>
          </a:r>
          <a:endParaRPr lang="ar-SA" sz="2800" kern="1200" dirty="0"/>
        </a:p>
      </dsp:txBody>
      <dsp:txXfrm rot="5400000">
        <a:off x="38419" y="118911"/>
        <a:ext cx="8465396" cy="608231"/>
      </dsp:txXfrm>
    </dsp:sp>
    <dsp:sp modelId="{6797D7D9-266D-4BEB-8967-EAB686B51A35}">
      <dsp:nvSpPr>
        <dsp:cNvPr id="0" name=""/>
        <dsp:cNvSpPr/>
      </dsp:nvSpPr>
      <dsp:spPr>
        <a:xfrm>
          <a:off x="8503815" y="0"/>
          <a:ext cx="1919693" cy="842548"/>
        </a:xfrm>
        <a:prstGeom prst="roundRect">
          <a:avLst/>
        </a:prstGeom>
        <a:solidFill>
          <a:schemeClr val="accent4">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106680" tIns="53340" rIns="106680" bIns="53340" numCol="1" spcCol="1270" anchor="ctr" anchorCtr="0">
          <a:noAutofit/>
        </a:bodyPr>
        <a:lstStyle/>
        <a:p>
          <a:pPr lvl="0" algn="ctr" defTabSz="1244600" rtl="1">
            <a:lnSpc>
              <a:spcPct val="90000"/>
            </a:lnSpc>
            <a:spcBef>
              <a:spcPct val="0"/>
            </a:spcBef>
            <a:spcAft>
              <a:spcPct val="35000"/>
            </a:spcAft>
          </a:pPr>
          <a:r>
            <a:rPr lang="ar-SA" sz="2800" kern="1200" dirty="0" smtClean="0"/>
            <a:t>الجودة العالية</a:t>
          </a:r>
          <a:endParaRPr lang="ar-SA" sz="2800" kern="1200" dirty="0"/>
        </a:p>
      </dsp:txBody>
      <dsp:txXfrm>
        <a:off x="8544945" y="41130"/>
        <a:ext cx="1837433" cy="760288"/>
      </dsp:txXfrm>
    </dsp:sp>
    <dsp:sp modelId="{82C95A22-9947-4C10-A363-1E62AD5B5208}">
      <dsp:nvSpPr>
        <dsp:cNvPr id="0" name=""/>
        <dsp:cNvSpPr/>
      </dsp:nvSpPr>
      <dsp:spPr>
        <a:xfrm rot="16200000">
          <a:off x="3906185" y="-2934761"/>
          <a:ext cx="674039" cy="8484928"/>
        </a:xfrm>
        <a:prstGeom prst="round2SameRect">
          <a:avLst/>
        </a:prstGeom>
        <a:solidFill>
          <a:schemeClr val="accent4">
            <a:tint val="40000"/>
            <a:alpha val="90000"/>
            <a:hueOff val="3620642"/>
            <a:satOff val="-17082"/>
            <a:lumOff val="-617"/>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285750" lvl="1" indent="-285750" algn="r" defTabSz="1244600" rtl="1">
            <a:lnSpc>
              <a:spcPct val="90000"/>
            </a:lnSpc>
            <a:spcBef>
              <a:spcPct val="0"/>
            </a:spcBef>
            <a:spcAft>
              <a:spcPct val="15000"/>
            </a:spcAft>
            <a:buChar char="••"/>
          </a:pPr>
          <a:r>
            <a:rPr lang="ar-SA" sz="2800" kern="1200" dirty="0" smtClean="0"/>
            <a:t>القيمة مقابل السعر.</a:t>
          </a:r>
          <a:endParaRPr lang="ar-SA" sz="2800" kern="1200" dirty="0"/>
        </a:p>
      </dsp:txBody>
      <dsp:txXfrm rot="5400000">
        <a:off x="33645" y="1003587"/>
        <a:ext cx="8452024" cy="608231"/>
      </dsp:txXfrm>
    </dsp:sp>
    <dsp:sp modelId="{B757238D-65F2-4728-B266-76A93C834B23}">
      <dsp:nvSpPr>
        <dsp:cNvPr id="0" name=""/>
        <dsp:cNvSpPr/>
      </dsp:nvSpPr>
      <dsp:spPr>
        <a:xfrm>
          <a:off x="8485669" y="886427"/>
          <a:ext cx="1937839" cy="842548"/>
        </a:xfrm>
        <a:prstGeom prst="roundRect">
          <a:avLst/>
        </a:prstGeom>
        <a:solidFill>
          <a:schemeClr val="accent4">
            <a:hueOff val="3266964"/>
            <a:satOff val="-13592"/>
            <a:lumOff val="3203"/>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106680" tIns="53340" rIns="106680" bIns="53340" numCol="1" spcCol="1270" anchor="ctr" anchorCtr="0">
          <a:noAutofit/>
        </a:bodyPr>
        <a:lstStyle/>
        <a:p>
          <a:pPr lvl="0" algn="ctr" defTabSz="1244600" rtl="1">
            <a:lnSpc>
              <a:spcPct val="90000"/>
            </a:lnSpc>
            <a:spcBef>
              <a:spcPct val="0"/>
            </a:spcBef>
            <a:spcAft>
              <a:spcPct val="35000"/>
            </a:spcAft>
          </a:pPr>
          <a:r>
            <a:rPr lang="ar-SA" sz="2800" kern="1200" dirty="0" smtClean="0"/>
            <a:t>القيمة</a:t>
          </a:r>
          <a:endParaRPr lang="ar-SA" sz="2800" kern="1200" dirty="0"/>
        </a:p>
      </dsp:txBody>
      <dsp:txXfrm>
        <a:off x="8526799" y="927557"/>
        <a:ext cx="1855579" cy="760288"/>
      </dsp:txXfrm>
    </dsp:sp>
    <dsp:sp modelId="{C8BE4506-2CDD-493F-90CC-14C6D26A714D}">
      <dsp:nvSpPr>
        <dsp:cNvPr id="0" name=""/>
        <dsp:cNvSpPr/>
      </dsp:nvSpPr>
      <dsp:spPr>
        <a:xfrm rot="16200000">
          <a:off x="3985776" y="-2129915"/>
          <a:ext cx="674039" cy="8644588"/>
        </a:xfrm>
        <a:prstGeom prst="round2SameRect">
          <a:avLst/>
        </a:prstGeom>
        <a:solidFill>
          <a:schemeClr val="accent4">
            <a:tint val="40000"/>
            <a:alpha val="90000"/>
            <a:hueOff val="7241284"/>
            <a:satOff val="-34163"/>
            <a:lumOff val="-1234"/>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285750" lvl="1" indent="-285750" algn="r" defTabSz="1244600" rtl="1">
            <a:lnSpc>
              <a:spcPct val="90000"/>
            </a:lnSpc>
            <a:spcBef>
              <a:spcPct val="0"/>
            </a:spcBef>
            <a:spcAft>
              <a:spcPct val="15000"/>
            </a:spcAft>
            <a:buChar char="••"/>
          </a:pPr>
          <a:r>
            <a:rPr lang="ar-SA" sz="2800" kern="1200" dirty="0" smtClean="0"/>
            <a:t>تقديم حلول جديدة تسبق تطلعات السوق.</a:t>
          </a:r>
          <a:endParaRPr lang="ar-SA" sz="2800" kern="1200" dirty="0"/>
        </a:p>
      </dsp:txBody>
      <dsp:txXfrm rot="5400000">
        <a:off x="33406" y="1888263"/>
        <a:ext cx="8611684" cy="608231"/>
      </dsp:txXfrm>
    </dsp:sp>
    <dsp:sp modelId="{9CD3CE6E-D096-46E4-A0CA-6F573CC70EE9}">
      <dsp:nvSpPr>
        <dsp:cNvPr id="0" name=""/>
        <dsp:cNvSpPr/>
      </dsp:nvSpPr>
      <dsp:spPr>
        <a:xfrm>
          <a:off x="8645090" y="1771104"/>
          <a:ext cx="1778419" cy="842548"/>
        </a:xfrm>
        <a:prstGeom prst="roundRect">
          <a:avLst/>
        </a:prstGeom>
        <a:solidFill>
          <a:schemeClr val="accent4">
            <a:hueOff val="6533927"/>
            <a:satOff val="-27185"/>
            <a:lumOff val="6405"/>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106680" tIns="53340" rIns="106680" bIns="53340" numCol="1" spcCol="1270" anchor="ctr" anchorCtr="0">
          <a:noAutofit/>
        </a:bodyPr>
        <a:lstStyle/>
        <a:p>
          <a:pPr lvl="0" algn="ctr" defTabSz="1244600" rtl="1">
            <a:lnSpc>
              <a:spcPct val="90000"/>
            </a:lnSpc>
            <a:spcBef>
              <a:spcPct val="0"/>
            </a:spcBef>
            <a:spcAft>
              <a:spcPct val="35000"/>
            </a:spcAft>
          </a:pPr>
          <a:r>
            <a:rPr lang="ar-SA" sz="2800" kern="1200" dirty="0" smtClean="0"/>
            <a:t>الابتكار</a:t>
          </a:r>
          <a:endParaRPr lang="ar-SA" sz="2800" kern="1200" dirty="0"/>
        </a:p>
      </dsp:txBody>
      <dsp:txXfrm>
        <a:off x="8686220" y="1812234"/>
        <a:ext cx="1696159" cy="760288"/>
      </dsp:txXfrm>
    </dsp:sp>
    <dsp:sp modelId="{A667C271-EB91-4617-B3FF-D58AD87DFB34}">
      <dsp:nvSpPr>
        <dsp:cNvPr id="0" name=""/>
        <dsp:cNvSpPr/>
      </dsp:nvSpPr>
      <dsp:spPr>
        <a:xfrm rot="16200000">
          <a:off x="3925042" y="-1173987"/>
          <a:ext cx="674039" cy="8502083"/>
        </a:xfrm>
        <a:prstGeom prst="round2SameRect">
          <a:avLst/>
        </a:prstGeom>
        <a:solidFill>
          <a:schemeClr val="accent4">
            <a:tint val="40000"/>
            <a:alpha val="90000"/>
            <a:hueOff val="10861925"/>
            <a:satOff val="-51245"/>
            <a:lumOff val="-1851"/>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285750" lvl="1" indent="-285750" algn="r" defTabSz="1244600" rtl="1">
            <a:lnSpc>
              <a:spcPct val="90000"/>
            </a:lnSpc>
            <a:spcBef>
              <a:spcPct val="0"/>
            </a:spcBef>
            <a:spcAft>
              <a:spcPct val="15000"/>
            </a:spcAft>
            <a:buChar char="••"/>
          </a:pPr>
          <a:r>
            <a:rPr lang="ar-SA" sz="2800" kern="1200" dirty="0" smtClean="0"/>
            <a:t>اتساق الأداء (أن يحصل العميل على نفس التجربة الممتازة كل مرة.</a:t>
          </a:r>
          <a:endParaRPr lang="ar-SA" sz="2800" kern="1200" dirty="0"/>
        </a:p>
      </dsp:txBody>
      <dsp:txXfrm rot="5400000">
        <a:off x="43924" y="2772939"/>
        <a:ext cx="8469179" cy="608231"/>
      </dsp:txXfrm>
    </dsp:sp>
    <dsp:sp modelId="{D3AF5763-54F7-4C8D-9A09-7C51E137E7D3}">
      <dsp:nvSpPr>
        <dsp:cNvPr id="0" name=""/>
        <dsp:cNvSpPr/>
      </dsp:nvSpPr>
      <dsp:spPr>
        <a:xfrm>
          <a:off x="8513103" y="2655780"/>
          <a:ext cx="1910405" cy="842548"/>
        </a:xfrm>
        <a:prstGeom prst="roundRect">
          <a:avLst/>
        </a:prstGeom>
        <a:solidFill>
          <a:schemeClr val="accent4">
            <a:hueOff val="9800891"/>
            <a:satOff val="-40777"/>
            <a:lumOff val="9608"/>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106680" tIns="53340" rIns="106680" bIns="53340" numCol="1" spcCol="1270" anchor="ctr" anchorCtr="0">
          <a:noAutofit/>
        </a:bodyPr>
        <a:lstStyle/>
        <a:p>
          <a:pPr lvl="0" algn="ctr" defTabSz="1244600" rtl="1">
            <a:lnSpc>
              <a:spcPct val="90000"/>
            </a:lnSpc>
            <a:spcBef>
              <a:spcPct val="0"/>
            </a:spcBef>
            <a:spcAft>
              <a:spcPct val="35000"/>
            </a:spcAft>
          </a:pPr>
          <a:r>
            <a:rPr lang="ar-SA" sz="2800" kern="1200" dirty="0" smtClean="0"/>
            <a:t>الموثوقية</a:t>
          </a:r>
          <a:endParaRPr lang="ar-SA" sz="2800" kern="1200" dirty="0"/>
        </a:p>
      </dsp:txBody>
      <dsp:txXfrm>
        <a:off x="8554233" y="2696910"/>
        <a:ext cx="1828145" cy="760288"/>
      </dsp:txXfrm>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FECB7A6-5845-4CDF-ACA4-7A51372B941E}">
      <dsp:nvSpPr>
        <dsp:cNvPr id="0" name=""/>
        <dsp:cNvSpPr/>
      </dsp:nvSpPr>
      <dsp:spPr>
        <a:xfrm>
          <a:off x="2863291" y="0"/>
          <a:ext cx="1998228" cy="1998533"/>
        </a:xfrm>
        <a:prstGeom prst="circularArrow">
          <a:avLst>
            <a:gd name="adj1" fmla="val 10980"/>
            <a:gd name="adj2" fmla="val 1142322"/>
            <a:gd name="adj3" fmla="val 4500000"/>
            <a:gd name="adj4" fmla="val 10800000"/>
            <a:gd name="adj5" fmla="val 12500"/>
          </a:avLst>
        </a:prstGeom>
        <a:solidFill>
          <a:srgbClr val="FF000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E536CE5E-AE33-4FA8-9737-C429A0BC23CD}">
      <dsp:nvSpPr>
        <dsp:cNvPr id="0" name=""/>
        <dsp:cNvSpPr/>
      </dsp:nvSpPr>
      <dsp:spPr>
        <a:xfrm>
          <a:off x="3304965" y="721531"/>
          <a:ext cx="1110377" cy="55505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7780" tIns="17780" rIns="17780" bIns="17780" numCol="1" spcCol="1270" anchor="ctr" anchorCtr="0">
          <a:noAutofit/>
        </a:bodyPr>
        <a:lstStyle/>
        <a:p>
          <a:pPr lvl="0" algn="ctr" defTabSz="1244600" rtl="1">
            <a:lnSpc>
              <a:spcPct val="90000"/>
            </a:lnSpc>
            <a:spcBef>
              <a:spcPct val="0"/>
            </a:spcBef>
            <a:spcAft>
              <a:spcPct val="35000"/>
            </a:spcAft>
          </a:pPr>
          <a:r>
            <a:rPr lang="ar-SA" sz="2800" b="1" kern="1200" dirty="0" smtClean="0"/>
            <a:t>السبق</a:t>
          </a:r>
          <a:endParaRPr lang="ar-SA" sz="2800" b="1" kern="1200" dirty="0"/>
        </a:p>
      </dsp:txBody>
      <dsp:txXfrm>
        <a:off x="3304965" y="721531"/>
        <a:ext cx="1110377" cy="555055"/>
      </dsp:txXfrm>
    </dsp:sp>
    <dsp:sp modelId="{AF525150-3EBA-443D-8D62-A0D9C34EFE41}">
      <dsp:nvSpPr>
        <dsp:cNvPr id="0" name=""/>
        <dsp:cNvSpPr/>
      </dsp:nvSpPr>
      <dsp:spPr>
        <a:xfrm>
          <a:off x="1964065" y="1148305"/>
          <a:ext cx="2686678" cy="1998533"/>
        </a:xfrm>
        <a:prstGeom prst="leftCircularArrow">
          <a:avLst>
            <a:gd name="adj1" fmla="val 10980"/>
            <a:gd name="adj2" fmla="val 1142322"/>
            <a:gd name="adj3" fmla="val 6300000"/>
            <a:gd name="adj4" fmla="val 18900000"/>
            <a:gd name="adj5" fmla="val 12500"/>
          </a:avLst>
        </a:prstGeom>
        <a:solidFill>
          <a:schemeClr val="accent4">
            <a:hueOff val="4900445"/>
            <a:satOff val="-20388"/>
            <a:lumOff val="4804"/>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A3839E30-8A67-42AD-8B8A-DB32A3536B0B}">
      <dsp:nvSpPr>
        <dsp:cNvPr id="0" name=""/>
        <dsp:cNvSpPr/>
      </dsp:nvSpPr>
      <dsp:spPr>
        <a:xfrm>
          <a:off x="2526665" y="1650324"/>
          <a:ext cx="1561479" cy="100736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7780" tIns="17780" rIns="17780" bIns="17780" numCol="1" spcCol="1270" anchor="ctr" anchorCtr="0">
          <a:noAutofit/>
        </a:bodyPr>
        <a:lstStyle/>
        <a:p>
          <a:pPr lvl="0" algn="ctr" defTabSz="1244600" rtl="1">
            <a:lnSpc>
              <a:spcPct val="90000"/>
            </a:lnSpc>
            <a:spcBef>
              <a:spcPct val="0"/>
            </a:spcBef>
            <a:spcAft>
              <a:spcPct val="35000"/>
            </a:spcAft>
          </a:pPr>
          <a:r>
            <a:rPr lang="ar-SA" sz="2800" b="1" kern="1200" dirty="0" smtClean="0"/>
            <a:t>الاستثمار في المستقبل</a:t>
          </a:r>
          <a:endParaRPr lang="ar-SA" sz="2800" b="1" kern="1200" dirty="0"/>
        </a:p>
      </dsp:txBody>
      <dsp:txXfrm>
        <a:off x="2526665" y="1650324"/>
        <a:ext cx="1561479" cy="1007365"/>
      </dsp:txXfrm>
    </dsp:sp>
    <dsp:sp modelId="{61F5AFE8-6860-40BF-8BE3-AE083E7B4EE1}">
      <dsp:nvSpPr>
        <dsp:cNvPr id="0" name=""/>
        <dsp:cNvSpPr/>
      </dsp:nvSpPr>
      <dsp:spPr>
        <a:xfrm>
          <a:off x="2659253" y="2434025"/>
          <a:ext cx="2409306" cy="1717476"/>
        </a:xfrm>
        <a:prstGeom prst="blockArc">
          <a:avLst>
            <a:gd name="adj1" fmla="val 13500000"/>
            <a:gd name="adj2" fmla="val 10800000"/>
            <a:gd name="adj3" fmla="val 12740"/>
          </a:avLst>
        </a:prstGeom>
        <a:solidFill>
          <a:schemeClr val="accent4">
            <a:hueOff val="9800891"/>
            <a:satOff val="-40777"/>
            <a:lumOff val="9608"/>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E2BCE696-2F54-42BF-8700-40B7F610C1CC}">
      <dsp:nvSpPr>
        <dsp:cNvPr id="0" name=""/>
        <dsp:cNvSpPr/>
      </dsp:nvSpPr>
      <dsp:spPr>
        <a:xfrm>
          <a:off x="3307592" y="3033087"/>
          <a:ext cx="1110377" cy="55505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7780" tIns="17780" rIns="17780" bIns="17780" numCol="1" spcCol="1270" anchor="ctr" anchorCtr="0">
          <a:noAutofit/>
        </a:bodyPr>
        <a:lstStyle/>
        <a:p>
          <a:pPr lvl="0" algn="ctr" defTabSz="1244600" rtl="1">
            <a:lnSpc>
              <a:spcPct val="90000"/>
            </a:lnSpc>
            <a:spcBef>
              <a:spcPct val="0"/>
            </a:spcBef>
            <a:spcAft>
              <a:spcPct val="35000"/>
            </a:spcAft>
          </a:pPr>
          <a:r>
            <a:rPr lang="ar-SA" sz="2800" b="1" kern="1200" dirty="0" smtClean="0"/>
            <a:t>ثقافة مؤسسية مرنة</a:t>
          </a:r>
          <a:endParaRPr lang="ar-SA" sz="2800" b="1" kern="1200" dirty="0"/>
        </a:p>
      </dsp:txBody>
      <dsp:txXfrm>
        <a:off x="3307592" y="3033087"/>
        <a:ext cx="1110377" cy="555055"/>
      </dsp:txXfrm>
    </dsp:sp>
  </dsp:spTree>
</dsp:drawing>
</file>

<file path=ppt/diagrams/drawing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89A1570-50CF-4B39-97F0-9D83721C6B14}">
      <dsp:nvSpPr>
        <dsp:cNvPr id="0" name=""/>
        <dsp:cNvSpPr/>
      </dsp:nvSpPr>
      <dsp:spPr>
        <a:xfrm rot="16200000">
          <a:off x="3255350" y="-3038885"/>
          <a:ext cx="674039" cy="6923822"/>
        </a:xfrm>
        <a:prstGeom prst="round2SameRect">
          <a:avLst/>
        </a:prstGeom>
        <a:solidFill>
          <a:schemeClr val="accent4">
            <a:tint val="40000"/>
            <a:alpha val="90000"/>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285750" lvl="1" indent="-285750" algn="r" defTabSz="1244600" rtl="1">
            <a:lnSpc>
              <a:spcPct val="90000"/>
            </a:lnSpc>
            <a:spcBef>
              <a:spcPct val="0"/>
            </a:spcBef>
            <a:spcAft>
              <a:spcPct val="15000"/>
            </a:spcAft>
            <a:buChar char="••"/>
          </a:pPr>
          <a:r>
            <a:rPr lang="ar-SA" sz="2800" kern="1200" dirty="0" smtClean="0"/>
            <a:t>الشعور بالتميز والحصول على قيمة مضافة مستمرة</a:t>
          </a:r>
          <a:endParaRPr lang="ar-SA" sz="2800" kern="1200" dirty="0"/>
        </a:p>
      </dsp:txBody>
      <dsp:txXfrm rot="5400000">
        <a:off x="163363" y="118910"/>
        <a:ext cx="6890918" cy="608231"/>
      </dsp:txXfrm>
    </dsp:sp>
    <dsp:sp modelId="{6797D7D9-266D-4BEB-8967-EAB686B51A35}">
      <dsp:nvSpPr>
        <dsp:cNvPr id="0" name=""/>
        <dsp:cNvSpPr/>
      </dsp:nvSpPr>
      <dsp:spPr>
        <a:xfrm>
          <a:off x="7054281" y="0"/>
          <a:ext cx="1423750" cy="842548"/>
        </a:xfrm>
        <a:prstGeom prst="roundRect">
          <a:avLst/>
        </a:prstGeom>
        <a:solidFill>
          <a:schemeClr val="accent4">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106680" tIns="53340" rIns="106680" bIns="53340" numCol="1" spcCol="1270" anchor="ctr" anchorCtr="0">
          <a:noAutofit/>
        </a:bodyPr>
        <a:lstStyle/>
        <a:p>
          <a:pPr lvl="0" algn="ctr" defTabSz="1244600" rtl="1">
            <a:lnSpc>
              <a:spcPct val="90000"/>
            </a:lnSpc>
            <a:spcBef>
              <a:spcPct val="0"/>
            </a:spcBef>
            <a:spcAft>
              <a:spcPct val="35000"/>
            </a:spcAft>
          </a:pPr>
          <a:r>
            <a:rPr lang="ar-SA" sz="2800" kern="1200" dirty="0" smtClean="0"/>
            <a:t>العملاء</a:t>
          </a:r>
          <a:endParaRPr lang="ar-SA" sz="2800" kern="1200" dirty="0"/>
        </a:p>
      </dsp:txBody>
      <dsp:txXfrm>
        <a:off x="7095411" y="41130"/>
        <a:ext cx="1341490" cy="760288"/>
      </dsp:txXfrm>
    </dsp:sp>
    <dsp:sp modelId="{82C95A22-9947-4C10-A363-1E62AD5B5208}">
      <dsp:nvSpPr>
        <dsp:cNvPr id="0" name=""/>
        <dsp:cNvSpPr/>
      </dsp:nvSpPr>
      <dsp:spPr>
        <a:xfrm rot="16200000">
          <a:off x="3085621" y="-2108176"/>
          <a:ext cx="674039" cy="6831757"/>
        </a:xfrm>
        <a:prstGeom prst="round2SameRect">
          <a:avLst/>
        </a:prstGeom>
        <a:solidFill>
          <a:schemeClr val="accent4">
            <a:tint val="40000"/>
            <a:alpha val="90000"/>
            <a:hueOff val="3620642"/>
            <a:satOff val="-17082"/>
            <a:lumOff val="-617"/>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285750" lvl="1" indent="-285750" algn="r" defTabSz="1244600" rtl="1">
            <a:lnSpc>
              <a:spcPct val="90000"/>
            </a:lnSpc>
            <a:spcBef>
              <a:spcPct val="0"/>
            </a:spcBef>
            <a:spcAft>
              <a:spcPct val="15000"/>
            </a:spcAft>
            <a:buChar char="••"/>
          </a:pPr>
          <a:r>
            <a:rPr lang="ar-SA" sz="2800" kern="1200" dirty="0" smtClean="0"/>
            <a:t>الثقة في العوائد طويلة الأجل وقدرة الشركة على </a:t>
          </a:r>
          <a:r>
            <a:rPr lang="ar-SA" sz="2400" kern="1200" dirty="0" smtClean="0"/>
            <a:t>البقاء</a:t>
          </a:r>
          <a:endParaRPr lang="ar-SA" sz="2400" kern="1200" dirty="0"/>
        </a:p>
      </dsp:txBody>
      <dsp:txXfrm rot="5400000">
        <a:off x="39666" y="1003587"/>
        <a:ext cx="6798853" cy="608231"/>
      </dsp:txXfrm>
    </dsp:sp>
    <dsp:sp modelId="{B757238D-65F2-4728-B266-76A93C834B23}">
      <dsp:nvSpPr>
        <dsp:cNvPr id="0" name=""/>
        <dsp:cNvSpPr/>
      </dsp:nvSpPr>
      <dsp:spPr>
        <a:xfrm>
          <a:off x="6838519" y="886427"/>
          <a:ext cx="1639512" cy="842548"/>
        </a:xfrm>
        <a:prstGeom prst="roundRect">
          <a:avLst/>
        </a:prstGeom>
        <a:solidFill>
          <a:schemeClr val="accent4">
            <a:hueOff val="3266964"/>
            <a:satOff val="-13592"/>
            <a:lumOff val="3203"/>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106680" tIns="53340" rIns="106680" bIns="53340" numCol="1" spcCol="1270" anchor="ctr" anchorCtr="0">
          <a:noAutofit/>
        </a:bodyPr>
        <a:lstStyle/>
        <a:p>
          <a:pPr lvl="0" algn="ctr" defTabSz="1244600" rtl="1">
            <a:lnSpc>
              <a:spcPct val="90000"/>
            </a:lnSpc>
            <a:spcBef>
              <a:spcPct val="0"/>
            </a:spcBef>
            <a:spcAft>
              <a:spcPct val="35000"/>
            </a:spcAft>
          </a:pPr>
          <a:r>
            <a:rPr lang="ar-SA" sz="2800" kern="1200" dirty="0" smtClean="0"/>
            <a:t>المستثمرين</a:t>
          </a:r>
          <a:endParaRPr lang="ar-SA" sz="2800" kern="1200" dirty="0"/>
        </a:p>
      </dsp:txBody>
      <dsp:txXfrm>
        <a:off x="6879649" y="927557"/>
        <a:ext cx="1557252" cy="760288"/>
      </dsp:txXfrm>
    </dsp:sp>
    <dsp:sp modelId="{C8BE4506-2CDD-493F-90CC-14C6D26A714D}">
      <dsp:nvSpPr>
        <dsp:cNvPr id="0" name=""/>
        <dsp:cNvSpPr/>
      </dsp:nvSpPr>
      <dsp:spPr>
        <a:xfrm rot="16200000">
          <a:off x="3176668" y="-1321246"/>
          <a:ext cx="674039" cy="7027249"/>
        </a:xfrm>
        <a:prstGeom prst="round2SameRect">
          <a:avLst/>
        </a:prstGeom>
        <a:solidFill>
          <a:schemeClr val="accent4">
            <a:tint val="40000"/>
            <a:alpha val="90000"/>
            <a:hueOff val="7241284"/>
            <a:satOff val="-34163"/>
            <a:lumOff val="-1234"/>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285750" lvl="1" indent="-285750" algn="r" defTabSz="1244600" rtl="1">
            <a:lnSpc>
              <a:spcPct val="90000"/>
            </a:lnSpc>
            <a:spcBef>
              <a:spcPct val="0"/>
            </a:spcBef>
            <a:spcAft>
              <a:spcPct val="15000"/>
            </a:spcAft>
            <a:buChar char="••"/>
          </a:pPr>
          <a:r>
            <a:rPr lang="ar-SA" sz="2800" kern="1200" dirty="0" smtClean="0"/>
            <a:t>جذب المواهب التي تبحث عن بيئة محفزة غير روتينية.</a:t>
          </a:r>
          <a:endParaRPr lang="ar-SA" sz="2800" kern="1200" dirty="0"/>
        </a:p>
      </dsp:txBody>
      <dsp:txXfrm rot="5400000">
        <a:off x="32967" y="1888263"/>
        <a:ext cx="6994345" cy="608231"/>
      </dsp:txXfrm>
    </dsp:sp>
    <dsp:sp modelId="{9CD3CE6E-D096-46E4-A0CA-6F573CC70EE9}">
      <dsp:nvSpPr>
        <dsp:cNvPr id="0" name=""/>
        <dsp:cNvSpPr/>
      </dsp:nvSpPr>
      <dsp:spPr>
        <a:xfrm>
          <a:off x="7027312" y="1771104"/>
          <a:ext cx="1450718" cy="842548"/>
        </a:xfrm>
        <a:prstGeom prst="roundRect">
          <a:avLst/>
        </a:prstGeom>
        <a:solidFill>
          <a:schemeClr val="accent4">
            <a:hueOff val="6533927"/>
            <a:satOff val="-27185"/>
            <a:lumOff val="6405"/>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106680" tIns="53340" rIns="106680" bIns="53340" numCol="1" spcCol="1270" anchor="ctr" anchorCtr="0">
          <a:noAutofit/>
        </a:bodyPr>
        <a:lstStyle/>
        <a:p>
          <a:pPr lvl="0" algn="ctr" defTabSz="1244600" rtl="1">
            <a:lnSpc>
              <a:spcPct val="90000"/>
            </a:lnSpc>
            <a:spcBef>
              <a:spcPct val="0"/>
            </a:spcBef>
            <a:spcAft>
              <a:spcPct val="35000"/>
            </a:spcAft>
          </a:pPr>
          <a:r>
            <a:rPr lang="ar-SA" sz="2800" kern="1200" dirty="0" smtClean="0"/>
            <a:t>الموظفون</a:t>
          </a:r>
          <a:endParaRPr lang="ar-SA" sz="2800" kern="1200" dirty="0"/>
        </a:p>
      </dsp:txBody>
      <dsp:txXfrm>
        <a:off x="7068442" y="1812234"/>
        <a:ext cx="1368458" cy="760288"/>
      </dsp:txXfrm>
    </dsp:sp>
    <dsp:sp modelId="{A667C271-EB91-4617-B3FF-D58AD87DFB34}">
      <dsp:nvSpPr>
        <dsp:cNvPr id="0" name=""/>
        <dsp:cNvSpPr/>
      </dsp:nvSpPr>
      <dsp:spPr>
        <a:xfrm rot="16200000">
          <a:off x="3272456" y="-531448"/>
          <a:ext cx="674039" cy="7217006"/>
        </a:xfrm>
        <a:prstGeom prst="round2SameRect">
          <a:avLst/>
        </a:prstGeom>
        <a:solidFill>
          <a:schemeClr val="accent4">
            <a:tint val="40000"/>
            <a:alpha val="90000"/>
            <a:hueOff val="10861925"/>
            <a:satOff val="-51245"/>
            <a:lumOff val="-1851"/>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285750" lvl="1" indent="-285750" algn="r" defTabSz="1244600" rtl="1">
            <a:lnSpc>
              <a:spcPct val="90000"/>
            </a:lnSpc>
            <a:spcBef>
              <a:spcPct val="0"/>
            </a:spcBef>
            <a:spcAft>
              <a:spcPct val="15000"/>
            </a:spcAft>
            <a:buChar char="••"/>
          </a:pPr>
          <a:r>
            <a:rPr lang="ar-SA" sz="2800" kern="1200" dirty="0" smtClean="0"/>
            <a:t>النظر للمؤسسة ككيان يسهم في تطوير ورفاهية الإنسان.</a:t>
          </a:r>
          <a:endParaRPr lang="ar-SA" sz="2800" kern="1200" dirty="0"/>
        </a:p>
      </dsp:txBody>
      <dsp:txXfrm rot="5400000">
        <a:off x="33877" y="2772939"/>
        <a:ext cx="7184102" cy="608231"/>
      </dsp:txXfrm>
    </dsp:sp>
    <dsp:sp modelId="{D3AF5763-54F7-4C8D-9A09-7C51E137E7D3}">
      <dsp:nvSpPr>
        <dsp:cNvPr id="0" name=""/>
        <dsp:cNvSpPr/>
      </dsp:nvSpPr>
      <dsp:spPr>
        <a:xfrm>
          <a:off x="7217979" y="2655780"/>
          <a:ext cx="1260052" cy="842548"/>
        </a:xfrm>
        <a:prstGeom prst="roundRect">
          <a:avLst/>
        </a:prstGeom>
        <a:solidFill>
          <a:schemeClr val="accent4">
            <a:hueOff val="9800891"/>
            <a:satOff val="-40777"/>
            <a:lumOff val="9608"/>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106680" tIns="53340" rIns="106680" bIns="53340" numCol="1" spcCol="1270" anchor="ctr" anchorCtr="0">
          <a:noAutofit/>
        </a:bodyPr>
        <a:lstStyle/>
        <a:p>
          <a:pPr lvl="0" algn="ctr" defTabSz="1244600" rtl="1">
            <a:lnSpc>
              <a:spcPct val="90000"/>
            </a:lnSpc>
            <a:spcBef>
              <a:spcPct val="0"/>
            </a:spcBef>
            <a:spcAft>
              <a:spcPct val="35000"/>
            </a:spcAft>
          </a:pPr>
          <a:r>
            <a:rPr lang="ar-SA" sz="2800" kern="1200" dirty="0" smtClean="0"/>
            <a:t>المجتمع</a:t>
          </a:r>
          <a:endParaRPr lang="ar-SA" sz="2800" kern="1200" dirty="0"/>
        </a:p>
      </dsp:txBody>
      <dsp:txXfrm>
        <a:off x="7259109" y="2696910"/>
        <a:ext cx="1177792" cy="760288"/>
      </dsp:txXfrm>
    </dsp:sp>
  </dsp:spTree>
</dsp:drawing>
</file>

<file path=ppt/diagrams/drawing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65E9540-3DE8-4164-802D-BBBB7DD17A4A}">
      <dsp:nvSpPr>
        <dsp:cNvPr id="0" name=""/>
        <dsp:cNvSpPr/>
      </dsp:nvSpPr>
      <dsp:spPr>
        <a:xfrm>
          <a:off x="1933186" y="0"/>
          <a:ext cx="3606231" cy="3606231"/>
        </a:xfrm>
        <a:prstGeom prst="triangle">
          <a:avLst/>
        </a:prstGeom>
        <a:solidFill>
          <a:schemeClr val="accent4">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sp>
    <dsp:sp modelId="{9397954A-0C2A-43F6-8ED5-64449F921875}">
      <dsp:nvSpPr>
        <dsp:cNvPr id="0" name=""/>
        <dsp:cNvSpPr/>
      </dsp:nvSpPr>
      <dsp:spPr>
        <a:xfrm>
          <a:off x="3793532" y="362560"/>
          <a:ext cx="2344050" cy="853662"/>
        </a:xfrm>
        <a:prstGeom prst="roundRect">
          <a:avLst/>
        </a:prstGeom>
        <a:solidFill>
          <a:srgbClr val="00AEEF">
            <a:alpha val="90000"/>
          </a:srgbClr>
        </a:solidFill>
        <a:ln>
          <a:noFill/>
        </a:ln>
        <a:effectLst/>
        <a:scene3d>
          <a:camera prst="orthographicFront">
            <a:rot lat="0" lon="0" rev="0"/>
          </a:camera>
          <a:lightRig rig="contrasting" dir="t">
            <a:rot lat="0" lon="0" rev="1200000"/>
          </a:lightRig>
        </a:scene3d>
        <a:sp3d z="300000" contourW="19050" prstMaterial="metal">
          <a:bevelT w="88900" h="203200"/>
          <a:bevelB w="165100" h="254000"/>
        </a:sp3d>
      </dsp:spPr>
      <dsp:style>
        <a:lnRef idx="0">
          <a:scrgbClr r="0" g="0" b="0"/>
        </a:lnRef>
        <a:fillRef idx="1">
          <a:scrgbClr r="0" g="0" b="0"/>
        </a:fillRef>
        <a:effectRef idx="0">
          <a:scrgbClr r="0" g="0" b="0"/>
        </a:effectRef>
        <a:fontRef idx="minor"/>
      </dsp:style>
      <dsp:txBody>
        <a:bodyPr spcFirstLastPara="0" vert="horz" wrap="square" lIns="118110" tIns="118110" rIns="118110" bIns="118110" numCol="1" spcCol="1270" anchor="ctr" anchorCtr="0">
          <a:noAutofit/>
        </a:bodyPr>
        <a:lstStyle/>
        <a:p>
          <a:pPr lvl="0" algn="ctr" defTabSz="1377950" rtl="1">
            <a:lnSpc>
              <a:spcPct val="90000"/>
            </a:lnSpc>
            <a:spcBef>
              <a:spcPct val="0"/>
            </a:spcBef>
            <a:spcAft>
              <a:spcPct val="35000"/>
            </a:spcAft>
          </a:pPr>
          <a:r>
            <a:rPr lang="ar-SA" sz="3100" kern="1200" dirty="0" smtClean="0"/>
            <a:t>العدالة والمساواة</a:t>
          </a:r>
          <a:endParaRPr lang="ar-SA" sz="3100" kern="1200" dirty="0"/>
        </a:p>
      </dsp:txBody>
      <dsp:txXfrm>
        <a:off x="3835204" y="404232"/>
        <a:ext cx="2260706" cy="770318"/>
      </dsp:txXfrm>
    </dsp:sp>
    <dsp:sp modelId="{74769629-55F9-4B47-A15C-937932774EE5}">
      <dsp:nvSpPr>
        <dsp:cNvPr id="0" name=""/>
        <dsp:cNvSpPr/>
      </dsp:nvSpPr>
      <dsp:spPr>
        <a:xfrm>
          <a:off x="3793532" y="1322930"/>
          <a:ext cx="2344050" cy="853662"/>
        </a:xfrm>
        <a:prstGeom prst="roundRect">
          <a:avLst/>
        </a:prstGeom>
        <a:solidFill>
          <a:srgbClr val="FF0000">
            <a:alpha val="90000"/>
          </a:srgbClr>
        </a:solidFill>
        <a:ln>
          <a:noFill/>
        </a:ln>
        <a:effectLst/>
        <a:scene3d>
          <a:camera prst="orthographicFront">
            <a:rot lat="0" lon="0" rev="0"/>
          </a:camera>
          <a:lightRig rig="contrasting" dir="t">
            <a:rot lat="0" lon="0" rev="1200000"/>
          </a:lightRig>
        </a:scene3d>
        <a:sp3d z="300000" contourW="19050" prstMaterial="metal">
          <a:bevelT w="88900" h="203200"/>
          <a:bevelB w="165100" h="254000"/>
        </a:sp3d>
      </dsp:spPr>
      <dsp:style>
        <a:lnRef idx="0">
          <a:scrgbClr r="0" g="0" b="0"/>
        </a:lnRef>
        <a:fillRef idx="1">
          <a:scrgbClr r="0" g="0" b="0"/>
        </a:fillRef>
        <a:effectRef idx="0">
          <a:scrgbClr r="0" g="0" b="0"/>
        </a:effectRef>
        <a:fontRef idx="minor"/>
      </dsp:style>
      <dsp:txBody>
        <a:bodyPr spcFirstLastPara="0" vert="horz" wrap="square" lIns="118110" tIns="118110" rIns="118110" bIns="118110" numCol="1" spcCol="1270" anchor="ctr" anchorCtr="0">
          <a:noAutofit/>
        </a:bodyPr>
        <a:lstStyle/>
        <a:p>
          <a:pPr lvl="0" algn="ctr" defTabSz="1377950" rtl="1">
            <a:lnSpc>
              <a:spcPct val="90000"/>
            </a:lnSpc>
            <a:spcBef>
              <a:spcPct val="0"/>
            </a:spcBef>
            <a:spcAft>
              <a:spcPct val="35000"/>
            </a:spcAft>
          </a:pPr>
          <a:r>
            <a:rPr lang="ar-SA" sz="3100" kern="1200" dirty="0" smtClean="0"/>
            <a:t>الرفاهية</a:t>
          </a:r>
          <a:endParaRPr lang="ar-SA" sz="3100" kern="1200" dirty="0"/>
        </a:p>
      </dsp:txBody>
      <dsp:txXfrm>
        <a:off x="3835204" y="1364602"/>
        <a:ext cx="2260706" cy="770318"/>
      </dsp:txXfrm>
    </dsp:sp>
    <dsp:sp modelId="{FDF2E223-FEFA-4EC1-A345-CCED87402F9F}">
      <dsp:nvSpPr>
        <dsp:cNvPr id="0" name=""/>
        <dsp:cNvSpPr/>
      </dsp:nvSpPr>
      <dsp:spPr>
        <a:xfrm>
          <a:off x="3793532" y="2283300"/>
          <a:ext cx="2344050" cy="853662"/>
        </a:xfrm>
        <a:prstGeom prst="roundRect">
          <a:avLst/>
        </a:prstGeom>
        <a:solidFill>
          <a:srgbClr val="00B050">
            <a:alpha val="90000"/>
          </a:srgbClr>
        </a:solidFill>
        <a:ln>
          <a:noFill/>
        </a:ln>
        <a:effectLst/>
        <a:scene3d>
          <a:camera prst="orthographicFront">
            <a:rot lat="0" lon="0" rev="0"/>
          </a:camera>
          <a:lightRig rig="contrasting" dir="t">
            <a:rot lat="0" lon="0" rev="1200000"/>
          </a:lightRig>
        </a:scene3d>
        <a:sp3d z="300000" contourW="19050" prstMaterial="metal">
          <a:bevelT w="88900" h="203200"/>
          <a:bevelB w="165100" h="254000"/>
        </a:sp3d>
      </dsp:spPr>
      <dsp:style>
        <a:lnRef idx="0">
          <a:scrgbClr r="0" g="0" b="0"/>
        </a:lnRef>
        <a:fillRef idx="1">
          <a:scrgbClr r="0" g="0" b="0"/>
        </a:fillRef>
        <a:effectRef idx="0">
          <a:scrgbClr r="0" g="0" b="0"/>
        </a:effectRef>
        <a:fontRef idx="minor"/>
      </dsp:style>
      <dsp:txBody>
        <a:bodyPr spcFirstLastPara="0" vert="horz" wrap="square" lIns="118110" tIns="118110" rIns="118110" bIns="118110" numCol="1" spcCol="1270" anchor="ctr" anchorCtr="0">
          <a:noAutofit/>
        </a:bodyPr>
        <a:lstStyle/>
        <a:p>
          <a:pPr lvl="0" algn="ctr" defTabSz="1377950" rtl="1">
            <a:lnSpc>
              <a:spcPct val="90000"/>
            </a:lnSpc>
            <a:spcBef>
              <a:spcPct val="0"/>
            </a:spcBef>
            <a:spcAft>
              <a:spcPct val="35000"/>
            </a:spcAft>
          </a:pPr>
          <a:r>
            <a:rPr lang="ar-SA" sz="3100" kern="1200" dirty="0" smtClean="0"/>
            <a:t>التقدير والمكافأة</a:t>
          </a:r>
          <a:endParaRPr lang="ar-SA" sz="3100" kern="1200" dirty="0"/>
        </a:p>
      </dsp:txBody>
      <dsp:txXfrm>
        <a:off x="3835204" y="2324972"/>
        <a:ext cx="2260706" cy="770318"/>
      </dsp:txXfrm>
    </dsp:sp>
  </dsp:spTree>
</dsp:drawing>
</file>

<file path=ppt/diagrams/drawing1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1DE9CB6-C77D-4EF6-A443-B8DEC372C48D}">
      <dsp:nvSpPr>
        <dsp:cNvPr id="0" name=""/>
        <dsp:cNvSpPr/>
      </dsp:nvSpPr>
      <dsp:spPr>
        <a:xfrm rot="16200000">
          <a:off x="2097436" y="-1969648"/>
          <a:ext cx="1007046" cy="5201920"/>
        </a:xfrm>
        <a:prstGeom prst="round2SameRect">
          <a:avLst/>
        </a:prstGeom>
        <a:solidFill>
          <a:schemeClr val="accent4">
            <a:tint val="40000"/>
            <a:alpha val="90000"/>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285750" lvl="1" indent="-285750" algn="justLow" defTabSz="1244600" rtl="1">
            <a:lnSpc>
              <a:spcPct val="90000"/>
            </a:lnSpc>
            <a:spcBef>
              <a:spcPct val="0"/>
            </a:spcBef>
            <a:spcAft>
              <a:spcPct val="15000"/>
            </a:spcAft>
            <a:buChar char="••"/>
          </a:pPr>
          <a:r>
            <a:rPr lang="ar-SA" sz="2800" kern="1200" dirty="0" smtClean="0"/>
            <a:t>إشراك الموظفين في النجاحات والإخفاقات على حد سواء.</a:t>
          </a:r>
          <a:endParaRPr lang="ar-SA" sz="2800" kern="1200" dirty="0"/>
        </a:p>
      </dsp:txBody>
      <dsp:txXfrm rot="5400000">
        <a:off x="49159" y="176949"/>
        <a:ext cx="5152760" cy="908726"/>
      </dsp:txXfrm>
    </dsp:sp>
    <dsp:sp modelId="{80B37703-CFD1-4432-A887-971091EF8605}">
      <dsp:nvSpPr>
        <dsp:cNvPr id="0" name=""/>
        <dsp:cNvSpPr/>
      </dsp:nvSpPr>
      <dsp:spPr>
        <a:xfrm>
          <a:off x="5201920" y="1907"/>
          <a:ext cx="2926080" cy="1258808"/>
        </a:xfrm>
        <a:prstGeom prst="roundRect">
          <a:avLst/>
        </a:prstGeom>
        <a:solidFill>
          <a:schemeClr val="accent4">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106680" tIns="53340" rIns="106680" bIns="53340" numCol="1" spcCol="1270" anchor="ctr" anchorCtr="0">
          <a:noAutofit/>
        </a:bodyPr>
        <a:lstStyle/>
        <a:p>
          <a:pPr lvl="0" algn="ctr" defTabSz="1244600" rtl="1">
            <a:lnSpc>
              <a:spcPct val="90000"/>
            </a:lnSpc>
            <a:spcBef>
              <a:spcPct val="0"/>
            </a:spcBef>
            <a:spcAft>
              <a:spcPct val="35000"/>
            </a:spcAft>
          </a:pPr>
          <a:r>
            <a:rPr lang="ar-SA" sz="2800" b="1" kern="1200" dirty="0" smtClean="0"/>
            <a:t>الشفافية في التواصل</a:t>
          </a:r>
          <a:endParaRPr lang="ar-SA" sz="2800" b="1" kern="1200" dirty="0"/>
        </a:p>
      </dsp:txBody>
      <dsp:txXfrm>
        <a:off x="5263370" y="63357"/>
        <a:ext cx="2803180" cy="1135908"/>
      </dsp:txXfrm>
    </dsp:sp>
    <dsp:sp modelId="{9B5FF25A-367B-44BD-9857-5FE7CA398BD7}">
      <dsp:nvSpPr>
        <dsp:cNvPr id="0" name=""/>
        <dsp:cNvSpPr/>
      </dsp:nvSpPr>
      <dsp:spPr>
        <a:xfrm rot="16200000">
          <a:off x="2097436" y="-647899"/>
          <a:ext cx="1007046" cy="5201920"/>
        </a:xfrm>
        <a:prstGeom prst="round2SameRect">
          <a:avLst/>
        </a:prstGeom>
        <a:solidFill>
          <a:schemeClr val="accent4">
            <a:tint val="40000"/>
            <a:alpha val="90000"/>
            <a:hueOff val="5430963"/>
            <a:satOff val="-25622"/>
            <a:lumOff val="-925"/>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285750" lvl="1" indent="-285750" algn="justLow" defTabSz="1244600" rtl="1">
            <a:lnSpc>
              <a:spcPct val="90000"/>
            </a:lnSpc>
            <a:spcBef>
              <a:spcPct val="0"/>
            </a:spcBef>
            <a:spcAft>
              <a:spcPct val="15000"/>
            </a:spcAft>
            <a:buChar char="••"/>
          </a:pPr>
          <a:r>
            <a:rPr lang="ar-SA" sz="2800" kern="1200" dirty="0" smtClean="0"/>
            <a:t>التعامل مع الموظف كإنسان له ظروف اجتماعية وليس كرقم وظيفي.</a:t>
          </a:r>
          <a:endParaRPr lang="ar-SA" sz="2800" kern="1200" dirty="0"/>
        </a:p>
      </dsp:txBody>
      <dsp:txXfrm rot="5400000">
        <a:off x="49159" y="1498698"/>
        <a:ext cx="5152760" cy="908726"/>
      </dsp:txXfrm>
    </dsp:sp>
    <dsp:sp modelId="{614344EE-8D66-4F74-AD9B-E91E86BC28E3}">
      <dsp:nvSpPr>
        <dsp:cNvPr id="0" name=""/>
        <dsp:cNvSpPr/>
      </dsp:nvSpPr>
      <dsp:spPr>
        <a:xfrm>
          <a:off x="5201920" y="1323656"/>
          <a:ext cx="2926080" cy="1258808"/>
        </a:xfrm>
        <a:prstGeom prst="roundRect">
          <a:avLst/>
        </a:prstGeom>
        <a:solidFill>
          <a:schemeClr val="accent4">
            <a:hueOff val="4900445"/>
            <a:satOff val="-20388"/>
            <a:lumOff val="4804"/>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106680" tIns="53340" rIns="106680" bIns="53340" numCol="1" spcCol="1270" anchor="ctr" anchorCtr="0">
          <a:noAutofit/>
        </a:bodyPr>
        <a:lstStyle/>
        <a:p>
          <a:pPr lvl="0" algn="ctr" defTabSz="1244600" rtl="1">
            <a:lnSpc>
              <a:spcPct val="90000"/>
            </a:lnSpc>
            <a:spcBef>
              <a:spcPct val="0"/>
            </a:spcBef>
            <a:spcAft>
              <a:spcPct val="35000"/>
            </a:spcAft>
          </a:pPr>
          <a:r>
            <a:rPr lang="ar-SA" sz="2800" b="1" kern="1200" dirty="0" err="1" smtClean="0"/>
            <a:t>أنسنة</a:t>
          </a:r>
          <a:r>
            <a:rPr lang="ar-SA" sz="2800" b="1" kern="1200" dirty="0" smtClean="0"/>
            <a:t> العمل</a:t>
          </a:r>
          <a:endParaRPr lang="ar-SA" sz="2800" b="1" kern="1200" dirty="0"/>
        </a:p>
      </dsp:txBody>
      <dsp:txXfrm>
        <a:off x="5263370" y="1385106"/>
        <a:ext cx="2803180" cy="1135908"/>
      </dsp:txXfrm>
    </dsp:sp>
    <dsp:sp modelId="{1E9B264E-A263-4A5B-A766-949F37471F02}">
      <dsp:nvSpPr>
        <dsp:cNvPr id="0" name=""/>
        <dsp:cNvSpPr/>
      </dsp:nvSpPr>
      <dsp:spPr>
        <a:xfrm rot="16200000">
          <a:off x="2097436" y="673849"/>
          <a:ext cx="1007046" cy="5201920"/>
        </a:xfrm>
        <a:prstGeom prst="round2SameRect">
          <a:avLst/>
        </a:prstGeom>
        <a:solidFill>
          <a:schemeClr val="accent4">
            <a:tint val="40000"/>
            <a:alpha val="90000"/>
            <a:hueOff val="10861925"/>
            <a:satOff val="-51245"/>
            <a:lumOff val="-1851"/>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285750" lvl="1" indent="-285750" algn="justLow" defTabSz="1244600" rtl="1">
            <a:lnSpc>
              <a:spcPct val="90000"/>
            </a:lnSpc>
            <a:spcBef>
              <a:spcPct val="0"/>
            </a:spcBef>
            <a:spcAft>
              <a:spcPct val="15000"/>
            </a:spcAft>
            <a:buChar char="••"/>
          </a:pPr>
          <a:r>
            <a:rPr lang="ar-SA" sz="2800" kern="1200" dirty="0" smtClean="0"/>
            <a:t>جعل النجاح مرئياً والاحتفاء بالإنجازات الصغيرة قبل الكبيرة</a:t>
          </a:r>
          <a:endParaRPr lang="ar-SA" sz="2800" kern="1200" dirty="0"/>
        </a:p>
      </dsp:txBody>
      <dsp:txXfrm rot="5400000">
        <a:off x="49159" y="2820446"/>
        <a:ext cx="5152760" cy="908726"/>
      </dsp:txXfrm>
    </dsp:sp>
    <dsp:sp modelId="{809A909E-3E9B-4259-A3AB-BA0D1E09C2AA}">
      <dsp:nvSpPr>
        <dsp:cNvPr id="0" name=""/>
        <dsp:cNvSpPr/>
      </dsp:nvSpPr>
      <dsp:spPr>
        <a:xfrm>
          <a:off x="5201920" y="2645405"/>
          <a:ext cx="2926080" cy="1258808"/>
        </a:xfrm>
        <a:prstGeom prst="roundRect">
          <a:avLst/>
        </a:prstGeom>
        <a:solidFill>
          <a:schemeClr val="accent4">
            <a:hueOff val="9800891"/>
            <a:satOff val="-40777"/>
            <a:lumOff val="9608"/>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106680" tIns="53340" rIns="106680" bIns="53340" numCol="1" spcCol="1270" anchor="ctr" anchorCtr="0">
          <a:noAutofit/>
        </a:bodyPr>
        <a:lstStyle/>
        <a:p>
          <a:pPr lvl="0" algn="ctr" defTabSz="1244600" rtl="1">
            <a:lnSpc>
              <a:spcPct val="90000"/>
            </a:lnSpc>
            <a:spcBef>
              <a:spcPct val="0"/>
            </a:spcBef>
            <a:spcAft>
              <a:spcPct val="35000"/>
            </a:spcAft>
          </a:pPr>
          <a:r>
            <a:rPr lang="ar-SA" sz="2800" b="1" kern="1200" dirty="0" smtClean="0"/>
            <a:t>برامج التقدير</a:t>
          </a:r>
          <a:endParaRPr lang="ar-SA" sz="2800" b="1" kern="1200" dirty="0"/>
        </a:p>
      </dsp:txBody>
      <dsp:txXfrm>
        <a:off x="5263370" y="2706855"/>
        <a:ext cx="2803180" cy="1135908"/>
      </dsp:txXfrm>
    </dsp:sp>
  </dsp:spTree>
</dsp:drawing>
</file>

<file path=ppt/diagrams/drawing1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FECB7A6-5845-4CDF-ACA4-7A51372B941E}">
      <dsp:nvSpPr>
        <dsp:cNvPr id="0" name=""/>
        <dsp:cNvSpPr/>
      </dsp:nvSpPr>
      <dsp:spPr>
        <a:xfrm>
          <a:off x="2863291" y="0"/>
          <a:ext cx="1998228" cy="1998533"/>
        </a:xfrm>
        <a:prstGeom prst="circularArrow">
          <a:avLst>
            <a:gd name="adj1" fmla="val 10980"/>
            <a:gd name="adj2" fmla="val 1142322"/>
            <a:gd name="adj3" fmla="val 4500000"/>
            <a:gd name="adj4" fmla="val 10800000"/>
            <a:gd name="adj5" fmla="val 12500"/>
          </a:avLst>
        </a:prstGeom>
        <a:solidFill>
          <a:srgbClr val="FF000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E536CE5E-AE33-4FA8-9737-C429A0BC23CD}">
      <dsp:nvSpPr>
        <dsp:cNvPr id="0" name=""/>
        <dsp:cNvSpPr/>
      </dsp:nvSpPr>
      <dsp:spPr>
        <a:xfrm>
          <a:off x="3304965" y="721531"/>
          <a:ext cx="1110377" cy="55505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7780" tIns="17780" rIns="17780" bIns="17780" numCol="1" spcCol="1270" anchor="ctr" anchorCtr="0">
          <a:noAutofit/>
        </a:bodyPr>
        <a:lstStyle/>
        <a:p>
          <a:pPr lvl="0" algn="ctr" defTabSz="1244600" rtl="1">
            <a:lnSpc>
              <a:spcPct val="90000"/>
            </a:lnSpc>
            <a:spcBef>
              <a:spcPct val="0"/>
            </a:spcBef>
            <a:spcAft>
              <a:spcPct val="35000"/>
            </a:spcAft>
          </a:pPr>
          <a:r>
            <a:rPr lang="ar-SA" sz="2800" b="1" kern="1200" dirty="0" smtClean="0"/>
            <a:t>بناء الثقة</a:t>
          </a:r>
          <a:endParaRPr lang="ar-SA" sz="2800" b="1" kern="1200" dirty="0"/>
        </a:p>
      </dsp:txBody>
      <dsp:txXfrm>
        <a:off x="3304965" y="721531"/>
        <a:ext cx="1110377" cy="555055"/>
      </dsp:txXfrm>
    </dsp:sp>
    <dsp:sp modelId="{AF525150-3EBA-443D-8D62-A0D9C34EFE41}">
      <dsp:nvSpPr>
        <dsp:cNvPr id="0" name=""/>
        <dsp:cNvSpPr/>
      </dsp:nvSpPr>
      <dsp:spPr>
        <a:xfrm>
          <a:off x="1964065" y="1148305"/>
          <a:ext cx="2686678" cy="1998533"/>
        </a:xfrm>
        <a:prstGeom prst="leftCircularArrow">
          <a:avLst>
            <a:gd name="adj1" fmla="val 10980"/>
            <a:gd name="adj2" fmla="val 1142322"/>
            <a:gd name="adj3" fmla="val 6300000"/>
            <a:gd name="adj4" fmla="val 18900000"/>
            <a:gd name="adj5" fmla="val 12500"/>
          </a:avLst>
        </a:prstGeom>
        <a:solidFill>
          <a:schemeClr val="accent4">
            <a:hueOff val="4900445"/>
            <a:satOff val="-20388"/>
            <a:lumOff val="4804"/>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A3839E30-8A67-42AD-8B8A-DB32A3536B0B}">
      <dsp:nvSpPr>
        <dsp:cNvPr id="0" name=""/>
        <dsp:cNvSpPr/>
      </dsp:nvSpPr>
      <dsp:spPr>
        <a:xfrm>
          <a:off x="2526665" y="1650324"/>
          <a:ext cx="1561479" cy="100736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7780" tIns="17780" rIns="17780" bIns="17780" numCol="1" spcCol="1270" anchor="ctr" anchorCtr="0">
          <a:noAutofit/>
        </a:bodyPr>
        <a:lstStyle/>
        <a:p>
          <a:pPr lvl="0" algn="ctr" defTabSz="1244600" rtl="1">
            <a:lnSpc>
              <a:spcPct val="90000"/>
            </a:lnSpc>
            <a:spcBef>
              <a:spcPct val="0"/>
            </a:spcBef>
            <a:spcAft>
              <a:spcPct val="35000"/>
            </a:spcAft>
          </a:pPr>
          <a:r>
            <a:rPr lang="ar-SA" sz="2800" b="1" kern="1200" dirty="0" smtClean="0"/>
            <a:t>إدارة الأزمات</a:t>
          </a:r>
          <a:endParaRPr lang="ar-SA" sz="2800" b="1" kern="1200" dirty="0"/>
        </a:p>
      </dsp:txBody>
      <dsp:txXfrm>
        <a:off x="2526665" y="1650324"/>
        <a:ext cx="1561479" cy="1007365"/>
      </dsp:txXfrm>
    </dsp:sp>
    <dsp:sp modelId="{61F5AFE8-6860-40BF-8BE3-AE083E7B4EE1}">
      <dsp:nvSpPr>
        <dsp:cNvPr id="0" name=""/>
        <dsp:cNvSpPr/>
      </dsp:nvSpPr>
      <dsp:spPr>
        <a:xfrm>
          <a:off x="2659253" y="2434025"/>
          <a:ext cx="2409306" cy="1717476"/>
        </a:xfrm>
        <a:prstGeom prst="blockArc">
          <a:avLst>
            <a:gd name="adj1" fmla="val 13500000"/>
            <a:gd name="adj2" fmla="val 10800000"/>
            <a:gd name="adj3" fmla="val 12740"/>
          </a:avLst>
        </a:prstGeom>
        <a:solidFill>
          <a:schemeClr val="accent4">
            <a:hueOff val="9800891"/>
            <a:satOff val="-40777"/>
            <a:lumOff val="9608"/>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E2BCE696-2F54-42BF-8700-40B7F610C1CC}">
      <dsp:nvSpPr>
        <dsp:cNvPr id="0" name=""/>
        <dsp:cNvSpPr/>
      </dsp:nvSpPr>
      <dsp:spPr>
        <a:xfrm>
          <a:off x="2921259" y="3033087"/>
          <a:ext cx="1883044" cy="55505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7780" tIns="17780" rIns="17780" bIns="17780" numCol="1" spcCol="1270" anchor="ctr" anchorCtr="0">
          <a:noAutofit/>
        </a:bodyPr>
        <a:lstStyle/>
        <a:p>
          <a:pPr lvl="0" algn="ctr" defTabSz="1244600" rtl="1">
            <a:lnSpc>
              <a:spcPct val="90000"/>
            </a:lnSpc>
            <a:spcBef>
              <a:spcPct val="0"/>
            </a:spcBef>
            <a:spcAft>
              <a:spcPct val="35000"/>
            </a:spcAft>
          </a:pPr>
          <a:r>
            <a:rPr lang="ar-SA" sz="2800" b="1" kern="1200" dirty="0" smtClean="0"/>
            <a:t>جذب الاستثمارات</a:t>
          </a:r>
          <a:endParaRPr lang="ar-SA" sz="2800" b="1" kern="1200" dirty="0"/>
        </a:p>
      </dsp:txBody>
      <dsp:txXfrm>
        <a:off x="2921259" y="3033087"/>
        <a:ext cx="1883044" cy="555055"/>
      </dsp:txXfrm>
    </dsp:sp>
  </dsp:spTree>
</dsp:drawing>
</file>

<file path=ppt/diagrams/drawing1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65E9540-3DE8-4164-802D-BBBB7DD17A4A}">
      <dsp:nvSpPr>
        <dsp:cNvPr id="0" name=""/>
        <dsp:cNvSpPr/>
      </dsp:nvSpPr>
      <dsp:spPr>
        <a:xfrm>
          <a:off x="1933186" y="0"/>
          <a:ext cx="3606231" cy="3606231"/>
        </a:xfrm>
        <a:prstGeom prst="triangle">
          <a:avLst/>
        </a:prstGeom>
        <a:solidFill>
          <a:schemeClr val="accent4">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sp>
    <dsp:sp modelId="{9397954A-0C2A-43F6-8ED5-64449F921875}">
      <dsp:nvSpPr>
        <dsp:cNvPr id="0" name=""/>
        <dsp:cNvSpPr/>
      </dsp:nvSpPr>
      <dsp:spPr>
        <a:xfrm>
          <a:off x="3793532" y="362560"/>
          <a:ext cx="2344050" cy="853662"/>
        </a:xfrm>
        <a:prstGeom prst="roundRect">
          <a:avLst/>
        </a:prstGeom>
        <a:solidFill>
          <a:srgbClr val="00AEEF">
            <a:alpha val="90000"/>
          </a:srgbClr>
        </a:solidFill>
        <a:ln>
          <a:noFill/>
        </a:ln>
        <a:effectLst/>
        <a:scene3d>
          <a:camera prst="orthographicFront">
            <a:rot lat="0" lon="0" rev="0"/>
          </a:camera>
          <a:lightRig rig="contrasting" dir="t">
            <a:rot lat="0" lon="0" rev="1200000"/>
          </a:lightRig>
        </a:scene3d>
        <a:sp3d z="300000" contourW="19050" prstMaterial="metal">
          <a:bevelT w="88900" h="203200"/>
          <a:bevelB w="165100" h="254000"/>
        </a:sp3d>
      </dsp:spPr>
      <dsp:style>
        <a:lnRef idx="0">
          <a:scrgbClr r="0" g="0" b="0"/>
        </a:lnRef>
        <a:fillRef idx="1">
          <a:scrgbClr r="0" g="0" b="0"/>
        </a:fillRef>
        <a:effectRef idx="0">
          <a:scrgbClr r="0" g="0" b="0"/>
        </a:effectRef>
        <a:fontRef idx="minor"/>
      </dsp:style>
      <dsp:txBody>
        <a:bodyPr spcFirstLastPara="0" vert="horz" wrap="square" lIns="91440" tIns="91440" rIns="91440" bIns="91440" numCol="1" spcCol="1270" anchor="ctr" anchorCtr="0">
          <a:noAutofit/>
        </a:bodyPr>
        <a:lstStyle/>
        <a:p>
          <a:pPr lvl="0" algn="ctr" defTabSz="1066800" rtl="1">
            <a:lnSpc>
              <a:spcPct val="90000"/>
            </a:lnSpc>
            <a:spcBef>
              <a:spcPct val="0"/>
            </a:spcBef>
            <a:spcAft>
              <a:spcPct val="35000"/>
            </a:spcAft>
          </a:pPr>
          <a:r>
            <a:rPr lang="ar-SA" sz="2400" kern="1200" dirty="0" smtClean="0"/>
            <a:t>المسؤولية الاجتماعية</a:t>
          </a:r>
          <a:endParaRPr lang="ar-SA" sz="2400" kern="1200" dirty="0"/>
        </a:p>
      </dsp:txBody>
      <dsp:txXfrm>
        <a:off x="3835204" y="404232"/>
        <a:ext cx="2260706" cy="770318"/>
      </dsp:txXfrm>
    </dsp:sp>
    <dsp:sp modelId="{74769629-55F9-4B47-A15C-937932774EE5}">
      <dsp:nvSpPr>
        <dsp:cNvPr id="0" name=""/>
        <dsp:cNvSpPr/>
      </dsp:nvSpPr>
      <dsp:spPr>
        <a:xfrm>
          <a:off x="3793532" y="1322930"/>
          <a:ext cx="2344050" cy="853662"/>
        </a:xfrm>
        <a:prstGeom prst="roundRect">
          <a:avLst/>
        </a:prstGeom>
        <a:solidFill>
          <a:srgbClr val="FF0000">
            <a:alpha val="90000"/>
          </a:srgbClr>
        </a:solidFill>
        <a:ln>
          <a:noFill/>
        </a:ln>
        <a:effectLst/>
        <a:scene3d>
          <a:camera prst="orthographicFront">
            <a:rot lat="0" lon="0" rev="0"/>
          </a:camera>
          <a:lightRig rig="contrasting" dir="t">
            <a:rot lat="0" lon="0" rev="1200000"/>
          </a:lightRig>
        </a:scene3d>
        <a:sp3d z="300000" contourW="19050" prstMaterial="metal">
          <a:bevelT w="88900" h="203200"/>
          <a:bevelB w="165100" h="254000"/>
        </a:sp3d>
      </dsp:spPr>
      <dsp:style>
        <a:lnRef idx="0">
          <a:scrgbClr r="0" g="0" b="0"/>
        </a:lnRef>
        <a:fillRef idx="1">
          <a:scrgbClr r="0" g="0" b="0"/>
        </a:fillRef>
        <a:effectRef idx="0">
          <a:scrgbClr r="0" g="0" b="0"/>
        </a:effectRef>
        <a:fontRef idx="minor"/>
      </dsp:style>
      <dsp:txBody>
        <a:bodyPr spcFirstLastPara="0" vert="horz" wrap="square" lIns="91440" tIns="91440" rIns="91440" bIns="91440" numCol="1" spcCol="1270" anchor="ctr" anchorCtr="0">
          <a:noAutofit/>
        </a:bodyPr>
        <a:lstStyle/>
        <a:p>
          <a:pPr lvl="0" algn="ctr" defTabSz="1066800" rtl="1">
            <a:lnSpc>
              <a:spcPct val="90000"/>
            </a:lnSpc>
            <a:spcBef>
              <a:spcPct val="0"/>
            </a:spcBef>
            <a:spcAft>
              <a:spcPct val="35000"/>
            </a:spcAft>
          </a:pPr>
          <a:r>
            <a:rPr lang="ar-SA" sz="2400" kern="1200" dirty="0" smtClean="0"/>
            <a:t>المسؤولية البيئية</a:t>
          </a:r>
          <a:endParaRPr lang="ar-SA" sz="2400" kern="1200" dirty="0"/>
        </a:p>
      </dsp:txBody>
      <dsp:txXfrm>
        <a:off x="3835204" y="1364602"/>
        <a:ext cx="2260706" cy="770318"/>
      </dsp:txXfrm>
    </dsp:sp>
    <dsp:sp modelId="{FDF2E223-FEFA-4EC1-A345-CCED87402F9F}">
      <dsp:nvSpPr>
        <dsp:cNvPr id="0" name=""/>
        <dsp:cNvSpPr/>
      </dsp:nvSpPr>
      <dsp:spPr>
        <a:xfrm>
          <a:off x="3793532" y="2283300"/>
          <a:ext cx="2344050" cy="853662"/>
        </a:xfrm>
        <a:prstGeom prst="roundRect">
          <a:avLst/>
        </a:prstGeom>
        <a:solidFill>
          <a:srgbClr val="00B050">
            <a:alpha val="90000"/>
          </a:srgbClr>
        </a:solidFill>
        <a:ln>
          <a:noFill/>
        </a:ln>
        <a:effectLst/>
        <a:scene3d>
          <a:camera prst="orthographicFront">
            <a:rot lat="0" lon="0" rev="0"/>
          </a:camera>
          <a:lightRig rig="contrasting" dir="t">
            <a:rot lat="0" lon="0" rev="1200000"/>
          </a:lightRig>
        </a:scene3d>
        <a:sp3d z="300000" contourW="19050" prstMaterial="metal">
          <a:bevelT w="88900" h="203200"/>
          <a:bevelB w="165100" h="254000"/>
        </a:sp3d>
      </dsp:spPr>
      <dsp:style>
        <a:lnRef idx="0">
          <a:scrgbClr r="0" g="0" b="0"/>
        </a:lnRef>
        <a:fillRef idx="1">
          <a:scrgbClr r="0" g="0" b="0"/>
        </a:fillRef>
        <a:effectRef idx="0">
          <a:scrgbClr r="0" g="0" b="0"/>
        </a:effectRef>
        <a:fontRef idx="minor"/>
      </dsp:style>
      <dsp:txBody>
        <a:bodyPr spcFirstLastPara="0" vert="horz" wrap="square" lIns="91440" tIns="91440" rIns="91440" bIns="91440" numCol="1" spcCol="1270" anchor="ctr" anchorCtr="0">
          <a:noAutofit/>
        </a:bodyPr>
        <a:lstStyle/>
        <a:p>
          <a:pPr lvl="0" algn="ctr" defTabSz="1066800" rtl="1">
            <a:lnSpc>
              <a:spcPct val="90000"/>
            </a:lnSpc>
            <a:spcBef>
              <a:spcPct val="0"/>
            </a:spcBef>
            <a:spcAft>
              <a:spcPct val="35000"/>
            </a:spcAft>
          </a:pPr>
          <a:r>
            <a:rPr lang="ar-SA" sz="2400" kern="1200" dirty="0" smtClean="0"/>
            <a:t>العمل الطوعي</a:t>
          </a:r>
          <a:endParaRPr lang="ar-SA" sz="2400" kern="1200" dirty="0"/>
        </a:p>
      </dsp:txBody>
      <dsp:txXfrm>
        <a:off x="3835204" y="2324972"/>
        <a:ext cx="2260706" cy="770318"/>
      </dsp:txXfrm>
    </dsp:sp>
  </dsp:spTree>
</dsp:drawing>
</file>

<file path=ppt/diagrams/drawing1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1DE9CB6-C77D-4EF6-A443-B8DEC372C48D}">
      <dsp:nvSpPr>
        <dsp:cNvPr id="0" name=""/>
        <dsp:cNvSpPr/>
      </dsp:nvSpPr>
      <dsp:spPr>
        <a:xfrm rot="16200000">
          <a:off x="2039264" y="-1896712"/>
          <a:ext cx="1123391" cy="5201920"/>
        </a:xfrm>
        <a:prstGeom prst="round2SameRect">
          <a:avLst/>
        </a:prstGeom>
        <a:solidFill>
          <a:schemeClr val="accent4">
            <a:tint val="40000"/>
            <a:alpha val="90000"/>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285750" lvl="1" indent="-285750" algn="justLow" defTabSz="1244600" rtl="1">
            <a:lnSpc>
              <a:spcPct val="90000"/>
            </a:lnSpc>
            <a:spcBef>
              <a:spcPct val="0"/>
            </a:spcBef>
            <a:spcAft>
              <a:spcPct val="15000"/>
            </a:spcAft>
            <a:buChar char="••"/>
          </a:pPr>
          <a:r>
            <a:rPr lang="ar-SA" sz="2800" kern="1200" dirty="0" smtClean="0"/>
            <a:t>بناء روابط قوية مع الجمهور تتجاوز العلاقة المادية (البيع والشراء).</a:t>
          </a:r>
          <a:endParaRPr lang="ar-SA" sz="2800" kern="1200" dirty="0"/>
        </a:p>
      </dsp:txBody>
      <dsp:txXfrm rot="5400000">
        <a:off x="54839" y="197391"/>
        <a:ext cx="5147081" cy="1013713"/>
      </dsp:txXfrm>
    </dsp:sp>
    <dsp:sp modelId="{80B37703-CFD1-4432-A887-971091EF8605}">
      <dsp:nvSpPr>
        <dsp:cNvPr id="0" name=""/>
        <dsp:cNvSpPr/>
      </dsp:nvSpPr>
      <dsp:spPr>
        <a:xfrm>
          <a:off x="5201920" y="2127"/>
          <a:ext cx="2926080" cy="1404238"/>
        </a:xfrm>
        <a:prstGeom prst="roundRect">
          <a:avLst/>
        </a:prstGeom>
        <a:solidFill>
          <a:schemeClr val="accent4">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106680" tIns="53340" rIns="106680" bIns="53340" numCol="1" spcCol="1270" anchor="ctr" anchorCtr="0">
          <a:noAutofit/>
        </a:bodyPr>
        <a:lstStyle/>
        <a:p>
          <a:pPr lvl="0" algn="ctr" defTabSz="1244600" rtl="1">
            <a:lnSpc>
              <a:spcPct val="90000"/>
            </a:lnSpc>
            <a:spcBef>
              <a:spcPct val="0"/>
            </a:spcBef>
            <a:spcAft>
              <a:spcPct val="35000"/>
            </a:spcAft>
          </a:pPr>
          <a:r>
            <a:rPr lang="ar-SA" sz="2800" b="1" kern="1200" dirty="0" smtClean="0"/>
            <a:t>المستوى العاطفي</a:t>
          </a:r>
          <a:endParaRPr lang="ar-SA" sz="2800" b="1" kern="1200" dirty="0"/>
        </a:p>
      </dsp:txBody>
      <dsp:txXfrm>
        <a:off x="5270469" y="70676"/>
        <a:ext cx="2788982" cy="1267140"/>
      </dsp:txXfrm>
    </dsp:sp>
    <dsp:sp modelId="{9B5FF25A-367B-44BD-9857-5FE7CA398BD7}">
      <dsp:nvSpPr>
        <dsp:cNvPr id="0" name=""/>
        <dsp:cNvSpPr/>
      </dsp:nvSpPr>
      <dsp:spPr>
        <a:xfrm rot="16200000">
          <a:off x="2039264" y="-422262"/>
          <a:ext cx="1123391" cy="5201920"/>
        </a:xfrm>
        <a:prstGeom prst="round2SameRect">
          <a:avLst/>
        </a:prstGeom>
        <a:solidFill>
          <a:schemeClr val="accent4">
            <a:tint val="40000"/>
            <a:alpha val="90000"/>
            <a:hueOff val="5430963"/>
            <a:satOff val="-25622"/>
            <a:lumOff val="-925"/>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285750" lvl="1" indent="-285750" algn="justLow" defTabSz="1244600" rtl="1">
            <a:lnSpc>
              <a:spcPct val="90000"/>
            </a:lnSpc>
            <a:spcBef>
              <a:spcPct val="0"/>
            </a:spcBef>
            <a:spcAft>
              <a:spcPct val="15000"/>
            </a:spcAft>
            <a:buChar char="••"/>
          </a:pPr>
          <a:r>
            <a:rPr lang="ar-SA" sz="2800" kern="1200" dirty="0" smtClean="0"/>
            <a:t>يفضل </a:t>
          </a:r>
          <a:r>
            <a:rPr lang="en-US" sz="2800" kern="1200" dirty="0" smtClean="0"/>
            <a:t>70</a:t>
          </a:r>
          <a:r>
            <a:rPr lang="ar-SA" sz="2800" kern="1200" dirty="0" smtClean="0"/>
            <a:t>% من المستهلكين عالمياً الشراء من شركات تدعم قضايا مجتمعية واضحة.</a:t>
          </a:r>
          <a:endParaRPr lang="ar-SA" sz="2800" kern="1200" dirty="0"/>
        </a:p>
      </dsp:txBody>
      <dsp:txXfrm rot="5400000">
        <a:off x="54839" y="1671841"/>
        <a:ext cx="5147081" cy="1013713"/>
      </dsp:txXfrm>
    </dsp:sp>
    <dsp:sp modelId="{614344EE-8D66-4F74-AD9B-E91E86BC28E3}">
      <dsp:nvSpPr>
        <dsp:cNvPr id="0" name=""/>
        <dsp:cNvSpPr/>
      </dsp:nvSpPr>
      <dsp:spPr>
        <a:xfrm>
          <a:off x="5201920" y="1476578"/>
          <a:ext cx="2926080" cy="1404238"/>
        </a:xfrm>
        <a:prstGeom prst="roundRect">
          <a:avLst/>
        </a:prstGeom>
        <a:solidFill>
          <a:schemeClr val="accent4">
            <a:hueOff val="4900445"/>
            <a:satOff val="-20388"/>
            <a:lumOff val="4804"/>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106680" tIns="53340" rIns="106680" bIns="53340" numCol="1" spcCol="1270" anchor="ctr" anchorCtr="0">
          <a:noAutofit/>
        </a:bodyPr>
        <a:lstStyle/>
        <a:p>
          <a:pPr lvl="0" algn="ctr" defTabSz="1244600" rtl="1">
            <a:lnSpc>
              <a:spcPct val="90000"/>
            </a:lnSpc>
            <a:spcBef>
              <a:spcPct val="0"/>
            </a:spcBef>
            <a:spcAft>
              <a:spcPct val="35000"/>
            </a:spcAft>
          </a:pPr>
          <a:r>
            <a:rPr lang="ar-SA" sz="2800" b="1" kern="1200" dirty="0" smtClean="0"/>
            <a:t>المستوى التنافسي</a:t>
          </a:r>
          <a:endParaRPr lang="ar-SA" sz="2800" b="1" kern="1200" dirty="0"/>
        </a:p>
      </dsp:txBody>
      <dsp:txXfrm>
        <a:off x="5270469" y="1545127"/>
        <a:ext cx="2788982" cy="1267140"/>
      </dsp:txXfrm>
    </dsp:sp>
    <dsp:sp modelId="{1E9B264E-A263-4A5B-A766-949F37471F02}">
      <dsp:nvSpPr>
        <dsp:cNvPr id="0" name=""/>
        <dsp:cNvSpPr/>
      </dsp:nvSpPr>
      <dsp:spPr>
        <a:xfrm rot="16200000">
          <a:off x="2039264" y="1052188"/>
          <a:ext cx="1123391" cy="5201920"/>
        </a:xfrm>
        <a:prstGeom prst="round2SameRect">
          <a:avLst/>
        </a:prstGeom>
        <a:solidFill>
          <a:schemeClr val="accent4">
            <a:tint val="40000"/>
            <a:alpha val="90000"/>
            <a:hueOff val="10861925"/>
            <a:satOff val="-51245"/>
            <a:lumOff val="-1851"/>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285750" lvl="1" indent="-285750" algn="justLow" defTabSz="1244600" rtl="1">
            <a:lnSpc>
              <a:spcPct val="90000"/>
            </a:lnSpc>
            <a:spcBef>
              <a:spcPct val="0"/>
            </a:spcBef>
            <a:spcAft>
              <a:spcPct val="15000"/>
            </a:spcAft>
            <a:buChar char="••"/>
          </a:pPr>
          <a:r>
            <a:rPr lang="ar-SA" sz="2800" kern="1200" dirty="0" smtClean="0"/>
            <a:t>العمل الاجتماعي يبني رصيداً من النوايا الحسنة يحمي الشركة عند وقوع أي خطأ غير مقصود</a:t>
          </a:r>
          <a:endParaRPr lang="ar-SA" sz="2800" kern="1200" dirty="0"/>
        </a:p>
      </dsp:txBody>
      <dsp:txXfrm rot="5400000">
        <a:off x="54839" y="3146292"/>
        <a:ext cx="5147081" cy="1013713"/>
      </dsp:txXfrm>
    </dsp:sp>
    <dsp:sp modelId="{809A909E-3E9B-4259-A3AB-BA0D1E09C2AA}">
      <dsp:nvSpPr>
        <dsp:cNvPr id="0" name=""/>
        <dsp:cNvSpPr/>
      </dsp:nvSpPr>
      <dsp:spPr>
        <a:xfrm>
          <a:off x="5201920" y="2951029"/>
          <a:ext cx="2926080" cy="1404238"/>
        </a:xfrm>
        <a:prstGeom prst="roundRect">
          <a:avLst/>
        </a:prstGeom>
        <a:solidFill>
          <a:schemeClr val="accent4">
            <a:hueOff val="9800891"/>
            <a:satOff val="-40777"/>
            <a:lumOff val="9608"/>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106680" tIns="53340" rIns="106680" bIns="53340" numCol="1" spcCol="1270" anchor="ctr" anchorCtr="0">
          <a:noAutofit/>
        </a:bodyPr>
        <a:lstStyle/>
        <a:p>
          <a:pPr lvl="0" algn="ctr" defTabSz="1244600" rtl="1">
            <a:lnSpc>
              <a:spcPct val="90000"/>
            </a:lnSpc>
            <a:spcBef>
              <a:spcPct val="0"/>
            </a:spcBef>
            <a:spcAft>
              <a:spcPct val="35000"/>
            </a:spcAft>
          </a:pPr>
          <a:r>
            <a:rPr lang="ar-SA" sz="2800" b="1" kern="1200" dirty="0" smtClean="0"/>
            <a:t>المستوى الوقائي</a:t>
          </a:r>
          <a:endParaRPr lang="ar-SA" sz="2800" b="1" kern="1200" dirty="0"/>
        </a:p>
      </dsp:txBody>
      <dsp:txXfrm>
        <a:off x="5270469" y="3019578"/>
        <a:ext cx="2788982" cy="1267140"/>
      </dsp:txXfrm>
    </dsp:sp>
  </dsp:spTree>
</dsp:drawing>
</file>

<file path=ppt/diagrams/drawing1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8BB7644-F0B2-4225-AB05-260D7B7B41FC}">
      <dsp:nvSpPr>
        <dsp:cNvPr id="0" name=""/>
        <dsp:cNvSpPr/>
      </dsp:nvSpPr>
      <dsp:spPr>
        <a:xfrm>
          <a:off x="0" y="12298"/>
          <a:ext cx="8128000" cy="4032000"/>
        </a:xfrm>
        <a:prstGeom prst="rightArrow">
          <a:avLst/>
        </a:prstGeom>
        <a:gradFill rotWithShape="0">
          <a:gsLst>
            <a:gs pos="0">
              <a:schemeClr val="accent4">
                <a:hueOff val="0"/>
                <a:satOff val="0"/>
                <a:lumOff val="0"/>
                <a:alphaOff val="0"/>
                <a:satMod val="103000"/>
                <a:lumMod val="102000"/>
                <a:tint val="94000"/>
              </a:schemeClr>
            </a:gs>
            <a:gs pos="50000">
              <a:schemeClr val="accent4">
                <a:hueOff val="0"/>
                <a:satOff val="0"/>
                <a:lumOff val="0"/>
                <a:alphaOff val="0"/>
                <a:satMod val="110000"/>
                <a:lumMod val="100000"/>
                <a:shade val="100000"/>
              </a:schemeClr>
            </a:gs>
            <a:gs pos="100000">
              <a:schemeClr val="accent4">
                <a:hueOff val="0"/>
                <a:satOff val="0"/>
                <a:lumOff val="0"/>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sp>
    <dsp:sp modelId="{A4111D62-DD84-44A8-949E-5D315701C0E0}">
      <dsp:nvSpPr>
        <dsp:cNvPr id="0" name=""/>
        <dsp:cNvSpPr/>
      </dsp:nvSpPr>
      <dsp:spPr>
        <a:xfrm>
          <a:off x="5584825" y="1020299"/>
          <a:ext cx="1730374" cy="2016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284480" rIns="0" bIns="284480" numCol="1" spcCol="1270" anchor="ctr" anchorCtr="0">
          <a:noAutofit/>
        </a:bodyPr>
        <a:lstStyle/>
        <a:p>
          <a:pPr lvl="0" algn="ctr" defTabSz="1244600" rtl="1">
            <a:lnSpc>
              <a:spcPct val="90000"/>
            </a:lnSpc>
            <a:spcBef>
              <a:spcPct val="0"/>
            </a:spcBef>
            <a:spcAft>
              <a:spcPct val="35000"/>
            </a:spcAft>
          </a:pPr>
          <a:r>
            <a:rPr lang="ar-SA" sz="2800" kern="1200" dirty="0" smtClean="0"/>
            <a:t>إشراك أصحاب المصلحة</a:t>
          </a:r>
          <a:endParaRPr lang="ar-SA" sz="2800" kern="1200" dirty="0"/>
        </a:p>
      </dsp:txBody>
      <dsp:txXfrm>
        <a:off x="5584825" y="1020299"/>
        <a:ext cx="1730374" cy="2016000"/>
      </dsp:txXfrm>
    </dsp:sp>
    <dsp:sp modelId="{D449F518-4696-4E59-B937-606EBD056C99}">
      <dsp:nvSpPr>
        <dsp:cNvPr id="0" name=""/>
        <dsp:cNvSpPr/>
      </dsp:nvSpPr>
      <dsp:spPr>
        <a:xfrm>
          <a:off x="3207462" y="1020299"/>
          <a:ext cx="2031287" cy="2016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284480" rIns="0" bIns="284480" numCol="1" spcCol="1270" anchor="ctr" anchorCtr="0">
          <a:noAutofit/>
        </a:bodyPr>
        <a:lstStyle/>
        <a:p>
          <a:pPr lvl="0" algn="ctr" defTabSz="1244600" rtl="1">
            <a:lnSpc>
              <a:spcPct val="90000"/>
            </a:lnSpc>
            <a:spcBef>
              <a:spcPct val="0"/>
            </a:spcBef>
            <a:spcAft>
              <a:spcPct val="35000"/>
            </a:spcAft>
          </a:pPr>
          <a:r>
            <a:rPr lang="ar-SA" sz="2800" kern="1200" dirty="0" smtClean="0"/>
            <a:t>الاستثمار الاجتماعي الذكي</a:t>
          </a:r>
          <a:endParaRPr lang="ar-SA" sz="2800" kern="1200" dirty="0"/>
        </a:p>
      </dsp:txBody>
      <dsp:txXfrm>
        <a:off x="3207462" y="1020299"/>
        <a:ext cx="2031287" cy="2016000"/>
      </dsp:txXfrm>
    </dsp:sp>
    <dsp:sp modelId="{21009A56-4268-40C2-9032-0A73BB170BD3}">
      <dsp:nvSpPr>
        <dsp:cNvPr id="0" name=""/>
        <dsp:cNvSpPr/>
      </dsp:nvSpPr>
      <dsp:spPr>
        <a:xfrm>
          <a:off x="651214" y="1020299"/>
          <a:ext cx="2210173" cy="2016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284480" rIns="0" bIns="284480" numCol="1" spcCol="1270" anchor="ctr" anchorCtr="0">
          <a:noAutofit/>
        </a:bodyPr>
        <a:lstStyle/>
        <a:p>
          <a:pPr lvl="0" algn="ctr" defTabSz="1244600" rtl="1">
            <a:lnSpc>
              <a:spcPct val="90000"/>
            </a:lnSpc>
            <a:spcBef>
              <a:spcPct val="0"/>
            </a:spcBef>
            <a:spcAft>
              <a:spcPct val="35000"/>
            </a:spcAft>
          </a:pPr>
          <a:r>
            <a:rPr lang="ar-SA" sz="2800" kern="1200" dirty="0" smtClean="0"/>
            <a:t>الانتقال من التبرع إلى الشراكة</a:t>
          </a:r>
          <a:endParaRPr lang="ar-SA" sz="2800" kern="1200" dirty="0"/>
        </a:p>
      </dsp:txBody>
      <dsp:txXfrm>
        <a:off x="651214" y="1020299"/>
        <a:ext cx="2210173" cy="2016000"/>
      </dsp:txXfrm>
    </dsp:sp>
  </dsp:spTree>
</dsp:drawing>
</file>

<file path=ppt/diagrams/drawing1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1DE9CB6-C77D-4EF6-A443-B8DEC372C48D}">
      <dsp:nvSpPr>
        <dsp:cNvPr id="0" name=""/>
        <dsp:cNvSpPr/>
      </dsp:nvSpPr>
      <dsp:spPr>
        <a:xfrm rot="16200000">
          <a:off x="3400506" y="-3182217"/>
          <a:ext cx="704946" cy="7248288"/>
        </a:xfrm>
        <a:prstGeom prst="round2SameRect">
          <a:avLst/>
        </a:prstGeom>
        <a:solidFill>
          <a:schemeClr val="accent4">
            <a:tint val="40000"/>
            <a:alpha val="90000"/>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285750" lvl="1" indent="-285750" algn="justLow" defTabSz="1244600" rtl="1">
            <a:lnSpc>
              <a:spcPct val="90000"/>
            </a:lnSpc>
            <a:spcBef>
              <a:spcPct val="0"/>
            </a:spcBef>
            <a:spcAft>
              <a:spcPct val="15000"/>
            </a:spcAft>
            <a:buChar char="••"/>
          </a:pPr>
          <a:r>
            <a:rPr lang="ar-SA" sz="2800" kern="1200" dirty="0" smtClean="0"/>
            <a:t>هل لدى القائد خارطة طريق واضحة للمستقبل</a:t>
          </a:r>
          <a:endParaRPr lang="ar-SA" sz="2800" kern="1200" dirty="0"/>
        </a:p>
      </dsp:txBody>
      <dsp:txXfrm rot="5400000">
        <a:off x="163249" y="123866"/>
        <a:ext cx="7213875" cy="636120"/>
      </dsp:txXfrm>
    </dsp:sp>
    <dsp:sp modelId="{80B37703-CFD1-4432-A887-971091EF8605}">
      <dsp:nvSpPr>
        <dsp:cNvPr id="0" name=""/>
        <dsp:cNvSpPr/>
      </dsp:nvSpPr>
      <dsp:spPr>
        <a:xfrm>
          <a:off x="7377124" y="1335"/>
          <a:ext cx="1432221" cy="881183"/>
        </a:xfrm>
        <a:prstGeom prst="roundRect">
          <a:avLst/>
        </a:prstGeom>
        <a:solidFill>
          <a:schemeClr val="accent4">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106680" tIns="53340" rIns="106680" bIns="53340" numCol="1" spcCol="1270" anchor="ctr" anchorCtr="0">
          <a:noAutofit/>
        </a:bodyPr>
        <a:lstStyle/>
        <a:p>
          <a:pPr lvl="0" algn="ctr" defTabSz="1244600" rtl="1">
            <a:lnSpc>
              <a:spcPct val="90000"/>
            </a:lnSpc>
            <a:spcBef>
              <a:spcPct val="0"/>
            </a:spcBef>
            <a:spcAft>
              <a:spcPct val="35000"/>
            </a:spcAft>
          </a:pPr>
          <a:r>
            <a:rPr lang="ar-SA" sz="2800" b="1" kern="1200" dirty="0" smtClean="0"/>
            <a:t>الرؤية</a:t>
          </a:r>
          <a:endParaRPr lang="ar-SA" sz="2800" b="1" kern="1200" dirty="0"/>
        </a:p>
      </dsp:txBody>
      <dsp:txXfrm>
        <a:off x="7420140" y="44351"/>
        <a:ext cx="1346189" cy="795151"/>
      </dsp:txXfrm>
    </dsp:sp>
    <dsp:sp modelId="{9B5FF25A-367B-44BD-9857-5FE7CA398BD7}">
      <dsp:nvSpPr>
        <dsp:cNvPr id="0" name=""/>
        <dsp:cNvSpPr/>
      </dsp:nvSpPr>
      <dsp:spPr>
        <a:xfrm rot="16200000">
          <a:off x="3331991" y="-2288678"/>
          <a:ext cx="704946" cy="7311695"/>
        </a:xfrm>
        <a:prstGeom prst="round2SameRect">
          <a:avLst/>
        </a:prstGeom>
        <a:solidFill>
          <a:schemeClr val="accent4">
            <a:tint val="40000"/>
            <a:alpha val="90000"/>
            <a:hueOff val="5430963"/>
            <a:satOff val="-25622"/>
            <a:lumOff val="-925"/>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285750" lvl="1" indent="-285750" algn="justLow" defTabSz="1244600" rtl="1">
            <a:lnSpc>
              <a:spcPct val="90000"/>
            </a:lnSpc>
            <a:spcBef>
              <a:spcPct val="0"/>
            </a:spcBef>
            <a:spcAft>
              <a:spcPct val="15000"/>
            </a:spcAft>
            <a:buChar char="••"/>
          </a:pPr>
          <a:r>
            <a:rPr lang="ar-SA" sz="2800" kern="1200" dirty="0" smtClean="0"/>
            <a:t>هل تنجح القيادة في تحقيق الأهداف والوعود</a:t>
          </a:r>
          <a:endParaRPr lang="ar-SA" sz="2800" kern="1200" dirty="0"/>
        </a:p>
      </dsp:txBody>
      <dsp:txXfrm rot="5400000">
        <a:off x="63030" y="1049109"/>
        <a:ext cx="7277282" cy="636120"/>
      </dsp:txXfrm>
    </dsp:sp>
    <dsp:sp modelId="{614344EE-8D66-4F74-AD9B-E91E86BC28E3}">
      <dsp:nvSpPr>
        <dsp:cNvPr id="0" name=""/>
        <dsp:cNvSpPr/>
      </dsp:nvSpPr>
      <dsp:spPr>
        <a:xfrm>
          <a:off x="7340312" y="926577"/>
          <a:ext cx="1469033" cy="881183"/>
        </a:xfrm>
        <a:prstGeom prst="roundRect">
          <a:avLst/>
        </a:prstGeom>
        <a:solidFill>
          <a:schemeClr val="accent4">
            <a:hueOff val="4900445"/>
            <a:satOff val="-20388"/>
            <a:lumOff val="4804"/>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106680" tIns="53340" rIns="106680" bIns="53340" numCol="1" spcCol="1270" anchor="ctr" anchorCtr="0">
          <a:noAutofit/>
        </a:bodyPr>
        <a:lstStyle/>
        <a:p>
          <a:pPr lvl="0" algn="ctr" defTabSz="1244600" rtl="1">
            <a:lnSpc>
              <a:spcPct val="90000"/>
            </a:lnSpc>
            <a:spcBef>
              <a:spcPct val="0"/>
            </a:spcBef>
            <a:spcAft>
              <a:spcPct val="35000"/>
            </a:spcAft>
          </a:pPr>
          <a:r>
            <a:rPr lang="ar-SA" sz="2800" b="1" kern="1200" dirty="0" smtClean="0"/>
            <a:t>الكفاءة</a:t>
          </a:r>
          <a:endParaRPr lang="ar-SA" sz="2800" b="1" kern="1200" dirty="0"/>
        </a:p>
      </dsp:txBody>
      <dsp:txXfrm>
        <a:off x="7383328" y="969593"/>
        <a:ext cx="1383001" cy="795151"/>
      </dsp:txXfrm>
    </dsp:sp>
    <dsp:sp modelId="{1E9B264E-A263-4A5B-A766-949F37471F02}">
      <dsp:nvSpPr>
        <dsp:cNvPr id="0" name=""/>
        <dsp:cNvSpPr/>
      </dsp:nvSpPr>
      <dsp:spPr>
        <a:xfrm rot="16200000">
          <a:off x="3349377" y="-1380856"/>
          <a:ext cx="704946" cy="7346538"/>
        </a:xfrm>
        <a:prstGeom prst="round2SameRect">
          <a:avLst/>
        </a:prstGeom>
        <a:solidFill>
          <a:schemeClr val="accent4">
            <a:tint val="40000"/>
            <a:alpha val="90000"/>
            <a:hueOff val="10861925"/>
            <a:satOff val="-51245"/>
            <a:lumOff val="-1851"/>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285750" lvl="1" indent="-285750" algn="justLow" defTabSz="1244600" rtl="1">
            <a:lnSpc>
              <a:spcPct val="90000"/>
            </a:lnSpc>
            <a:spcBef>
              <a:spcPct val="0"/>
            </a:spcBef>
            <a:spcAft>
              <a:spcPct val="15000"/>
            </a:spcAft>
            <a:buChar char="••"/>
          </a:pPr>
          <a:r>
            <a:rPr lang="ar-SA" sz="2800" kern="1200" dirty="0" smtClean="0"/>
            <a:t>هل يجسد القادة المبادئ الأخلاقية للمؤسسة في تصرفاتهم</a:t>
          </a:r>
          <a:endParaRPr lang="ar-SA" sz="2800" kern="1200" dirty="0"/>
        </a:p>
      </dsp:txBody>
      <dsp:txXfrm rot="5400000">
        <a:off x="62995" y="1974352"/>
        <a:ext cx="7312125" cy="636120"/>
      </dsp:txXfrm>
    </dsp:sp>
    <dsp:sp modelId="{809A909E-3E9B-4259-A3AB-BA0D1E09C2AA}">
      <dsp:nvSpPr>
        <dsp:cNvPr id="0" name=""/>
        <dsp:cNvSpPr/>
      </dsp:nvSpPr>
      <dsp:spPr>
        <a:xfrm>
          <a:off x="7375120" y="1851820"/>
          <a:ext cx="1434226" cy="881183"/>
        </a:xfrm>
        <a:prstGeom prst="roundRect">
          <a:avLst/>
        </a:prstGeom>
        <a:solidFill>
          <a:schemeClr val="accent4">
            <a:hueOff val="9800891"/>
            <a:satOff val="-40777"/>
            <a:lumOff val="9608"/>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106680" tIns="53340" rIns="106680" bIns="53340" numCol="1" spcCol="1270" anchor="ctr" anchorCtr="0">
          <a:noAutofit/>
        </a:bodyPr>
        <a:lstStyle/>
        <a:p>
          <a:pPr lvl="0" algn="ctr" defTabSz="1244600" rtl="1">
            <a:lnSpc>
              <a:spcPct val="90000"/>
            </a:lnSpc>
            <a:spcBef>
              <a:spcPct val="0"/>
            </a:spcBef>
            <a:spcAft>
              <a:spcPct val="35000"/>
            </a:spcAft>
          </a:pPr>
          <a:r>
            <a:rPr lang="ar-SA" sz="2800" b="1" kern="1200" dirty="0" smtClean="0"/>
            <a:t>القيّم</a:t>
          </a:r>
          <a:endParaRPr lang="ar-SA" sz="2800" b="1" kern="1200" dirty="0"/>
        </a:p>
      </dsp:txBody>
      <dsp:txXfrm>
        <a:off x="7418136" y="1894836"/>
        <a:ext cx="1348194" cy="795151"/>
      </dsp:txXfrm>
    </dsp:sp>
  </dsp:spTree>
</dsp:drawing>
</file>

<file path=ppt/diagrams/drawing1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1DE9CB6-C77D-4EF6-A443-B8DEC372C48D}">
      <dsp:nvSpPr>
        <dsp:cNvPr id="0" name=""/>
        <dsp:cNvSpPr/>
      </dsp:nvSpPr>
      <dsp:spPr>
        <a:xfrm rot="16200000">
          <a:off x="3160885" y="-3041220"/>
          <a:ext cx="915922" cy="7230813"/>
        </a:xfrm>
        <a:prstGeom prst="round2SameRect">
          <a:avLst/>
        </a:prstGeom>
        <a:solidFill>
          <a:schemeClr val="accent4">
            <a:tint val="40000"/>
            <a:alpha val="90000"/>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285750" lvl="1" indent="-285750" algn="justLow" defTabSz="1244600" rtl="1">
            <a:lnSpc>
              <a:spcPct val="90000"/>
            </a:lnSpc>
            <a:spcBef>
              <a:spcPct val="0"/>
            </a:spcBef>
            <a:spcAft>
              <a:spcPct val="15000"/>
            </a:spcAft>
            <a:buChar char="••"/>
          </a:pPr>
          <a:r>
            <a:rPr lang="ar-SA" sz="2800" kern="1200" dirty="0" smtClean="0"/>
            <a:t>تطابق الأقوال مع الأفعال هو أقصر طريق لبناء سمعة صلبة.</a:t>
          </a:r>
          <a:endParaRPr lang="ar-SA" sz="2800" kern="1200" dirty="0"/>
        </a:p>
      </dsp:txBody>
      <dsp:txXfrm rot="5400000">
        <a:off x="48152" y="160937"/>
        <a:ext cx="7186101" cy="826498"/>
      </dsp:txXfrm>
    </dsp:sp>
    <dsp:sp modelId="{80B37703-CFD1-4432-A887-971091EF8605}">
      <dsp:nvSpPr>
        <dsp:cNvPr id="0" name=""/>
        <dsp:cNvSpPr/>
      </dsp:nvSpPr>
      <dsp:spPr>
        <a:xfrm>
          <a:off x="7234253" y="1734"/>
          <a:ext cx="2199380" cy="1144903"/>
        </a:xfrm>
        <a:prstGeom prst="roundRect">
          <a:avLst/>
        </a:prstGeom>
        <a:solidFill>
          <a:schemeClr val="accent4">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106680" tIns="53340" rIns="106680" bIns="53340" numCol="1" spcCol="1270" anchor="ctr" anchorCtr="0">
          <a:noAutofit/>
        </a:bodyPr>
        <a:lstStyle/>
        <a:p>
          <a:pPr lvl="0" algn="ctr" defTabSz="1244600" rtl="1">
            <a:lnSpc>
              <a:spcPct val="90000"/>
            </a:lnSpc>
            <a:spcBef>
              <a:spcPct val="0"/>
            </a:spcBef>
            <a:spcAft>
              <a:spcPct val="35000"/>
            </a:spcAft>
          </a:pPr>
          <a:r>
            <a:rPr lang="ar-SA" sz="2800" b="1" kern="1200" dirty="0" smtClean="0"/>
            <a:t>القيادة بالقدوة</a:t>
          </a:r>
          <a:endParaRPr lang="ar-SA" sz="2800" b="1" kern="1200" dirty="0"/>
        </a:p>
      </dsp:txBody>
      <dsp:txXfrm>
        <a:off x="7290143" y="57624"/>
        <a:ext cx="2087600" cy="1033123"/>
      </dsp:txXfrm>
    </dsp:sp>
    <dsp:sp modelId="{9B5FF25A-367B-44BD-9857-5FE7CA398BD7}">
      <dsp:nvSpPr>
        <dsp:cNvPr id="0" name=""/>
        <dsp:cNvSpPr/>
      </dsp:nvSpPr>
      <dsp:spPr>
        <a:xfrm rot="16200000">
          <a:off x="3109286" y="-1790669"/>
          <a:ext cx="915922" cy="7134009"/>
        </a:xfrm>
        <a:prstGeom prst="round2SameRect">
          <a:avLst/>
        </a:prstGeom>
        <a:solidFill>
          <a:schemeClr val="accent4">
            <a:tint val="40000"/>
            <a:alpha val="90000"/>
            <a:hueOff val="5430963"/>
            <a:satOff val="-25622"/>
            <a:lumOff val="-925"/>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285750" lvl="1" indent="-285750" algn="justLow" defTabSz="1244600" rtl="1">
            <a:lnSpc>
              <a:spcPct val="90000"/>
            </a:lnSpc>
            <a:spcBef>
              <a:spcPct val="0"/>
            </a:spcBef>
            <a:spcAft>
              <a:spcPct val="15000"/>
            </a:spcAft>
            <a:buChar char="••"/>
          </a:pPr>
          <a:r>
            <a:rPr lang="ar-SA" sz="2800" kern="1200" dirty="0" smtClean="0"/>
            <a:t>أن يُنظر للقائد كخبير في مجاله يشارك الأفكار ويسهم في حل مشكلات القطاع.</a:t>
          </a:r>
          <a:endParaRPr lang="ar-SA" sz="2800" kern="1200" dirty="0"/>
        </a:p>
      </dsp:txBody>
      <dsp:txXfrm rot="5400000">
        <a:off x="44955" y="1363086"/>
        <a:ext cx="7089297" cy="826498"/>
      </dsp:txXfrm>
    </dsp:sp>
    <dsp:sp modelId="{614344EE-8D66-4F74-AD9B-E91E86BC28E3}">
      <dsp:nvSpPr>
        <dsp:cNvPr id="0" name=""/>
        <dsp:cNvSpPr/>
      </dsp:nvSpPr>
      <dsp:spPr>
        <a:xfrm>
          <a:off x="7134252" y="1203883"/>
          <a:ext cx="2299380" cy="1144903"/>
        </a:xfrm>
        <a:prstGeom prst="roundRect">
          <a:avLst/>
        </a:prstGeom>
        <a:solidFill>
          <a:schemeClr val="accent4">
            <a:hueOff val="4900445"/>
            <a:satOff val="-20388"/>
            <a:lumOff val="4804"/>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106680" tIns="53340" rIns="106680" bIns="53340" numCol="1" spcCol="1270" anchor="ctr" anchorCtr="0">
          <a:noAutofit/>
        </a:bodyPr>
        <a:lstStyle/>
        <a:p>
          <a:pPr lvl="0" algn="ctr" defTabSz="1244600" rtl="1">
            <a:lnSpc>
              <a:spcPct val="90000"/>
            </a:lnSpc>
            <a:spcBef>
              <a:spcPct val="0"/>
            </a:spcBef>
            <a:spcAft>
              <a:spcPct val="35000"/>
            </a:spcAft>
          </a:pPr>
          <a:r>
            <a:rPr lang="ar-SA" sz="2800" b="1" kern="1200" dirty="0" smtClean="0"/>
            <a:t>التواجد الفعال</a:t>
          </a:r>
          <a:endParaRPr lang="ar-SA" sz="2800" b="1" kern="1200" dirty="0"/>
        </a:p>
      </dsp:txBody>
      <dsp:txXfrm>
        <a:off x="7190142" y="1259773"/>
        <a:ext cx="2187600" cy="1033123"/>
      </dsp:txXfrm>
    </dsp:sp>
    <dsp:sp modelId="{1E9B264E-A263-4A5B-A766-949F37471F02}">
      <dsp:nvSpPr>
        <dsp:cNvPr id="0" name=""/>
        <dsp:cNvSpPr/>
      </dsp:nvSpPr>
      <dsp:spPr>
        <a:xfrm rot="16200000">
          <a:off x="3118726" y="-594032"/>
          <a:ext cx="915922" cy="7145031"/>
        </a:xfrm>
        <a:prstGeom prst="round2SameRect">
          <a:avLst/>
        </a:prstGeom>
        <a:solidFill>
          <a:schemeClr val="accent4">
            <a:tint val="40000"/>
            <a:alpha val="90000"/>
            <a:hueOff val="10861925"/>
            <a:satOff val="-51245"/>
            <a:lumOff val="-1851"/>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285750" lvl="1" indent="-285750" algn="justLow" defTabSz="1244600" rtl="1">
            <a:lnSpc>
              <a:spcPct val="90000"/>
            </a:lnSpc>
            <a:spcBef>
              <a:spcPct val="0"/>
            </a:spcBef>
            <a:spcAft>
              <a:spcPct val="15000"/>
            </a:spcAft>
            <a:buChar char="••"/>
          </a:pPr>
          <a:r>
            <a:rPr lang="ar-SA" sz="2800" kern="1200" dirty="0" smtClean="0"/>
            <a:t>القدرة على الاعتراف بالخطأ والتعاطف مع الموظفين والعملاء تعزز من </a:t>
          </a:r>
          <a:r>
            <a:rPr lang="ar-SA" sz="2800" kern="1200" dirty="0" err="1" smtClean="0"/>
            <a:t>أنسنة</a:t>
          </a:r>
          <a:r>
            <a:rPr lang="ar-SA" sz="2800" kern="1200" dirty="0" smtClean="0"/>
            <a:t> المؤسسة.</a:t>
          </a:r>
          <a:endParaRPr lang="ar-SA" sz="2800" kern="1200" dirty="0"/>
        </a:p>
      </dsp:txBody>
      <dsp:txXfrm rot="5400000">
        <a:off x="48884" y="2565234"/>
        <a:ext cx="7100319" cy="826498"/>
      </dsp:txXfrm>
    </dsp:sp>
    <dsp:sp modelId="{809A909E-3E9B-4259-A3AB-BA0D1E09C2AA}">
      <dsp:nvSpPr>
        <dsp:cNvPr id="0" name=""/>
        <dsp:cNvSpPr/>
      </dsp:nvSpPr>
      <dsp:spPr>
        <a:xfrm>
          <a:off x="7149203" y="2406031"/>
          <a:ext cx="2284429" cy="1144903"/>
        </a:xfrm>
        <a:prstGeom prst="roundRect">
          <a:avLst/>
        </a:prstGeom>
        <a:solidFill>
          <a:schemeClr val="accent4">
            <a:hueOff val="9800891"/>
            <a:satOff val="-40777"/>
            <a:lumOff val="9608"/>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106680" tIns="53340" rIns="106680" bIns="53340" numCol="1" spcCol="1270" anchor="ctr" anchorCtr="0">
          <a:noAutofit/>
        </a:bodyPr>
        <a:lstStyle/>
        <a:p>
          <a:pPr lvl="0" algn="ctr" defTabSz="1244600" rtl="1">
            <a:lnSpc>
              <a:spcPct val="90000"/>
            </a:lnSpc>
            <a:spcBef>
              <a:spcPct val="0"/>
            </a:spcBef>
            <a:spcAft>
              <a:spcPct val="35000"/>
            </a:spcAft>
          </a:pPr>
          <a:r>
            <a:rPr lang="ar-SA" sz="2800" b="1" kern="1200" dirty="0" smtClean="0"/>
            <a:t>التواضع والذكاء العاطفي</a:t>
          </a:r>
          <a:endParaRPr lang="ar-SA" sz="2800" b="1" kern="1200" dirty="0"/>
        </a:p>
      </dsp:txBody>
      <dsp:txXfrm>
        <a:off x="7205093" y="2461921"/>
        <a:ext cx="2172649" cy="1033123"/>
      </dsp:txXfrm>
    </dsp:sp>
  </dsp:spTree>
</dsp:drawing>
</file>

<file path=ppt/diagrams/drawing1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1DE9CB6-C77D-4EF6-A443-B8DEC372C48D}">
      <dsp:nvSpPr>
        <dsp:cNvPr id="0" name=""/>
        <dsp:cNvSpPr/>
      </dsp:nvSpPr>
      <dsp:spPr>
        <a:xfrm rot="16200000">
          <a:off x="3683405" y="-3563243"/>
          <a:ext cx="915922" cy="8274860"/>
        </a:xfrm>
        <a:prstGeom prst="round2SameRect">
          <a:avLst/>
        </a:prstGeom>
        <a:solidFill>
          <a:schemeClr val="accent4">
            <a:tint val="40000"/>
            <a:alpha val="90000"/>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285750" lvl="1" indent="-285750" algn="justLow" defTabSz="1244600" rtl="1">
            <a:lnSpc>
              <a:spcPct val="90000"/>
            </a:lnSpc>
            <a:spcBef>
              <a:spcPct val="0"/>
            </a:spcBef>
            <a:spcAft>
              <a:spcPct val="15000"/>
            </a:spcAft>
            <a:buChar char="••"/>
          </a:pPr>
          <a:r>
            <a:rPr lang="ar-SA" sz="2800" kern="1200" dirty="0" smtClean="0"/>
            <a:t>تحقيق عوائد مالية قوية ومستقرة.</a:t>
          </a:r>
          <a:endParaRPr lang="ar-SA" sz="2800" kern="1200" dirty="0"/>
        </a:p>
      </dsp:txBody>
      <dsp:txXfrm rot="5400000">
        <a:off x="48648" y="160938"/>
        <a:ext cx="8230148" cy="826498"/>
      </dsp:txXfrm>
    </dsp:sp>
    <dsp:sp modelId="{80B37703-CFD1-4432-A887-971091EF8605}">
      <dsp:nvSpPr>
        <dsp:cNvPr id="0" name=""/>
        <dsp:cNvSpPr/>
      </dsp:nvSpPr>
      <dsp:spPr>
        <a:xfrm>
          <a:off x="8278796" y="1734"/>
          <a:ext cx="2516945" cy="1144903"/>
        </a:xfrm>
        <a:prstGeom prst="roundRect">
          <a:avLst/>
        </a:prstGeom>
        <a:solidFill>
          <a:schemeClr val="accent4">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106680" tIns="53340" rIns="106680" bIns="53340" numCol="1" spcCol="1270" anchor="ctr" anchorCtr="0">
          <a:noAutofit/>
        </a:bodyPr>
        <a:lstStyle/>
        <a:p>
          <a:pPr lvl="0" algn="ctr" defTabSz="1244600" rtl="1">
            <a:lnSpc>
              <a:spcPct val="90000"/>
            </a:lnSpc>
            <a:spcBef>
              <a:spcPct val="0"/>
            </a:spcBef>
            <a:spcAft>
              <a:spcPct val="35000"/>
            </a:spcAft>
          </a:pPr>
          <a:r>
            <a:rPr lang="ar-SA" sz="2800" b="1" kern="1200" dirty="0" smtClean="0"/>
            <a:t>الربحية</a:t>
          </a:r>
          <a:endParaRPr lang="ar-SA" sz="2800" b="1" kern="1200" dirty="0"/>
        </a:p>
      </dsp:txBody>
      <dsp:txXfrm>
        <a:off x="8334686" y="57624"/>
        <a:ext cx="2405165" cy="1033123"/>
      </dsp:txXfrm>
    </dsp:sp>
    <dsp:sp modelId="{9B5FF25A-367B-44BD-9857-5FE7CA398BD7}">
      <dsp:nvSpPr>
        <dsp:cNvPr id="0" name=""/>
        <dsp:cNvSpPr/>
      </dsp:nvSpPr>
      <dsp:spPr>
        <a:xfrm rot="16200000">
          <a:off x="3624356" y="-2305704"/>
          <a:ext cx="915922" cy="8164079"/>
        </a:xfrm>
        <a:prstGeom prst="round2SameRect">
          <a:avLst/>
        </a:prstGeom>
        <a:solidFill>
          <a:schemeClr val="accent4">
            <a:tint val="40000"/>
            <a:alpha val="90000"/>
            <a:hueOff val="5430963"/>
            <a:satOff val="-25622"/>
            <a:lumOff val="-925"/>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285750" lvl="1" indent="-285750" algn="justLow" defTabSz="1244600" rtl="1">
            <a:lnSpc>
              <a:spcPct val="90000"/>
            </a:lnSpc>
            <a:spcBef>
              <a:spcPct val="0"/>
            </a:spcBef>
            <a:spcAft>
              <a:spcPct val="15000"/>
            </a:spcAft>
            <a:buChar char="••"/>
          </a:pPr>
          <a:r>
            <a:rPr lang="ar-SA" sz="2800" kern="1200" dirty="0" smtClean="0"/>
            <a:t>قوة الميزانية العمومية والقدرة على مواجهة التقلبات الاقتصادية.</a:t>
          </a:r>
          <a:endParaRPr lang="ar-SA" sz="2800" kern="1200" dirty="0"/>
        </a:p>
      </dsp:txBody>
      <dsp:txXfrm rot="5400000">
        <a:off x="44990" y="1363086"/>
        <a:ext cx="8119367" cy="826498"/>
      </dsp:txXfrm>
    </dsp:sp>
    <dsp:sp modelId="{614344EE-8D66-4F74-AD9B-E91E86BC28E3}">
      <dsp:nvSpPr>
        <dsp:cNvPr id="0" name=""/>
        <dsp:cNvSpPr/>
      </dsp:nvSpPr>
      <dsp:spPr>
        <a:xfrm>
          <a:off x="8164357" y="1203883"/>
          <a:ext cx="2631385" cy="1144903"/>
        </a:xfrm>
        <a:prstGeom prst="roundRect">
          <a:avLst/>
        </a:prstGeom>
        <a:solidFill>
          <a:schemeClr val="accent4">
            <a:hueOff val="4900445"/>
            <a:satOff val="-20388"/>
            <a:lumOff val="4804"/>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106680" tIns="53340" rIns="106680" bIns="53340" numCol="1" spcCol="1270" anchor="ctr" anchorCtr="0">
          <a:noAutofit/>
        </a:bodyPr>
        <a:lstStyle/>
        <a:p>
          <a:pPr lvl="0" algn="ctr" defTabSz="1244600" rtl="1">
            <a:lnSpc>
              <a:spcPct val="90000"/>
            </a:lnSpc>
            <a:spcBef>
              <a:spcPct val="0"/>
            </a:spcBef>
            <a:spcAft>
              <a:spcPct val="35000"/>
            </a:spcAft>
          </a:pPr>
          <a:r>
            <a:rPr lang="ar-SA" sz="2800" b="1" kern="1200" dirty="0" smtClean="0"/>
            <a:t>المرونة المالية</a:t>
          </a:r>
          <a:endParaRPr lang="ar-SA" sz="2800" b="1" kern="1200" dirty="0"/>
        </a:p>
      </dsp:txBody>
      <dsp:txXfrm>
        <a:off x="8220247" y="1259773"/>
        <a:ext cx="2519605" cy="1033123"/>
      </dsp:txXfrm>
    </dsp:sp>
    <dsp:sp modelId="{1E9B264E-A263-4A5B-A766-949F37471F02}">
      <dsp:nvSpPr>
        <dsp:cNvPr id="0" name=""/>
        <dsp:cNvSpPr/>
      </dsp:nvSpPr>
      <dsp:spPr>
        <a:xfrm rot="16200000">
          <a:off x="3635159" y="-1109862"/>
          <a:ext cx="915922" cy="8176692"/>
        </a:xfrm>
        <a:prstGeom prst="round2SameRect">
          <a:avLst/>
        </a:prstGeom>
        <a:solidFill>
          <a:schemeClr val="accent4">
            <a:tint val="40000"/>
            <a:alpha val="90000"/>
            <a:hueOff val="10861925"/>
            <a:satOff val="-51245"/>
            <a:lumOff val="-1851"/>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285750" lvl="1" indent="-285750" algn="justLow" defTabSz="1244600" rtl="1">
            <a:lnSpc>
              <a:spcPct val="90000"/>
            </a:lnSpc>
            <a:spcBef>
              <a:spcPct val="0"/>
            </a:spcBef>
            <a:spcAft>
              <a:spcPct val="15000"/>
            </a:spcAft>
            <a:buChar char="••"/>
          </a:pPr>
          <a:r>
            <a:rPr lang="ar-SA" sz="2800" kern="1200" dirty="0" smtClean="0"/>
            <a:t>القدرة على التوسع والابتكار المستقبلي لضمان الريادة في السوق.</a:t>
          </a:r>
          <a:endParaRPr lang="ar-SA" sz="2800" kern="1200" dirty="0"/>
        </a:p>
      </dsp:txBody>
      <dsp:txXfrm rot="5400000">
        <a:off x="49486" y="2565235"/>
        <a:ext cx="8131980" cy="826498"/>
      </dsp:txXfrm>
    </dsp:sp>
    <dsp:sp modelId="{809A909E-3E9B-4259-A3AB-BA0D1E09C2AA}">
      <dsp:nvSpPr>
        <dsp:cNvPr id="0" name=""/>
        <dsp:cNvSpPr/>
      </dsp:nvSpPr>
      <dsp:spPr>
        <a:xfrm>
          <a:off x="8181466" y="2406031"/>
          <a:ext cx="2614275" cy="1144903"/>
        </a:xfrm>
        <a:prstGeom prst="roundRect">
          <a:avLst/>
        </a:prstGeom>
        <a:solidFill>
          <a:schemeClr val="accent4">
            <a:hueOff val="9800891"/>
            <a:satOff val="-40777"/>
            <a:lumOff val="9608"/>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106680" tIns="53340" rIns="106680" bIns="53340" numCol="1" spcCol="1270" anchor="ctr" anchorCtr="0">
          <a:noAutofit/>
        </a:bodyPr>
        <a:lstStyle/>
        <a:p>
          <a:pPr lvl="0" algn="ctr" defTabSz="1244600" rtl="1">
            <a:lnSpc>
              <a:spcPct val="90000"/>
            </a:lnSpc>
            <a:spcBef>
              <a:spcPct val="0"/>
            </a:spcBef>
            <a:spcAft>
              <a:spcPct val="35000"/>
            </a:spcAft>
          </a:pPr>
          <a:r>
            <a:rPr lang="ar-SA" sz="2800" b="1" kern="1200" dirty="0" smtClean="0"/>
            <a:t>آفاق النمو</a:t>
          </a:r>
          <a:endParaRPr lang="ar-SA" sz="2800" b="1" kern="1200" dirty="0"/>
        </a:p>
      </dsp:txBody>
      <dsp:txXfrm>
        <a:off x="8237356" y="2461921"/>
        <a:ext cx="2502495" cy="1033123"/>
      </dsp:txXfrm>
    </dsp:sp>
  </dsp:spTree>
</dsp:drawing>
</file>

<file path=ppt/diagrams/drawing1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1DE9CB6-C77D-4EF6-A443-B8DEC372C48D}">
      <dsp:nvSpPr>
        <dsp:cNvPr id="0" name=""/>
        <dsp:cNvSpPr/>
      </dsp:nvSpPr>
      <dsp:spPr>
        <a:xfrm rot="16200000">
          <a:off x="3606210" y="-3466458"/>
          <a:ext cx="1070311" cy="8274860"/>
        </a:xfrm>
        <a:prstGeom prst="round2SameRect">
          <a:avLst/>
        </a:prstGeom>
        <a:solidFill>
          <a:schemeClr val="accent4">
            <a:tint val="40000"/>
            <a:alpha val="90000"/>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285750" lvl="1" indent="-285750" algn="justLow" defTabSz="1244600" rtl="1">
            <a:lnSpc>
              <a:spcPct val="90000"/>
            </a:lnSpc>
            <a:spcBef>
              <a:spcPct val="0"/>
            </a:spcBef>
            <a:spcAft>
              <a:spcPct val="15000"/>
            </a:spcAft>
            <a:buChar char="••"/>
          </a:pPr>
          <a:r>
            <a:rPr lang="ar-SA" sz="2800" kern="1200" dirty="0" smtClean="0"/>
            <a:t>الأداء المتسق يجعل الجمهور يثق في أن المؤسسة تعرف ما تفعل.</a:t>
          </a:r>
          <a:endParaRPr lang="ar-SA" sz="2800" kern="1200" dirty="0"/>
        </a:p>
      </dsp:txBody>
      <dsp:txXfrm rot="5400000">
        <a:off x="56184" y="188064"/>
        <a:ext cx="8222612" cy="965815"/>
      </dsp:txXfrm>
    </dsp:sp>
    <dsp:sp modelId="{80B37703-CFD1-4432-A887-971091EF8605}">
      <dsp:nvSpPr>
        <dsp:cNvPr id="0" name=""/>
        <dsp:cNvSpPr/>
      </dsp:nvSpPr>
      <dsp:spPr>
        <a:xfrm>
          <a:off x="8278796" y="2027"/>
          <a:ext cx="2516945" cy="1337889"/>
        </a:xfrm>
        <a:prstGeom prst="roundRect">
          <a:avLst/>
        </a:prstGeom>
        <a:solidFill>
          <a:schemeClr val="accent4">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106680" tIns="53340" rIns="106680" bIns="53340" numCol="1" spcCol="1270" anchor="ctr" anchorCtr="0">
          <a:noAutofit/>
        </a:bodyPr>
        <a:lstStyle/>
        <a:p>
          <a:pPr lvl="0" algn="ctr" defTabSz="1244600" rtl="1">
            <a:lnSpc>
              <a:spcPct val="90000"/>
            </a:lnSpc>
            <a:spcBef>
              <a:spcPct val="0"/>
            </a:spcBef>
            <a:spcAft>
              <a:spcPct val="35000"/>
            </a:spcAft>
          </a:pPr>
          <a:r>
            <a:rPr lang="ar-SA" sz="2800" b="1" kern="1200" dirty="0" smtClean="0"/>
            <a:t>الموثوقية</a:t>
          </a:r>
          <a:endParaRPr lang="ar-SA" sz="2800" b="1" kern="1200" dirty="0"/>
        </a:p>
      </dsp:txBody>
      <dsp:txXfrm>
        <a:off x="8344106" y="67337"/>
        <a:ext cx="2386325" cy="1207269"/>
      </dsp:txXfrm>
    </dsp:sp>
    <dsp:sp modelId="{9B5FF25A-367B-44BD-9857-5FE7CA398BD7}">
      <dsp:nvSpPr>
        <dsp:cNvPr id="0" name=""/>
        <dsp:cNvSpPr/>
      </dsp:nvSpPr>
      <dsp:spPr>
        <a:xfrm rot="16200000">
          <a:off x="3547161" y="-2006284"/>
          <a:ext cx="1070311" cy="8164079"/>
        </a:xfrm>
        <a:prstGeom prst="round2SameRect">
          <a:avLst/>
        </a:prstGeom>
        <a:solidFill>
          <a:schemeClr val="accent4">
            <a:tint val="40000"/>
            <a:alpha val="90000"/>
            <a:hueOff val="5430963"/>
            <a:satOff val="-25622"/>
            <a:lumOff val="-925"/>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285750" lvl="1" indent="-285750" algn="justLow" defTabSz="1244600" rtl="1">
            <a:lnSpc>
              <a:spcPct val="90000"/>
            </a:lnSpc>
            <a:spcBef>
              <a:spcPct val="0"/>
            </a:spcBef>
            <a:spcAft>
              <a:spcPct val="15000"/>
            </a:spcAft>
            <a:buChar char="••"/>
          </a:pPr>
          <a:r>
            <a:rPr lang="ar-SA" sz="2800" kern="1200" dirty="0" smtClean="0"/>
            <a:t>سهولة الحصول على تمويل وشراكات استراتيجية لأن  الجميع يريد الارتباط بالناجحين!</a:t>
          </a:r>
          <a:endParaRPr lang="ar-SA" sz="2800" kern="1200" dirty="0"/>
        </a:p>
      </dsp:txBody>
      <dsp:txXfrm rot="5400000">
        <a:off x="52525" y="1592848"/>
        <a:ext cx="8111831" cy="965815"/>
      </dsp:txXfrm>
    </dsp:sp>
    <dsp:sp modelId="{614344EE-8D66-4F74-AD9B-E91E86BC28E3}">
      <dsp:nvSpPr>
        <dsp:cNvPr id="0" name=""/>
        <dsp:cNvSpPr/>
      </dsp:nvSpPr>
      <dsp:spPr>
        <a:xfrm>
          <a:off x="8164357" y="1406810"/>
          <a:ext cx="2631385" cy="1337889"/>
        </a:xfrm>
        <a:prstGeom prst="roundRect">
          <a:avLst/>
        </a:prstGeom>
        <a:solidFill>
          <a:schemeClr val="accent4">
            <a:hueOff val="4900445"/>
            <a:satOff val="-20388"/>
            <a:lumOff val="4804"/>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106680" tIns="53340" rIns="106680" bIns="53340" numCol="1" spcCol="1270" anchor="ctr" anchorCtr="0">
          <a:noAutofit/>
        </a:bodyPr>
        <a:lstStyle/>
        <a:p>
          <a:pPr lvl="0" algn="ctr" defTabSz="1244600" rtl="1">
            <a:lnSpc>
              <a:spcPct val="90000"/>
            </a:lnSpc>
            <a:spcBef>
              <a:spcPct val="0"/>
            </a:spcBef>
            <a:spcAft>
              <a:spcPct val="35000"/>
            </a:spcAft>
          </a:pPr>
          <a:r>
            <a:rPr lang="ar-SA" sz="2800" b="1" kern="1200" dirty="0" smtClean="0"/>
            <a:t>جاذبية رأس المال</a:t>
          </a:r>
          <a:endParaRPr lang="ar-SA" sz="2800" b="1" kern="1200" dirty="0"/>
        </a:p>
      </dsp:txBody>
      <dsp:txXfrm>
        <a:off x="8229667" y="1472120"/>
        <a:ext cx="2500765" cy="1207269"/>
      </dsp:txXfrm>
    </dsp:sp>
    <dsp:sp modelId="{1E9B264E-A263-4A5B-A766-949F37471F02}">
      <dsp:nvSpPr>
        <dsp:cNvPr id="0" name=""/>
        <dsp:cNvSpPr/>
      </dsp:nvSpPr>
      <dsp:spPr>
        <a:xfrm rot="16200000">
          <a:off x="3557965" y="-607806"/>
          <a:ext cx="1070311" cy="8176692"/>
        </a:xfrm>
        <a:prstGeom prst="round2SameRect">
          <a:avLst/>
        </a:prstGeom>
        <a:solidFill>
          <a:schemeClr val="accent4">
            <a:tint val="40000"/>
            <a:alpha val="90000"/>
            <a:hueOff val="10861925"/>
            <a:satOff val="-51245"/>
            <a:lumOff val="-1851"/>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285750" lvl="1" indent="-285750" algn="justLow" defTabSz="1244600" rtl="1">
            <a:lnSpc>
              <a:spcPct val="90000"/>
            </a:lnSpc>
            <a:spcBef>
              <a:spcPct val="0"/>
            </a:spcBef>
            <a:spcAft>
              <a:spcPct val="15000"/>
            </a:spcAft>
            <a:buChar char="••"/>
          </a:pPr>
          <a:r>
            <a:rPr lang="ar-SA" sz="2800" kern="1200" dirty="0" smtClean="0"/>
            <a:t>الأداء المالي الجيد يعطي انطباعاً بالاستقرار مما يعزز سمعة الشركة كصاحب عمل مفضل.</a:t>
          </a:r>
          <a:endParaRPr lang="ar-SA" sz="2800" kern="1200" dirty="0"/>
        </a:p>
      </dsp:txBody>
      <dsp:txXfrm rot="5400000">
        <a:off x="57023" y="2997632"/>
        <a:ext cx="8124444" cy="965815"/>
      </dsp:txXfrm>
    </dsp:sp>
    <dsp:sp modelId="{809A909E-3E9B-4259-A3AB-BA0D1E09C2AA}">
      <dsp:nvSpPr>
        <dsp:cNvPr id="0" name=""/>
        <dsp:cNvSpPr/>
      </dsp:nvSpPr>
      <dsp:spPr>
        <a:xfrm>
          <a:off x="8181466" y="2811594"/>
          <a:ext cx="2614275" cy="1337889"/>
        </a:xfrm>
        <a:prstGeom prst="roundRect">
          <a:avLst/>
        </a:prstGeom>
        <a:solidFill>
          <a:schemeClr val="accent4">
            <a:hueOff val="9800891"/>
            <a:satOff val="-40777"/>
            <a:lumOff val="9608"/>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106680" tIns="53340" rIns="106680" bIns="53340" numCol="1" spcCol="1270" anchor="ctr" anchorCtr="0">
          <a:noAutofit/>
        </a:bodyPr>
        <a:lstStyle/>
        <a:p>
          <a:pPr lvl="0" algn="ctr" defTabSz="1244600" rtl="1">
            <a:lnSpc>
              <a:spcPct val="90000"/>
            </a:lnSpc>
            <a:spcBef>
              <a:spcPct val="0"/>
            </a:spcBef>
            <a:spcAft>
              <a:spcPct val="35000"/>
            </a:spcAft>
          </a:pPr>
          <a:r>
            <a:rPr lang="ar-SA" sz="2800" b="1" kern="1200" dirty="0" smtClean="0"/>
            <a:t>الأمان الوظيفي</a:t>
          </a:r>
          <a:endParaRPr lang="ar-SA" sz="2800" b="1" kern="1200" dirty="0"/>
        </a:p>
      </dsp:txBody>
      <dsp:txXfrm>
        <a:off x="8246776" y="2876904"/>
        <a:ext cx="2483655" cy="1207269"/>
      </dsp:txXfrm>
    </dsp:sp>
  </dsp:spTree>
</dsp:drawing>
</file>

<file path=ppt/diagrams/drawing1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FECB7A6-5845-4CDF-ACA4-7A51372B941E}">
      <dsp:nvSpPr>
        <dsp:cNvPr id="0" name=""/>
        <dsp:cNvSpPr/>
      </dsp:nvSpPr>
      <dsp:spPr>
        <a:xfrm>
          <a:off x="2863291" y="0"/>
          <a:ext cx="1998228" cy="1998533"/>
        </a:xfrm>
        <a:prstGeom prst="circularArrow">
          <a:avLst>
            <a:gd name="adj1" fmla="val 10980"/>
            <a:gd name="adj2" fmla="val 1142322"/>
            <a:gd name="adj3" fmla="val 4500000"/>
            <a:gd name="adj4" fmla="val 10800000"/>
            <a:gd name="adj5" fmla="val 12500"/>
          </a:avLst>
        </a:prstGeom>
        <a:solidFill>
          <a:schemeClr val="accent4">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sp>
    <dsp:sp modelId="{E536CE5E-AE33-4FA8-9737-C429A0BC23CD}">
      <dsp:nvSpPr>
        <dsp:cNvPr id="0" name=""/>
        <dsp:cNvSpPr/>
      </dsp:nvSpPr>
      <dsp:spPr>
        <a:xfrm>
          <a:off x="3304965" y="721531"/>
          <a:ext cx="1110377" cy="555055"/>
        </a:xfrm>
        <a:prstGeom prst="rect">
          <a:avLst/>
        </a:prstGeom>
        <a:noFill/>
        <a:ln w="6350" cap="flat" cmpd="sng" algn="ctr">
          <a:solidFill>
            <a:schemeClr val="dk1">
              <a:alpha val="0"/>
              <a:hueOff val="0"/>
              <a:satOff val="0"/>
              <a:lumOff val="0"/>
              <a:alphaOff val="0"/>
            </a:schemeClr>
          </a:solidFill>
          <a:prstDash val="solid"/>
          <a:miter lim="800000"/>
        </a:ln>
        <a:effectLst/>
      </dsp:spPr>
      <dsp:style>
        <a:lnRef idx="1">
          <a:scrgbClr r="0" g="0" b="0"/>
        </a:lnRef>
        <a:fillRef idx="0">
          <a:scrgbClr r="0" g="0" b="0"/>
        </a:fillRef>
        <a:effectRef idx="0">
          <a:scrgbClr r="0" g="0" b="0"/>
        </a:effectRef>
        <a:fontRef idx="minor"/>
      </dsp:style>
      <dsp:txBody>
        <a:bodyPr spcFirstLastPara="0" vert="horz" wrap="square" lIns="17780" tIns="17780" rIns="17780" bIns="17780" numCol="1" spcCol="1270" anchor="ctr" anchorCtr="0">
          <a:noAutofit/>
        </a:bodyPr>
        <a:lstStyle/>
        <a:p>
          <a:pPr lvl="0" algn="ctr" defTabSz="1244600" rtl="1">
            <a:lnSpc>
              <a:spcPct val="90000"/>
            </a:lnSpc>
            <a:spcBef>
              <a:spcPct val="0"/>
            </a:spcBef>
            <a:spcAft>
              <a:spcPct val="35000"/>
            </a:spcAft>
          </a:pPr>
          <a:r>
            <a:rPr lang="ar-SA" sz="2800" b="1" kern="1200" dirty="0" smtClean="0"/>
            <a:t>النتائج المالية</a:t>
          </a:r>
          <a:endParaRPr lang="ar-SA" sz="2800" b="1" kern="1200" dirty="0"/>
        </a:p>
      </dsp:txBody>
      <dsp:txXfrm>
        <a:off x="3304965" y="721531"/>
        <a:ext cx="1110377" cy="555055"/>
      </dsp:txXfrm>
    </dsp:sp>
    <dsp:sp modelId="{AF525150-3EBA-443D-8D62-A0D9C34EFE41}">
      <dsp:nvSpPr>
        <dsp:cNvPr id="0" name=""/>
        <dsp:cNvSpPr/>
      </dsp:nvSpPr>
      <dsp:spPr>
        <a:xfrm>
          <a:off x="1964065" y="1148305"/>
          <a:ext cx="2686678" cy="1998533"/>
        </a:xfrm>
        <a:prstGeom prst="leftCircularArrow">
          <a:avLst>
            <a:gd name="adj1" fmla="val 10980"/>
            <a:gd name="adj2" fmla="val 1142322"/>
            <a:gd name="adj3" fmla="val 6300000"/>
            <a:gd name="adj4" fmla="val 18900000"/>
            <a:gd name="adj5" fmla="val 12500"/>
          </a:avLst>
        </a:prstGeom>
        <a:solidFill>
          <a:schemeClr val="accent4">
            <a:hueOff val="4900445"/>
            <a:satOff val="-20388"/>
            <a:lumOff val="4804"/>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sp>
    <dsp:sp modelId="{A3839E30-8A67-42AD-8B8A-DB32A3536B0B}">
      <dsp:nvSpPr>
        <dsp:cNvPr id="0" name=""/>
        <dsp:cNvSpPr/>
      </dsp:nvSpPr>
      <dsp:spPr>
        <a:xfrm>
          <a:off x="2526665" y="1650324"/>
          <a:ext cx="1561479" cy="1007365"/>
        </a:xfrm>
        <a:prstGeom prst="rect">
          <a:avLst/>
        </a:prstGeom>
        <a:noFill/>
        <a:ln w="6350" cap="flat" cmpd="sng" algn="ctr">
          <a:solidFill>
            <a:schemeClr val="dk1">
              <a:alpha val="0"/>
              <a:hueOff val="0"/>
              <a:satOff val="0"/>
              <a:lumOff val="0"/>
              <a:alphaOff val="0"/>
            </a:schemeClr>
          </a:solidFill>
          <a:prstDash val="solid"/>
          <a:miter lim="800000"/>
        </a:ln>
        <a:effectLst/>
      </dsp:spPr>
      <dsp:style>
        <a:lnRef idx="1">
          <a:scrgbClr r="0" g="0" b="0"/>
        </a:lnRef>
        <a:fillRef idx="0">
          <a:scrgbClr r="0" g="0" b="0"/>
        </a:fillRef>
        <a:effectRef idx="0">
          <a:scrgbClr r="0" g="0" b="0"/>
        </a:effectRef>
        <a:fontRef idx="minor"/>
      </dsp:style>
      <dsp:txBody>
        <a:bodyPr spcFirstLastPara="0" vert="horz" wrap="square" lIns="17780" tIns="17780" rIns="17780" bIns="17780" numCol="1" spcCol="1270" anchor="ctr" anchorCtr="0">
          <a:noAutofit/>
        </a:bodyPr>
        <a:lstStyle/>
        <a:p>
          <a:pPr lvl="0" algn="ctr" defTabSz="1244600" rtl="1">
            <a:lnSpc>
              <a:spcPct val="90000"/>
            </a:lnSpc>
            <a:spcBef>
              <a:spcPct val="0"/>
            </a:spcBef>
            <a:spcAft>
              <a:spcPct val="35000"/>
            </a:spcAft>
          </a:pPr>
          <a:r>
            <a:rPr lang="ar-SA" sz="2800" b="1" kern="1200" dirty="0" smtClean="0"/>
            <a:t>القيمة السوقية</a:t>
          </a:r>
          <a:endParaRPr lang="ar-SA" sz="2800" b="1" kern="1200" dirty="0"/>
        </a:p>
      </dsp:txBody>
      <dsp:txXfrm>
        <a:off x="2526665" y="1650324"/>
        <a:ext cx="1561479" cy="1007365"/>
      </dsp:txXfrm>
    </dsp:sp>
    <dsp:sp modelId="{61F5AFE8-6860-40BF-8BE3-AE083E7B4EE1}">
      <dsp:nvSpPr>
        <dsp:cNvPr id="0" name=""/>
        <dsp:cNvSpPr/>
      </dsp:nvSpPr>
      <dsp:spPr>
        <a:xfrm>
          <a:off x="2659253" y="2434025"/>
          <a:ext cx="2409306" cy="1717476"/>
        </a:xfrm>
        <a:prstGeom prst="blockArc">
          <a:avLst>
            <a:gd name="adj1" fmla="val 13500000"/>
            <a:gd name="adj2" fmla="val 10800000"/>
            <a:gd name="adj3" fmla="val 12740"/>
          </a:avLst>
        </a:prstGeom>
        <a:solidFill>
          <a:schemeClr val="accent4">
            <a:hueOff val="9800891"/>
            <a:satOff val="-40777"/>
            <a:lumOff val="9608"/>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sp>
    <dsp:sp modelId="{E2BCE696-2F54-42BF-8700-40B7F610C1CC}">
      <dsp:nvSpPr>
        <dsp:cNvPr id="0" name=""/>
        <dsp:cNvSpPr/>
      </dsp:nvSpPr>
      <dsp:spPr>
        <a:xfrm>
          <a:off x="2921259" y="3033087"/>
          <a:ext cx="1883044" cy="555055"/>
        </a:xfrm>
        <a:prstGeom prst="rect">
          <a:avLst/>
        </a:prstGeom>
        <a:noFill/>
        <a:ln w="6350" cap="flat" cmpd="sng" algn="ctr">
          <a:solidFill>
            <a:schemeClr val="dk1">
              <a:alpha val="0"/>
              <a:hueOff val="0"/>
              <a:satOff val="0"/>
              <a:lumOff val="0"/>
              <a:alphaOff val="0"/>
            </a:schemeClr>
          </a:solidFill>
          <a:prstDash val="solid"/>
          <a:miter lim="800000"/>
        </a:ln>
        <a:effectLst/>
      </dsp:spPr>
      <dsp:style>
        <a:lnRef idx="1">
          <a:scrgbClr r="0" g="0" b="0"/>
        </a:lnRef>
        <a:fillRef idx="0">
          <a:scrgbClr r="0" g="0" b="0"/>
        </a:fillRef>
        <a:effectRef idx="0">
          <a:scrgbClr r="0" g="0" b="0"/>
        </a:effectRef>
        <a:fontRef idx="minor"/>
      </dsp:style>
      <dsp:txBody>
        <a:bodyPr spcFirstLastPara="0" vert="horz" wrap="square" lIns="17780" tIns="17780" rIns="17780" bIns="17780" numCol="1" spcCol="1270" anchor="ctr" anchorCtr="0">
          <a:noAutofit/>
        </a:bodyPr>
        <a:lstStyle/>
        <a:p>
          <a:pPr lvl="0" algn="ctr" defTabSz="1244600" rtl="1">
            <a:lnSpc>
              <a:spcPct val="90000"/>
            </a:lnSpc>
            <a:spcBef>
              <a:spcPct val="0"/>
            </a:spcBef>
            <a:spcAft>
              <a:spcPct val="35000"/>
            </a:spcAft>
          </a:pPr>
          <a:r>
            <a:rPr lang="ar-SA" sz="2800" b="1" kern="1200" dirty="0" smtClean="0"/>
            <a:t>الكفاءة التشغيلية</a:t>
          </a:r>
          <a:endParaRPr lang="ar-SA" sz="2800" b="1" kern="1200" dirty="0"/>
        </a:p>
      </dsp:txBody>
      <dsp:txXfrm>
        <a:off x="2921259" y="3033087"/>
        <a:ext cx="1883044" cy="555055"/>
      </dsp:txXfrm>
    </dsp:sp>
  </dsp:spTree>
</dsp:drawing>
</file>

<file path=ppt/diagrams/drawing2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1DE9CB6-C77D-4EF6-A443-B8DEC372C48D}">
      <dsp:nvSpPr>
        <dsp:cNvPr id="0" name=""/>
        <dsp:cNvSpPr/>
      </dsp:nvSpPr>
      <dsp:spPr>
        <a:xfrm rot="16200000">
          <a:off x="3160885" y="-3041220"/>
          <a:ext cx="915922" cy="7230813"/>
        </a:xfrm>
        <a:prstGeom prst="round2SameRect">
          <a:avLst/>
        </a:prstGeom>
        <a:solidFill>
          <a:schemeClr val="accent4">
            <a:tint val="40000"/>
            <a:alpha val="90000"/>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285750" lvl="1" indent="-285750" algn="justLow" defTabSz="1244600" rtl="1">
            <a:lnSpc>
              <a:spcPct val="90000"/>
            </a:lnSpc>
            <a:spcBef>
              <a:spcPct val="0"/>
            </a:spcBef>
            <a:spcAft>
              <a:spcPct val="15000"/>
            </a:spcAft>
            <a:buChar char="••"/>
          </a:pPr>
          <a:r>
            <a:rPr lang="ar-SA" sz="2800" kern="1200" dirty="0" smtClean="0"/>
            <a:t>شرح النتائج المالية بوضوح ودقة.</a:t>
          </a:r>
          <a:endParaRPr lang="ar-SA" sz="2800" kern="1200" dirty="0"/>
        </a:p>
      </dsp:txBody>
      <dsp:txXfrm rot="5400000">
        <a:off x="48152" y="160937"/>
        <a:ext cx="7186101" cy="826498"/>
      </dsp:txXfrm>
    </dsp:sp>
    <dsp:sp modelId="{80B37703-CFD1-4432-A887-971091EF8605}">
      <dsp:nvSpPr>
        <dsp:cNvPr id="0" name=""/>
        <dsp:cNvSpPr/>
      </dsp:nvSpPr>
      <dsp:spPr>
        <a:xfrm>
          <a:off x="7234253" y="1734"/>
          <a:ext cx="2199380" cy="1144903"/>
        </a:xfrm>
        <a:prstGeom prst="roundRect">
          <a:avLst/>
        </a:prstGeom>
        <a:solidFill>
          <a:schemeClr val="accent4">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106680" tIns="53340" rIns="106680" bIns="53340" numCol="1" spcCol="1270" anchor="ctr" anchorCtr="0">
          <a:noAutofit/>
        </a:bodyPr>
        <a:lstStyle/>
        <a:p>
          <a:pPr lvl="0" algn="ctr" defTabSz="1244600" rtl="1">
            <a:lnSpc>
              <a:spcPct val="90000"/>
            </a:lnSpc>
            <a:spcBef>
              <a:spcPct val="0"/>
            </a:spcBef>
            <a:spcAft>
              <a:spcPct val="35000"/>
            </a:spcAft>
          </a:pPr>
          <a:r>
            <a:rPr lang="ar-SA" sz="2800" b="1" kern="1200" dirty="0" smtClean="0"/>
            <a:t>التواصل المالي الشفاف</a:t>
          </a:r>
          <a:endParaRPr lang="ar-SA" sz="2800" b="1" kern="1200" dirty="0"/>
        </a:p>
      </dsp:txBody>
      <dsp:txXfrm>
        <a:off x="7290143" y="57624"/>
        <a:ext cx="2087600" cy="1033123"/>
      </dsp:txXfrm>
    </dsp:sp>
    <dsp:sp modelId="{9B5FF25A-367B-44BD-9857-5FE7CA398BD7}">
      <dsp:nvSpPr>
        <dsp:cNvPr id="0" name=""/>
        <dsp:cNvSpPr/>
      </dsp:nvSpPr>
      <dsp:spPr>
        <a:xfrm rot="16200000">
          <a:off x="3109286" y="-1790669"/>
          <a:ext cx="915922" cy="7134009"/>
        </a:xfrm>
        <a:prstGeom prst="round2SameRect">
          <a:avLst/>
        </a:prstGeom>
        <a:solidFill>
          <a:schemeClr val="accent4">
            <a:tint val="40000"/>
            <a:alpha val="90000"/>
            <a:hueOff val="5430963"/>
            <a:satOff val="-25622"/>
            <a:lumOff val="-925"/>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285750" lvl="1" indent="-285750" algn="justLow" defTabSz="1244600" rtl="1">
            <a:lnSpc>
              <a:spcPct val="90000"/>
            </a:lnSpc>
            <a:spcBef>
              <a:spcPct val="0"/>
            </a:spcBef>
            <a:spcAft>
              <a:spcPct val="15000"/>
            </a:spcAft>
            <a:buChar char="••"/>
          </a:pPr>
          <a:r>
            <a:rPr lang="ar-SA" sz="2800" kern="1200" dirty="0" smtClean="0"/>
            <a:t>إظهار كيف تخصص الشركة جزءاً من أرباحها للبحث والتطوير لضمان النمو المستدام.</a:t>
          </a:r>
          <a:endParaRPr lang="ar-SA" sz="2800" kern="1200" dirty="0"/>
        </a:p>
      </dsp:txBody>
      <dsp:txXfrm rot="5400000">
        <a:off x="44955" y="1363086"/>
        <a:ext cx="7089297" cy="826498"/>
      </dsp:txXfrm>
    </dsp:sp>
    <dsp:sp modelId="{614344EE-8D66-4F74-AD9B-E91E86BC28E3}">
      <dsp:nvSpPr>
        <dsp:cNvPr id="0" name=""/>
        <dsp:cNvSpPr/>
      </dsp:nvSpPr>
      <dsp:spPr>
        <a:xfrm>
          <a:off x="7134252" y="1203883"/>
          <a:ext cx="2299380" cy="1144903"/>
        </a:xfrm>
        <a:prstGeom prst="roundRect">
          <a:avLst/>
        </a:prstGeom>
        <a:solidFill>
          <a:schemeClr val="accent4">
            <a:hueOff val="4900445"/>
            <a:satOff val="-20388"/>
            <a:lumOff val="4804"/>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106680" tIns="53340" rIns="106680" bIns="53340" numCol="1" spcCol="1270" anchor="ctr" anchorCtr="0">
          <a:noAutofit/>
        </a:bodyPr>
        <a:lstStyle/>
        <a:p>
          <a:pPr lvl="0" algn="ctr" defTabSz="1244600" rtl="1">
            <a:lnSpc>
              <a:spcPct val="90000"/>
            </a:lnSpc>
            <a:spcBef>
              <a:spcPct val="0"/>
            </a:spcBef>
            <a:spcAft>
              <a:spcPct val="35000"/>
            </a:spcAft>
          </a:pPr>
          <a:r>
            <a:rPr lang="ar-SA" sz="2800" b="1" kern="1200" dirty="0" smtClean="0"/>
            <a:t>الاستثمار في المستقبل</a:t>
          </a:r>
          <a:endParaRPr lang="ar-SA" sz="2800" b="1" kern="1200" dirty="0"/>
        </a:p>
      </dsp:txBody>
      <dsp:txXfrm>
        <a:off x="7190142" y="1259773"/>
        <a:ext cx="2187600" cy="1033123"/>
      </dsp:txXfrm>
    </dsp:sp>
    <dsp:sp modelId="{1E9B264E-A263-4A5B-A766-949F37471F02}">
      <dsp:nvSpPr>
        <dsp:cNvPr id="0" name=""/>
        <dsp:cNvSpPr/>
      </dsp:nvSpPr>
      <dsp:spPr>
        <a:xfrm rot="16200000">
          <a:off x="3118726" y="-594032"/>
          <a:ext cx="915922" cy="7145031"/>
        </a:xfrm>
        <a:prstGeom prst="round2SameRect">
          <a:avLst/>
        </a:prstGeom>
        <a:solidFill>
          <a:schemeClr val="accent4">
            <a:tint val="40000"/>
            <a:alpha val="90000"/>
            <a:hueOff val="10861925"/>
            <a:satOff val="-51245"/>
            <a:lumOff val="-1851"/>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285750" lvl="1" indent="-285750" algn="justLow" defTabSz="1244600" rtl="1">
            <a:lnSpc>
              <a:spcPct val="90000"/>
            </a:lnSpc>
            <a:spcBef>
              <a:spcPct val="0"/>
            </a:spcBef>
            <a:spcAft>
              <a:spcPct val="15000"/>
            </a:spcAft>
            <a:buChar char="••"/>
          </a:pPr>
          <a:r>
            <a:rPr lang="ar-SA" sz="2800" kern="1200" dirty="0" smtClean="0"/>
            <a:t>توضيح كيف يسهم النجاح المالي للشركة في تحقيق هدف أسمى يخدم المجتمع والموظفين.</a:t>
          </a:r>
          <a:endParaRPr lang="ar-SA" sz="2800" kern="1200" dirty="0"/>
        </a:p>
      </dsp:txBody>
      <dsp:txXfrm rot="5400000">
        <a:off x="48884" y="2565234"/>
        <a:ext cx="7100319" cy="826498"/>
      </dsp:txXfrm>
    </dsp:sp>
    <dsp:sp modelId="{809A909E-3E9B-4259-A3AB-BA0D1E09C2AA}">
      <dsp:nvSpPr>
        <dsp:cNvPr id="0" name=""/>
        <dsp:cNvSpPr/>
      </dsp:nvSpPr>
      <dsp:spPr>
        <a:xfrm>
          <a:off x="7149203" y="2406031"/>
          <a:ext cx="2284429" cy="1144903"/>
        </a:xfrm>
        <a:prstGeom prst="roundRect">
          <a:avLst/>
        </a:prstGeom>
        <a:solidFill>
          <a:schemeClr val="accent4">
            <a:hueOff val="9800891"/>
            <a:satOff val="-40777"/>
            <a:lumOff val="9608"/>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106680" tIns="53340" rIns="106680" bIns="53340" numCol="1" spcCol="1270" anchor="ctr" anchorCtr="0">
          <a:noAutofit/>
        </a:bodyPr>
        <a:lstStyle/>
        <a:p>
          <a:pPr lvl="0" algn="ctr" defTabSz="1244600" rtl="1">
            <a:lnSpc>
              <a:spcPct val="90000"/>
            </a:lnSpc>
            <a:spcBef>
              <a:spcPct val="0"/>
            </a:spcBef>
            <a:spcAft>
              <a:spcPct val="35000"/>
            </a:spcAft>
          </a:pPr>
          <a:r>
            <a:rPr lang="ar-SA" sz="2800" b="1" kern="1200" dirty="0" smtClean="0"/>
            <a:t>الربط بين الأداء والغرض</a:t>
          </a:r>
          <a:endParaRPr lang="ar-SA" sz="2800" b="1" kern="1200" dirty="0"/>
        </a:p>
      </dsp:txBody>
      <dsp:txXfrm>
        <a:off x="7205093" y="2461921"/>
        <a:ext cx="2172649" cy="1033123"/>
      </dsp:txXfrm>
    </dsp:sp>
  </dsp:spTree>
</dsp:drawing>
</file>

<file path=ppt/diagrams/layout1.xml><?xml version="1.0" encoding="utf-8"?>
<dgm:layoutDef xmlns:dgm="http://schemas.openxmlformats.org/drawingml/2006/diagram" xmlns:a="http://schemas.openxmlformats.org/drawingml/2006/main" uniqueId="urn:microsoft.com/office/officeart/2008/layout/HorizontalMultiLevelHierarchy">
  <dgm:title val=""/>
  <dgm:desc val=""/>
  <dgm:catLst>
    <dgm:cat type="hierarchy" pri="46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clrData>
  <dgm:layoutNode name="Name0">
    <dgm:varLst>
      <dgm:chPref val="1"/>
      <dgm:dir/>
      <dgm:animOne val="branch"/>
      <dgm:animLvl val="lvl"/>
      <dgm:resizeHandles val="exact"/>
    </dgm:varLst>
    <dgm:choose name="Name1">
      <dgm:if name="Name2" func="var" arg="dir" op="equ" val="norm">
        <dgm:alg type="hierChild">
          <dgm:param type="linDir" val="fromT"/>
          <dgm:param type="chAlign" val="l"/>
        </dgm:alg>
      </dgm:if>
      <dgm:else name="Name3">
        <dgm:alg type="hierChild">
          <dgm:param type="linDir" val="fromT"/>
          <dgm:param type="chAlign" val="r"/>
        </dgm:alg>
      </dgm:else>
    </dgm:choose>
    <dgm:shape xmlns:r="http://schemas.openxmlformats.org/officeDocument/2006/relationships" r:blip="">
      <dgm:adjLst/>
    </dgm:shape>
    <dgm:presOf/>
    <dgm:constrLst>
      <dgm:constr type="h" for="des" forName="LevelOneTextNode" refType="h"/>
      <dgm:constr type="w" for="des" forName="LevelOneTextNode" refType="h" refFor="des" refForName="LevelOneTextNode" fact="0.19"/>
      <dgm:constr type="h" for="des" forName="LevelTwoTextNode" refType="w" refFor="des" refForName="LevelOneTextNode"/>
      <dgm:constr type="w" for="des" forName="LevelTwoTextNode" refType="h" refFor="des" refForName="LevelTwoTextNode" fact="3.28"/>
      <dgm:constr type="sibSp" refType="h" refFor="des" refForName="LevelTwoTextNode" op="equ" fact="0.25"/>
      <dgm:constr type="sibSp" for="des" forName="level2hierChild" refType="h" refFor="des" refForName="LevelTwoTextNode" op="equ" fact="0.25"/>
      <dgm:constr type="sibSp" for="des" forName="level3hierChild" refType="h" refFor="des" refForName="LevelTwoTextNode" op="equ" fact="0.25"/>
      <dgm:constr type="sp" for="des" forName="root1" refType="w" refFor="des" refForName="LevelTwoTextNode" fact="0.2"/>
      <dgm:constr type="sp" for="des" forName="root2" refType="sp" refFor="des" refForName="root1" op="equ"/>
      <dgm:constr type="primFontSz" for="des" forName="LevelOneTextNode" op="equ" val="65"/>
      <dgm:constr type="primFontSz" for="des" forName="LevelTwoTextNode" op="equ" val="65"/>
      <dgm:constr type="primFontSz" for="des" forName="LevelTwoTextNode" refType="primFontSz" refFor="des" refForName="LevelOneTextNode" op="lte"/>
      <dgm:constr type="primFontSz" for="des" forName="connTx" op="equ" val="50"/>
      <dgm:constr type="primFontSz" for="des" forName="connTx" refType="primFontSz" refFor="des" refForName="LevelOneTextNode" op="lte" fact="0.78"/>
    </dgm:constrLst>
    <dgm:forEach name="Name4" axis="ch">
      <dgm:forEach name="Name5" axis="self" ptType="node">
        <dgm:layoutNode name="root1">
          <dgm:choose name="Name6">
            <dgm:if name="Name7" func="var" arg="dir" op="equ" val="norm">
              <dgm:alg type="hierRoot">
                <dgm:param type="hierAlign" val="lCtrCh"/>
              </dgm:alg>
            </dgm:if>
            <dgm:else name="Name8">
              <dgm:alg type="hierRoot">
                <dgm:param type="hierAlign" val="rCtrCh"/>
              </dgm:alg>
            </dgm:else>
          </dgm:choose>
          <dgm:shape xmlns:r="http://schemas.openxmlformats.org/officeDocument/2006/relationships" r:blip="">
            <dgm:adjLst/>
          </dgm:shape>
          <dgm:presOf/>
          <dgm:layoutNode name="LevelOneTextNode" styleLbl="node0">
            <dgm:varLst>
              <dgm:chPref val="3"/>
            </dgm:varLst>
            <dgm:alg type="tx">
              <dgm:param type="autoTxRot" val="grav"/>
            </dgm:alg>
            <dgm:choose name="Name9">
              <dgm:if name="Name10" func="var" arg="dir" op="equ" val="norm">
                <dgm:shape xmlns:r="http://schemas.openxmlformats.org/officeDocument/2006/relationships" rot="270" type="rect" r:blip="">
                  <dgm:adjLst/>
                </dgm:shape>
              </dgm:if>
              <dgm:else name="Name11">
                <dgm:shape xmlns:r="http://schemas.openxmlformats.org/officeDocument/2006/relationships" rot="90" type="rect" r:blip="">
                  <dgm:adjLst/>
                </dgm:shape>
              </dgm:else>
            </dgm:choose>
            <dgm:presOf axis="self"/>
            <dgm:constrLst>
              <dgm:constr type="tMarg" refType="primFontSz" fact="0.05"/>
              <dgm:constr type="bMarg" refType="primFontSz" fact="0.05"/>
              <dgm:constr type="lMarg" refType="primFontSz" fact="0.05"/>
              <dgm:constr type="rMarg" refType="primFontSz" fact="0.05"/>
            </dgm:constrLst>
            <dgm:ruleLst>
              <dgm:rule type="primFontSz" val="2" fact="NaN" max="NaN"/>
            </dgm:ruleLst>
          </dgm:layoutNode>
          <dgm:layoutNode name="level2hierChild">
            <dgm:choose name="Name12">
              <dgm:if name="Name13" func="var" arg="dir" op="equ" val="norm">
                <dgm:alg type="hierChild">
                  <dgm:param type="linDir" val="fromT"/>
                  <dgm:param type="chAlign" val="l"/>
                </dgm:alg>
              </dgm:if>
              <dgm:else name="Name14">
                <dgm:alg type="hierChild">
                  <dgm:param type="linDir" val="fromT"/>
                  <dgm:param type="chAlign" val="r"/>
                </dgm:alg>
              </dgm:else>
            </dgm:choose>
            <dgm:shape xmlns:r="http://schemas.openxmlformats.org/officeDocument/2006/relationships" r:blip="">
              <dgm:adjLst/>
            </dgm:shape>
            <dgm:presOf/>
            <dgm:forEach name="repeat" axis="ch">
              <dgm:forEach name="Name15" axis="self" ptType="parTrans" cnt="1">
                <dgm:layoutNode name="conn2-1">
                  <dgm:choose name="Name16">
                    <dgm:if name="Name17" func="var" arg="dir" op="equ" val="norm">
                      <dgm:alg type="conn">
                        <dgm:param type="dim" val="1D"/>
                        <dgm:param type="begPts" val="midR"/>
                        <dgm:param type="endPts" val="midL"/>
                        <dgm:param type="endSty" val="noArr"/>
                        <dgm:param type="connRout" val="bend"/>
                      </dgm:alg>
                    </dgm:if>
                    <dgm:else name="Name18">
                      <dgm:alg type="conn">
                        <dgm:param type="dim" val="1D"/>
                        <dgm:param type="begPts" val="midL"/>
                        <dgm:param type="endPts" val="midR"/>
                        <dgm:param type="endSty" val="noArr"/>
                        <dgm:param type="connRout" val="bend"/>
                      </dgm:alg>
                    </dgm:else>
                  </dgm:choose>
                  <dgm:shape xmlns:r="http://schemas.openxmlformats.org/officeDocument/2006/relationships" type="conn" r:blip="" zOrderOff="-99999">
                    <dgm:adjLst/>
                  </dgm:shape>
                  <dgm:presOf axis="self"/>
                  <dgm:constrLst>
                    <dgm:constr type="w" val="1"/>
                    <dgm:constr type="h" val="5"/>
                    <dgm:constr type="connDist"/>
                    <dgm:constr type="begPad"/>
                    <dgm:constr type="endPad"/>
                    <dgm:constr type="userA" for="ch" refType="connDist"/>
                  </dgm:constrLst>
                  <dgm:layoutNode name="connTx">
                    <dgm:alg type="tx">
                      <dgm:param type="autoTxRot" val="grav"/>
                    </dgm:alg>
                    <dgm:shape xmlns:r="http://schemas.openxmlformats.org/officeDocument/2006/relationships" type="rect" r:blip="" hideGeom="1">
                      <dgm:adjLst/>
                    </dgm:shape>
                    <dgm:presOf axis="self"/>
                    <dgm:constrLst>
                      <dgm:constr type="userA"/>
                      <dgm:constr type="w" refType="userA" fact="0.05"/>
                      <dgm:constr type="h" refType="userA" fact="0.05"/>
                      <dgm:constr type="lMarg" val="1"/>
                      <dgm:constr type="rMarg" val="1"/>
                      <dgm:constr type="tMarg"/>
                      <dgm:constr type="bMarg"/>
                    </dgm:constrLst>
                    <dgm:ruleLst>
                      <dgm:rule type="h" val="NaN" fact="0.25" max="NaN"/>
                      <dgm:rule type="w" val="NaN" fact="0.8" max="NaN"/>
                      <dgm:rule type="primFontSz" val="5" fact="NaN" max="NaN"/>
                    </dgm:ruleLst>
                  </dgm:layoutNode>
                </dgm:layoutNode>
              </dgm:forEach>
              <dgm:forEach name="Name19" axis="self" ptType="node">
                <dgm:layoutNode name="root2">
                  <dgm:choose name="Name20">
                    <dgm:if name="Name21" func="var" arg="dir" op="equ" val="norm">
                      <dgm:alg type="hierRoot">
                        <dgm:param type="hierAlign" val="lCtrCh"/>
                      </dgm:alg>
                    </dgm:if>
                    <dgm:else name="Name22">
                      <dgm:alg type="hierRoot">
                        <dgm:param type="hierAlign" val="rCtrCh"/>
                      </dgm:alg>
                    </dgm:else>
                  </dgm:choose>
                  <dgm:shape xmlns:r="http://schemas.openxmlformats.org/officeDocument/2006/relationships" r:blip="">
                    <dgm:adjLst/>
                  </dgm:shape>
                  <dgm:presOf/>
                  <dgm:layoutNode name="LevelTwoTextNode">
                    <dgm:varLst>
                      <dgm:chPref val="3"/>
                    </dgm:varLst>
                    <dgm:alg type="tx"/>
                    <dgm:shape xmlns:r="http://schemas.openxmlformats.org/officeDocument/2006/relationships" type="rect" r:blip="">
                      <dgm:adjLst/>
                    </dgm:shape>
                    <dgm:presOf axis="self"/>
                    <dgm:constrLst>
                      <dgm:constr type="tMarg" refType="primFontSz" fact="0.05"/>
                      <dgm:constr type="bMarg" refType="primFontSz" fact="0.05"/>
                      <dgm:constr type="lMarg" refType="primFontSz" fact="0.05"/>
                      <dgm:constr type="rMarg" refType="primFontSz" fact="0.05"/>
                    </dgm:constrLst>
                    <dgm:ruleLst>
                      <dgm:rule type="primFontSz" val="2" fact="NaN" max="NaN"/>
                    </dgm:ruleLst>
                  </dgm:layoutNode>
                  <dgm:layoutNode name="level3hierChild">
                    <dgm:choose name="Name23">
                      <dgm:if name="Name24" func="var" arg="dir" op="equ" val="norm">
                        <dgm:alg type="hierChild">
                          <dgm:param type="linDir" val="fromT"/>
                          <dgm:param type="chAlign" val="l"/>
                        </dgm:alg>
                      </dgm:if>
                      <dgm:else name="Name25">
                        <dgm:alg type="hierChild">
                          <dgm:param type="linDir" val="fromT"/>
                          <dgm:param type="chAlign" val="r"/>
                        </dgm:alg>
                      </dgm:else>
                    </dgm:choose>
                    <dgm:shape xmlns:r="http://schemas.openxmlformats.org/officeDocument/2006/relationships" r:blip="">
                      <dgm:adjLst/>
                    </dgm:shape>
                    <dgm:presOf/>
                    <dgm:forEach name="Name26" ref="repeat"/>
                  </dgm:layoutNode>
                </dgm:layoutNode>
              </dgm:forEach>
            </dgm:forEach>
          </dgm:layoutNode>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8/layout/HorizontalMultiLevelHierarchy">
  <dgm:title val=""/>
  <dgm:desc val=""/>
  <dgm:catLst>
    <dgm:cat type="hierarchy" pri="46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clrData>
  <dgm:layoutNode name="Name0">
    <dgm:varLst>
      <dgm:chPref val="1"/>
      <dgm:dir/>
      <dgm:animOne val="branch"/>
      <dgm:animLvl val="lvl"/>
      <dgm:resizeHandles val="exact"/>
    </dgm:varLst>
    <dgm:choose name="Name1">
      <dgm:if name="Name2" func="var" arg="dir" op="equ" val="norm">
        <dgm:alg type="hierChild">
          <dgm:param type="linDir" val="fromT"/>
          <dgm:param type="chAlign" val="l"/>
        </dgm:alg>
      </dgm:if>
      <dgm:else name="Name3">
        <dgm:alg type="hierChild">
          <dgm:param type="linDir" val="fromT"/>
          <dgm:param type="chAlign" val="r"/>
        </dgm:alg>
      </dgm:else>
    </dgm:choose>
    <dgm:shape xmlns:r="http://schemas.openxmlformats.org/officeDocument/2006/relationships" r:blip="">
      <dgm:adjLst/>
    </dgm:shape>
    <dgm:presOf/>
    <dgm:constrLst>
      <dgm:constr type="h" for="des" forName="LevelOneTextNode" refType="h"/>
      <dgm:constr type="w" for="des" forName="LevelOneTextNode" refType="h" refFor="des" refForName="LevelOneTextNode" fact="0.19"/>
      <dgm:constr type="h" for="des" forName="LevelTwoTextNode" refType="w" refFor="des" refForName="LevelOneTextNode"/>
      <dgm:constr type="w" for="des" forName="LevelTwoTextNode" refType="h" refFor="des" refForName="LevelTwoTextNode" fact="3.28"/>
      <dgm:constr type="sibSp" refType="h" refFor="des" refForName="LevelTwoTextNode" op="equ" fact="0.25"/>
      <dgm:constr type="sibSp" for="des" forName="level2hierChild" refType="h" refFor="des" refForName="LevelTwoTextNode" op="equ" fact="0.25"/>
      <dgm:constr type="sibSp" for="des" forName="level3hierChild" refType="h" refFor="des" refForName="LevelTwoTextNode" op="equ" fact="0.25"/>
      <dgm:constr type="sp" for="des" forName="root1" refType="w" refFor="des" refForName="LevelTwoTextNode" fact="0.2"/>
      <dgm:constr type="sp" for="des" forName="root2" refType="sp" refFor="des" refForName="root1" op="equ"/>
      <dgm:constr type="primFontSz" for="des" forName="LevelOneTextNode" op="equ" val="65"/>
      <dgm:constr type="primFontSz" for="des" forName="LevelTwoTextNode" op="equ" val="65"/>
      <dgm:constr type="primFontSz" for="des" forName="LevelTwoTextNode" refType="primFontSz" refFor="des" refForName="LevelOneTextNode" op="lte"/>
      <dgm:constr type="primFontSz" for="des" forName="connTx" op="equ" val="50"/>
      <dgm:constr type="primFontSz" for="des" forName="connTx" refType="primFontSz" refFor="des" refForName="LevelOneTextNode" op="lte" fact="0.78"/>
    </dgm:constrLst>
    <dgm:forEach name="Name4" axis="ch">
      <dgm:forEach name="Name5" axis="self" ptType="node">
        <dgm:layoutNode name="root1">
          <dgm:choose name="Name6">
            <dgm:if name="Name7" func="var" arg="dir" op="equ" val="norm">
              <dgm:alg type="hierRoot">
                <dgm:param type="hierAlign" val="lCtrCh"/>
              </dgm:alg>
            </dgm:if>
            <dgm:else name="Name8">
              <dgm:alg type="hierRoot">
                <dgm:param type="hierAlign" val="rCtrCh"/>
              </dgm:alg>
            </dgm:else>
          </dgm:choose>
          <dgm:shape xmlns:r="http://schemas.openxmlformats.org/officeDocument/2006/relationships" r:blip="">
            <dgm:adjLst/>
          </dgm:shape>
          <dgm:presOf/>
          <dgm:layoutNode name="LevelOneTextNode" styleLbl="node0">
            <dgm:varLst>
              <dgm:chPref val="3"/>
            </dgm:varLst>
            <dgm:alg type="tx">
              <dgm:param type="autoTxRot" val="grav"/>
            </dgm:alg>
            <dgm:choose name="Name9">
              <dgm:if name="Name10" func="var" arg="dir" op="equ" val="norm">
                <dgm:shape xmlns:r="http://schemas.openxmlformats.org/officeDocument/2006/relationships" rot="270" type="rect" r:blip="">
                  <dgm:adjLst/>
                </dgm:shape>
              </dgm:if>
              <dgm:else name="Name11">
                <dgm:shape xmlns:r="http://schemas.openxmlformats.org/officeDocument/2006/relationships" rot="90" type="rect" r:blip="">
                  <dgm:adjLst/>
                </dgm:shape>
              </dgm:else>
            </dgm:choose>
            <dgm:presOf axis="self"/>
            <dgm:constrLst>
              <dgm:constr type="tMarg" refType="primFontSz" fact="0.05"/>
              <dgm:constr type="bMarg" refType="primFontSz" fact="0.05"/>
              <dgm:constr type="lMarg" refType="primFontSz" fact="0.05"/>
              <dgm:constr type="rMarg" refType="primFontSz" fact="0.05"/>
            </dgm:constrLst>
            <dgm:ruleLst>
              <dgm:rule type="primFontSz" val="2" fact="NaN" max="NaN"/>
            </dgm:ruleLst>
          </dgm:layoutNode>
          <dgm:layoutNode name="level2hierChild">
            <dgm:choose name="Name12">
              <dgm:if name="Name13" func="var" arg="dir" op="equ" val="norm">
                <dgm:alg type="hierChild">
                  <dgm:param type="linDir" val="fromT"/>
                  <dgm:param type="chAlign" val="l"/>
                </dgm:alg>
              </dgm:if>
              <dgm:else name="Name14">
                <dgm:alg type="hierChild">
                  <dgm:param type="linDir" val="fromT"/>
                  <dgm:param type="chAlign" val="r"/>
                </dgm:alg>
              </dgm:else>
            </dgm:choose>
            <dgm:shape xmlns:r="http://schemas.openxmlformats.org/officeDocument/2006/relationships" r:blip="">
              <dgm:adjLst/>
            </dgm:shape>
            <dgm:presOf/>
            <dgm:forEach name="repeat" axis="ch">
              <dgm:forEach name="Name15" axis="self" ptType="parTrans" cnt="1">
                <dgm:layoutNode name="conn2-1">
                  <dgm:choose name="Name16">
                    <dgm:if name="Name17" func="var" arg="dir" op="equ" val="norm">
                      <dgm:alg type="conn">
                        <dgm:param type="dim" val="1D"/>
                        <dgm:param type="begPts" val="midR"/>
                        <dgm:param type="endPts" val="midL"/>
                        <dgm:param type="endSty" val="noArr"/>
                        <dgm:param type="connRout" val="bend"/>
                      </dgm:alg>
                    </dgm:if>
                    <dgm:else name="Name18">
                      <dgm:alg type="conn">
                        <dgm:param type="dim" val="1D"/>
                        <dgm:param type="begPts" val="midL"/>
                        <dgm:param type="endPts" val="midR"/>
                        <dgm:param type="endSty" val="noArr"/>
                        <dgm:param type="connRout" val="bend"/>
                      </dgm:alg>
                    </dgm:else>
                  </dgm:choose>
                  <dgm:shape xmlns:r="http://schemas.openxmlformats.org/officeDocument/2006/relationships" type="conn" r:blip="" zOrderOff="-99999">
                    <dgm:adjLst/>
                  </dgm:shape>
                  <dgm:presOf axis="self"/>
                  <dgm:constrLst>
                    <dgm:constr type="w" val="1"/>
                    <dgm:constr type="h" val="5"/>
                    <dgm:constr type="connDist"/>
                    <dgm:constr type="begPad"/>
                    <dgm:constr type="endPad"/>
                    <dgm:constr type="userA" for="ch" refType="connDist"/>
                  </dgm:constrLst>
                  <dgm:layoutNode name="connTx">
                    <dgm:alg type="tx">
                      <dgm:param type="autoTxRot" val="grav"/>
                    </dgm:alg>
                    <dgm:shape xmlns:r="http://schemas.openxmlformats.org/officeDocument/2006/relationships" type="rect" r:blip="" hideGeom="1">
                      <dgm:adjLst/>
                    </dgm:shape>
                    <dgm:presOf axis="self"/>
                    <dgm:constrLst>
                      <dgm:constr type="userA"/>
                      <dgm:constr type="w" refType="userA" fact="0.05"/>
                      <dgm:constr type="h" refType="userA" fact="0.05"/>
                      <dgm:constr type="lMarg" val="1"/>
                      <dgm:constr type="rMarg" val="1"/>
                      <dgm:constr type="tMarg"/>
                      <dgm:constr type="bMarg"/>
                    </dgm:constrLst>
                    <dgm:ruleLst>
                      <dgm:rule type="h" val="NaN" fact="0.25" max="NaN"/>
                      <dgm:rule type="w" val="NaN" fact="0.8" max="NaN"/>
                      <dgm:rule type="primFontSz" val="5" fact="NaN" max="NaN"/>
                    </dgm:ruleLst>
                  </dgm:layoutNode>
                </dgm:layoutNode>
              </dgm:forEach>
              <dgm:forEach name="Name19" axis="self" ptType="node">
                <dgm:layoutNode name="root2">
                  <dgm:choose name="Name20">
                    <dgm:if name="Name21" func="var" arg="dir" op="equ" val="norm">
                      <dgm:alg type="hierRoot">
                        <dgm:param type="hierAlign" val="lCtrCh"/>
                      </dgm:alg>
                    </dgm:if>
                    <dgm:else name="Name22">
                      <dgm:alg type="hierRoot">
                        <dgm:param type="hierAlign" val="rCtrCh"/>
                      </dgm:alg>
                    </dgm:else>
                  </dgm:choose>
                  <dgm:shape xmlns:r="http://schemas.openxmlformats.org/officeDocument/2006/relationships" r:blip="">
                    <dgm:adjLst/>
                  </dgm:shape>
                  <dgm:presOf/>
                  <dgm:layoutNode name="LevelTwoTextNode">
                    <dgm:varLst>
                      <dgm:chPref val="3"/>
                    </dgm:varLst>
                    <dgm:alg type="tx"/>
                    <dgm:shape xmlns:r="http://schemas.openxmlformats.org/officeDocument/2006/relationships" type="rect" r:blip="">
                      <dgm:adjLst/>
                    </dgm:shape>
                    <dgm:presOf axis="self"/>
                    <dgm:constrLst>
                      <dgm:constr type="tMarg" refType="primFontSz" fact="0.05"/>
                      <dgm:constr type="bMarg" refType="primFontSz" fact="0.05"/>
                      <dgm:constr type="lMarg" refType="primFontSz" fact="0.05"/>
                      <dgm:constr type="rMarg" refType="primFontSz" fact="0.05"/>
                    </dgm:constrLst>
                    <dgm:ruleLst>
                      <dgm:rule type="primFontSz" val="2" fact="NaN" max="NaN"/>
                    </dgm:ruleLst>
                  </dgm:layoutNode>
                  <dgm:layoutNode name="level3hierChild">
                    <dgm:choose name="Name23">
                      <dgm:if name="Name24" func="var" arg="dir" op="equ" val="norm">
                        <dgm:alg type="hierChild">
                          <dgm:param type="linDir" val="fromT"/>
                          <dgm:param type="chAlign" val="l"/>
                        </dgm:alg>
                      </dgm:if>
                      <dgm:else name="Name25">
                        <dgm:alg type="hierChild">
                          <dgm:param type="linDir" val="fromT"/>
                          <dgm:param type="chAlign" val="r"/>
                        </dgm:alg>
                      </dgm:else>
                    </dgm:choose>
                    <dgm:shape xmlns:r="http://schemas.openxmlformats.org/officeDocument/2006/relationships" r:blip="">
                      <dgm:adjLst/>
                    </dgm:shape>
                    <dgm:presOf/>
                    <dgm:forEach name="Name26" ref="repeat"/>
                  </dgm:layoutNode>
                </dgm:layoutNode>
              </dgm:forEach>
            </dgm:forEach>
          </dgm:layoutNode>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8/layout/HorizontalMultiLevelHierarchy">
  <dgm:title val=""/>
  <dgm:desc val=""/>
  <dgm:catLst>
    <dgm:cat type="hierarchy" pri="46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clrData>
  <dgm:layoutNode name="Name0">
    <dgm:varLst>
      <dgm:chPref val="1"/>
      <dgm:dir/>
      <dgm:animOne val="branch"/>
      <dgm:animLvl val="lvl"/>
      <dgm:resizeHandles val="exact"/>
    </dgm:varLst>
    <dgm:choose name="Name1">
      <dgm:if name="Name2" func="var" arg="dir" op="equ" val="norm">
        <dgm:alg type="hierChild">
          <dgm:param type="linDir" val="fromT"/>
          <dgm:param type="chAlign" val="l"/>
        </dgm:alg>
      </dgm:if>
      <dgm:else name="Name3">
        <dgm:alg type="hierChild">
          <dgm:param type="linDir" val="fromT"/>
          <dgm:param type="chAlign" val="r"/>
        </dgm:alg>
      </dgm:else>
    </dgm:choose>
    <dgm:shape xmlns:r="http://schemas.openxmlformats.org/officeDocument/2006/relationships" r:blip="">
      <dgm:adjLst/>
    </dgm:shape>
    <dgm:presOf/>
    <dgm:constrLst>
      <dgm:constr type="h" for="des" forName="LevelOneTextNode" refType="h"/>
      <dgm:constr type="w" for="des" forName="LevelOneTextNode" refType="h" refFor="des" refForName="LevelOneTextNode" fact="0.19"/>
      <dgm:constr type="h" for="des" forName="LevelTwoTextNode" refType="w" refFor="des" refForName="LevelOneTextNode"/>
      <dgm:constr type="w" for="des" forName="LevelTwoTextNode" refType="h" refFor="des" refForName="LevelTwoTextNode" fact="3.28"/>
      <dgm:constr type="sibSp" refType="h" refFor="des" refForName="LevelTwoTextNode" op="equ" fact="0.25"/>
      <dgm:constr type="sibSp" for="des" forName="level2hierChild" refType="h" refFor="des" refForName="LevelTwoTextNode" op="equ" fact="0.25"/>
      <dgm:constr type="sibSp" for="des" forName="level3hierChild" refType="h" refFor="des" refForName="LevelTwoTextNode" op="equ" fact="0.25"/>
      <dgm:constr type="sp" for="des" forName="root1" refType="w" refFor="des" refForName="LevelTwoTextNode" fact="0.2"/>
      <dgm:constr type="sp" for="des" forName="root2" refType="sp" refFor="des" refForName="root1" op="equ"/>
      <dgm:constr type="primFontSz" for="des" forName="LevelOneTextNode" op="equ" val="65"/>
      <dgm:constr type="primFontSz" for="des" forName="LevelTwoTextNode" op="equ" val="65"/>
      <dgm:constr type="primFontSz" for="des" forName="LevelTwoTextNode" refType="primFontSz" refFor="des" refForName="LevelOneTextNode" op="lte"/>
      <dgm:constr type="primFontSz" for="des" forName="connTx" op="equ" val="50"/>
      <dgm:constr type="primFontSz" for="des" forName="connTx" refType="primFontSz" refFor="des" refForName="LevelOneTextNode" op="lte" fact="0.78"/>
    </dgm:constrLst>
    <dgm:forEach name="Name4" axis="ch">
      <dgm:forEach name="Name5" axis="self" ptType="node">
        <dgm:layoutNode name="root1">
          <dgm:choose name="Name6">
            <dgm:if name="Name7" func="var" arg="dir" op="equ" val="norm">
              <dgm:alg type="hierRoot">
                <dgm:param type="hierAlign" val="lCtrCh"/>
              </dgm:alg>
            </dgm:if>
            <dgm:else name="Name8">
              <dgm:alg type="hierRoot">
                <dgm:param type="hierAlign" val="rCtrCh"/>
              </dgm:alg>
            </dgm:else>
          </dgm:choose>
          <dgm:shape xmlns:r="http://schemas.openxmlformats.org/officeDocument/2006/relationships" r:blip="">
            <dgm:adjLst/>
          </dgm:shape>
          <dgm:presOf/>
          <dgm:layoutNode name="LevelOneTextNode" styleLbl="node0">
            <dgm:varLst>
              <dgm:chPref val="3"/>
            </dgm:varLst>
            <dgm:alg type="tx">
              <dgm:param type="autoTxRot" val="grav"/>
            </dgm:alg>
            <dgm:choose name="Name9">
              <dgm:if name="Name10" func="var" arg="dir" op="equ" val="norm">
                <dgm:shape xmlns:r="http://schemas.openxmlformats.org/officeDocument/2006/relationships" rot="270" type="rect" r:blip="">
                  <dgm:adjLst/>
                </dgm:shape>
              </dgm:if>
              <dgm:else name="Name11">
                <dgm:shape xmlns:r="http://schemas.openxmlformats.org/officeDocument/2006/relationships" rot="90" type="rect" r:blip="">
                  <dgm:adjLst/>
                </dgm:shape>
              </dgm:else>
            </dgm:choose>
            <dgm:presOf axis="self"/>
            <dgm:constrLst>
              <dgm:constr type="tMarg" refType="primFontSz" fact="0.05"/>
              <dgm:constr type="bMarg" refType="primFontSz" fact="0.05"/>
              <dgm:constr type="lMarg" refType="primFontSz" fact="0.05"/>
              <dgm:constr type="rMarg" refType="primFontSz" fact="0.05"/>
            </dgm:constrLst>
            <dgm:ruleLst>
              <dgm:rule type="primFontSz" val="2" fact="NaN" max="NaN"/>
            </dgm:ruleLst>
          </dgm:layoutNode>
          <dgm:layoutNode name="level2hierChild">
            <dgm:choose name="Name12">
              <dgm:if name="Name13" func="var" arg="dir" op="equ" val="norm">
                <dgm:alg type="hierChild">
                  <dgm:param type="linDir" val="fromT"/>
                  <dgm:param type="chAlign" val="l"/>
                </dgm:alg>
              </dgm:if>
              <dgm:else name="Name14">
                <dgm:alg type="hierChild">
                  <dgm:param type="linDir" val="fromT"/>
                  <dgm:param type="chAlign" val="r"/>
                </dgm:alg>
              </dgm:else>
            </dgm:choose>
            <dgm:shape xmlns:r="http://schemas.openxmlformats.org/officeDocument/2006/relationships" r:blip="">
              <dgm:adjLst/>
            </dgm:shape>
            <dgm:presOf/>
            <dgm:forEach name="repeat" axis="ch">
              <dgm:forEach name="Name15" axis="self" ptType="parTrans" cnt="1">
                <dgm:layoutNode name="conn2-1">
                  <dgm:choose name="Name16">
                    <dgm:if name="Name17" func="var" arg="dir" op="equ" val="norm">
                      <dgm:alg type="conn">
                        <dgm:param type="dim" val="1D"/>
                        <dgm:param type="begPts" val="midR"/>
                        <dgm:param type="endPts" val="midL"/>
                        <dgm:param type="endSty" val="noArr"/>
                        <dgm:param type="connRout" val="bend"/>
                      </dgm:alg>
                    </dgm:if>
                    <dgm:else name="Name18">
                      <dgm:alg type="conn">
                        <dgm:param type="dim" val="1D"/>
                        <dgm:param type="begPts" val="midL"/>
                        <dgm:param type="endPts" val="midR"/>
                        <dgm:param type="endSty" val="noArr"/>
                        <dgm:param type="connRout" val="bend"/>
                      </dgm:alg>
                    </dgm:else>
                  </dgm:choose>
                  <dgm:shape xmlns:r="http://schemas.openxmlformats.org/officeDocument/2006/relationships" type="conn" r:blip="" zOrderOff="-99999">
                    <dgm:adjLst/>
                  </dgm:shape>
                  <dgm:presOf axis="self"/>
                  <dgm:constrLst>
                    <dgm:constr type="w" val="1"/>
                    <dgm:constr type="h" val="5"/>
                    <dgm:constr type="connDist"/>
                    <dgm:constr type="begPad"/>
                    <dgm:constr type="endPad"/>
                    <dgm:constr type="userA" for="ch" refType="connDist"/>
                  </dgm:constrLst>
                  <dgm:layoutNode name="connTx">
                    <dgm:alg type="tx">
                      <dgm:param type="autoTxRot" val="grav"/>
                    </dgm:alg>
                    <dgm:shape xmlns:r="http://schemas.openxmlformats.org/officeDocument/2006/relationships" type="rect" r:blip="" hideGeom="1">
                      <dgm:adjLst/>
                    </dgm:shape>
                    <dgm:presOf axis="self"/>
                    <dgm:constrLst>
                      <dgm:constr type="userA"/>
                      <dgm:constr type="w" refType="userA" fact="0.05"/>
                      <dgm:constr type="h" refType="userA" fact="0.05"/>
                      <dgm:constr type="lMarg" val="1"/>
                      <dgm:constr type="rMarg" val="1"/>
                      <dgm:constr type="tMarg"/>
                      <dgm:constr type="bMarg"/>
                    </dgm:constrLst>
                    <dgm:ruleLst>
                      <dgm:rule type="h" val="NaN" fact="0.25" max="NaN"/>
                      <dgm:rule type="w" val="NaN" fact="0.8" max="NaN"/>
                      <dgm:rule type="primFontSz" val="5" fact="NaN" max="NaN"/>
                    </dgm:ruleLst>
                  </dgm:layoutNode>
                </dgm:layoutNode>
              </dgm:forEach>
              <dgm:forEach name="Name19" axis="self" ptType="node">
                <dgm:layoutNode name="root2">
                  <dgm:choose name="Name20">
                    <dgm:if name="Name21" func="var" arg="dir" op="equ" val="norm">
                      <dgm:alg type="hierRoot">
                        <dgm:param type="hierAlign" val="lCtrCh"/>
                      </dgm:alg>
                    </dgm:if>
                    <dgm:else name="Name22">
                      <dgm:alg type="hierRoot">
                        <dgm:param type="hierAlign" val="rCtrCh"/>
                      </dgm:alg>
                    </dgm:else>
                  </dgm:choose>
                  <dgm:shape xmlns:r="http://schemas.openxmlformats.org/officeDocument/2006/relationships" r:blip="">
                    <dgm:adjLst/>
                  </dgm:shape>
                  <dgm:presOf/>
                  <dgm:layoutNode name="LevelTwoTextNode">
                    <dgm:varLst>
                      <dgm:chPref val="3"/>
                    </dgm:varLst>
                    <dgm:alg type="tx"/>
                    <dgm:shape xmlns:r="http://schemas.openxmlformats.org/officeDocument/2006/relationships" type="rect" r:blip="">
                      <dgm:adjLst/>
                    </dgm:shape>
                    <dgm:presOf axis="self"/>
                    <dgm:constrLst>
                      <dgm:constr type="tMarg" refType="primFontSz" fact="0.05"/>
                      <dgm:constr type="bMarg" refType="primFontSz" fact="0.05"/>
                      <dgm:constr type="lMarg" refType="primFontSz" fact="0.05"/>
                      <dgm:constr type="rMarg" refType="primFontSz" fact="0.05"/>
                    </dgm:constrLst>
                    <dgm:ruleLst>
                      <dgm:rule type="primFontSz" val="2" fact="NaN" max="NaN"/>
                    </dgm:ruleLst>
                  </dgm:layoutNode>
                  <dgm:layoutNode name="level3hierChild">
                    <dgm:choose name="Name23">
                      <dgm:if name="Name24" func="var" arg="dir" op="equ" val="norm">
                        <dgm:alg type="hierChild">
                          <dgm:param type="linDir" val="fromT"/>
                          <dgm:param type="chAlign" val="l"/>
                        </dgm:alg>
                      </dgm:if>
                      <dgm:else name="Name25">
                        <dgm:alg type="hierChild">
                          <dgm:param type="linDir" val="fromT"/>
                          <dgm:param type="chAlign" val="r"/>
                        </dgm:alg>
                      </dgm:else>
                    </dgm:choose>
                    <dgm:shape xmlns:r="http://schemas.openxmlformats.org/officeDocument/2006/relationships" r:blip="">
                      <dgm:adjLst/>
                    </dgm:shape>
                    <dgm:presOf/>
                    <dgm:forEach name="Name26" ref="repeat"/>
                  </dgm:layoutNode>
                </dgm:layoutNode>
              </dgm:forEach>
            </dgm:forEach>
          </dgm:layoutNode>
        </dgm:layoutNode>
      </dgm:forEach>
    </dgm:forEach>
  </dgm:layoutNode>
</dgm:layoutDef>
</file>

<file path=ppt/diagrams/layout4.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5.xml><?xml version="1.0" encoding="utf-8"?>
<dgm:layoutDef xmlns:dgm="http://schemas.openxmlformats.org/drawingml/2006/diagram" xmlns:a="http://schemas.openxmlformats.org/drawingml/2006/main" uniqueId="urn:microsoft.com/office/officeart/2005/8/layout/cycle3">
  <dgm:title val=""/>
  <dgm:desc val=""/>
  <dgm:catLst>
    <dgm:cat type="cycle" pri="5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 modelId="3"/>
      </dgm:ptLst>
      <dgm:cxnLst>
        <dgm:cxn modelId="4" srcId="0" destId="1" srcOrd="0" destOrd="0"/>
        <dgm:cxn modelId="5" srcId="0" destId="2" srcOrd="1" destOrd="0"/>
        <dgm:cxn modelId="6" srcId="0" destId="3" srcOrd="2"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Name0">
    <dgm:varLst>
      <dgm:dir/>
      <dgm:resizeHandles val="exact"/>
    </dgm:varLst>
    <dgm:choose name="Name1">
      <dgm:if name="Name2" axis="ch" ptType="node" func="cnt" op="equ" val="2">
        <dgm:alg type="composite">
          <dgm:param type="ar" val="0.9"/>
        </dgm:alg>
        <dgm:shape xmlns:r="http://schemas.openxmlformats.org/officeDocument/2006/relationships" r:blip="">
          <dgm:adjLst/>
        </dgm:shape>
        <dgm:presOf/>
        <dgm:constrLst>
          <dgm:constr type="primFontSz" for="ch" ptType="node" op="equ" val="65"/>
          <dgm:constr type="ctrX" for="ch" forName="node1" refType="w" fact="0.5"/>
          <dgm:constr type="t" for="ch" forName="node1"/>
          <dgm:constr type="w" for="ch" forName="node1" refType="w" fact="0.8"/>
          <dgm:constr type="h" for="ch" forName="node1" refType="w" refFor="ch" refForName="node1" fact="0.5"/>
          <dgm:constr type="ctrX" for="ch" forName="sibTrans" refType="w" fact="0.5"/>
          <dgm:constr type="t" for="ch" forName="sibTrans"/>
          <dgm:constr type="w" for="ch" forName="sibTrans" refType="w" fact="0.8"/>
          <dgm:constr type="h" for="ch" forName="sibTrans" refType="w" refFor="ch" refForName="node1" fact="0.5"/>
          <dgm:constr type="userA" for="ch" forName="sibTrans" refType="w" fact="1.07"/>
          <dgm:constr type="ctrX" for="ch" forName="node2" refType="w" fact="0.5"/>
          <dgm:constr type="b" for="ch" forName="node2" refType="h"/>
          <dgm:constr type="w" for="ch" forName="node2" refType="w" fact="0.8"/>
          <dgm:constr type="h" for="ch" forName="node2" refType="w" refFor="ch" refForName="node1" fact="0.5"/>
          <dgm:constr type="l" for="ch" forName="sp1"/>
          <dgm:constr type="t" for="ch" forName="sp1" refType="h" fact="0.5"/>
          <dgm:constr type="w" for="ch" forName="sp1" val="1"/>
          <dgm:constr type="h" for="ch" forName="sp1" val="1"/>
          <dgm:constr type="r" for="ch" forName="sp2" refType="w"/>
          <dgm:constr type="t" for="ch" forName="sp2" refType="h" fact="0.5"/>
          <dgm:constr type="w" for="ch" forName="sp2" val="1"/>
          <dgm:constr type="h" for="ch" forName="sp2" val="1"/>
        </dgm:constrLst>
        <dgm:ruleLst/>
      </dgm:if>
      <dgm:else name="Name3">
        <dgm:alg type="composite"/>
        <dgm:shape xmlns:r="http://schemas.openxmlformats.org/officeDocument/2006/relationships" r:blip="">
          <dgm:adjLst/>
        </dgm:shape>
        <dgm:presOf/>
        <dgm:constrLst>
          <dgm:constr type="primFontSz" for="ch" ptType="node" op="equ" val="65"/>
        </dgm:constrLst>
        <dgm:ruleLst/>
      </dgm:else>
    </dgm:choose>
    <dgm:choose name="Name4">
      <dgm:if name="Name5" axis="ch" ptType="node" func="cnt" op="equ" val="2">
        <dgm:layoutNode name="node1">
          <dgm:varLst>
            <dgm:bulletEnabled val="1"/>
          </dgm:varLst>
          <dgm:alg type="tx"/>
          <dgm:shape xmlns:r="http://schemas.openxmlformats.org/officeDocument/2006/relationships" type="roundRect" r:blip="">
            <dgm:adjLst/>
          </dgm:shape>
          <dgm:presOf axis="ch desOrSelf" ptType="node node" st="1 1" cnt="1 0"/>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sibTrans" styleLbl="bgShp">
          <dgm:choose name="Name6">
            <dgm:if name="Name7" func="var" arg="dir" op="equ" val="norm">
              <dgm:alg type="conn">
                <dgm:param type="connRout" val="longCurve"/>
                <dgm:param type="begPts" val="midR"/>
                <dgm:param type="endPts" val="midL"/>
                <dgm:param type="dstNode" val="node1"/>
              </dgm:alg>
              <dgm:shape xmlns:r="http://schemas.openxmlformats.org/officeDocument/2006/relationships" type="conn" r:blip="" zOrderOff="-2">
                <dgm:adjLst/>
              </dgm:shape>
              <dgm:presOf axis="ch" ptType="sibTrans"/>
              <dgm:constrLst>
                <dgm:constr type="userA"/>
                <dgm:constr type="diam" refType="userA" fact="-1"/>
                <dgm:constr type="wArH" refType="userA" fact="0.05"/>
                <dgm:constr type="hArH" refType="userA" fact="0.1"/>
                <dgm:constr type="stemThick" refType="userA" fact="0.06"/>
                <dgm:constr type="begPad" refType="connDist" fact="-0.2"/>
                <dgm:constr type="endPad" refType="connDist" fact="0.05"/>
              </dgm:constrLst>
            </dgm:if>
            <dgm:else name="Name8">
              <dgm:alg type="conn">
                <dgm:param type="connRout" val="longCurve"/>
                <dgm:param type="begPts" val="midL"/>
                <dgm:param type="endPts" val="midR"/>
                <dgm:param type="dstNode" val="node1"/>
              </dgm:alg>
              <dgm:shape xmlns:r="http://schemas.openxmlformats.org/officeDocument/2006/relationships" type="conn" r:blip="" zOrderOff="-2">
                <dgm:adjLst/>
              </dgm:shape>
              <dgm:presOf axis="ch" ptType="sibTrans"/>
              <dgm:constrLst>
                <dgm:constr type="userA"/>
                <dgm:constr type="diam" refType="userA"/>
                <dgm:constr type="wArH" refType="userA" fact="0.05"/>
                <dgm:constr type="hArH" refType="userA" fact="0.1"/>
                <dgm:constr type="stemThick" refType="userA" fact="0.06"/>
                <dgm:constr type="begPad" refType="connDist" fact="-0.2"/>
                <dgm:constr type="endPad" refType="connDist" fact="0.05"/>
              </dgm:constrLst>
            </dgm:else>
          </dgm:choose>
          <dgm:ruleLst/>
        </dgm:layoutNode>
        <dgm:layoutNode name="node2">
          <dgm:varLst>
            <dgm:bulletEnabled val="1"/>
          </dgm:varLst>
          <dgm:alg type="tx"/>
          <dgm:shape xmlns:r="http://schemas.openxmlformats.org/officeDocument/2006/relationships" type="roundRect" r:blip="">
            <dgm:adjLst/>
          </dgm:shape>
          <dgm:presOf axis="ch desOrSelf" ptType="node node" st="2 1" cnt="1 0"/>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sp1">
          <dgm:alg type="sp"/>
          <dgm:shape xmlns:r="http://schemas.openxmlformats.org/officeDocument/2006/relationships" r:blip="">
            <dgm:adjLst/>
          </dgm:shape>
          <dgm:presOf/>
          <dgm:constrLst/>
          <dgm:ruleLst/>
        </dgm:layoutNode>
        <dgm:layoutNode name="sp2">
          <dgm:alg type="sp"/>
          <dgm:shape xmlns:r="http://schemas.openxmlformats.org/officeDocument/2006/relationships" r:blip="">
            <dgm:adjLst/>
          </dgm:shape>
          <dgm:presOf/>
          <dgm:constrLst/>
          <dgm:ruleLst/>
        </dgm:layoutNode>
      </dgm:if>
      <dgm:else name="Name9">
        <dgm:layoutNode name="cycle">
          <dgm:choose name="Name10">
            <dgm:if name="Name11" func="var" arg="dir" op="equ" val="norm">
              <dgm:alg type="cycle">
                <dgm:param type="stAng" val="0"/>
                <dgm:param type="spanAng" val="360"/>
              </dgm:alg>
              <dgm:shape xmlns:r="http://schemas.openxmlformats.org/officeDocument/2006/relationships" r:blip="">
                <dgm:adjLst/>
              </dgm:shape>
              <dgm:presOf/>
              <dgm:constrLst>
                <dgm:constr type="diam" refType="w"/>
                <dgm:constr type="w" for="ch" ptType="node" refType="w"/>
                <dgm:constr type="sibSp" val="15"/>
                <dgm:constr type="userA" for="ch" ptType="sibTrans" refType="diam" op="equ" fact="-1"/>
                <dgm:constr type="wArH" for="ch" ptType="sibTrans" refType="diam" op="equ" fact="0.05"/>
                <dgm:constr type="hArH" for="ch" ptType="sibTrans" refType="diam" op="equ" fact="0.1"/>
                <dgm:constr type="stemThick" for="ch" ptType="sibTrans" refType="diam" op="equ" fact="0.065"/>
                <dgm:constr type="primFontSz" for="ch" ptType="node" op="equ"/>
              </dgm:constrLst>
            </dgm:if>
            <dgm:else name="Name12">
              <dgm:alg type="cycle">
                <dgm:param type="stAng" val="0"/>
                <dgm:param type="spanAng" val="-360"/>
              </dgm:alg>
              <dgm:shape xmlns:r="http://schemas.openxmlformats.org/officeDocument/2006/relationships" r:blip="">
                <dgm:adjLst/>
              </dgm:shape>
              <dgm:presOf/>
              <dgm:constrLst>
                <dgm:constr type="diam" refType="w"/>
                <dgm:constr type="w" for="ch" ptType="node" refType="w"/>
                <dgm:constr type="sibSp" val="15"/>
                <dgm:constr type="userA" for="ch" ptType="sibTrans" refType="diam" op="equ"/>
                <dgm:constr type="wArH" for="ch" ptType="sibTrans" refType="diam" op="equ" fact="0.05"/>
                <dgm:constr type="hArH" for="ch" ptType="sibTrans" refType="diam" op="equ" fact="0.1"/>
                <dgm:constr type="stemThick" for="ch" ptType="sibTrans" refType="diam" op="equ" fact="0.065"/>
                <dgm:constr type="primFontSz" for="ch" ptType="node" op="equ"/>
              </dgm:constrLst>
            </dgm:else>
          </dgm:choose>
          <dgm:ruleLst/>
          <dgm:forEach name="nodesFirstNodeForEach" axis="ch" ptType="node" cnt="1">
            <dgm:layoutNode name="nodeFirstNode">
              <dgm:varLst>
                <dgm:bulletEnabled val="1"/>
              </dgm:varLst>
              <dgm:alg type="tx"/>
              <dgm:shape xmlns:r="http://schemas.openxmlformats.org/officeDocument/2006/relationships" type="roundRect" r:blip="">
                <dgm:adjLst/>
              </dgm:shape>
              <dgm:presOf axis="desOrSelf" ptType="node"/>
              <dgm:constrLst>
                <dgm:constr type="h" refType="w" fact="0.5"/>
                <dgm:constr type="primFontSz" val="65"/>
                <dgm:constr type="tMarg" refType="primFontSz" fact="0.3"/>
                <dgm:constr type="bMarg" refType="primFontSz" fact="0.3"/>
                <dgm:constr type="lMarg" refType="primFontSz" fact="0.3"/>
                <dgm:constr type="rMarg" refType="primFontSz" fact="0.3"/>
              </dgm:constrLst>
              <dgm:ruleLst>
                <dgm:rule type="primFontSz" val="5" fact="NaN" max="NaN"/>
              </dgm:ruleLst>
            </dgm:layoutNode>
            <dgm:forEach name="sibTransForEach" axis="followSib" ptType="sibTrans" cnt="1">
              <dgm:layoutNode name="sibTransFirstNode" styleLbl="bgShp">
                <dgm:choose name="Name13">
                  <dgm:if name="Name14" func="var" arg="dir" op="equ" val="norm">
                    <dgm:alg type="conn">
                      <dgm:param type="connRout" val="longCurve"/>
                      <dgm:param type="begPts" val="midR"/>
                      <dgm:param type="endPts" val="midL"/>
                      <dgm:param type="dstNode" val="nodeFirstNode"/>
                    </dgm:alg>
                  </dgm:if>
                  <dgm:else name="Name15">
                    <dgm:alg type="conn">
                      <dgm:param type="connRout" val="longCurve"/>
                      <dgm:param type="begPts" val="midL"/>
                      <dgm:param type="endPts" val="midR"/>
                      <dgm:param type="dstNode" val="nodeFirstNode"/>
                    </dgm:alg>
                  </dgm:else>
                </dgm:choose>
                <dgm:shape xmlns:r="http://schemas.openxmlformats.org/officeDocument/2006/relationships" type="conn" r:blip="" zOrderOff="-2">
                  <dgm:adjLst/>
                </dgm:shape>
                <dgm:presOf axis="self"/>
                <dgm:choose name="Name16">
                  <dgm:if name="Name17" axis="par ch" ptType="doc node" func="cnt" op="equ" val="3">
                    <dgm:constrLst>
                      <dgm:constr type="userA"/>
                      <dgm:constr type="diam" refType="userA" fact="1.01"/>
                      <dgm:constr type="begPad" refType="connDist" fact="-0.2"/>
                      <dgm:constr type="endPad" refType="connDist" fact="0.05"/>
                    </dgm:constrLst>
                  </dgm:if>
                  <dgm:if name="Name18" axis="par ch" ptType="doc node" func="cnt" op="equ" val="4">
                    <dgm:constrLst>
                      <dgm:constr type="userA"/>
                      <dgm:constr type="diam" refType="userA" fact="1.26"/>
                      <dgm:constr type="begPad" refType="connDist" fact="-0.2"/>
                      <dgm:constr type="endPad" refType="connDist" fact="0.05"/>
                    </dgm:constrLst>
                  </dgm:if>
                  <dgm:if name="Name19" axis="par ch" ptType="doc node" func="cnt" op="equ" val="5">
                    <dgm:constrLst>
                      <dgm:constr type="userA"/>
                      <dgm:constr type="diam" refType="userA" fact="1.04"/>
                      <dgm:constr type="begPad" refType="connDist" fact="-0.2"/>
                      <dgm:constr type="endPad" refType="connDist" fact="0.05"/>
                    </dgm:constrLst>
                  </dgm:if>
                  <dgm:if name="Name20" axis="par ch" ptType="doc node" func="cnt" op="equ" val="6">
                    <dgm:constrLst>
                      <dgm:constr type="userA"/>
                      <dgm:constr type="diam" refType="userA" fact="1.1"/>
                      <dgm:constr type="begPad" refType="connDist" fact="-0.2"/>
                      <dgm:constr type="endPad" refType="connDist" fact="0.05"/>
                    </dgm:constrLst>
                  </dgm:if>
                  <dgm:else name="Name21">
                    <dgm:constrLst>
                      <dgm:constr type="userA"/>
                      <dgm:constr type="diam" refType="userA" fact="1.04"/>
                      <dgm:constr type="begPad" refType="connDist" fact="-0.2"/>
                      <dgm:constr type="endPad" refType="connDist" fact="0.05"/>
                    </dgm:constrLst>
                  </dgm:else>
                </dgm:choose>
                <dgm:ruleLst/>
              </dgm:layoutNode>
            </dgm:forEach>
          </dgm:forEach>
          <dgm:forEach name="followingNodesForEach" axis="ch" ptType="node" st="2">
            <dgm:layoutNode name="nodeFollowingNodes">
              <dgm:varLst>
                <dgm:bulletEnabled val="1"/>
              </dgm:varLst>
              <dgm:alg type="tx"/>
              <dgm:shape xmlns:r="http://schemas.openxmlformats.org/officeDocument/2006/relationships" type="roundRect" r:blip="">
                <dgm:adjLst/>
              </dgm:shape>
              <dgm:presOf axis="desOrSelf" ptType="node"/>
              <dgm:constrLst>
                <dgm:constr type="h" refType="w" fact="0.5"/>
                <dgm:constr type="primFontSz" val="65"/>
                <dgm:constr type="tMarg" refType="primFontSz" fact="0.3"/>
                <dgm:constr type="bMarg" refType="primFontSz" fact="0.3"/>
                <dgm:constr type="lMarg" refType="primFontSz" fact="0.3"/>
                <dgm:constr type="rMarg" refType="primFontSz" fact="0.3"/>
              </dgm:constrLst>
              <dgm:ruleLst>
                <dgm:rule type="primFontSz" val="5" fact="NaN" max="NaN"/>
              </dgm:ruleLst>
            </dgm:layoutNode>
          </dgm:forEach>
        </dgm:layoutNode>
      </dgm:else>
    </dgm:choose>
  </dgm:layoutNode>
</dgm:layoutDef>
</file>

<file path=ppt/diagrams/layout6.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7.xml><?xml version="1.0" encoding="utf-8"?>
<dgm:layoutDef xmlns:dgm="http://schemas.openxmlformats.org/drawingml/2006/diagram" xmlns:a="http://schemas.openxmlformats.org/drawingml/2006/main" uniqueId="urn:microsoft.com/office/officeart/2009/layout/CircleArrowProcess">
  <dgm:title val=""/>
  <dgm:desc val=""/>
  <dgm:catLst>
    <dgm:cat type="process" pri="16500"/>
    <dgm:cat type="cycle" pri="16000"/>
  </dgm:catLst>
  <dgm:sampData>
    <dgm:dataModel>
      <dgm:ptLst>
        <dgm:pt modelId="0" type="doc"/>
        <dgm:pt modelId="10">
          <dgm:prSet phldr="1"/>
        </dgm:pt>
        <dgm:pt modelId="20">
          <dgm:prSet phldr="1"/>
        </dgm:pt>
        <dgm:pt modelId="30">
          <dgm:prSet phldr="1"/>
        </dgm:pt>
      </dgm:ptLst>
      <dgm:cxnLst>
        <dgm:cxn modelId="40" srcId="0" destId="10" srcOrd="0" destOrd="0"/>
        <dgm:cxn modelId="50" srcId="0" destId="20" srcOrd="1" destOrd="0"/>
        <dgm:cxn modelId="60" srcId="0" destId="30" srcOrd="2" destOrd="0"/>
      </dgm:cxnLst>
      <dgm:bg/>
      <dgm:whole/>
    </dgm:dataModel>
  </dgm:sampData>
  <dgm:styleData>
    <dgm:dataModel>
      <dgm:ptLst>
        <dgm:pt modelId="0" type="doc"/>
        <dgm:pt modelId="10">
          <dgm:prSet phldr="1"/>
        </dgm:pt>
        <dgm:pt modelId="20">
          <dgm:prSet phldr="1"/>
        </dgm:pt>
      </dgm:ptLst>
      <dgm:cxnLst>
        <dgm:cxn modelId="30" srcId="0" destId="10" srcOrd="0" destOrd="0"/>
        <dgm:cxn modelId="40" srcId="0" destId="20" srcOrd="1" destOrd="0"/>
      </dgm:cxnLst>
      <dgm:bg/>
      <dgm:whole/>
    </dgm:dataModel>
  </dgm:styleData>
  <dgm:clrData>
    <dgm:dataModel>
      <dgm:ptLst>
        <dgm:pt modelId="0" type="doc"/>
        <dgm:pt modelId="10">
          <dgm:prSet phldr="1"/>
        </dgm:pt>
        <dgm:pt modelId="20">
          <dgm:prSet phldr="1"/>
        </dgm:pt>
        <dgm:pt modelId="30">
          <dgm:prSet phldr="1"/>
        </dgm:pt>
        <dgm:pt modelId="40">
          <dgm:prSet phldr="1"/>
        </dgm:pt>
      </dgm:ptLst>
      <dgm:cxnLst>
        <dgm:cxn modelId="50" srcId="0" destId="10" srcOrd="0" destOrd="0"/>
        <dgm:cxn modelId="60" srcId="0" destId="20" srcOrd="1" destOrd="0"/>
        <dgm:cxn modelId="70" srcId="0" destId="30" srcOrd="2" destOrd="0"/>
        <dgm:cxn modelId="80" srcId="0" destId="40" srcOrd="3" destOrd="0"/>
      </dgm:cxnLst>
      <dgm:bg/>
      <dgm:whole/>
    </dgm:dataModel>
  </dgm:clrData>
  <dgm:layoutNode name="Name0">
    <dgm:varLst>
      <dgm:chMax val="7"/>
      <dgm:chPref val="7"/>
      <dgm:dir/>
      <dgm:animLvl val="lvl"/>
    </dgm:varLst>
    <dgm:shape xmlns:r="http://schemas.openxmlformats.org/officeDocument/2006/relationships" r:blip="">
      <dgm:adjLst/>
    </dgm:shape>
    <dgm:choose name="Name1">
      <dgm:if name="Name2" func="var" arg="dir" op="equ" val="norm">
        <dgm:choose name="Name3">
          <dgm:if name="Name4" axis="ch" ptType="node" func="cnt" op="equ" val="1">
            <dgm:alg type="composite">
              <dgm:param type="ar" val="1.5999"/>
            </dgm:alg>
            <dgm:constrLst>
              <dgm:constr type="primFontSz" for="des" forName="Child1" val="65"/>
              <dgm:constr type="primFontSz" for="des" forName="Parent1" val="65"/>
              <dgm:constr type="primFontSz" for="des" forName="Child1" refType="primFontSz" refFor="des" refForName="Parent1" op="lte"/>
              <dgm:constr type="l" for="ch" forName="Child1" refType="w" fact="0.625"/>
              <dgm:constr type="t" for="ch" forName="Child1" refType="h" fact="0.2981"/>
              <dgm:constr type="w" for="ch" forName="Child1" refType="w" fact="0.375"/>
              <dgm:constr type="h" for="ch" forName="Child1" refType="h" fact="0.4001"/>
              <dgm:constr type="l" for="ch" forName="Accent1" refType="w" fact="0"/>
              <dgm:constr type="t" for="ch" forName="Accent1" refType="h" fact="0"/>
              <dgm:constr type="w" for="ch" forName="Accent1" refType="w" fact="0.6249"/>
              <dgm:constr type="h" for="ch" forName="Accent1" refType="h"/>
              <dgm:constr type="l" for="ch" forName="Parent1" refType="w" fact="0.138"/>
              <dgm:constr type="t" for="ch" forName="Parent1" refType="h" fact="0.362"/>
              <dgm:constr type="w" for="ch" forName="Parent1" refType="w" fact="0.3487"/>
              <dgm:constr type="h" for="ch" forName="Parent1" refType="h" fact="0.2789"/>
            </dgm:constrLst>
          </dgm:if>
          <dgm:if name="Name5" axis="ch" ptType="node" func="cnt" op="equ" val="2">
            <dgm:alg type="composite">
              <dgm:param type="ar" val="1.2026"/>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Parent2" refType="primFontSz" refFor="des" refForName="Parent1" op="equ"/>
              <dgm:constr type="primFontSz" for="des" forName="Child2" refType="primFontSz" refFor="des" refForName="Child1" op="equ"/>
              <dgm:constr type="l" for="ch" forName="Accent1" refType="w" fact="0.1144"/>
              <dgm:constr type="t" for="ch" forName="Accent1" refType="h" fact="0"/>
              <dgm:constr type="w" for="ch" forName="Accent1" refType="w" fact="0.5542"/>
              <dgm:constr type="h" for="ch" forName="Accent1" refType="h" fact="0.6665"/>
              <dgm:constr type="l" for="ch" forName="Parent1" refType="w" fact="0.2368"/>
              <dgm:constr type="t" for="ch" forName="Parent1" refType="h" fact="0.2413"/>
              <dgm:constr type="w" for="ch" forName="Parent1" refType="w" fact="0.3092"/>
              <dgm:constr type="h" for="ch" forName="Parent1" refType="h" fact="0.1859"/>
              <dgm:constr type="l" for="ch" forName="Parent2" refType="w" fact="0.0822"/>
              <dgm:constr type="t" for="ch" forName="Parent2" refType="h" fact="0.625"/>
              <dgm:constr type="w" for="ch" forName="Parent2" refType="w" fact="0.3092"/>
              <dgm:constr type="h" for="ch" forName="Parent2" refType="h" fact="0.1859"/>
              <dgm:constr type="l" for="ch" forName="Child1" refType="w" fact="0.6678"/>
              <dgm:constr type="t" for="ch" forName="Child1" refType="h" fact="0.1978"/>
              <dgm:constr type="w" for="ch" forName="Child1" refType="w" fact="0.3322"/>
              <dgm:constr type="h" for="ch" forName="Child1" refType="h" fact="0.265"/>
              <dgm:constr type="l" for="ch" forName="Child2" refType="w" fact="0.5164"/>
              <dgm:constr type="t" for="ch" forName="Child2" refType="h" fact="0.5855"/>
              <dgm:constr type="w" for="ch" forName="Child2" refType="w" fact="0.3322"/>
              <dgm:constr type="h" for="ch" forName="Child2" refType="h" fact="0.265"/>
              <dgm:constr type="l" for="ch" forName="Accent2" refType="w" fact="0"/>
              <dgm:constr type="t" for="ch" forName="Accent2" refType="h" fact="0.4272"/>
              <dgm:constr type="w" for="ch" forName="Accent2" refType="w" fact="0.4761"/>
              <dgm:constr type="h" for="ch" forName="Accent2" refType="h" fact="0.5728"/>
            </dgm:constrLst>
          </dgm:if>
          <dgm:if name="Name6" axis="ch" ptType="node" func="cnt" op="equ" val="3">
            <dgm:alg type="composite">
              <dgm:param type="ar" val="0.9039"/>
            </dgm:alg>
            <dgm:shape xmlns:r="http://schemas.openxmlformats.org/officeDocument/2006/relationships" r:blip="">
              <dgm:adjLst/>
            </dgm:shape>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Parent2" refType="primFontSz" refFor="des" refForName="Parent1" op="equ"/>
              <dgm:constr type="primFontSz" for="des" forName="Parent3" refType="primFontSz" refFor="des" refForName="Parent1" op="equ"/>
              <dgm:constr type="primFontSz" for="des" forName="Child2" refType="primFontSz" refFor="des" refForName="Child1" op="equ"/>
              <dgm:constr type="primFontSz" for="des" forName="Child3" refType="primFontSz" refFor="des" refForName="Child1" op="equ"/>
              <dgm:constr type="l" for="ch" forName="Accent1" refType="w" fact="0.1479"/>
              <dgm:constr type="t" for="ch" forName="Accent1" refType="h" fact="0"/>
              <dgm:constr type="w" for="ch" forName="Accent1" refType="w" fact="0.5325"/>
              <dgm:constr type="h" for="ch" forName="Accent1" refType="h" fact="0.4814"/>
              <dgm:constr type="l" for="ch" forName="Accent2" refType="w" fact="0"/>
              <dgm:constr type="t" for="ch" forName="Accent2" refType="h" fact="0.2766"/>
              <dgm:constr type="w" for="ch" forName="Accent2" refType="w" fact="0.5325"/>
              <dgm:constr type="h" for="ch" forName="Accent2" refType="h" fact="0.4814"/>
              <dgm:constr type="l" for="ch" forName="Parent1" refType="w" fact="0.2656"/>
              <dgm:constr type="t" for="ch" forName="Parent1" refType="h" fact="0.1738"/>
              <dgm:constr type="w" for="ch" forName="Parent1" refType="w" fact="0.2959"/>
              <dgm:constr type="h" for="ch" forName="Parent1" refType="h" fact="0.1337"/>
              <dgm:constr type="l" for="ch" forName="Accent3" refType="w" fact="0.1858"/>
              <dgm:constr type="t" for="ch" forName="Accent3" refType="h" fact="0.5863"/>
              <dgm:constr type="w" for="ch" forName="Accent3" refType="w" fact="0.4575"/>
              <dgm:constr type="h" for="ch" forName="Accent3" refType="h" fact="0.4137"/>
              <dgm:constr type="l" for="ch" forName="Parent2" refType="w" fact="0.1183"/>
              <dgm:constr type="t" for="ch" forName="Parent2" refType="h" fact="0.452"/>
              <dgm:constr type="w" for="ch" forName="Parent2" refType="w" fact="0.2959"/>
              <dgm:constr type="h" for="ch" forName="Parent2" refType="h" fact="0.1337"/>
              <dgm:constr type="l" for="ch" forName="Parent3" refType="w" fact="0.2663"/>
              <dgm:constr type="t" for="ch" forName="Parent3" refType="h" fact="0.7306"/>
              <dgm:constr type="w" for="ch" forName="Parent3" refType="w" fact="0.2959"/>
              <dgm:constr type="h" for="ch" forName="Parent3" refType="h" fact="0.1337"/>
              <dgm:constr type="l" for="ch" forName="Child2" refType="w" fact="0.5325"/>
              <dgm:constr type="t" for="ch" forName="Child2" refType="h" fact="0.4217"/>
              <dgm:constr type="w" for="ch" forName="Child2" refType="w" fact="0.3195"/>
              <dgm:constr type="h" for="ch" forName="Child2" refType="h" fact="0.1926"/>
              <dgm:constr type="l" for="ch" forName="Child1" refType="w" fact="0.6805"/>
              <dgm:constr type="t" for="ch" forName="Child1" refType="h" fact="0.1435"/>
              <dgm:constr type="w" for="ch" forName="Child1" refType="w" fact="0.3195"/>
              <dgm:constr type="h" for="ch" forName="Child1" refType="h" fact="0.1926"/>
              <dgm:constr type="l" for="ch" forName="Child3" refType="w" fact="0.6805"/>
              <dgm:constr type="t" for="ch" forName="Child3" refType="h" fact="0.6998"/>
              <dgm:constr type="w" for="ch" forName="Child3" refType="w" fact="0.3195"/>
              <dgm:constr type="h" for="ch" forName="Child3" refType="h" fact="0.1926"/>
            </dgm:constrLst>
          </dgm:if>
          <dgm:if name="Name7" axis="ch" ptType="node" func="cnt" op="equ" val="4">
            <dgm:alg type="composite">
              <dgm:param type="ar" val="0.7073"/>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l" for="ch" forName="Accent1" refType="w" fact="0.1481"/>
              <dgm:constr type="t" for="ch" forName="Accent1" refType="h" fact="0"/>
              <dgm:constr type="w" for="ch" forName="Accent1" refType="w" fact="0.5331"/>
              <dgm:constr type="h" for="ch" forName="Accent1" refType="h" fact="0.3771"/>
              <dgm:constr type="l" for="ch" forName="Accent2" refType="w" fact="0"/>
              <dgm:constr type="t" for="ch" forName="Accent2" refType="h" fact="0.2167"/>
              <dgm:constr type="w" for="ch" forName="Accent2" refType="w" fact="0.5331"/>
              <dgm:constr type="h" for="ch" forName="Accent2" refType="h" fact="0.3771"/>
              <dgm:constr type="l" for="ch" forName="Accent3" refType="w" fact="0.1481"/>
              <dgm:constr type="t" for="ch" forName="Accent3" refType="h" fact="0.4342"/>
              <dgm:constr type="w" for="ch" forName="Accent3" refType="w" fact="0.5331"/>
              <dgm:constr type="h" for="ch" forName="Accent3" refType="h" fact="0.3771"/>
              <dgm:constr type="l" for="ch" forName="Parent1" refType="w" fact="0.2658"/>
              <dgm:constr type="t" for="ch" forName="Parent1" refType="h" fact="0.1365"/>
              <dgm:constr type="w" for="ch" forName="Parent1" refType="w" fact="0.2975"/>
              <dgm:constr type="h" for="ch" forName="Parent1" refType="h" fact="0.1052"/>
              <dgm:constr type="l" for="ch" forName="Parent2" refType="w" fact="0.1171"/>
              <dgm:constr type="t" for="ch" forName="Parent2" refType="h" fact="0.3536"/>
              <dgm:constr type="w" for="ch" forName="Parent2" refType="w" fact="0.2975"/>
              <dgm:constr type="h" for="ch" forName="Parent2" refType="h" fact="0.1052"/>
              <dgm:constr type="l" for="ch" forName="Parent3" refType="w" fact="0.2658"/>
              <dgm:constr type="t" for="ch" forName="Parent3" refType="h" fact="0.5707"/>
              <dgm:constr type="w" for="ch" forName="Parent3" refType="w" fact="0.2975"/>
              <dgm:constr type="h" for="ch" forName="Parent3" refType="h" fact="0.1052"/>
              <dgm:constr type="l" for="ch" forName="Parent4" refType="w" fact="0.1171"/>
              <dgm:constr type="t" for="ch" forName="Parent4" refType="h" fact="0.7878"/>
              <dgm:constr type="w" for="ch" forName="Parent4" refType="w" fact="0.2975"/>
              <dgm:constr type="h" for="ch" forName="Parent4" refType="h" fact="0.1052"/>
              <dgm:constr type="l" for="ch" forName="Child1" refType="w" fact="0.6804"/>
              <dgm:constr type="t" for="ch" forName="Child1" refType="h" fact="0.1119"/>
              <dgm:constr type="w" for="ch" forName="Child1" refType="w" fact="0.3196"/>
              <dgm:constr type="h" for="ch" forName="Child1" refType="h" fact="0.15"/>
              <dgm:constr type="l" for="ch" forName="Child2" refType="w" fact="0.5348"/>
              <dgm:constr type="t" for="ch" forName="Child2" refType="h" fact="0.3312"/>
              <dgm:constr type="w" for="ch" forName="Child2" refType="w" fact="0.3196"/>
              <dgm:constr type="h" for="ch" forName="Child2" refType="h" fact="0.15"/>
              <dgm:constr type="l" for="ch" forName="Child3" refType="w" fact="0.6804"/>
              <dgm:constr type="t" for="ch" forName="Child3" refType="h" fact="0.5461"/>
              <dgm:constr type="w" for="ch" forName="Child3" refType="w" fact="0.3196"/>
              <dgm:constr type="h" for="ch" forName="Child3" refType="h" fact="0.15"/>
              <dgm:constr type="l" for="ch" forName="Child4" refType="w" fact="0.5348"/>
              <dgm:constr type="t" for="ch" forName="Child4" refType="h" fact="0.7632"/>
              <dgm:constr type="w" for="ch" forName="Child4" refType="w" fact="0.3196"/>
              <dgm:constr type="h" for="ch" forName="Child4" refType="h" fact="0.15"/>
              <dgm:constr type="l" for="ch" forName="Accent4" refType="w" fact="0.038"/>
              <dgm:constr type="t" for="ch" forName="Accent4" refType="h" fact="0.6759"/>
              <dgm:constr type="w" for="ch" forName="Accent4" refType="w" fact="0.458"/>
              <dgm:constr type="h" for="ch" forName="Accent4" refType="h" fact="0.3241"/>
            </dgm:constrLst>
          </dgm:if>
          <dgm:if name="Name8" axis="ch" ptType="node" func="cnt" op="equ" val="5">
            <dgm:alg type="composite">
              <dgm:param type="ar" val="0.5811"/>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l" for="ch" forName="Accent1" refType="w" fact="0.1481"/>
              <dgm:constr type="t" for="ch" forName="Accent1" refType="h" fact="0"/>
              <dgm:constr type="w" for="ch" forName="Accent1" refType="w" fact="0.5331"/>
              <dgm:constr type="h" for="ch" forName="Accent1" refType="h" fact="0.3098"/>
              <dgm:constr type="l" for="ch" forName="Accent2" refType="w" fact="0"/>
              <dgm:constr type="t" for="ch" forName="Accent2" refType="h" fact="0.178"/>
              <dgm:constr type="w" for="ch" forName="Accent2" refType="w" fact="0.5331"/>
              <dgm:constr type="h" for="ch" forName="Accent2" refType="h" fact="0.3098"/>
              <dgm:constr type="l" for="ch" forName="Accent3" refType="w" fact="0.1481"/>
              <dgm:constr type="t" for="ch" forName="Accent3" refType="h" fact="0.3568"/>
              <dgm:constr type="w" for="ch" forName="Accent3" refType="w" fact="0.5331"/>
              <dgm:constr type="h" for="ch" forName="Accent3" refType="h" fact="0.3098"/>
              <dgm:constr type="l" for="ch" forName="Accent4" refType="w" fact="0"/>
              <dgm:constr type="t" for="ch" forName="Accent4" refType="h" fact="0.5351"/>
              <dgm:constr type="w" for="ch" forName="Accent4" refType="w" fact="0.5331"/>
              <dgm:constr type="h" for="ch" forName="Accent4" refType="h" fact="0.3098"/>
              <dgm:constr type="l" for="ch" forName="Accent5" refType="w" fact="0.186"/>
              <dgm:constr type="t" for="ch" forName="Accent5" refType="h" fact="0.7337"/>
              <dgm:constr type="w" for="ch" forName="Accent5" refType="w" fact="0.458"/>
              <dgm:constr type="h" for="ch" forName="Accent5" refType="h" fact="0.2663"/>
              <dgm:constr type="l" for="ch" forName="Parent1" refType="w" fact="0.2658"/>
              <dgm:constr type="t" for="ch" forName="Parent1" refType="h" fact="0.1122"/>
              <dgm:constr type="w" for="ch" forName="Parent1" refType="w" fact="0.2975"/>
              <dgm:constr type="h" for="ch" forName="Parent1" refType="h" fact="0.0864"/>
              <dgm:constr type="l" for="ch" forName="Parent2" refType="w" fact="0.1171"/>
              <dgm:constr type="t" for="ch" forName="Parent2" refType="h" fact="0.2906"/>
              <dgm:constr type="w" for="ch" forName="Parent2" refType="w" fact="0.2975"/>
              <dgm:constr type="h" for="ch" forName="Parent2" refType="h" fact="0.0864"/>
              <dgm:constr type="l" for="ch" forName="Parent3" refType="w" fact="0.2658"/>
              <dgm:constr type="t" for="ch" forName="Parent3" refType="h" fact="0.4689"/>
              <dgm:constr type="w" for="ch" forName="Parent3" refType="w" fact="0.2975"/>
              <dgm:constr type="h" for="ch" forName="Parent3" refType="h" fact="0.0864"/>
              <dgm:constr type="l" for="ch" forName="Parent4" refType="w" fact="0.1171"/>
              <dgm:constr type="t" for="ch" forName="Parent4" refType="h" fact="0.6473"/>
              <dgm:constr type="w" for="ch" forName="Parent4" refType="w" fact="0.2975"/>
              <dgm:constr type="h" for="ch" forName="Parent4" refType="h" fact="0.0864"/>
              <dgm:constr type="l" for="ch" forName="Parent5" refType="w" fact="0.2658"/>
              <dgm:constr type="t" for="ch" forName="Parent5" refType="h" fact="0.8257"/>
              <dgm:constr type="w" for="ch" forName="Parent5" refType="w" fact="0.2975"/>
              <dgm:constr type="h" for="ch" forName="Parent5" refType="h" fact="0.0864"/>
              <dgm:constr type="l" for="ch" forName="Child1" refType="w" fact="0.6804"/>
              <dgm:constr type="t" for="ch" forName="Child1" refType="h" fact="0.0919"/>
              <dgm:constr type="w" for="ch" forName="Child1" refType="w" fact="0.3196"/>
              <dgm:constr type="h" for="ch" forName="Child1" refType="h" fact="0.1232"/>
              <dgm:constr type="l" for="ch" forName="Child2" refType="w" fact="0.5348"/>
              <dgm:constr type="t" for="ch" forName="Child2" refType="h" fact="0.2722"/>
              <dgm:constr type="w" for="ch" forName="Child2" refType="w" fact="0.3196"/>
              <dgm:constr type="h" for="ch" forName="Child2" refType="h" fact="0.1232"/>
              <dgm:constr type="l" for="ch" forName="Child3" refType="w" fact="0.6804"/>
              <dgm:constr type="t" for="ch" forName="Child3" refType="h" fact="0.4487"/>
              <dgm:constr type="w" for="ch" forName="Child3" refType="w" fact="0.3196"/>
              <dgm:constr type="h" for="ch" forName="Child3" refType="h" fact="0.1232"/>
              <dgm:constr type="l" for="ch" forName="Child4" refType="w" fact="0.5348"/>
              <dgm:constr type="t" for="ch" forName="Child4" refType="h" fact="0.6271"/>
              <dgm:constr type="w" for="ch" forName="Child4" refType="w" fact="0.3196"/>
              <dgm:constr type="h" for="ch" forName="Child4" refType="h" fact="0.1232"/>
              <dgm:constr type="l" for="ch" forName="Child5" refType="w" fact="0.6804"/>
              <dgm:constr type="t" for="ch" forName="Child5" refType="h" fact="0.8073"/>
              <dgm:constr type="w" for="ch" forName="Child5" refType="w" fact="0.3196"/>
              <dgm:constr type="h" for="ch" forName="Child5" refType="h" fact="0.1232"/>
            </dgm:constrLst>
          </dgm:if>
          <dgm:if name="Name9" axis="ch" ptType="node" func="cnt" op="equ" val="6">
            <dgm:alg type="composite">
              <dgm:param type="ar" val="0.4931"/>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l" for="ch" forName="Accent1" refType="w" fact="0.1481"/>
              <dgm:constr type="t" for="ch" forName="Accent1" refType="h" fact="0"/>
              <dgm:constr type="w" for="ch" forName="Accent1" refType="w" fact="0.5331"/>
              <dgm:constr type="h" for="ch" forName="Accent1" refType="h" fact="0.2629"/>
              <dgm:constr type="l" for="ch" forName="Accent2" refType="w" fact="0"/>
              <dgm:constr type="t" for="ch" forName="Accent2" refType="h" fact="0.1511"/>
              <dgm:constr type="w" for="ch" forName="Accent2" refType="w" fact="0.5331"/>
              <dgm:constr type="h" for="ch" forName="Accent2" refType="h" fact="0.2629"/>
              <dgm:constr type="l" for="ch" forName="Accent3" refType="w" fact="0.1481"/>
              <dgm:constr type="t" for="ch" forName="Accent3" refType="h" fact="0.3027"/>
              <dgm:constr type="w" for="ch" forName="Accent3" refType="w" fact="0.5331"/>
              <dgm:constr type="h" for="ch" forName="Accent3" refType="h" fact="0.2629"/>
              <dgm:constr type="l" for="ch" forName="Accent4" refType="w" fact="0"/>
              <dgm:constr type="t" for="ch" forName="Accent4" refType="h" fact="0.4541"/>
              <dgm:constr type="w" for="ch" forName="Accent4" refType="w" fact="0.5331"/>
              <dgm:constr type="h" for="ch" forName="Accent4" refType="h" fact="0.2629"/>
              <dgm:constr type="l" for="ch" forName="Parent1" refType="w" fact="0.2658"/>
              <dgm:constr type="t" for="ch" forName="Parent1" refType="h" fact="0.0952"/>
              <dgm:constr type="w" for="ch" forName="Parent1" refType="w" fact="0.2975"/>
              <dgm:constr type="h" for="ch" forName="Parent1" refType="h" fact="0.0733"/>
              <dgm:constr type="l" for="ch" forName="Parent2" refType="w" fact="0.1171"/>
              <dgm:constr type="t" for="ch" forName="Parent2" refType="h" fact="0.2466"/>
              <dgm:constr type="w" for="ch" forName="Parent2" refType="w" fact="0.2975"/>
              <dgm:constr type="h" for="ch" forName="Parent2" refType="h" fact="0.0733"/>
              <dgm:constr type="l" for="ch" forName="Parent3" refType="w" fact="0.2658"/>
              <dgm:constr type="t" for="ch" forName="Parent3" refType="h" fact="0.3979"/>
              <dgm:constr type="w" for="ch" forName="Parent3" refType="w" fact="0.2975"/>
              <dgm:constr type="h" for="ch" forName="Parent3" refType="h" fact="0.0733"/>
              <dgm:constr type="l" for="ch" forName="Parent4" refType="w" fact="0.1171"/>
              <dgm:constr type="t" for="ch" forName="Parent4" refType="h" fact="0.5493"/>
              <dgm:constr type="w" for="ch" forName="Parent4" refType="w" fact="0.2975"/>
              <dgm:constr type="h" for="ch" forName="Parent4" refType="h" fact="0.0733"/>
              <dgm:constr type="l" for="ch" forName="Child1" refType="w" fact="0.6804"/>
              <dgm:constr type="t" for="ch" forName="Child1" refType="h" fact="0.078"/>
              <dgm:constr type="w" for="ch" forName="Child1" refType="w" fact="0.3196"/>
              <dgm:constr type="h" for="ch" forName="Child1" refType="h" fact="0.1046"/>
              <dgm:constr type="l" for="ch" forName="Child2" refType="w" fact="0.5348"/>
              <dgm:constr type="t" for="ch" forName="Child2" refType="h" fact="0.231"/>
              <dgm:constr type="w" for="ch" forName="Child2" refType="w" fact="0.3196"/>
              <dgm:constr type="h" for="ch" forName="Child2" refType="h" fact="0.1046"/>
              <dgm:constr type="l" for="ch" forName="Child3" refType="w" fact="0.6804"/>
              <dgm:constr type="t" for="ch" forName="Child3" refType="h" fact="0.3808"/>
              <dgm:constr type="w" for="ch" forName="Child3" refType="w" fact="0.3196"/>
              <dgm:constr type="h" for="ch" forName="Child3" refType="h" fact="0.1046"/>
              <dgm:constr type="l" for="ch" forName="Child4" refType="w" fact="0.5348"/>
              <dgm:constr type="t" for="ch" forName="Child4" refType="h" fact="0.5322"/>
              <dgm:constr type="w" for="ch" forName="Child4" refType="w" fact="0.3196"/>
              <dgm:constr type="h" for="ch" forName="Child4" refType="h" fact="0.1046"/>
              <dgm:constr type="l" for="ch" forName="Accent5" refType="w" fact="0.1481"/>
              <dgm:constr type="t" for="ch" forName="Accent5" refType="h" fact="0.6053"/>
              <dgm:constr type="w" for="ch" forName="Accent5" refType="w" fact="0.5331"/>
              <dgm:constr type="h" for="ch" forName="Accent5" refType="h" fact="0.2629"/>
              <dgm:constr type="l" for="ch" forName="Accent6" refType="w" fact="0.038"/>
              <dgm:constr type="t" for="ch" forName="Accent6" refType="h" fact="0.774"/>
              <dgm:constr type="w" for="ch" forName="Accent6" refType="w" fact="0.458"/>
              <dgm:constr type="h" for="ch" forName="Accent6" refType="h" fact="0.226"/>
              <dgm:constr type="l" for="ch" forName="Parent5" refType="w" fact="0.2658"/>
              <dgm:constr type="t" for="ch" forName="Parent5" refType="h" fact="0.7005"/>
              <dgm:constr type="w" for="ch" forName="Parent5" refType="w" fact="0.2975"/>
              <dgm:constr type="h" for="ch" forName="Parent5" refType="h" fact="0.0733"/>
              <dgm:constr type="l" for="ch" forName="Parent6" refType="w" fact="0.1171"/>
              <dgm:constr type="t" for="ch" forName="Parent6" refType="h" fact="0.8519"/>
              <dgm:constr type="w" for="ch" forName="Parent6" refType="w" fact="0.2975"/>
              <dgm:constr type="h" for="ch" forName="Parent6" refType="h" fact="0.0733"/>
              <dgm:constr type="l" for="ch" forName="Child5" refType="w" fact="0.6804"/>
              <dgm:constr type="t" for="ch" forName="Child5" refType="h" fact="0.6833"/>
              <dgm:constr type="w" for="ch" forName="Child5" refType="w" fact="0.3196"/>
              <dgm:constr type="h" for="ch" forName="Child5" refType="h" fact="0.1046"/>
              <dgm:constr type="l" for="ch" forName="Child6" refType="w" fact="0.5348"/>
              <dgm:constr type="t" for="ch" forName="Child6" refType="h" fact="0.8347"/>
              <dgm:constr type="w" for="ch" forName="Child6" refType="w" fact="0.3196"/>
              <dgm:constr type="h" for="ch" forName="Child6" refType="h" fact="0.1046"/>
            </dgm:constrLst>
          </dgm:if>
          <dgm:else name="Name10">
            <dgm:alg type="composite">
              <dgm:param type="ar" val="0.4284"/>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l" for="ch" forName="Accent1" refType="w" fact="0.1481"/>
              <dgm:constr type="t" for="ch" forName="Accent1" refType="h" fact="0"/>
              <dgm:constr type="w" for="ch" forName="Accent1" refType="w" fact="0.5331"/>
              <dgm:constr type="h" for="ch" forName="Accent1" refType="h" fact="0.2284"/>
              <dgm:constr type="l" for="ch" forName="Accent2" refType="w" fact="0"/>
              <dgm:constr type="t" for="ch" forName="Accent2" refType="h" fact="0.1312"/>
              <dgm:constr type="w" for="ch" forName="Accent2" refType="w" fact="0.5331"/>
              <dgm:constr type="h" for="ch" forName="Accent2" refType="h" fact="0.2284"/>
              <dgm:constr type="l" for="ch" forName="Accent3" refType="w" fact="0.1481"/>
              <dgm:constr type="t" for="ch" forName="Accent3" refType="h" fact="0.263"/>
              <dgm:constr type="w" for="ch" forName="Accent3" refType="w" fact="0.5331"/>
              <dgm:constr type="h" for="ch" forName="Accent3" refType="h" fact="0.2284"/>
              <dgm:constr type="l" for="ch" forName="Accent4" refType="w" fact="0"/>
              <dgm:constr type="t" for="ch" forName="Accent4" refType="h" fact="0.3945"/>
              <dgm:constr type="w" for="ch" forName="Accent4" refType="w" fact="0.5331"/>
              <dgm:constr type="h" for="ch" forName="Accent4" refType="h" fact="0.2284"/>
              <dgm:constr type="l" for="ch" forName="Parent1" refType="w" fact="0.2658"/>
              <dgm:constr type="t" for="ch" forName="Parent1" refType="h" fact="0.0827"/>
              <dgm:constr type="w" for="ch" forName="Parent1" refType="w" fact="0.2975"/>
              <dgm:constr type="h" for="ch" forName="Parent1" refType="h" fact="0.0637"/>
              <dgm:constr type="l" for="ch" forName="Parent2" refType="w" fact="0.1171"/>
              <dgm:constr type="t" for="ch" forName="Parent2" refType="h" fact="0.2142"/>
              <dgm:constr type="w" for="ch" forName="Parent2" refType="w" fact="0.2975"/>
              <dgm:constr type="h" for="ch" forName="Parent2" refType="h" fact="0.0637"/>
              <dgm:constr type="l" for="ch" forName="Parent3" refType="w" fact="0.2658"/>
              <dgm:constr type="t" for="ch" forName="Parent3" refType="h" fact="0.3457"/>
              <dgm:constr type="w" for="ch" forName="Parent3" refType="w" fact="0.2975"/>
              <dgm:constr type="h" for="ch" forName="Parent3" refType="h" fact="0.0637"/>
              <dgm:constr type="l" for="ch" forName="Parent4" refType="w" fact="0.1171"/>
              <dgm:constr type="t" for="ch" forName="Parent4" refType="h" fact="0.4772"/>
              <dgm:constr type="w" for="ch" forName="Parent4" refType="w" fact="0.2975"/>
              <dgm:constr type="h" for="ch" forName="Parent4" refType="h" fact="0.0637"/>
              <dgm:constr type="l" for="ch" forName="Child1" refType="w" fact="0.6804"/>
              <dgm:constr type="t" for="ch" forName="Child1" refType="h" fact="0.0678"/>
              <dgm:constr type="w" for="ch" forName="Child1" refType="w" fact="0.3196"/>
              <dgm:constr type="h" for="ch" forName="Child1" refType="h" fact="0.0908"/>
              <dgm:constr type="l" for="ch" forName="Child2" refType="w" fact="0.5348"/>
              <dgm:constr type="t" for="ch" forName="Child2" refType="h" fact="0.2006"/>
              <dgm:constr type="w" for="ch" forName="Child2" refType="w" fact="0.3196"/>
              <dgm:constr type="h" for="ch" forName="Child2" refType="h" fact="0.0908"/>
              <dgm:constr type="l" for="ch" forName="Child3" refType="w" fact="0.6804"/>
              <dgm:constr type="t" for="ch" forName="Child3" refType="h" fact="0.3308"/>
              <dgm:constr type="w" for="ch" forName="Child3" refType="w" fact="0.3196"/>
              <dgm:constr type="h" for="ch" forName="Child3" refType="h" fact="0.0908"/>
              <dgm:constr type="l" for="ch" forName="Child4" refType="w" fact="0.5348"/>
              <dgm:constr type="t" for="ch" forName="Child4" refType="h" fact="0.4623"/>
              <dgm:constr type="w" for="ch" forName="Child4" refType="w" fact="0.3196"/>
              <dgm:constr type="h" for="ch" forName="Child4" refType="h" fact="0.0908"/>
              <dgm:constr type="l" for="ch" forName="Accent5" refType="w" fact="0.1481"/>
              <dgm:constr type="t" for="ch" forName="Accent5" refType="h" fact="0.5258"/>
              <dgm:constr type="w" for="ch" forName="Accent5" refType="w" fact="0.5331"/>
              <dgm:constr type="h" for="ch" forName="Accent5" refType="h" fact="0.2284"/>
              <dgm:constr type="l" for="ch" forName="Accent6" refType="w" fact="0"/>
              <dgm:constr type="t" for="ch" forName="Accent6" refType="h" fact="0.6573"/>
              <dgm:constr type="w" for="ch" forName="Accent6" refType="w" fact="0.5331"/>
              <dgm:constr type="h" for="ch" forName="Accent6" refType="h" fact="0.2284"/>
              <dgm:constr type="l" for="ch" forName="Accent7" refType="w" fact="0.186"/>
              <dgm:constr type="t" for="ch" forName="Accent7" refType="h" fact="0.8037"/>
              <dgm:constr type="w" for="ch" forName="Accent7" refType="w" fact="0.458"/>
              <dgm:constr type="h" for="ch" forName="Accent7" refType="h" fact="0.1963"/>
              <dgm:constr type="l" for="ch" forName="Parent5" refType="w" fact="0.2658"/>
              <dgm:constr type="t" for="ch" forName="Parent5" refType="h" fact="0.6085"/>
              <dgm:constr type="w" for="ch" forName="Parent5" refType="w" fact="0.2975"/>
              <dgm:constr type="h" for="ch" forName="Parent5" refType="h" fact="0.0637"/>
              <dgm:constr type="l" for="ch" forName="Parent6" refType="w" fact="0.1171"/>
              <dgm:constr type="t" for="ch" forName="Parent6" refType="h" fact="0.74"/>
              <dgm:constr type="w" for="ch" forName="Parent6" refType="w" fact="0.2975"/>
              <dgm:constr type="h" for="ch" forName="Parent6" refType="h" fact="0.0637"/>
              <dgm:constr type="l" for="ch" forName="Parent7" refType="w" fact="0.2658"/>
              <dgm:constr type="t" for="ch" forName="Parent7" refType="h" fact="0.8715"/>
              <dgm:constr type="w" for="ch" forName="Parent7" refType="w" fact="0.2975"/>
              <dgm:constr type="h" for="ch" forName="Parent7" refType="h" fact="0.0637"/>
              <dgm:constr type="l" for="ch" forName="Child5" refType="w" fact="0.6804"/>
              <dgm:constr type="t" for="ch" forName="Child5" refType="h" fact="0.5936"/>
              <dgm:constr type="w" for="ch" forName="Child5" refType="w" fact="0.3196"/>
              <dgm:constr type="h" for="ch" forName="Child5" refType="h" fact="0.0908"/>
              <dgm:constr type="l" for="ch" forName="Child6" refType="w" fact="0.5348"/>
              <dgm:constr type="t" for="ch" forName="Child6" refType="h" fact="0.7251"/>
              <dgm:constr type="w" for="ch" forName="Child6" refType="w" fact="0.3196"/>
              <dgm:constr type="h" for="ch" forName="Child6" refType="h" fact="0.0908"/>
              <dgm:constr type="l" for="ch" forName="Child7" refType="w" fact="0.6804"/>
              <dgm:constr type="t" for="ch" forName="Child7" refType="h" fact="0.8579"/>
              <dgm:constr type="w" for="ch" forName="Child7" refType="w" fact="0.3196"/>
              <dgm:constr type="h" for="ch" forName="Child7" refType="h" fact="0.0908"/>
            </dgm:constrLst>
          </dgm:else>
        </dgm:choose>
      </dgm:if>
      <dgm:else name="Name11">
        <dgm:choose name="Name12">
          <dgm:if name="Name13" axis="ch" ptType="node" func="cnt" op="equ" val="1">
            <dgm:alg type="composite">
              <dgm:param type="ar" val="1.5999"/>
            </dgm:alg>
            <dgm:constrLst>
              <dgm:constr type="primFontSz" for="des" forName="Child1" val="65"/>
              <dgm:constr type="primFontSz" for="des" forName="Parent1" val="65"/>
              <dgm:constr type="primFontSz" for="des" forName="Child1" refType="primFontSz" refFor="des" refForName="Parent1" op="lte"/>
              <dgm:constr type="l" for="ch" forName="Child1" refType="w" fact="0.625"/>
              <dgm:constr type="t" for="ch" forName="Child1" refType="h" fact="0.2981"/>
              <dgm:constr type="w" for="ch" forName="Child1" refType="w" fact="0.375"/>
              <dgm:constr type="h" for="ch" forName="Child1" refType="h" fact="0.4001"/>
              <dgm:constr type="l" for="ch" forName="Accent1" refType="w" fact="0"/>
              <dgm:constr type="t" for="ch" forName="Accent1" refType="h" fact="0"/>
              <dgm:constr type="w" for="ch" forName="Accent1" refType="w" fact="0.6249"/>
              <dgm:constr type="h" for="ch" forName="Accent1" refType="h"/>
              <dgm:constr type="l" for="ch" forName="Parent1" refType="w" fact="0.138"/>
              <dgm:constr type="t" for="ch" forName="Parent1" refType="h" fact="0.362"/>
              <dgm:constr type="w" for="ch" forName="Parent1" refType="w" fact="0.3487"/>
              <dgm:constr type="h" for="ch" forName="Parent1" refType="h" fact="0.2789"/>
            </dgm:constrLst>
          </dgm:if>
          <dgm:if name="Name14" axis="ch" ptType="node" func="cnt" op="equ" val="2">
            <dgm:alg type="composite">
              <dgm:param type="ar" val="1.2026"/>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Parent2" refType="primFontSz" refFor="des" refForName="Parent1" op="equ"/>
              <dgm:constr type="primFontSz" for="des" forName="Child2" refType="primFontSz" refFor="des" refForName="Child1" op="equ"/>
              <dgm:constr type="l" for="ch" forName="Accent1" refType="w" fact="-0.0407"/>
              <dgm:constr type="t" for="ch" forName="Accent1" refType="h" fact="0"/>
              <dgm:constr type="w" for="ch" forName="Accent1" refType="w" fact="0.5542"/>
              <dgm:constr type="h" for="ch" forName="Accent1" refType="h" fact="0.6665"/>
              <dgm:constr type="l" for="ch" forName="Accent2" refType="w" fact="0.1533"/>
              <dgm:constr type="t" for="ch" forName="Accent2" refType="h" fact="0.4272"/>
              <dgm:constr type="w" for="ch" forName="Accent2" refType="w" fact="0.4761"/>
              <dgm:constr type="h" for="ch" forName="Accent2" refType="h" fact="0.5728"/>
              <dgm:constr type="l" for="ch" forName="Parent1" refType="w" fact="0.0822"/>
              <dgm:constr type="t" for="ch" forName="Parent1" refType="h" fact="0.2413"/>
              <dgm:constr type="w" for="ch" forName="Parent1" refType="w" fact="0.3092"/>
              <dgm:constr type="h" for="ch" forName="Parent1" refType="h" fact="0.1859"/>
              <dgm:constr type="l" for="ch" forName="Parent2" refType="w" fact="0.2368"/>
              <dgm:constr type="t" for="ch" forName="Parent2" refType="h" fact="0.625"/>
              <dgm:constr type="w" for="ch" forName="Parent2" refType="w" fact="0.3092"/>
              <dgm:constr type="h" for="ch" forName="Parent2" refType="h" fact="0.1859"/>
              <dgm:constr type="l" for="ch" forName="Child1" refType="w" fact="0.5164"/>
              <dgm:constr type="t" for="ch" forName="Child1" refType="h" fact="0.1978"/>
              <dgm:constr type="w" for="ch" forName="Child1" refType="w" fact="0.3322"/>
              <dgm:constr type="h" for="ch" forName="Child1" refType="h" fact="0.265"/>
              <dgm:constr type="l" for="ch" forName="Child2" refType="w" fact="0.6678"/>
              <dgm:constr type="t" for="ch" forName="Child2" refType="h" fact="0.5855"/>
              <dgm:constr type="w" for="ch" forName="Child2" refType="w" fact="0.3322"/>
              <dgm:constr type="h" for="ch" forName="Child2" refType="h" fact="0.265"/>
            </dgm:constrLst>
          </dgm:if>
          <dgm:if name="Name15" axis="ch" ptType="node" func="cnt" op="equ" val="3">
            <dgm:alg type="composite">
              <dgm:param type="ar" val="0.9039"/>
            </dgm:alg>
            <dgm:shape xmlns:r="http://schemas.openxmlformats.org/officeDocument/2006/relationships" r:blip="">
              <dgm:adjLst/>
            </dgm:shape>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Parent2" refType="primFontSz" refFor="des" refForName="Parent1" op="equ"/>
              <dgm:constr type="primFontSz" for="des" forName="Parent3" refType="primFontSz" refFor="des" refForName="Parent1" op="equ"/>
              <dgm:constr type="primFontSz" for="des" forName="Child2" refType="primFontSz" refFor="des" refForName="Child1" op="equ"/>
              <dgm:constr type="primFontSz" for="des" forName="Child3" refType="primFontSz" refFor="des" refForName="Child1" op="equ"/>
              <dgm:constr type="l" for="ch" forName="Accent1" refType="w" fact="0"/>
              <dgm:constr type="t" for="ch" forName="Accent1" refType="h" fact="0"/>
              <dgm:constr type="w" for="ch" forName="Accent1" refType="w" fact="0.5325"/>
              <dgm:constr type="h" for="ch" forName="Accent1" refType="h" fact="0.4814"/>
              <dgm:constr type="l" for="ch" forName="Accent2" refType="w" fact="0.1479"/>
              <dgm:constr type="t" for="ch" forName="Accent2" refType="h" fact="0.2766"/>
              <dgm:constr type="w" for="ch" forName="Accent2" refType="w" fact="0.5325"/>
              <dgm:constr type="h" for="ch" forName="Accent2" refType="h" fact="0.4814"/>
              <dgm:constr type="l" for="ch" forName="Accent3" refType="w" fact="0.0378"/>
              <dgm:constr type="t" for="ch" forName="Accent3" refType="h" fact="0.5863"/>
              <dgm:constr type="w" for="ch" forName="Accent3" refType="w" fact="0.4575"/>
              <dgm:constr type="h" for="ch" forName="Accent3" refType="h" fact="0.4137"/>
              <dgm:constr type="l" for="ch" forName="Parent1" refType="w" fact="0.1183"/>
              <dgm:constr type="t" for="ch" forName="Parent1" refType="h" fact="0.1738"/>
              <dgm:constr type="w" for="ch" forName="Parent1" refType="w" fact="0.2959"/>
              <dgm:constr type="h" for="ch" forName="Parent1" refType="h" fact="0.1337"/>
              <dgm:constr type="l" for="ch" forName="Parent2" refType="w" fact="0.2656"/>
              <dgm:constr type="t" for="ch" forName="Parent2" refType="h" fact="0.452"/>
              <dgm:constr type="w" for="ch" forName="Parent2" refType="w" fact="0.2959"/>
              <dgm:constr type="h" for="ch" forName="Parent2" refType="h" fact="0.1337"/>
              <dgm:constr type="l" for="ch" forName="Parent3" refType="w" fact="0.1183"/>
              <dgm:constr type="t" for="ch" forName="Parent3" refType="h" fact="0.7306"/>
              <dgm:constr type="w" for="ch" forName="Parent3" refType="w" fact="0.2959"/>
              <dgm:constr type="h" for="ch" forName="Parent3" refType="h" fact="0.1337"/>
              <dgm:constr type="l" for="ch" forName="Child1" refType="w" fact="0.5325"/>
              <dgm:constr type="t" for="ch" forName="Child1" refType="h" fact="0.1435"/>
              <dgm:constr type="w" for="ch" forName="Child1" refType="w" fact="0.3195"/>
              <dgm:constr type="h" for="ch" forName="Child1" refType="h" fact="0.1926"/>
              <dgm:constr type="l" for="ch" forName="Child2" refType="w" fact="0.6805"/>
              <dgm:constr type="t" for="ch" forName="Child2" refType="h" fact="0.4217"/>
              <dgm:constr type="w" for="ch" forName="Child2" refType="w" fact="0.3195"/>
              <dgm:constr type="h" for="ch" forName="Child2" refType="h" fact="0.1926"/>
              <dgm:constr type="l" for="ch" forName="Child3" refType="w" fact="0.5325"/>
              <dgm:constr type="t" for="ch" forName="Child3" refType="h" fact="0.6998"/>
              <dgm:constr type="w" for="ch" forName="Child3" refType="w" fact="0.3195"/>
              <dgm:constr type="h" for="ch" forName="Child3" refType="h" fact="0.1926"/>
            </dgm:constrLst>
          </dgm:if>
          <dgm:if name="Name16" axis="ch" ptType="node" func="cnt" op="equ" val="4">
            <dgm:alg type="composite">
              <dgm:param type="ar" val="0.7073"/>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l" for="ch" forName="Accent1" refType="w" fact="0"/>
              <dgm:constr type="t" for="ch" forName="Accent1" refType="h" fact="0"/>
              <dgm:constr type="w" for="ch" forName="Accent1" refType="w" fact="0.5331"/>
              <dgm:constr type="h" for="ch" forName="Accent1" refType="h" fact="0.3771"/>
              <dgm:constr type="l" for="ch" forName="Accent2" refType="w" fact="0.1481"/>
              <dgm:constr type="t" for="ch" forName="Accent2" refType="h" fact="0.2167"/>
              <dgm:constr type="w" for="ch" forName="Accent2" refType="w" fact="0.5331"/>
              <dgm:constr type="h" for="ch" forName="Accent2" refType="h" fact="0.3771"/>
              <dgm:constr type="l" for="ch" forName="Accent3" refType="w" fact="0"/>
              <dgm:constr type="t" for="ch" forName="Accent3" refType="h" fact="0.4342"/>
              <dgm:constr type="w" for="ch" forName="Accent3" refType="w" fact="0.5331"/>
              <dgm:constr type="h" for="ch" forName="Accent3" refType="h" fact="0.3771"/>
              <dgm:constr type="l" for="ch" forName="Accent4" refType="w" fact="0.186"/>
              <dgm:constr type="t" for="ch" forName="Accent4" refType="h" fact="0.6759"/>
              <dgm:constr type="w" for="ch" forName="Accent4" refType="w" fact="0.458"/>
              <dgm:constr type="h" for="ch" forName="Accent4" refType="h" fact="0.3241"/>
              <dgm:constr type="l" for="ch" forName="Parent1" refType="w" fact="0.1171"/>
              <dgm:constr type="t" for="ch" forName="Parent1" refType="h" fact="0.1365"/>
              <dgm:constr type="w" for="ch" forName="Parent1" refType="w" fact="0.2975"/>
              <dgm:constr type="h" for="ch" forName="Parent1" refType="h" fact="0.1052"/>
              <dgm:constr type="l" for="ch" forName="Parent2" refType="w" fact="0.2658"/>
              <dgm:constr type="t" for="ch" forName="Parent2" refType="h" fact="0.3536"/>
              <dgm:constr type="w" for="ch" forName="Parent2" refType="w" fact="0.2975"/>
              <dgm:constr type="h" for="ch" forName="Parent2" refType="h" fact="0.1052"/>
              <dgm:constr type="l" for="ch" forName="Parent3" refType="w" fact="0.1171"/>
              <dgm:constr type="t" for="ch" forName="Parent3" refType="h" fact="0.5707"/>
              <dgm:constr type="w" for="ch" forName="Parent3" refType="w" fact="0.2975"/>
              <dgm:constr type="h" for="ch" forName="Parent3" refType="h" fact="0.1052"/>
              <dgm:constr type="l" for="ch" forName="Parent4" refType="w" fact="0.2658"/>
              <dgm:constr type="t" for="ch" forName="Parent4" refType="h" fact="0.7878"/>
              <dgm:constr type="w" for="ch" forName="Parent4" refType="w" fact="0.2975"/>
              <dgm:constr type="h" for="ch" forName="Parent4" refType="h" fact="0.1052"/>
              <dgm:constr type="l" for="ch" forName="Child1" refType="w" fact="0.5348"/>
              <dgm:constr type="t" for="ch" forName="Child1" refType="h" fact="0.1119"/>
              <dgm:constr type="w" for="ch" forName="Child1" refType="w" fact="0.3196"/>
              <dgm:constr type="h" for="ch" forName="Child1" refType="h" fact="0.15"/>
              <dgm:constr type="l" for="ch" forName="Child2" refType="w" fact="0.6804"/>
              <dgm:constr type="t" for="ch" forName="Child2" refType="h" fact="0.3312"/>
              <dgm:constr type="w" for="ch" forName="Child2" refType="w" fact="0.3196"/>
              <dgm:constr type="h" for="ch" forName="Child2" refType="h" fact="0.15"/>
              <dgm:constr type="l" for="ch" forName="Child3" refType="w" fact="0.5348"/>
              <dgm:constr type="t" for="ch" forName="Child3" refType="h" fact="0.5461"/>
              <dgm:constr type="w" for="ch" forName="Child3" refType="w" fact="0.3196"/>
              <dgm:constr type="h" for="ch" forName="Child3" refType="h" fact="0.15"/>
              <dgm:constr type="l" for="ch" forName="Child4" refType="w" fact="0.6804"/>
              <dgm:constr type="t" for="ch" forName="Child4" refType="h" fact="0.7632"/>
              <dgm:constr type="w" for="ch" forName="Child4" refType="w" fact="0.3196"/>
              <dgm:constr type="h" for="ch" forName="Child4" refType="h" fact="0.15"/>
            </dgm:constrLst>
          </dgm:if>
          <dgm:if name="Name17" axis="ch" ptType="node" func="cnt" op="equ" val="5">
            <dgm:alg type="composite">
              <dgm:param type="ar" val="0.5811"/>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l" for="ch" forName="Accent1" refType="w" fact="0"/>
              <dgm:constr type="t" for="ch" forName="Accent1" refType="h" fact="0"/>
              <dgm:constr type="w" for="ch" forName="Accent1" refType="w" fact="0.5331"/>
              <dgm:constr type="h" for="ch" forName="Accent1" refType="h" fact="0.3098"/>
              <dgm:constr type="l" for="ch" forName="Accent2" refType="w" fact="0.1481"/>
              <dgm:constr type="t" for="ch" forName="Accent2" refType="h" fact="0.178"/>
              <dgm:constr type="w" for="ch" forName="Accent2" refType="w" fact="0.5331"/>
              <dgm:constr type="h" for="ch" forName="Accent2" refType="h" fact="0.3098"/>
              <dgm:constr type="l" for="ch" forName="Accent3" refType="w" fact="0"/>
              <dgm:constr type="t" for="ch" forName="Accent3" refType="h" fact="0.3568"/>
              <dgm:constr type="w" for="ch" forName="Accent3" refType="w" fact="0.5331"/>
              <dgm:constr type="h" for="ch" forName="Accent3" refType="h" fact="0.3098"/>
              <dgm:constr type="l" for="ch" forName="Accent4" refType="w" fact="0.1481"/>
              <dgm:constr type="t" for="ch" forName="Accent4" refType="h" fact="0.5351"/>
              <dgm:constr type="w" for="ch" forName="Accent4" refType="w" fact="0.5331"/>
              <dgm:constr type="h" for="ch" forName="Accent4" refType="h" fact="0.3098"/>
              <dgm:constr type="l" for="ch" forName="Accent5" refType="w" fact="0.0378"/>
              <dgm:constr type="t" for="ch" forName="Accent5" refType="h" fact="0.7337"/>
              <dgm:constr type="w" for="ch" forName="Accent5" refType="w" fact="0.458"/>
              <dgm:constr type="h" for="ch" forName="Accent5" refType="h" fact="0.2663"/>
              <dgm:constr type="l" for="ch" forName="Parent1" refType="w" fact="0.1171"/>
              <dgm:constr type="t" for="ch" forName="Parent1" refType="h" fact="0.1122"/>
              <dgm:constr type="w" for="ch" forName="Parent1" refType="w" fact="0.2975"/>
              <dgm:constr type="h" for="ch" forName="Parent1" refType="h" fact="0.0864"/>
              <dgm:constr type="l" for="ch" forName="Parent2" refType="w" fact="0.2658"/>
              <dgm:constr type="t" for="ch" forName="Parent2" refType="h" fact="0.2906"/>
              <dgm:constr type="w" for="ch" forName="Parent2" refType="w" fact="0.2975"/>
              <dgm:constr type="h" for="ch" forName="Parent2" refType="h" fact="0.0864"/>
              <dgm:constr type="l" for="ch" forName="Parent3" refType="w" fact="0.1171"/>
              <dgm:constr type="t" for="ch" forName="Parent3" refType="h" fact="0.4689"/>
              <dgm:constr type="w" for="ch" forName="Parent3" refType="w" fact="0.2975"/>
              <dgm:constr type="h" for="ch" forName="Parent3" refType="h" fact="0.0864"/>
              <dgm:constr type="l" for="ch" forName="Parent4" refType="w" fact="0.2658"/>
              <dgm:constr type="t" for="ch" forName="Parent4" refType="h" fact="0.6473"/>
              <dgm:constr type="w" for="ch" forName="Parent4" refType="w" fact="0.2975"/>
              <dgm:constr type="h" for="ch" forName="Parent4" refType="h" fact="0.0864"/>
              <dgm:constr type="l" for="ch" forName="Parent5" refType="w" fact="0.1171"/>
              <dgm:constr type="t" for="ch" forName="Parent5" refType="h" fact="0.8257"/>
              <dgm:constr type="w" for="ch" forName="Parent5" refType="w" fact="0.2975"/>
              <dgm:constr type="h" for="ch" forName="Parent5" refType="h" fact="0.0864"/>
              <dgm:constr type="l" for="ch" forName="Child1" refType="w" fact="0.5348"/>
              <dgm:constr type="t" for="ch" forName="Child1" refType="h" fact="0.0919"/>
              <dgm:constr type="w" for="ch" forName="Child1" refType="w" fact="0.3196"/>
              <dgm:constr type="h" for="ch" forName="Child1" refType="h" fact="0.1232"/>
              <dgm:constr type="l" for="ch" forName="Child2" refType="w" fact="0.6804"/>
              <dgm:constr type="t" for="ch" forName="Child2" refType="h" fact="0.2722"/>
              <dgm:constr type="w" for="ch" forName="Child2" refType="w" fact="0.3196"/>
              <dgm:constr type="h" for="ch" forName="Child2" refType="h" fact="0.1232"/>
              <dgm:constr type="l" for="ch" forName="Child3" refType="w" fact="0.5348"/>
              <dgm:constr type="t" for="ch" forName="Child3" refType="h" fact="0.4487"/>
              <dgm:constr type="w" for="ch" forName="Child3" refType="w" fact="0.3196"/>
              <dgm:constr type="h" for="ch" forName="Child3" refType="h" fact="0.1232"/>
              <dgm:constr type="l" for="ch" forName="Child4" refType="w" fact="0.6804"/>
              <dgm:constr type="t" for="ch" forName="Child4" refType="h" fact="0.6271"/>
              <dgm:constr type="w" for="ch" forName="Child4" refType="w" fact="0.3196"/>
              <dgm:constr type="h" for="ch" forName="Child4" refType="h" fact="0.1232"/>
              <dgm:constr type="l" for="ch" forName="Child5" refType="w" fact="0.5348"/>
              <dgm:constr type="t" for="ch" forName="Child5" refType="h" fact="0.8073"/>
              <dgm:constr type="w" for="ch" forName="Child5" refType="w" fact="0.3196"/>
              <dgm:constr type="h" for="ch" forName="Child5" refType="h" fact="0.1232"/>
            </dgm:constrLst>
          </dgm:if>
          <dgm:if name="Name18" axis="ch" ptType="node" func="cnt" op="equ" val="6">
            <dgm:alg type="composite">
              <dgm:param type="ar" val="0.4931"/>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l" for="ch" forName="Accent1" refType="w" fact="0"/>
              <dgm:constr type="t" for="ch" forName="Accent1" refType="h" fact="0"/>
              <dgm:constr type="w" for="ch" forName="Accent1" refType="w" fact="0.5331"/>
              <dgm:constr type="h" for="ch" forName="Accent1" refType="h" fact="0.2629"/>
              <dgm:constr type="l" for="ch" forName="Accent2" refType="w" fact="0.1481"/>
              <dgm:constr type="t" for="ch" forName="Accent2" refType="h" fact="0.1511"/>
              <dgm:constr type="w" for="ch" forName="Accent2" refType="w" fact="0.5331"/>
              <dgm:constr type="h" for="ch" forName="Accent2" refType="h" fact="0.2629"/>
              <dgm:constr type="l" for="ch" forName="Accent3" refType="w" fact="0"/>
              <dgm:constr type="t" for="ch" forName="Accent3" refType="h" fact="0.3027"/>
              <dgm:constr type="w" for="ch" forName="Accent3" refType="w" fact="0.5331"/>
              <dgm:constr type="h" for="ch" forName="Accent3" refType="h" fact="0.2629"/>
              <dgm:constr type="l" for="ch" forName="Accent4" refType="w" fact="0.1481"/>
              <dgm:constr type="t" for="ch" forName="Accent4" refType="h" fact="0.4541"/>
              <dgm:constr type="w" for="ch" forName="Accent4" refType="w" fact="0.5331"/>
              <dgm:constr type="h" for="ch" forName="Accent4" refType="h" fact="0.2629"/>
              <dgm:constr type="l" for="ch" forName="Accent5" refType="w" fact="0"/>
              <dgm:constr type="t" for="ch" forName="Accent5" refType="h" fact="0.6053"/>
              <dgm:constr type="w" for="ch" forName="Accent5" refType="w" fact="0.5331"/>
              <dgm:constr type="h" for="ch" forName="Accent5" refType="h" fact="0.2629"/>
              <dgm:constr type="l" for="ch" forName="Accent6" refType="w" fact="0.186"/>
              <dgm:constr type="t" for="ch" forName="Accent6" refType="h" fact="0.774"/>
              <dgm:constr type="w" for="ch" forName="Accent6" refType="w" fact="0.458"/>
              <dgm:constr type="h" for="ch" forName="Accent6" refType="h" fact="0.226"/>
              <dgm:constr type="l" for="ch" forName="Parent1" refType="w" fact="0.1171"/>
              <dgm:constr type="t" for="ch" forName="Parent1" refType="h" fact="0.0952"/>
              <dgm:constr type="w" for="ch" forName="Parent1" refType="w" fact="0.2975"/>
              <dgm:constr type="h" for="ch" forName="Parent1" refType="h" fact="0.0733"/>
              <dgm:constr type="l" for="ch" forName="Parent2" refType="w" fact="0.2658"/>
              <dgm:constr type="t" for="ch" forName="Parent2" refType="h" fact="0.2466"/>
              <dgm:constr type="w" for="ch" forName="Parent2" refType="w" fact="0.2975"/>
              <dgm:constr type="h" for="ch" forName="Parent2" refType="h" fact="0.0733"/>
              <dgm:constr type="l" for="ch" forName="Parent3" refType="w" fact="0.1171"/>
              <dgm:constr type="t" for="ch" forName="Parent3" refType="h" fact="0.3979"/>
              <dgm:constr type="w" for="ch" forName="Parent3" refType="w" fact="0.2975"/>
              <dgm:constr type="h" for="ch" forName="Parent3" refType="h" fact="0.0733"/>
              <dgm:constr type="l" for="ch" forName="Parent4" refType="w" fact="0.2658"/>
              <dgm:constr type="t" for="ch" forName="Parent4" refType="h" fact="0.5493"/>
              <dgm:constr type="w" for="ch" forName="Parent4" refType="w" fact="0.2975"/>
              <dgm:constr type="h" for="ch" forName="Parent4" refType="h" fact="0.0733"/>
              <dgm:constr type="l" for="ch" forName="Parent5" refType="w" fact="0.1171"/>
              <dgm:constr type="t" for="ch" forName="Parent5" refType="h" fact="0.7005"/>
              <dgm:constr type="w" for="ch" forName="Parent5" refType="w" fact="0.2975"/>
              <dgm:constr type="h" for="ch" forName="Parent5" refType="h" fact="0.0733"/>
              <dgm:constr type="l" for="ch" forName="Parent6" refType="w" fact="0.2658"/>
              <dgm:constr type="t" for="ch" forName="Parent6" refType="h" fact="0.8519"/>
              <dgm:constr type="w" for="ch" forName="Parent6" refType="w" fact="0.2975"/>
              <dgm:constr type="h" for="ch" forName="Parent6" refType="h" fact="0.0733"/>
              <dgm:constr type="l" for="ch" forName="Child1" refType="w" fact="0.5348"/>
              <dgm:constr type="t" for="ch" forName="Child1" refType="h" fact="0.078"/>
              <dgm:constr type="w" for="ch" forName="Child1" refType="w" fact="0.3196"/>
              <dgm:constr type="h" for="ch" forName="Child1" refType="h" fact="0.1046"/>
              <dgm:constr type="l" for="ch" forName="Child2" refType="w" fact="0.6804"/>
              <dgm:constr type="t" for="ch" forName="Child2" refType="h" fact="0.231"/>
              <dgm:constr type="w" for="ch" forName="Child2" refType="w" fact="0.3196"/>
              <dgm:constr type="h" for="ch" forName="Child2" refType="h" fact="0.1046"/>
              <dgm:constr type="l" for="ch" forName="Child3" refType="w" fact="0.5348"/>
              <dgm:constr type="t" for="ch" forName="Child3" refType="h" fact="0.3808"/>
              <dgm:constr type="w" for="ch" forName="Child3" refType="w" fact="0.3196"/>
              <dgm:constr type="h" for="ch" forName="Child3" refType="h" fact="0.1046"/>
              <dgm:constr type="l" for="ch" forName="Child4" refType="w" fact="0.6804"/>
              <dgm:constr type="t" for="ch" forName="Child4" refType="h" fact="0.5322"/>
              <dgm:constr type="w" for="ch" forName="Child4" refType="w" fact="0.3196"/>
              <dgm:constr type="h" for="ch" forName="Child4" refType="h" fact="0.1046"/>
              <dgm:constr type="l" for="ch" forName="Child5" refType="w" fact="0.5348"/>
              <dgm:constr type="t" for="ch" forName="Child5" refType="h" fact="0.6833"/>
              <dgm:constr type="w" for="ch" forName="Child5" refType="w" fact="0.3196"/>
              <dgm:constr type="h" for="ch" forName="Child5" refType="h" fact="0.1046"/>
              <dgm:constr type="l" for="ch" forName="Child6" refType="w" fact="0.6804"/>
              <dgm:constr type="t" for="ch" forName="Child6" refType="h" fact="0.8347"/>
              <dgm:constr type="w" for="ch" forName="Child6" refType="w" fact="0.3196"/>
              <dgm:constr type="h" for="ch" forName="Child6" refType="h" fact="0.1046"/>
            </dgm:constrLst>
          </dgm:if>
          <dgm:else name="Name19">
            <dgm:alg type="composite">
              <dgm:param type="ar" val="0.4284"/>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l" for="ch" forName="Accent1" refType="w" fact="0"/>
              <dgm:constr type="t" for="ch" forName="Accent1" refType="h" fact="0"/>
              <dgm:constr type="w" for="ch" forName="Accent1" refType="w" fact="0.5331"/>
              <dgm:constr type="h" for="ch" forName="Accent1" refType="h" fact="0.2284"/>
              <dgm:constr type="l" for="ch" forName="Accent2" refType="w" fact="0.1481"/>
              <dgm:constr type="t" for="ch" forName="Accent2" refType="h" fact="0.1312"/>
              <dgm:constr type="w" for="ch" forName="Accent2" refType="w" fact="0.5331"/>
              <dgm:constr type="h" for="ch" forName="Accent2" refType="h" fact="0.2284"/>
              <dgm:constr type="l" for="ch" forName="Accent3" refType="w" fact="0"/>
              <dgm:constr type="t" for="ch" forName="Accent3" refType="h" fact="0.263"/>
              <dgm:constr type="w" for="ch" forName="Accent3" refType="w" fact="0.5331"/>
              <dgm:constr type="h" for="ch" forName="Accent3" refType="h" fact="0.2284"/>
              <dgm:constr type="l" for="ch" forName="Accent4" refType="w" fact="0.1481"/>
              <dgm:constr type="t" for="ch" forName="Accent4" refType="h" fact="0.3945"/>
              <dgm:constr type="w" for="ch" forName="Accent4" refType="w" fact="0.5331"/>
              <dgm:constr type="h" for="ch" forName="Accent4" refType="h" fact="0.2284"/>
              <dgm:constr type="l" for="ch" forName="Accent5" refType="w" fact="0"/>
              <dgm:constr type="t" for="ch" forName="Accent5" refType="h" fact="0.5258"/>
              <dgm:constr type="w" for="ch" forName="Accent5" refType="w" fact="0.5331"/>
              <dgm:constr type="h" for="ch" forName="Accent5" refType="h" fact="0.2284"/>
              <dgm:constr type="l" for="ch" forName="Accent6" refType="w" fact="0.1481"/>
              <dgm:constr type="t" for="ch" forName="Accent6" refType="h" fact="0.6573"/>
              <dgm:constr type="w" for="ch" forName="Accent6" refType="w" fact="0.5331"/>
              <dgm:constr type="h" for="ch" forName="Accent6" refType="h" fact="0.2284"/>
              <dgm:constr type="l" for="ch" forName="Accent7" refType="w" fact="0.0378"/>
              <dgm:constr type="t" for="ch" forName="Accent7" refType="h" fact="0.8037"/>
              <dgm:constr type="w" for="ch" forName="Accent7" refType="w" fact="0.458"/>
              <dgm:constr type="h" for="ch" forName="Accent7" refType="h" fact="0.1963"/>
              <dgm:constr type="l" for="ch" forName="Parent1" refType="w" fact="0.1171"/>
              <dgm:constr type="t" for="ch" forName="Parent1" refType="h" fact="0.0827"/>
              <dgm:constr type="w" for="ch" forName="Parent1" refType="w" fact="0.2975"/>
              <dgm:constr type="h" for="ch" forName="Parent1" refType="h" fact="0.0637"/>
              <dgm:constr type="l" for="ch" forName="Parent2" refType="w" fact="0.2658"/>
              <dgm:constr type="t" for="ch" forName="Parent2" refType="h" fact="0.2142"/>
              <dgm:constr type="w" for="ch" forName="Parent2" refType="w" fact="0.2975"/>
              <dgm:constr type="h" for="ch" forName="Parent2" refType="h" fact="0.0637"/>
              <dgm:constr type="l" for="ch" forName="Parent3" refType="w" fact="0.1171"/>
              <dgm:constr type="t" for="ch" forName="Parent3" refType="h" fact="0.3457"/>
              <dgm:constr type="w" for="ch" forName="Parent3" refType="w" fact="0.2975"/>
              <dgm:constr type="h" for="ch" forName="Parent3" refType="h" fact="0.0637"/>
              <dgm:constr type="l" for="ch" forName="Parent4" refType="w" fact="0.2658"/>
              <dgm:constr type="t" for="ch" forName="Parent4" refType="h" fact="0.4772"/>
              <dgm:constr type="w" for="ch" forName="Parent4" refType="w" fact="0.2975"/>
              <dgm:constr type="h" for="ch" forName="Parent4" refType="h" fact="0.0637"/>
              <dgm:constr type="l" for="ch" forName="Parent5" refType="w" fact="0.1171"/>
              <dgm:constr type="t" for="ch" forName="Parent5" refType="h" fact="0.6085"/>
              <dgm:constr type="w" for="ch" forName="Parent5" refType="w" fact="0.2975"/>
              <dgm:constr type="h" for="ch" forName="Parent5" refType="h" fact="0.0637"/>
              <dgm:constr type="l" for="ch" forName="Parent6" refType="w" fact="0.2658"/>
              <dgm:constr type="t" for="ch" forName="Parent6" refType="h" fact="0.74"/>
              <dgm:constr type="w" for="ch" forName="Parent6" refType="w" fact="0.2975"/>
              <dgm:constr type="h" for="ch" forName="Parent6" refType="h" fact="0.0637"/>
              <dgm:constr type="l" for="ch" forName="Parent7" refType="w" fact="0.1171"/>
              <dgm:constr type="t" for="ch" forName="Parent7" refType="h" fact="0.8715"/>
              <dgm:constr type="w" for="ch" forName="Parent7" refType="w" fact="0.2975"/>
              <dgm:constr type="h" for="ch" forName="Parent7" refType="h" fact="0.0637"/>
              <dgm:constr type="l" for="ch" forName="Child1" refType="w" fact="0.5348"/>
              <dgm:constr type="t" for="ch" forName="Child1" refType="h" fact="0.0678"/>
              <dgm:constr type="w" for="ch" forName="Child1" refType="w" fact="0.3196"/>
              <dgm:constr type="h" for="ch" forName="Child1" refType="h" fact="0.0908"/>
              <dgm:constr type="l" for="ch" forName="Child2" refType="w" fact="0.6804"/>
              <dgm:constr type="t" for="ch" forName="Child2" refType="h" fact="0.2006"/>
              <dgm:constr type="w" for="ch" forName="Child2" refType="w" fact="0.3196"/>
              <dgm:constr type="h" for="ch" forName="Child2" refType="h" fact="0.0908"/>
              <dgm:constr type="l" for="ch" forName="Child3" refType="w" fact="0.5348"/>
              <dgm:constr type="t" for="ch" forName="Child3" refType="h" fact="0.3308"/>
              <dgm:constr type="w" for="ch" forName="Child3" refType="w" fact="0.3196"/>
              <dgm:constr type="h" for="ch" forName="Child3" refType="h" fact="0.0908"/>
              <dgm:constr type="l" for="ch" forName="Child4" refType="w" fact="0.6804"/>
              <dgm:constr type="t" for="ch" forName="Child4" refType="h" fact="0.4623"/>
              <dgm:constr type="w" for="ch" forName="Child4" refType="w" fact="0.3196"/>
              <dgm:constr type="h" for="ch" forName="Child4" refType="h" fact="0.0908"/>
              <dgm:constr type="l" for="ch" forName="Child5" refType="w" fact="0.5348"/>
              <dgm:constr type="t" for="ch" forName="Child5" refType="h" fact="0.5936"/>
              <dgm:constr type="w" for="ch" forName="Child5" refType="w" fact="0.3196"/>
              <dgm:constr type="h" for="ch" forName="Child5" refType="h" fact="0.0908"/>
              <dgm:constr type="l" for="ch" forName="Child6" refType="w" fact="0.6804"/>
              <dgm:constr type="t" for="ch" forName="Child6" refType="h" fact="0.7251"/>
              <dgm:constr type="w" for="ch" forName="Child6" refType="w" fact="0.3196"/>
              <dgm:constr type="h" for="ch" forName="Child6" refType="h" fact="0.0908"/>
              <dgm:constr type="l" for="ch" forName="Child7" refType="w" fact="0.5348"/>
              <dgm:constr type="t" for="ch" forName="Child7" refType="h" fact="0.8579"/>
              <dgm:constr type="w" for="ch" forName="Child7" refType="w" fact="0.3196"/>
              <dgm:constr type="h" for="ch" forName="Child7" refType="h" fact="0.0908"/>
            </dgm:constrLst>
          </dgm:else>
        </dgm:choose>
      </dgm:else>
    </dgm:choose>
    <dgm:forEach name="wrapper" axis="self" ptType="parTrans">
      <dgm:forEach name="accentRepeat" axis="self">
        <dgm:layoutNode name="Accent" styleLbl="node1">
          <dgm:alg type="sp"/>
          <dgm:choose name="Name20">
            <dgm:if name="Name21" func="var" arg="dir" op="equ" val="norm">
              <dgm:choose name="Name22">
                <dgm:if name="Name23" axis="precedSib" ptType="node" func="cnt" op="equ" val="0">
                  <dgm:choose name="Name24">
                    <dgm:if name="Name25" axis="followSib" ptType="node" func="cnt" op="equ" val="0">
                      <dgm:shape xmlns:r="http://schemas.openxmlformats.org/officeDocument/2006/relationships" type="circularArrow" r:blip="">
                        <dgm:adjLst>
                          <dgm:adj idx="1" val="0.1098"/>
                          <dgm:adj idx="2" val="19.0387"/>
                          <dgm:adj idx="3" val="150"/>
                          <dgm:adj idx="4" val="180"/>
                          <dgm:adj idx="5" val="0.125"/>
                        </dgm:adjLst>
                      </dgm:shape>
                    </dgm:if>
                    <dgm:else name="Name26">
                      <dgm:shape xmlns:r="http://schemas.openxmlformats.org/officeDocument/2006/relationships" type="circularArrow" r:blip="">
                        <dgm:adjLst>
                          <dgm:adj idx="1" val="0.1098"/>
                          <dgm:adj idx="2" val="19.0387"/>
                          <dgm:adj idx="3" val="75"/>
                          <dgm:adj idx="4" val="180"/>
                          <dgm:adj idx="5" val="0.125"/>
                        </dgm:adjLst>
                      </dgm:shape>
                    </dgm:else>
                  </dgm:choose>
                </dgm:if>
                <dgm:else name="Name27">
                  <dgm:choose name="Name28">
                    <dgm:if name="Name29" axis="followSib" ptType="node" func="cnt" op="equ" val="0">
                      <dgm:choose name="Name30">
                        <dgm:if name="Name31" axis="precedSib" ptType="node" func="cnt" op="equ" val="1">
                          <dgm:shape xmlns:r="http://schemas.openxmlformats.org/officeDocument/2006/relationships" type="blockArc" r:blip="">
                            <dgm:adjLst>
                              <dgm:adj idx="1" val="0"/>
                              <dgm:adj idx="2" val="-45"/>
                              <dgm:adj idx="3" val="0.1274"/>
                            </dgm:adjLst>
                          </dgm:shape>
                        </dgm:if>
                        <dgm:if name="Name32" axis="precedSib" ptType="node" func="cnt" op="equ" val="2">
                          <dgm:shape xmlns:r="http://schemas.openxmlformats.org/officeDocument/2006/relationships" type="blockArc" r:blip="">
                            <dgm:adjLst>
                              <dgm:adj idx="1" val="-135"/>
                              <dgm:adj idx="2" val="180"/>
                              <dgm:adj idx="3" val="0.1274"/>
                            </dgm:adjLst>
                          </dgm:shape>
                        </dgm:if>
                        <dgm:if name="Name33" axis="precedSib" ptType="node" func="cnt" op="equ" val="3">
                          <dgm:shape xmlns:r="http://schemas.openxmlformats.org/officeDocument/2006/relationships" type="blockArc" r:blip="">
                            <dgm:adjLst>
                              <dgm:adj idx="1" val="0"/>
                              <dgm:adj idx="2" val="-45"/>
                              <dgm:adj idx="3" val="0.1274"/>
                            </dgm:adjLst>
                          </dgm:shape>
                        </dgm:if>
                        <dgm:if name="Name34" axis="precedSib" ptType="node" func="cnt" op="equ" val="4">
                          <dgm:shape xmlns:r="http://schemas.openxmlformats.org/officeDocument/2006/relationships" type="blockArc" r:blip="">
                            <dgm:adjLst>
                              <dgm:adj idx="1" val="-135"/>
                              <dgm:adj idx="2" val="180"/>
                              <dgm:adj idx="3" val="0.1274"/>
                            </dgm:adjLst>
                          </dgm:shape>
                        </dgm:if>
                        <dgm:if name="Name35" axis="precedSib" ptType="node" func="cnt" op="equ" val="5">
                          <dgm:shape xmlns:r="http://schemas.openxmlformats.org/officeDocument/2006/relationships" type="blockArc" r:blip="">
                            <dgm:adjLst>
                              <dgm:adj idx="1" val="0"/>
                              <dgm:adj idx="2" val="-45"/>
                              <dgm:adj idx="3" val="0.1274"/>
                            </dgm:adjLst>
                          </dgm:shape>
                        </dgm:if>
                        <dgm:if name="Name36" axis="precedSib" ptType="node" func="cnt" op="equ" val="6">
                          <dgm:shape xmlns:r="http://schemas.openxmlformats.org/officeDocument/2006/relationships" type="blockArc" r:blip="">
                            <dgm:adjLst>
                              <dgm:adj idx="1" val="-135"/>
                              <dgm:adj idx="2" val="180"/>
                              <dgm:adj idx="3" val="0.1274"/>
                            </dgm:adjLst>
                          </dgm:shape>
                        </dgm:if>
                        <dgm:else name="Name37"/>
                      </dgm:choose>
                    </dgm:if>
                    <dgm:else name="Name38">
                      <dgm:choose name="Name39">
                        <dgm:if name="Name40" axis="precedSib" ptType="node" func="cnt" op="equ" val="0">
                          <dgm:shape xmlns:r="http://schemas.openxmlformats.org/officeDocument/2006/relationships" type="blockArc" r:blip="">
                            <dgm:adjLst>
                              <dgm:adj idx="1" val="-133.1632"/>
                              <dgm:adj idx="2" val="65"/>
                              <dgm:adj idx="3" val="0.13"/>
                            </dgm:adjLst>
                          </dgm:shape>
                        </dgm:if>
                        <dgm:if name="Name41" axis="precedSib" ptType="node" func="cnt" op="equ" val="1">
                          <dgm:shape xmlns:r="http://schemas.openxmlformats.org/officeDocument/2006/relationships" type="leftCircularArrow" r:blip="">
                            <dgm:adjLst>
                              <dgm:adj idx="1" val="0.1098"/>
                              <dgm:adj idx="2" val="19.0387"/>
                              <dgm:adj idx="3" val="105"/>
                              <dgm:adj idx="4" val="-45"/>
                              <dgm:adj idx="5" val="0.125"/>
                            </dgm:adjLst>
                          </dgm:shape>
                        </dgm:if>
                        <dgm:if name="Name42" axis="precedSib" ptType="node" func="cnt" op="equ" val="2">
                          <dgm:shape xmlns:r="http://schemas.openxmlformats.org/officeDocument/2006/relationships" type="circularArrow" r:blip="">
                            <dgm:adjLst>
                              <dgm:adj idx="1" val="0.1098"/>
                              <dgm:adj idx="2" val="19.0387"/>
                              <dgm:adj idx="3" val="75"/>
                              <dgm:adj idx="4" val="-135"/>
                              <dgm:adj idx="5" val="0.125"/>
                            </dgm:adjLst>
                          </dgm:shape>
                        </dgm:if>
                        <dgm:if name="Name43" axis="precedSib" ptType="node" func="cnt" op="equ" val="3">
                          <dgm:shape xmlns:r="http://schemas.openxmlformats.org/officeDocument/2006/relationships" type="leftCircularArrow" r:blip="">
                            <dgm:adjLst>
                              <dgm:adj idx="1" val="0.1098"/>
                              <dgm:adj idx="2" val="19.0387"/>
                              <dgm:adj idx="3" val="105"/>
                              <dgm:adj idx="4" val="-45"/>
                              <dgm:adj idx="5" val="0.125"/>
                            </dgm:adjLst>
                          </dgm:shape>
                        </dgm:if>
                        <dgm:if name="Name44" axis="precedSib" ptType="node" func="cnt" op="equ" val="4">
                          <dgm:shape xmlns:r="http://schemas.openxmlformats.org/officeDocument/2006/relationships" type="circularArrow" r:blip="">
                            <dgm:adjLst>
                              <dgm:adj idx="1" val="0.1098"/>
                              <dgm:adj idx="2" val="19.0387"/>
                              <dgm:adj idx="3" val="75"/>
                              <dgm:adj idx="4" val="-135"/>
                              <dgm:adj idx="5" val="0.125"/>
                            </dgm:adjLst>
                          </dgm:shape>
                        </dgm:if>
                        <dgm:if name="Name45" axis="precedSib" ptType="node" func="cnt" op="equ" val="5">
                          <dgm:shape xmlns:r="http://schemas.openxmlformats.org/officeDocument/2006/relationships" type="leftCircularArrow" r:blip="">
                            <dgm:adjLst>
                              <dgm:adj idx="1" val="0.1098"/>
                              <dgm:adj idx="2" val="19.0387"/>
                              <dgm:adj idx="3" val="105"/>
                              <dgm:adj idx="4" val="-45"/>
                              <dgm:adj idx="5" val="0.125"/>
                            </dgm:adjLst>
                          </dgm:shape>
                        </dgm:if>
                        <dgm:if name="Name46" axis="precedSib" ptType="node" func="cnt" op="equ" val="6">
                          <dgm:shape xmlns:r="http://schemas.openxmlformats.org/officeDocument/2006/relationships" type="blockArc" r:blip="">
                            <dgm:adjLst>
                              <dgm:adj idx="1" val="-135"/>
                              <dgm:adj idx="2" val="180"/>
                              <dgm:adj idx="3" val="0.1274"/>
                            </dgm:adjLst>
                          </dgm:shape>
                        </dgm:if>
                        <dgm:else name="Name47"/>
                      </dgm:choose>
                    </dgm:else>
                  </dgm:choose>
                </dgm:else>
              </dgm:choose>
            </dgm:if>
            <dgm:else name="Name48">
              <dgm:choose name="Name49">
                <dgm:if name="Name50" axis="precedSib" ptType="node" func="cnt" op="equ" val="0">
                  <dgm:choose name="Name51">
                    <dgm:if name="Name52" axis="followSib" ptType="node" func="cnt" op="equ" val="0">
                      <dgm:shape xmlns:r="http://schemas.openxmlformats.org/officeDocument/2006/relationships" type="leftCircularArrow" r:blip="">
                        <dgm:adjLst>
                          <dgm:adj idx="1" val="0.1098"/>
                          <dgm:adj idx="2" val="19.0387"/>
                          <dgm:adj idx="3" val="30"/>
                          <dgm:adj idx="4" val="0"/>
                          <dgm:adj idx="5" val="0.125"/>
                        </dgm:adjLst>
                      </dgm:shape>
                    </dgm:if>
                    <dgm:else name="Name53">
                      <dgm:shape xmlns:r="http://schemas.openxmlformats.org/officeDocument/2006/relationships" type="leftCircularArrow" r:blip="">
                        <dgm:adjLst>
                          <dgm:adj idx="1" val="0.1098"/>
                          <dgm:adj idx="2" val="19.0387"/>
                          <dgm:adj idx="3" val="105"/>
                          <dgm:adj idx="4" val="0"/>
                          <dgm:adj idx="5" val="0.125"/>
                        </dgm:adjLst>
                      </dgm:shape>
                    </dgm:else>
                  </dgm:choose>
                </dgm:if>
                <dgm:else name="Name54">
                  <dgm:choose name="Name55">
                    <dgm:if name="Name56" axis="followSib" ptType="node" func="cnt" op="equ" val="0">
                      <dgm:choose name="Name57">
                        <dgm:if name="Name58" axis="precedSib" ptType="node" func="cnt" op="equ" val="1">
                          <dgm:shape xmlns:r="http://schemas.openxmlformats.org/officeDocument/2006/relationships" type="blockArc" r:blip="">
                            <dgm:adjLst>
                              <dgm:adj idx="1" val="-135"/>
                              <dgm:adj idx="2" val="180"/>
                              <dgm:adj idx="3" val="0.1274"/>
                            </dgm:adjLst>
                          </dgm:shape>
                        </dgm:if>
                        <dgm:if name="Name59" axis="precedSib" ptType="node" func="cnt" op="equ" val="2">
                          <dgm:shape xmlns:r="http://schemas.openxmlformats.org/officeDocument/2006/relationships" type="blockArc" r:blip="">
                            <dgm:adjLst>
                              <dgm:adj idx="1" val="0"/>
                              <dgm:adj idx="2" val="-45"/>
                              <dgm:adj idx="3" val="0.1274"/>
                            </dgm:adjLst>
                          </dgm:shape>
                        </dgm:if>
                        <dgm:if name="Name60" axis="precedSib" ptType="node" func="cnt" op="equ" val="3">
                          <dgm:shape xmlns:r="http://schemas.openxmlformats.org/officeDocument/2006/relationships" type="blockArc" r:blip="">
                            <dgm:adjLst>
                              <dgm:adj idx="1" val="-135"/>
                              <dgm:adj idx="2" val="180"/>
                              <dgm:adj idx="3" val="0.1274"/>
                            </dgm:adjLst>
                          </dgm:shape>
                        </dgm:if>
                        <dgm:if name="Name61" axis="precedSib" ptType="node" func="cnt" op="equ" val="4">
                          <dgm:shape xmlns:r="http://schemas.openxmlformats.org/officeDocument/2006/relationships" type="blockArc" r:blip="">
                            <dgm:adjLst>
                              <dgm:adj idx="1" val="0"/>
                              <dgm:adj idx="2" val="-45"/>
                              <dgm:adj idx="3" val="0.1274"/>
                            </dgm:adjLst>
                          </dgm:shape>
                        </dgm:if>
                        <dgm:if name="Name62" axis="precedSib" ptType="node" func="cnt" op="equ" val="5">
                          <dgm:shape xmlns:r="http://schemas.openxmlformats.org/officeDocument/2006/relationships" type="blockArc" r:blip="">
                            <dgm:adjLst>
                              <dgm:adj idx="1" val="-135"/>
                              <dgm:adj idx="2" val="180"/>
                              <dgm:adj idx="3" val="0.1274"/>
                            </dgm:adjLst>
                          </dgm:shape>
                        </dgm:if>
                        <dgm:if name="Name63" axis="precedSib" ptType="node" func="cnt" op="equ" val="6">
                          <dgm:shape xmlns:r="http://schemas.openxmlformats.org/officeDocument/2006/relationships" type="blockArc" r:blip="">
                            <dgm:adjLst>
                              <dgm:adj idx="1" val="0"/>
                              <dgm:adj idx="2" val="-45"/>
                              <dgm:adj idx="3" val="0.1274"/>
                            </dgm:adjLst>
                          </dgm:shape>
                        </dgm:if>
                        <dgm:else name="Name64"/>
                      </dgm:choose>
                    </dgm:if>
                    <dgm:else name="Name65">
                      <dgm:choose name="Name66">
                        <dgm:if name="Name67" axis="precedSib" ptType="node" func="cnt" op="equ" val="0">
                          <dgm:shape xmlns:r="http://schemas.openxmlformats.org/officeDocument/2006/relationships" type="blockArc" r:blip="">
                            <dgm:adjLst>
                              <dgm:adj idx="1" val="-133.1632"/>
                              <dgm:adj idx="2" val="65"/>
                              <dgm:adj idx="3" val="0.13"/>
                            </dgm:adjLst>
                          </dgm:shape>
                        </dgm:if>
                        <dgm:if name="Name68" axis="precedSib" ptType="node" func="cnt" op="equ" val="1">
                          <dgm:shape xmlns:r="http://schemas.openxmlformats.org/officeDocument/2006/relationships" type="circularArrow" r:blip="">
                            <dgm:adjLst>
                              <dgm:adj idx="1" val="0.1098"/>
                              <dgm:adj idx="2" val="19.0387"/>
                              <dgm:adj idx="3" val="75"/>
                              <dgm:adj idx="4" val="-135"/>
                              <dgm:adj idx="5" val="0.125"/>
                            </dgm:adjLst>
                          </dgm:shape>
                        </dgm:if>
                        <dgm:if name="Name69" axis="precedSib" ptType="node" func="cnt" op="equ" val="2">
                          <dgm:shape xmlns:r="http://schemas.openxmlformats.org/officeDocument/2006/relationships" type="leftCircularArrow" r:blip="">
                            <dgm:adjLst>
                              <dgm:adj idx="1" val="0.1098"/>
                              <dgm:adj idx="2" val="19.0387"/>
                              <dgm:adj idx="3" val="105"/>
                              <dgm:adj idx="4" val="-45"/>
                              <dgm:adj idx="5" val="0.125"/>
                            </dgm:adjLst>
                          </dgm:shape>
                        </dgm:if>
                        <dgm:if name="Name70" axis="precedSib" ptType="node" func="cnt" op="equ" val="3">
                          <dgm:shape xmlns:r="http://schemas.openxmlformats.org/officeDocument/2006/relationships" type="circularArrow" r:blip="">
                            <dgm:adjLst>
                              <dgm:adj idx="1" val="0.1098"/>
                              <dgm:adj idx="2" val="19.0387"/>
                              <dgm:adj idx="3" val="75"/>
                              <dgm:adj idx="4" val="-135"/>
                              <dgm:adj idx="5" val="0.125"/>
                            </dgm:adjLst>
                          </dgm:shape>
                        </dgm:if>
                        <dgm:if name="Name71" axis="precedSib" ptType="node" func="cnt" op="equ" val="4">
                          <dgm:shape xmlns:r="http://schemas.openxmlformats.org/officeDocument/2006/relationships" type="leftCircularArrow" r:blip="">
                            <dgm:adjLst>
                              <dgm:adj idx="1" val="0.1098"/>
                              <dgm:adj idx="2" val="19.0387"/>
                              <dgm:adj idx="3" val="105"/>
                              <dgm:adj idx="4" val="-45"/>
                              <dgm:adj idx="5" val="0.125"/>
                            </dgm:adjLst>
                          </dgm:shape>
                        </dgm:if>
                        <dgm:if name="Name72" axis="precedSib" ptType="node" func="cnt" op="equ" val="5">
                          <dgm:shape xmlns:r="http://schemas.openxmlformats.org/officeDocument/2006/relationships" type="circularArrow" r:blip="">
                            <dgm:adjLst>
                              <dgm:adj idx="1" val="0.1098"/>
                              <dgm:adj idx="2" val="19.0387"/>
                              <dgm:adj idx="3" val="75"/>
                              <dgm:adj idx="4" val="-135"/>
                              <dgm:adj idx="5" val="0.125"/>
                            </dgm:adjLst>
                          </dgm:shape>
                        </dgm:if>
                        <dgm:if name="Name73" axis="precedSib" ptType="node" func="cnt" op="equ" val="6">
                          <dgm:shape xmlns:r="http://schemas.openxmlformats.org/officeDocument/2006/relationships" type="blockArc" r:blip="">
                            <dgm:adjLst>
                              <dgm:adj idx="1" val="0"/>
                              <dgm:adj idx="2" val="-45"/>
                              <dgm:adj idx="3" val="0.1274"/>
                            </dgm:adjLst>
                          </dgm:shape>
                        </dgm:if>
                        <dgm:else name="Name74"/>
                      </dgm:choose>
                    </dgm:else>
                  </dgm:choose>
                </dgm:else>
              </dgm:choose>
            </dgm:else>
          </dgm:choose>
          <dgm:presOf/>
        </dgm:layoutNode>
      </dgm:forEach>
    </dgm:forEach>
    <dgm:forEach name="Name75" axis="ch" ptType="node" cnt="1">
      <dgm:layoutNode name="Accent1">
        <dgm:alg type="sp"/>
        <dgm:shape xmlns:r="http://schemas.openxmlformats.org/officeDocument/2006/relationships" r:blip="">
          <dgm:adjLst/>
        </dgm:shape>
        <dgm:presOf/>
        <dgm:constrLst/>
        <dgm:forEach name="Name76" ref="accentRepeat"/>
      </dgm:layoutNode>
      <dgm:choose name="Name77">
        <dgm:if name="Name78" axis="ch" ptType="node" func="cnt" op="gte" val="1">
          <dgm:layoutNode name="Child1" styleLbl="revTx">
            <dgm:varLst>
              <dgm:chMax val="0"/>
              <dgm:chPref val="0"/>
              <dgm:bulletEnabled val="1"/>
            </dgm:varLst>
            <dgm:alg type="tx">
              <dgm:param type="stBulletLvl" val="1"/>
              <dgm:param type="parTxLTRAlign" val="l"/>
              <dgm:param type="txAnchorVertCh" val="mid"/>
            </dgm:alg>
            <dgm:shape xmlns:r="http://schemas.openxmlformats.org/officeDocument/2006/relationships" type="rect" r:blip="">
              <dgm:adjLst/>
            </dgm:shape>
            <dgm:presOf axis="des"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if>
        <dgm:else name="Name79"/>
      </dgm:choose>
      <dgm:layoutNode name="Parent1" styleLbl="revTx">
        <dgm:varLst>
          <dgm:chMax val="1"/>
          <dgm:chPref val="1"/>
          <dgm:bulletEnabled val="1"/>
        </dgm:varLst>
        <dgm:alg type="tx">
          <dgm:param type="shpTxLTRAlignCh" val="ctr"/>
          <dgm:param type="txAnchorVertCh" val="mid"/>
        </dgm:alg>
        <dgm:shape xmlns:r="http://schemas.openxmlformats.org/officeDocument/2006/relationships" type="rect"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forEach>
    <dgm:forEach name="Name80" axis="ch" ptType="node" st="2" cnt="1">
      <dgm:layoutNode name="Accent2">
        <dgm:alg type="sp"/>
        <dgm:shape xmlns:r="http://schemas.openxmlformats.org/officeDocument/2006/relationships" r:blip="">
          <dgm:adjLst/>
        </dgm:shape>
        <dgm:presOf/>
        <dgm:constrLst/>
        <dgm:forEach name="Name81" ref="accentRepeat"/>
      </dgm:layoutNode>
      <dgm:choose name="Name82">
        <dgm:if name="Name83" axis="ch" ptType="node" func="cnt" op="gte" val="1">
          <dgm:layoutNode name="Child2" styleLbl="revTx">
            <dgm:varLst>
              <dgm:chMax val="0"/>
              <dgm:chPref val="0"/>
              <dgm:bulletEnabled val="1"/>
            </dgm:varLst>
            <dgm:alg type="tx">
              <dgm:param type="stBulletLvl" val="1"/>
              <dgm:param type="parTxLTRAlign" val="l"/>
              <dgm:param type="txAnchorVertCh" val="mid"/>
            </dgm:alg>
            <dgm:shape xmlns:r="http://schemas.openxmlformats.org/officeDocument/2006/relationships" type="rect" r:blip="">
              <dgm:adjLst/>
            </dgm:shape>
            <dgm:presOf axis="des"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if>
        <dgm:else name="Name84"/>
      </dgm:choose>
      <dgm:layoutNode name="Parent2" styleLbl="revTx">
        <dgm:varLst>
          <dgm:chMax val="1"/>
          <dgm:chPref val="1"/>
          <dgm:bulletEnabled val="1"/>
        </dgm:varLst>
        <dgm:alg type="tx">
          <dgm:param type="shpTxLTRAlignCh" val="ctr"/>
          <dgm:param type="txAnchorVertCh" val="mid"/>
        </dgm:alg>
        <dgm:shape xmlns:r="http://schemas.openxmlformats.org/officeDocument/2006/relationships" type="rect"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forEach>
    <dgm:forEach name="Name85" axis="ch" ptType="node" st="3" cnt="1">
      <dgm:layoutNode name="Accent3">
        <dgm:alg type="sp"/>
        <dgm:shape xmlns:r="http://schemas.openxmlformats.org/officeDocument/2006/relationships" r:blip="">
          <dgm:adjLst/>
        </dgm:shape>
        <dgm:presOf/>
        <dgm:constrLst/>
        <dgm:forEach name="Name86" ref="accentRepeat"/>
      </dgm:layoutNode>
      <dgm:choose name="Name87">
        <dgm:if name="Name88" axis="ch" ptType="node" func="cnt" op="gte" val="1">
          <dgm:layoutNode name="Child3" styleLbl="revTx">
            <dgm:varLst>
              <dgm:chMax val="0"/>
              <dgm:chPref val="0"/>
              <dgm:bulletEnabled val="1"/>
            </dgm:varLst>
            <dgm:alg type="tx">
              <dgm:param type="stBulletLvl" val="1"/>
              <dgm:param type="parTxLTRAlign" val="l"/>
              <dgm:param type="txAnchorVertCh" val="mid"/>
            </dgm:alg>
            <dgm:shape xmlns:r="http://schemas.openxmlformats.org/officeDocument/2006/relationships" type="rect" r:blip="">
              <dgm:adjLst/>
            </dgm:shape>
            <dgm:presOf axis="des"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if>
        <dgm:else name="Name89"/>
      </dgm:choose>
      <dgm:layoutNode name="Parent3" styleLbl="revTx">
        <dgm:varLst>
          <dgm:chMax val="1"/>
          <dgm:chPref val="1"/>
          <dgm:bulletEnabled val="1"/>
        </dgm:varLst>
        <dgm:alg type="tx">
          <dgm:param type="shpTxLTRAlignCh" val="ctr"/>
          <dgm:param type="txAnchorVertCh" val="mid"/>
        </dgm:alg>
        <dgm:shape xmlns:r="http://schemas.openxmlformats.org/officeDocument/2006/relationships" type="rect"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forEach>
    <dgm:forEach name="Name90" axis="ch" ptType="node" st="4" cnt="1">
      <dgm:layoutNode name="Accent4">
        <dgm:alg type="sp"/>
        <dgm:shape xmlns:r="http://schemas.openxmlformats.org/officeDocument/2006/relationships" r:blip="">
          <dgm:adjLst/>
        </dgm:shape>
        <dgm:presOf/>
        <dgm:constrLst/>
        <dgm:forEach name="Name91" ref="accentRepeat"/>
      </dgm:layoutNode>
      <dgm:choose name="Name92">
        <dgm:if name="Name93" axis="ch" ptType="node" func="cnt" op="gte" val="1">
          <dgm:layoutNode name="Child4" styleLbl="revTx">
            <dgm:varLst>
              <dgm:chMax val="0"/>
              <dgm:chPref val="0"/>
              <dgm:bulletEnabled val="1"/>
            </dgm:varLst>
            <dgm:alg type="tx">
              <dgm:param type="stBulletLvl" val="1"/>
              <dgm:param type="parTxLTRAlign" val="l"/>
              <dgm:param type="txAnchorVertCh" val="mid"/>
            </dgm:alg>
            <dgm:shape xmlns:r="http://schemas.openxmlformats.org/officeDocument/2006/relationships" type="rect" r:blip="">
              <dgm:adjLst/>
            </dgm:shape>
            <dgm:presOf axis="des"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if>
        <dgm:else name="Name94"/>
      </dgm:choose>
      <dgm:layoutNode name="Parent4" styleLbl="revTx">
        <dgm:varLst>
          <dgm:chMax val="1"/>
          <dgm:chPref val="1"/>
          <dgm:bulletEnabled val="1"/>
        </dgm:varLst>
        <dgm:alg type="tx">
          <dgm:param type="shpTxLTRAlignCh" val="ctr"/>
          <dgm:param type="txAnchorVertCh" val="mid"/>
        </dgm:alg>
        <dgm:shape xmlns:r="http://schemas.openxmlformats.org/officeDocument/2006/relationships" type="rect"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forEach>
    <dgm:forEach name="Name95" axis="ch" ptType="node" st="5" cnt="1">
      <dgm:layoutNode name="Accent5">
        <dgm:alg type="sp"/>
        <dgm:shape xmlns:r="http://schemas.openxmlformats.org/officeDocument/2006/relationships" r:blip="">
          <dgm:adjLst/>
        </dgm:shape>
        <dgm:presOf/>
        <dgm:constrLst/>
        <dgm:forEach name="Name96" ref="accentRepeat"/>
      </dgm:layoutNode>
      <dgm:choose name="Name97">
        <dgm:if name="Name98" axis="ch" ptType="node" func="cnt" op="gte" val="1">
          <dgm:layoutNode name="Child5" styleLbl="revTx">
            <dgm:varLst>
              <dgm:chMax val="0"/>
              <dgm:chPref val="0"/>
              <dgm:bulletEnabled val="1"/>
            </dgm:varLst>
            <dgm:alg type="tx">
              <dgm:param type="stBulletLvl" val="1"/>
              <dgm:param type="parTxLTRAlign" val="l"/>
              <dgm:param type="txAnchorVertCh" val="mid"/>
            </dgm:alg>
            <dgm:shape xmlns:r="http://schemas.openxmlformats.org/officeDocument/2006/relationships" type="rect" r:blip="">
              <dgm:adjLst/>
            </dgm:shape>
            <dgm:presOf axis="des"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if>
        <dgm:else name="Name99"/>
      </dgm:choose>
      <dgm:layoutNode name="Parent5" styleLbl="revTx">
        <dgm:varLst>
          <dgm:chMax val="1"/>
          <dgm:chPref val="1"/>
          <dgm:bulletEnabled val="1"/>
        </dgm:varLst>
        <dgm:alg type="tx">
          <dgm:param type="shpTxLTRAlignCh" val="ctr"/>
          <dgm:param type="txAnchorVertCh" val="mid"/>
        </dgm:alg>
        <dgm:shape xmlns:r="http://schemas.openxmlformats.org/officeDocument/2006/relationships" type="rect"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forEach>
    <dgm:forEach name="Name100" axis="ch" ptType="node" st="6" cnt="1">
      <dgm:layoutNode name="Accent6">
        <dgm:alg type="sp"/>
        <dgm:shape xmlns:r="http://schemas.openxmlformats.org/officeDocument/2006/relationships" r:blip="">
          <dgm:adjLst/>
        </dgm:shape>
        <dgm:presOf/>
        <dgm:constrLst/>
        <dgm:forEach name="Name101" ref="accentRepeat"/>
      </dgm:layoutNode>
      <dgm:choose name="Name102">
        <dgm:if name="Name103" axis="ch" ptType="node" func="cnt" op="gte" val="1">
          <dgm:layoutNode name="Child6" styleLbl="revTx">
            <dgm:varLst>
              <dgm:chMax val="0"/>
              <dgm:chPref val="0"/>
              <dgm:bulletEnabled val="1"/>
            </dgm:varLst>
            <dgm:alg type="tx">
              <dgm:param type="stBulletLvl" val="1"/>
              <dgm:param type="parTxLTRAlign" val="l"/>
              <dgm:param type="txAnchorVertCh" val="mid"/>
            </dgm:alg>
            <dgm:shape xmlns:r="http://schemas.openxmlformats.org/officeDocument/2006/relationships" type="rect" r:blip="">
              <dgm:adjLst/>
            </dgm:shape>
            <dgm:presOf axis="des"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if>
        <dgm:else name="Name104"/>
      </dgm:choose>
      <dgm:layoutNode name="Parent6" styleLbl="revTx">
        <dgm:varLst>
          <dgm:chMax val="1"/>
          <dgm:chPref val="1"/>
          <dgm:bulletEnabled val="1"/>
        </dgm:varLst>
        <dgm:alg type="tx">
          <dgm:param type="shpTxLTRAlignCh" val="ctr"/>
          <dgm:param type="txAnchorVertCh" val="mid"/>
        </dgm:alg>
        <dgm:shape xmlns:r="http://schemas.openxmlformats.org/officeDocument/2006/relationships" type="rect"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forEach>
    <dgm:forEach name="Name105" axis="ch" ptType="node" st="7" cnt="1">
      <dgm:layoutNode name="Accent7">
        <dgm:alg type="sp"/>
        <dgm:shape xmlns:r="http://schemas.openxmlformats.org/officeDocument/2006/relationships" r:blip="">
          <dgm:adjLst/>
        </dgm:shape>
        <dgm:presOf/>
        <dgm:constrLst/>
        <dgm:forEach name="Name106" ref="accentRepeat"/>
      </dgm:layoutNode>
      <dgm:choose name="Name107">
        <dgm:if name="Name108" axis="ch" ptType="node" func="cnt" op="gte" val="1">
          <dgm:layoutNode name="Child7" styleLbl="revTx">
            <dgm:varLst>
              <dgm:chMax val="0"/>
              <dgm:chPref val="0"/>
              <dgm:bulletEnabled val="1"/>
            </dgm:varLst>
            <dgm:alg type="tx">
              <dgm:param type="stBulletLvl" val="1"/>
              <dgm:param type="parTxLTRAlign" val="l"/>
              <dgm:param type="txAnchorVertCh" val="mid"/>
            </dgm:alg>
            <dgm:shape xmlns:r="http://schemas.openxmlformats.org/officeDocument/2006/relationships" type="rect" r:blip="">
              <dgm:adjLst/>
            </dgm:shape>
            <dgm:presOf axis="des"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if>
        <dgm:else name="Name109"/>
      </dgm:choose>
      <dgm:layoutNode name="Parent7" styleLbl="revTx">
        <dgm:varLst>
          <dgm:chMax val="1"/>
          <dgm:chPref val="1"/>
          <dgm:bulletEnabled val="1"/>
        </dgm:varLst>
        <dgm:alg type="tx">
          <dgm:param type="shpTxLTRAlignCh" val="ctr"/>
          <dgm:param type="txAnchorVertCh" val="mid"/>
        </dgm:alg>
        <dgm:shape xmlns:r="http://schemas.openxmlformats.org/officeDocument/2006/relationships" type="rect"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forEach>
  </dgm:layoutNode>
</dgm:layoutDef>
</file>

<file path=ppt/diagrams/layout8.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9.xml><?xml version="1.0" encoding="utf-8"?>
<dgm:layoutDef xmlns:dgm="http://schemas.openxmlformats.org/drawingml/2006/diagram" xmlns:a="http://schemas.openxmlformats.org/drawingml/2006/main" uniqueId="urn:microsoft.com/office/officeart/2005/8/layout/pyramid2">
  <dgm:title val=""/>
  <dgm:desc val=""/>
  <dgm:catLst>
    <dgm:cat type="pyramid" pri="3000"/>
    <dgm:cat type="list" pri="21000"/>
    <dgm:cat type="convert" pri="17000"/>
  </dgm:catLst>
  <dgm:sampData useDef="1">
    <dgm:dataModel>
      <dgm:ptLst/>
      <dgm:bg/>
      <dgm:whole/>
    </dgm:dataModel>
  </dgm:sampData>
  <dgm:styleData useDef="1">
    <dgm:dataModel>
      <dgm:ptLst/>
      <dgm:bg/>
      <dgm:whole/>
    </dgm:dataModel>
  </dgm:styleData>
  <dgm:clrData useDef="1">
    <dgm:dataModel>
      <dgm:ptLst/>
      <dgm:bg/>
      <dgm:whole/>
    </dgm:dataModel>
  </dgm:clrData>
  <dgm:layoutNode name="compositeShape">
    <dgm:alg type="composite"/>
    <dgm:shape xmlns:r="http://schemas.openxmlformats.org/officeDocument/2006/relationships" r:blip="">
      <dgm:adjLst/>
    </dgm:shape>
    <dgm:presOf/>
    <dgm:varLst>
      <dgm:dir/>
      <dgm:resizeHandles/>
    </dgm:varLst>
    <dgm:choose name="Name0">
      <dgm:if name="Name1" func="var" arg="dir" op="equ" val="norm">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l" for="ch" forName="theList" refType="w" refFor="ch" refForName="pyramid" fact="0.5"/>
          <dgm:constr type="h" for="des" forName="aSpace" refType="h" fact="0.1"/>
        </dgm:constrLst>
      </dgm:if>
      <dgm:else name="Name2">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r" for="ch" forName="theList" refType="w" refFor="ch" refForName="pyramid" fact="0.5"/>
          <dgm:constr type="h" for="des" forName="aSpace" refType="h" fact="0.1"/>
        </dgm:constrLst>
      </dgm:else>
    </dgm:choose>
    <dgm:ruleLst/>
    <dgm:choose name="Name3">
      <dgm:if name="Name4" axis="ch" ptType="node" func="cnt" op="gte" val="1">
        <dgm:layoutNode name="pyramid" styleLbl="node1">
          <dgm:alg type="sp"/>
          <dgm:shape xmlns:r="http://schemas.openxmlformats.org/officeDocument/2006/relationships" type="triangle" r:blip="">
            <dgm:adjLst/>
          </dgm:shape>
          <dgm:presOf/>
          <dgm:constrLst/>
          <dgm:ruleLst/>
        </dgm:layoutNode>
        <dgm:layoutNode name="theList">
          <dgm:alg type="lin">
            <dgm:param type="linDir" val="fromT"/>
          </dgm:alg>
          <dgm:shape xmlns:r="http://schemas.openxmlformats.org/officeDocument/2006/relationships" r:blip="">
            <dgm:adjLst/>
          </dgm:shape>
          <dgm:presOf/>
          <dgm:constrLst>
            <dgm:constr type="w" for="ch" forName="aNode" refType="w"/>
            <dgm:constr type="h" for="ch" forName="aNode" refType="h"/>
            <dgm:constr type="primFontSz" for="ch" ptType="node" op="equ"/>
          </dgm:constrLst>
          <dgm:ruleLst/>
          <dgm:forEach name="aNodeForEach" axis="ch" ptType="node">
            <dgm:layoutNode name="aNode" styleLbl="fgAcc1">
              <dgm:varLst>
                <dgm:bulletEnabled val="1"/>
              </dgm:varLst>
              <dgm:alg type="tx"/>
              <dgm:shape xmlns:r="http://schemas.openxmlformats.org/officeDocument/2006/relationships" type="roundRect" r:blip="">
                <dgm:adjLst/>
              </dgm:shape>
              <dgm:presOf axis="desOrSelf" ptType="node"/>
              <dgm:constrLst>
                <dgm:constr type="primFontSz" val="65"/>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aSpace">
              <dgm:alg type="sp"/>
              <dgm:shape xmlns:r="http://schemas.openxmlformats.org/officeDocument/2006/relationships" r:blip="">
                <dgm:adjLst/>
              </dgm:shape>
              <dgm:presOf/>
              <dgm:constrLst/>
              <dgm:ruleLst/>
            </dgm:layoutNode>
          </dgm:forEach>
        </dgm:layoutNode>
      </dgm:if>
      <dgm:else name="Name5"/>
    </dgm:choose>
  </dgm:layoutNode>
</dgm:layoutDef>
</file>

<file path=ppt/diagrams/layout10.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11.xml><?xml version="1.0" encoding="utf-8"?>
<dgm:layoutDef xmlns:dgm="http://schemas.openxmlformats.org/drawingml/2006/diagram" xmlns:a="http://schemas.openxmlformats.org/drawingml/2006/main" uniqueId="urn:microsoft.com/office/officeart/2009/layout/CircleArrowProcess">
  <dgm:title val=""/>
  <dgm:desc val=""/>
  <dgm:catLst>
    <dgm:cat type="process" pri="16500"/>
    <dgm:cat type="cycle" pri="16000"/>
  </dgm:catLst>
  <dgm:sampData>
    <dgm:dataModel>
      <dgm:ptLst>
        <dgm:pt modelId="0" type="doc"/>
        <dgm:pt modelId="10">
          <dgm:prSet phldr="1"/>
        </dgm:pt>
        <dgm:pt modelId="20">
          <dgm:prSet phldr="1"/>
        </dgm:pt>
        <dgm:pt modelId="30">
          <dgm:prSet phldr="1"/>
        </dgm:pt>
      </dgm:ptLst>
      <dgm:cxnLst>
        <dgm:cxn modelId="40" srcId="0" destId="10" srcOrd="0" destOrd="0"/>
        <dgm:cxn modelId="50" srcId="0" destId="20" srcOrd="1" destOrd="0"/>
        <dgm:cxn modelId="60" srcId="0" destId="30" srcOrd="2" destOrd="0"/>
      </dgm:cxnLst>
      <dgm:bg/>
      <dgm:whole/>
    </dgm:dataModel>
  </dgm:sampData>
  <dgm:styleData>
    <dgm:dataModel>
      <dgm:ptLst>
        <dgm:pt modelId="0" type="doc"/>
        <dgm:pt modelId="10">
          <dgm:prSet phldr="1"/>
        </dgm:pt>
        <dgm:pt modelId="20">
          <dgm:prSet phldr="1"/>
        </dgm:pt>
      </dgm:ptLst>
      <dgm:cxnLst>
        <dgm:cxn modelId="30" srcId="0" destId="10" srcOrd="0" destOrd="0"/>
        <dgm:cxn modelId="40" srcId="0" destId="20" srcOrd="1" destOrd="0"/>
      </dgm:cxnLst>
      <dgm:bg/>
      <dgm:whole/>
    </dgm:dataModel>
  </dgm:styleData>
  <dgm:clrData>
    <dgm:dataModel>
      <dgm:ptLst>
        <dgm:pt modelId="0" type="doc"/>
        <dgm:pt modelId="10">
          <dgm:prSet phldr="1"/>
        </dgm:pt>
        <dgm:pt modelId="20">
          <dgm:prSet phldr="1"/>
        </dgm:pt>
        <dgm:pt modelId="30">
          <dgm:prSet phldr="1"/>
        </dgm:pt>
        <dgm:pt modelId="40">
          <dgm:prSet phldr="1"/>
        </dgm:pt>
      </dgm:ptLst>
      <dgm:cxnLst>
        <dgm:cxn modelId="50" srcId="0" destId="10" srcOrd="0" destOrd="0"/>
        <dgm:cxn modelId="60" srcId="0" destId="20" srcOrd="1" destOrd="0"/>
        <dgm:cxn modelId="70" srcId="0" destId="30" srcOrd="2" destOrd="0"/>
        <dgm:cxn modelId="80" srcId="0" destId="40" srcOrd="3" destOrd="0"/>
      </dgm:cxnLst>
      <dgm:bg/>
      <dgm:whole/>
    </dgm:dataModel>
  </dgm:clrData>
  <dgm:layoutNode name="Name0">
    <dgm:varLst>
      <dgm:chMax val="7"/>
      <dgm:chPref val="7"/>
      <dgm:dir/>
      <dgm:animLvl val="lvl"/>
    </dgm:varLst>
    <dgm:shape xmlns:r="http://schemas.openxmlformats.org/officeDocument/2006/relationships" r:blip="">
      <dgm:adjLst/>
    </dgm:shape>
    <dgm:choose name="Name1">
      <dgm:if name="Name2" func="var" arg="dir" op="equ" val="norm">
        <dgm:choose name="Name3">
          <dgm:if name="Name4" axis="ch" ptType="node" func="cnt" op="equ" val="1">
            <dgm:alg type="composite">
              <dgm:param type="ar" val="1.5999"/>
            </dgm:alg>
            <dgm:constrLst>
              <dgm:constr type="primFontSz" for="des" forName="Child1" val="65"/>
              <dgm:constr type="primFontSz" for="des" forName="Parent1" val="65"/>
              <dgm:constr type="primFontSz" for="des" forName="Child1" refType="primFontSz" refFor="des" refForName="Parent1" op="lte"/>
              <dgm:constr type="l" for="ch" forName="Child1" refType="w" fact="0.625"/>
              <dgm:constr type="t" for="ch" forName="Child1" refType="h" fact="0.2981"/>
              <dgm:constr type="w" for="ch" forName="Child1" refType="w" fact="0.375"/>
              <dgm:constr type="h" for="ch" forName="Child1" refType="h" fact="0.4001"/>
              <dgm:constr type="l" for="ch" forName="Accent1" refType="w" fact="0"/>
              <dgm:constr type="t" for="ch" forName="Accent1" refType="h" fact="0"/>
              <dgm:constr type="w" for="ch" forName="Accent1" refType="w" fact="0.6249"/>
              <dgm:constr type="h" for="ch" forName="Accent1" refType="h"/>
              <dgm:constr type="l" for="ch" forName="Parent1" refType="w" fact="0.138"/>
              <dgm:constr type="t" for="ch" forName="Parent1" refType="h" fact="0.362"/>
              <dgm:constr type="w" for="ch" forName="Parent1" refType="w" fact="0.3487"/>
              <dgm:constr type="h" for="ch" forName="Parent1" refType="h" fact="0.2789"/>
            </dgm:constrLst>
          </dgm:if>
          <dgm:if name="Name5" axis="ch" ptType="node" func="cnt" op="equ" val="2">
            <dgm:alg type="composite">
              <dgm:param type="ar" val="1.2026"/>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Parent2" refType="primFontSz" refFor="des" refForName="Parent1" op="equ"/>
              <dgm:constr type="primFontSz" for="des" forName="Child2" refType="primFontSz" refFor="des" refForName="Child1" op="equ"/>
              <dgm:constr type="l" for="ch" forName="Accent1" refType="w" fact="0.1144"/>
              <dgm:constr type="t" for="ch" forName="Accent1" refType="h" fact="0"/>
              <dgm:constr type="w" for="ch" forName="Accent1" refType="w" fact="0.5542"/>
              <dgm:constr type="h" for="ch" forName="Accent1" refType="h" fact="0.6665"/>
              <dgm:constr type="l" for="ch" forName="Parent1" refType="w" fact="0.2368"/>
              <dgm:constr type="t" for="ch" forName="Parent1" refType="h" fact="0.2413"/>
              <dgm:constr type="w" for="ch" forName="Parent1" refType="w" fact="0.3092"/>
              <dgm:constr type="h" for="ch" forName="Parent1" refType="h" fact="0.1859"/>
              <dgm:constr type="l" for="ch" forName="Parent2" refType="w" fact="0.0822"/>
              <dgm:constr type="t" for="ch" forName="Parent2" refType="h" fact="0.625"/>
              <dgm:constr type="w" for="ch" forName="Parent2" refType="w" fact="0.3092"/>
              <dgm:constr type="h" for="ch" forName="Parent2" refType="h" fact="0.1859"/>
              <dgm:constr type="l" for="ch" forName="Child1" refType="w" fact="0.6678"/>
              <dgm:constr type="t" for="ch" forName="Child1" refType="h" fact="0.1978"/>
              <dgm:constr type="w" for="ch" forName="Child1" refType="w" fact="0.3322"/>
              <dgm:constr type="h" for="ch" forName="Child1" refType="h" fact="0.265"/>
              <dgm:constr type="l" for="ch" forName="Child2" refType="w" fact="0.5164"/>
              <dgm:constr type="t" for="ch" forName="Child2" refType="h" fact="0.5855"/>
              <dgm:constr type="w" for="ch" forName="Child2" refType="w" fact="0.3322"/>
              <dgm:constr type="h" for="ch" forName="Child2" refType="h" fact="0.265"/>
              <dgm:constr type="l" for="ch" forName="Accent2" refType="w" fact="0"/>
              <dgm:constr type="t" for="ch" forName="Accent2" refType="h" fact="0.4272"/>
              <dgm:constr type="w" for="ch" forName="Accent2" refType="w" fact="0.4761"/>
              <dgm:constr type="h" for="ch" forName="Accent2" refType="h" fact="0.5728"/>
            </dgm:constrLst>
          </dgm:if>
          <dgm:if name="Name6" axis="ch" ptType="node" func="cnt" op="equ" val="3">
            <dgm:alg type="composite">
              <dgm:param type="ar" val="0.9039"/>
            </dgm:alg>
            <dgm:shape xmlns:r="http://schemas.openxmlformats.org/officeDocument/2006/relationships" r:blip="">
              <dgm:adjLst/>
            </dgm:shape>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Parent2" refType="primFontSz" refFor="des" refForName="Parent1" op="equ"/>
              <dgm:constr type="primFontSz" for="des" forName="Parent3" refType="primFontSz" refFor="des" refForName="Parent1" op="equ"/>
              <dgm:constr type="primFontSz" for="des" forName="Child2" refType="primFontSz" refFor="des" refForName="Child1" op="equ"/>
              <dgm:constr type="primFontSz" for="des" forName="Child3" refType="primFontSz" refFor="des" refForName="Child1" op="equ"/>
              <dgm:constr type="l" for="ch" forName="Accent1" refType="w" fact="0.1479"/>
              <dgm:constr type="t" for="ch" forName="Accent1" refType="h" fact="0"/>
              <dgm:constr type="w" for="ch" forName="Accent1" refType="w" fact="0.5325"/>
              <dgm:constr type="h" for="ch" forName="Accent1" refType="h" fact="0.4814"/>
              <dgm:constr type="l" for="ch" forName="Accent2" refType="w" fact="0"/>
              <dgm:constr type="t" for="ch" forName="Accent2" refType="h" fact="0.2766"/>
              <dgm:constr type="w" for="ch" forName="Accent2" refType="w" fact="0.5325"/>
              <dgm:constr type="h" for="ch" forName="Accent2" refType="h" fact="0.4814"/>
              <dgm:constr type="l" for="ch" forName="Parent1" refType="w" fact="0.2656"/>
              <dgm:constr type="t" for="ch" forName="Parent1" refType="h" fact="0.1738"/>
              <dgm:constr type="w" for="ch" forName="Parent1" refType="w" fact="0.2959"/>
              <dgm:constr type="h" for="ch" forName="Parent1" refType="h" fact="0.1337"/>
              <dgm:constr type="l" for="ch" forName="Accent3" refType="w" fact="0.1858"/>
              <dgm:constr type="t" for="ch" forName="Accent3" refType="h" fact="0.5863"/>
              <dgm:constr type="w" for="ch" forName="Accent3" refType="w" fact="0.4575"/>
              <dgm:constr type="h" for="ch" forName="Accent3" refType="h" fact="0.4137"/>
              <dgm:constr type="l" for="ch" forName="Parent2" refType="w" fact="0.1183"/>
              <dgm:constr type="t" for="ch" forName="Parent2" refType="h" fact="0.452"/>
              <dgm:constr type="w" for="ch" forName="Parent2" refType="w" fact="0.2959"/>
              <dgm:constr type="h" for="ch" forName="Parent2" refType="h" fact="0.1337"/>
              <dgm:constr type="l" for="ch" forName="Parent3" refType="w" fact="0.2663"/>
              <dgm:constr type="t" for="ch" forName="Parent3" refType="h" fact="0.7306"/>
              <dgm:constr type="w" for="ch" forName="Parent3" refType="w" fact="0.2959"/>
              <dgm:constr type="h" for="ch" forName="Parent3" refType="h" fact="0.1337"/>
              <dgm:constr type="l" for="ch" forName="Child2" refType="w" fact="0.5325"/>
              <dgm:constr type="t" for="ch" forName="Child2" refType="h" fact="0.4217"/>
              <dgm:constr type="w" for="ch" forName="Child2" refType="w" fact="0.3195"/>
              <dgm:constr type="h" for="ch" forName="Child2" refType="h" fact="0.1926"/>
              <dgm:constr type="l" for="ch" forName="Child1" refType="w" fact="0.6805"/>
              <dgm:constr type="t" for="ch" forName="Child1" refType="h" fact="0.1435"/>
              <dgm:constr type="w" for="ch" forName="Child1" refType="w" fact="0.3195"/>
              <dgm:constr type="h" for="ch" forName="Child1" refType="h" fact="0.1926"/>
              <dgm:constr type="l" for="ch" forName="Child3" refType="w" fact="0.6805"/>
              <dgm:constr type="t" for="ch" forName="Child3" refType="h" fact="0.6998"/>
              <dgm:constr type="w" for="ch" forName="Child3" refType="w" fact="0.3195"/>
              <dgm:constr type="h" for="ch" forName="Child3" refType="h" fact="0.1926"/>
            </dgm:constrLst>
          </dgm:if>
          <dgm:if name="Name7" axis="ch" ptType="node" func="cnt" op="equ" val="4">
            <dgm:alg type="composite">
              <dgm:param type="ar" val="0.7073"/>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l" for="ch" forName="Accent1" refType="w" fact="0.1481"/>
              <dgm:constr type="t" for="ch" forName="Accent1" refType="h" fact="0"/>
              <dgm:constr type="w" for="ch" forName="Accent1" refType="w" fact="0.5331"/>
              <dgm:constr type="h" for="ch" forName="Accent1" refType="h" fact="0.3771"/>
              <dgm:constr type="l" for="ch" forName="Accent2" refType="w" fact="0"/>
              <dgm:constr type="t" for="ch" forName="Accent2" refType="h" fact="0.2167"/>
              <dgm:constr type="w" for="ch" forName="Accent2" refType="w" fact="0.5331"/>
              <dgm:constr type="h" for="ch" forName="Accent2" refType="h" fact="0.3771"/>
              <dgm:constr type="l" for="ch" forName="Accent3" refType="w" fact="0.1481"/>
              <dgm:constr type="t" for="ch" forName="Accent3" refType="h" fact="0.4342"/>
              <dgm:constr type="w" for="ch" forName="Accent3" refType="w" fact="0.5331"/>
              <dgm:constr type="h" for="ch" forName="Accent3" refType="h" fact="0.3771"/>
              <dgm:constr type="l" for="ch" forName="Parent1" refType="w" fact="0.2658"/>
              <dgm:constr type="t" for="ch" forName="Parent1" refType="h" fact="0.1365"/>
              <dgm:constr type="w" for="ch" forName="Parent1" refType="w" fact="0.2975"/>
              <dgm:constr type="h" for="ch" forName="Parent1" refType="h" fact="0.1052"/>
              <dgm:constr type="l" for="ch" forName="Parent2" refType="w" fact="0.1171"/>
              <dgm:constr type="t" for="ch" forName="Parent2" refType="h" fact="0.3536"/>
              <dgm:constr type="w" for="ch" forName="Parent2" refType="w" fact="0.2975"/>
              <dgm:constr type="h" for="ch" forName="Parent2" refType="h" fact="0.1052"/>
              <dgm:constr type="l" for="ch" forName="Parent3" refType="w" fact="0.2658"/>
              <dgm:constr type="t" for="ch" forName="Parent3" refType="h" fact="0.5707"/>
              <dgm:constr type="w" for="ch" forName="Parent3" refType="w" fact="0.2975"/>
              <dgm:constr type="h" for="ch" forName="Parent3" refType="h" fact="0.1052"/>
              <dgm:constr type="l" for="ch" forName="Parent4" refType="w" fact="0.1171"/>
              <dgm:constr type="t" for="ch" forName="Parent4" refType="h" fact="0.7878"/>
              <dgm:constr type="w" for="ch" forName="Parent4" refType="w" fact="0.2975"/>
              <dgm:constr type="h" for="ch" forName="Parent4" refType="h" fact="0.1052"/>
              <dgm:constr type="l" for="ch" forName="Child1" refType="w" fact="0.6804"/>
              <dgm:constr type="t" for="ch" forName="Child1" refType="h" fact="0.1119"/>
              <dgm:constr type="w" for="ch" forName="Child1" refType="w" fact="0.3196"/>
              <dgm:constr type="h" for="ch" forName="Child1" refType="h" fact="0.15"/>
              <dgm:constr type="l" for="ch" forName="Child2" refType="w" fact="0.5348"/>
              <dgm:constr type="t" for="ch" forName="Child2" refType="h" fact="0.3312"/>
              <dgm:constr type="w" for="ch" forName="Child2" refType="w" fact="0.3196"/>
              <dgm:constr type="h" for="ch" forName="Child2" refType="h" fact="0.15"/>
              <dgm:constr type="l" for="ch" forName="Child3" refType="w" fact="0.6804"/>
              <dgm:constr type="t" for="ch" forName="Child3" refType="h" fact="0.5461"/>
              <dgm:constr type="w" for="ch" forName="Child3" refType="w" fact="0.3196"/>
              <dgm:constr type="h" for="ch" forName="Child3" refType="h" fact="0.15"/>
              <dgm:constr type="l" for="ch" forName="Child4" refType="w" fact="0.5348"/>
              <dgm:constr type="t" for="ch" forName="Child4" refType="h" fact="0.7632"/>
              <dgm:constr type="w" for="ch" forName="Child4" refType="w" fact="0.3196"/>
              <dgm:constr type="h" for="ch" forName="Child4" refType="h" fact="0.15"/>
              <dgm:constr type="l" for="ch" forName="Accent4" refType="w" fact="0.038"/>
              <dgm:constr type="t" for="ch" forName="Accent4" refType="h" fact="0.6759"/>
              <dgm:constr type="w" for="ch" forName="Accent4" refType="w" fact="0.458"/>
              <dgm:constr type="h" for="ch" forName="Accent4" refType="h" fact="0.3241"/>
            </dgm:constrLst>
          </dgm:if>
          <dgm:if name="Name8" axis="ch" ptType="node" func="cnt" op="equ" val="5">
            <dgm:alg type="composite">
              <dgm:param type="ar" val="0.5811"/>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l" for="ch" forName="Accent1" refType="w" fact="0.1481"/>
              <dgm:constr type="t" for="ch" forName="Accent1" refType="h" fact="0"/>
              <dgm:constr type="w" for="ch" forName="Accent1" refType="w" fact="0.5331"/>
              <dgm:constr type="h" for="ch" forName="Accent1" refType="h" fact="0.3098"/>
              <dgm:constr type="l" for="ch" forName="Accent2" refType="w" fact="0"/>
              <dgm:constr type="t" for="ch" forName="Accent2" refType="h" fact="0.178"/>
              <dgm:constr type="w" for="ch" forName="Accent2" refType="w" fact="0.5331"/>
              <dgm:constr type="h" for="ch" forName="Accent2" refType="h" fact="0.3098"/>
              <dgm:constr type="l" for="ch" forName="Accent3" refType="w" fact="0.1481"/>
              <dgm:constr type="t" for="ch" forName="Accent3" refType="h" fact="0.3568"/>
              <dgm:constr type="w" for="ch" forName="Accent3" refType="w" fact="0.5331"/>
              <dgm:constr type="h" for="ch" forName="Accent3" refType="h" fact="0.3098"/>
              <dgm:constr type="l" for="ch" forName="Accent4" refType="w" fact="0"/>
              <dgm:constr type="t" for="ch" forName="Accent4" refType="h" fact="0.5351"/>
              <dgm:constr type="w" for="ch" forName="Accent4" refType="w" fact="0.5331"/>
              <dgm:constr type="h" for="ch" forName="Accent4" refType="h" fact="0.3098"/>
              <dgm:constr type="l" for="ch" forName="Accent5" refType="w" fact="0.186"/>
              <dgm:constr type="t" for="ch" forName="Accent5" refType="h" fact="0.7337"/>
              <dgm:constr type="w" for="ch" forName="Accent5" refType="w" fact="0.458"/>
              <dgm:constr type="h" for="ch" forName="Accent5" refType="h" fact="0.2663"/>
              <dgm:constr type="l" for="ch" forName="Parent1" refType="w" fact="0.2658"/>
              <dgm:constr type="t" for="ch" forName="Parent1" refType="h" fact="0.1122"/>
              <dgm:constr type="w" for="ch" forName="Parent1" refType="w" fact="0.2975"/>
              <dgm:constr type="h" for="ch" forName="Parent1" refType="h" fact="0.0864"/>
              <dgm:constr type="l" for="ch" forName="Parent2" refType="w" fact="0.1171"/>
              <dgm:constr type="t" for="ch" forName="Parent2" refType="h" fact="0.2906"/>
              <dgm:constr type="w" for="ch" forName="Parent2" refType="w" fact="0.2975"/>
              <dgm:constr type="h" for="ch" forName="Parent2" refType="h" fact="0.0864"/>
              <dgm:constr type="l" for="ch" forName="Parent3" refType="w" fact="0.2658"/>
              <dgm:constr type="t" for="ch" forName="Parent3" refType="h" fact="0.4689"/>
              <dgm:constr type="w" for="ch" forName="Parent3" refType="w" fact="0.2975"/>
              <dgm:constr type="h" for="ch" forName="Parent3" refType="h" fact="0.0864"/>
              <dgm:constr type="l" for="ch" forName="Parent4" refType="w" fact="0.1171"/>
              <dgm:constr type="t" for="ch" forName="Parent4" refType="h" fact="0.6473"/>
              <dgm:constr type="w" for="ch" forName="Parent4" refType="w" fact="0.2975"/>
              <dgm:constr type="h" for="ch" forName="Parent4" refType="h" fact="0.0864"/>
              <dgm:constr type="l" for="ch" forName="Parent5" refType="w" fact="0.2658"/>
              <dgm:constr type="t" for="ch" forName="Parent5" refType="h" fact="0.8257"/>
              <dgm:constr type="w" for="ch" forName="Parent5" refType="w" fact="0.2975"/>
              <dgm:constr type="h" for="ch" forName="Parent5" refType="h" fact="0.0864"/>
              <dgm:constr type="l" for="ch" forName="Child1" refType="w" fact="0.6804"/>
              <dgm:constr type="t" for="ch" forName="Child1" refType="h" fact="0.0919"/>
              <dgm:constr type="w" for="ch" forName="Child1" refType="w" fact="0.3196"/>
              <dgm:constr type="h" for="ch" forName="Child1" refType="h" fact="0.1232"/>
              <dgm:constr type="l" for="ch" forName="Child2" refType="w" fact="0.5348"/>
              <dgm:constr type="t" for="ch" forName="Child2" refType="h" fact="0.2722"/>
              <dgm:constr type="w" for="ch" forName="Child2" refType="w" fact="0.3196"/>
              <dgm:constr type="h" for="ch" forName="Child2" refType="h" fact="0.1232"/>
              <dgm:constr type="l" for="ch" forName="Child3" refType="w" fact="0.6804"/>
              <dgm:constr type="t" for="ch" forName="Child3" refType="h" fact="0.4487"/>
              <dgm:constr type="w" for="ch" forName="Child3" refType="w" fact="0.3196"/>
              <dgm:constr type="h" for="ch" forName="Child3" refType="h" fact="0.1232"/>
              <dgm:constr type="l" for="ch" forName="Child4" refType="w" fact="0.5348"/>
              <dgm:constr type="t" for="ch" forName="Child4" refType="h" fact="0.6271"/>
              <dgm:constr type="w" for="ch" forName="Child4" refType="w" fact="0.3196"/>
              <dgm:constr type="h" for="ch" forName="Child4" refType="h" fact="0.1232"/>
              <dgm:constr type="l" for="ch" forName="Child5" refType="w" fact="0.6804"/>
              <dgm:constr type="t" for="ch" forName="Child5" refType="h" fact="0.8073"/>
              <dgm:constr type="w" for="ch" forName="Child5" refType="w" fact="0.3196"/>
              <dgm:constr type="h" for="ch" forName="Child5" refType="h" fact="0.1232"/>
            </dgm:constrLst>
          </dgm:if>
          <dgm:if name="Name9" axis="ch" ptType="node" func="cnt" op="equ" val="6">
            <dgm:alg type="composite">
              <dgm:param type="ar" val="0.4931"/>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l" for="ch" forName="Accent1" refType="w" fact="0.1481"/>
              <dgm:constr type="t" for="ch" forName="Accent1" refType="h" fact="0"/>
              <dgm:constr type="w" for="ch" forName="Accent1" refType="w" fact="0.5331"/>
              <dgm:constr type="h" for="ch" forName="Accent1" refType="h" fact="0.2629"/>
              <dgm:constr type="l" for="ch" forName="Accent2" refType="w" fact="0"/>
              <dgm:constr type="t" for="ch" forName="Accent2" refType="h" fact="0.1511"/>
              <dgm:constr type="w" for="ch" forName="Accent2" refType="w" fact="0.5331"/>
              <dgm:constr type="h" for="ch" forName="Accent2" refType="h" fact="0.2629"/>
              <dgm:constr type="l" for="ch" forName="Accent3" refType="w" fact="0.1481"/>
              <dgm:constr type="t" for="ch" forName="Accent3" refType="h" fact="0.3027"/>
              <dgm:constr type="w" for="ch" forName="Accent3" refType="w" fact="0.5331"/>
              <dgm:constr type="h" for="ch" forName="Accent3" refType="h" fact="0.2629"/>
              <dgm:constr type="l" for="ch" forName="Accent4" refType="w" fact="0"/>
              <dgm:constr type="t" for="ch" forName="Accent4" refType="h" fact="0.4541"/>
              <dgm:constr type="w" for="ch" forName="Accent4" refType="w" fact="0.5331"/>
              <dgm:constr type="h" for="ch" forName="Accent4" refType="h" fact="0.2629"/>
              <dgm:constr type="l" for="ch" forName="Parent1" refType="w" fact="0.2658"/>
              <dgm:constr type="t" for="ch" forName="Parent1" refType="h" fact="0.0952"/>
              <dgm:constr type="w" for="ch" forName="Parent1" refType="w" fact="0.2975"/>
              <dgm:constr type="h" for="ch" forName="Parent1" refType="h" fact="0.0733"/>
              <dgm:constr type="l" for="ch" forName="Parent2" refType="w" fact="0.1171"/>
              <dgm:constr type="t" for="ch" forName="Parent2" refType="h" fact="0.2466"/>
              <dgm:constr type="w" for="ch" forName="Parent2" refType="w" fact="0.2975"/>
              <dgm:constr type="h" for="ch" forName="Parent2" refType="h" fact="0.0733"/>
              <dgm:constr type="l" for="ch" forName="Parent3" refType="w" fact="0.2658"/>
              <dgm:constr type="t" for="ch" forName="Parent3" refType="h" fact="0.3979"/>
              <dgm:constr type="w" for="ch" forName="Parent3" refType="w" fact="0.2975"/>
              <dgm:constr type="h" for="ch" forName="Parent3" refType="h" fact="0.0733"/>
              <dgm:constr type="l" for="ch" forName="Parent4" refType="w" fact="0.1171"/>
              <dgm:constr type="t" for="ch" forName="Parent4" refType="h" fact="0.5493"/>
              <dgm:constr type="w" for="ch" forName="Parent4" refType="w" fact="0.2975"/>
              <dgm:constr type="h" for="ch" forName="Parent4" refType="h" fact="0.0733"/>
              <dgm:constr type="l" for="ch" forName="Child1" refType="w" fact="0.6804"/>
              <dgm:constr type="t" for="ch" forName="Child1" refType="h" fact="0.078"/>
              <dgm:constr type="w" for="ch" forName="Child1" refType="w" fact="0.3196"/>
              <dgm:constr type="h" for="ch" forName="Child1" refType="h" fact="0.1046"/>
              <dgm:constr type="l" for="ch" forName="Child2" refType="w" fact="0.5348"/>
              <dgm:constr type="t" for="ch" forName="Child2" refType="h" fact="0.231"/>
              <dgm:constr type="w" for="ch" forName="Child2" refType="w" fact="0.3196"/>
              <dgm:constr type="h" for="ch" forName="Child2" refType="h" fact="0.1046"/>
              <dgm:constr type="l" for="ch" forName="Child3" refType="w" fact="0.6804"/>
              <dgm:constr type="t" for="ch" forName="Child3" refType="h" fact="0.3808"/>
              <dgm:constr type="w" for="ch" forName="Child3" refType="w" fact="0.3196"/>
              <dgm:constr type="h" for="ch" forName="Child3" refType="h" fact="0.1046"/>
              <dgm:constr type="l" for="ch" forName="Child4" refType="w" fact="0.5348"/>
              <dgm:constr type="t" for="ch" forName="Child4" refType="h" fact="0.5322"/>
              <dgm:constr type="w" for="ch" forName="Child4" refType="w" fact="0.3196"/>
              <dgm:constr type="h" for="ch" forName="Child4" refType="h" fact="0.1046"/>
              <dgm:constr type="l" for="ch" forName="Accent5" refType="w" fact="0.1481"/>
              <dgm:constr type="t" for="ch" forName="Accent5" refType="h" fact="0.6053"/>
              <dgm:constr type="w" for="ch" forName="Accent5" refType="w" fact="0.5331"/>
              <dgm:constr type="h" for="ch" forName="Accent5" refType="h" fact="0.2629"/>
              <dgm:constr type="l" for="ch" forName="Accent6" refType="w" fact="0.038"/>
              <dgm:constr type="t" for="ch" forName="Accent6" refType="h" fact="0.774"/>
              <dgm:constr type="w" for="ch" forName="Accent6" refType="w" fact="0.458"/>
              <dgm:constr type="h" for="ch" forName="Accent6" refType="h" fact="0.226"/>
              <dgm:constr type="l" for="ch" forName="Parent5" refType="w" fact="0.2658"/>
              <dgm:constr type="t" for="ch" forName="Parent5" refType="h" fact="0.7005"/>
              <dgm:constr type="w" for="ch" forName="Parent5" refType="w" fact="0.2975"/>
              <dgm:constr type="h" for="ch" forName="Parent5" refType="h" fact="0.0733"/>
              <dgm:constr type="l" for="ch" forName="Parent6" refType="w" fact="0.1171"/>
              <dgm:constr type="t" for="ch" forName="Parent6" refType="h" fact="0.8519"/>
              <dgm:constr type="w" for="ch" forName="Parent6" refType="w" fact="0.2975"/>
              <dgm:constr type="h" for="ch" forName="Parent6" refType="h" fact="0.0733"/>
              <dgm:constr type="l" for="ch" forName="Child5" refType="w" fact="0.6804"/>
              <dgm:constr type="t" for="ch" forName="Child5" refType="h" fact="0.6833"/>
              <dgm:constr type="w" for="ch" forName="Child5" refType="w" fact="0.3196"/>
              <dgm:constr type="h" for="ch" forName="Child5" refType="h" fact="0.1046"/>
              <dgm:constr type="l" for="ch" forName="Child6" refType="w" fact="0.5348"/>
              <dgm:constr type="t" for="ch" forName="Child6" refType="h" fact="0.8347"/>
              <dgm:constr type="w" for="ch" forName="Child6" refType="w" fact="0.3196"/>
              <dgm:constr type="h" for="ch" forName="Child6" refType="h" fact="0.1046"/>
            </dgm:constrLst>
          </dgm:if>
          <dgm:else name="Name10">
            <dgm:alg type="composite">
              <dgm:param type="ar" val="0.4284"/>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l" for="ch" forName="Accent1" refType="w" fact="0.1481"/>
              <dgm:constr type="t" for="ch" forName="Accent1" refType="h" fact="0"/>
              <dgm:constr type="w" for="ch" forName="Accent1" refType="w" fact="0.5331"/>
              <dgm:constr type="h" for="ch" forName="Accent1" refType="h" fact="0.2284"/>
              <dgm:constr type="l" for="ch" forName="Accent2" refType="w" fact="0"/>
              <dgm:constr type="t" for="ch" forName="Accent2" refType="h" fact="0.1312"/>
              <dgm:constr type="w" for="ch" forName="Accent2" refType="w" fact="0.5331"/>
              <dgm:constr type="h" for="ch" forName="Accent2" refType="h" fact="0.2284"/>
              <dgm:constr type="l" for="ch" forName="Accent3" refType="w" fact="0.1481"/>
              <dgm:constr type="t" for="ch" forName="Accent3" refType="h" fact="0.263"/>
              <dgm:constr type="w" for="ch" forName="Accent3" refType="w" fact="0.5331"/>
              <dgm:constr type="h" for="ch" forName="Accent3" refType="h" fact="0.2284"/>
              <dgm:constr type="l" for="ch" forName="Accent4" refType="w" fact="0"/>
              <dgm:constr type="t" for="ch" forName="Accent4" refType="h" fact="0.3945"/>
              <dgm:constr type="w" for="ch" forName="Accent4" refType="w" fact="0.5331"/>
              <dgm:constr type="h" for="ch" forName="Accent4" refType="h" fact="0.2284"/>
              <dgm:constr type="l" for="ch" forName="Parent1" refType="w" fact="0.2658"/>
              <dgm:constr type="t" for="ch" forName="Parent1" refType="h" fact="0.0827"/>
              <dgm:constr type="w" for="ch" forName="Parent1" refType="w" fact="0.2975"/>
              <dgm:constr type="h" for="ch" forName="Parent1" refType="h" fact="0.0637"/>
              <dgm:constr type="l" for="ch" forName="Parent2" refType="w" fact="0.1171"/>
              <dgm:constr type="t" for="ch" forName="Parent2" refType="h" fact="0.2142"/>
              <dgm:constr type="w" for="ch" forName="Parent2" refType="w" fact="0.2975"/>
              <dgm:constr type="h" for="ch" forName="Parent2" refType="h" fact="0.0637"/>
              <dgm:constr type="l" for="ch" forName="Parent3" refType="w" fact="0.2658"/>
              <dgm:constr type="t" for="ch" forName="Parent3" refType="h" fact="0.3457"/>
              <dgm:constr type="w" for="ch" forName="Parent3" refType="w" fact="0.2975"/>
              <dgm:constr type="h" for="ch" forName="Parent3" refType="h" fact="0.0637"/>
              <dgm:constr type="l" for="ch" forName="Parent4" refType="w" fact="0.1171"/>
              <dgm:constr type="t" for="ch" forName="Parent4" refType="h" fact="0.4772"/>
              <dgm:constr type="w" for="ch" forName="Parent4" refType="w" fact="0.2975"/>
              <dgm:constr type="h" for="ch" forName="Parent4" refType="h" fact="0.0637"/>
              <dgm:constr type="l" for="ch" forName="Child1" refType="w" fact="0.6804"/>
              <dgm:constr type="t" for="ch" forName="Child1" refType="h" fact="0.0678"/>
              <dgm:constr type="w" for="ch" forName="Child1" refType="w" fact="0.3196"/>
              <dgm:constr type="h" for="ch" forName="Child1" refType="h" fact="0.0908"/>
              <dgm:constr type="l" for="ch" forName="Child2" refType="w" fact="0.5348"/>
              <dgm:constr type="t" for="ch" forName="Child2" refType="h" fact="0.2006"/>
              <dgm:constr type="w" for="ch" forName="Child2" refType="w" fact="0.3196"/>
              <dgm:constr type="h" for="ch" forName="Child2" refType="h" fact="0.0908"/>
              <dgm:constr type="l" for="ch" forName="Child3" refType="w" fact="0.6804"/>
              <dgm:constr type="t" for="ch" forName="Child3" refType="h" fact="0.3308"/>
              <dgm:constr type="w" for="ch" forName="Child3" refType="w" fact="0.3196"/>
              <dgm:constr type="h" for="ch" forName="Child3" refType="h" fact="0.0908"/>
              <dgm:constr type="l" for="ch" forName="Child4" refType="w" fact="0.5348"/>
              <dgm:constr type="t" for="ch" forName="Child4" refType="h" fact="0.4623"/>
              <dgm:constr type="w" for="ch" forName="Child4" refType="w" fact="0.3196"/>
              <dgm:constr type="h" for="ch" forName="Child4" refType="h" fact="0.0908"/>
              <dgm:constr type="l" for="ch" forName="Accent5" refType="w" fact="0.1481"/>
              <dgm:constr type="t" for="ch" forName="Accent5" refType="h" fact="0.5258"/>
              <dgm:constr type="w" for="ch" forName="Accent5" refType="w" fact="0.5331"/>
              <dgm:constr type="h" for="ch" forName="Accent5" refType="h" fact="0.2284"/>
              <dgm:constr type="l" for="ch" forName="Accent6" refType="w" fact="0"/>
              <dgm:constr type="t" for="ch" forName="Accent6" refType="h" fact="0.6573"/>
              <dgm:constr type="w" for="ch" forName="Accent6" refType="w" fact="0.5331"/>
              <dgm:constr type="h" for="ch" forName="Accent6" refType="h" fact="0.2284"/>
              <dgm:constr type="l" for="ch" forName="Accent7" refType="w" fact="0.186"/>
              <dgm:constr type="t" for="ch" forName="Accent7" refType="h" fact="0.8037"/>
              <dgm:constr type="w" for="ch" forName="Accent7" refType="w" fact="0.458"/>
              <dgm:constr type="h" for="ch" forName="Accent7" refType="h" fact="0.1963"/>
              <dgm:constr type="l" for="ch" forName="Parent5" refType="w" fact="0.2658"/>
              <dgm:constr type="t" for="ch" forName="Parent5" refType="h" fact="0.6085"/>
              <dgm:constr type="w" for="ch" forName="Parent5" refType="w" fact="0.2975"/>
              <dgm:constr type="h" for="ch" forName="Parent5" refType="h" fact="0.0637"/>
              <dgm:constr type="l" for="ch" forName="Parent6" refType="w" fact="0.1171"/>
              <dgm:constr type="t" for="ch" forName="Parent6" refType="h" fact="0.74"/>
              <dgm:constr type="w" for="ch" forName="Parent6" refType="w" fact="0.2975"/>
              <dgm:constr type="h" for="ch" forName="Parent6" refType="h" fact="0.0637"/>
              <dgm:constr type="l" for="ch" forName="Parent7" refType="w" fact="0.2658"/>
              <dgm:constr type="t" for="ch" forName="Parent7" refType="h" fact="0.8715"/>
              <dgm:constr type="w" for="ch" forName="Parent7" refType="w" fact="0.2975"/>
              <dgm:constr type="h" for="ch" forName="Parent7" refType="h" fact="0.0637"/>
              <dgm:constr type="l" for="ch" forName="Child5" refType="w" fact="0.6804"/>
              <dgm:constr type="t" for="ch" forName="Child5" refType="h" fact="0.5936"/>
              <dgm:constr type="w" for="ch" forName="Child5" refType="w" fact="0.3196"/>
              <dgm:constr type="h" for="ch" forName="Child5" refType="h" fact="0.0908"/>
              <dgm:constr type="l" for="ch" forName="Child6" refType="w" fact="0.5348"/>
              <dgm:constr type="t" for="ch" forName="Child6" refType="h" fact="0.7251"/>
              <dgm:constr type="w" for="ch" forName="Child6" refType="w" fact="0.3196"/>
              <dgm:constr type="h" for="ch" forName="Child6" refType="h" fact="0.0908"/>
              <dgm:constr type="l" for="ch" forName="Child7" refType="w" fact="0.6804"/>
              <dgm:constr type="t" for="ch" forName="Child7" refType="h" fact="0.8579"/>
              <dgm:constr type="w" for="ch" forName="Child7" refType="w" fact="0.3196"/>
              <dgm:constr type="h" for="ch" forName="Child7" refType="h" fact="0.0908"/>
            </dgm:constrLst>
          </dgm:else>
        </dgm:choose>
      </dgm:if>
      <dgm:else name="Name11">
        <dgm:choose name="Name12">
          <dgm:if name="Name13" axis="ch" ptType="node" func="cnt" op="equ" val="1">
            <dgm:alg type="composite">
              <dgm:param type="ar" val="1.5999"/>
            </dgm:alg>
            <dgm:constrLst>
              <dgm:constr type="primFontSz" for="des" forName="Child1" val="65"/>
              <dgm:constr type="primFontSz" for="des" forName="Parent1" val="65"/>
              <dgm:constr type="primFontSz" for="des" forName="Child1" refType="primFontSz" refFor="des" refForName="Parent1" op="lte"/>
              <dgm:constr type="l" for="ch" forName="Child1" refType="w" fact="0.625"/>
              <dgm:constr type="t" for="ch" forName="Child1" refType="h" fact="0.2981"/>
              <dgm:constr type="w" for="ch" forName="Child1" refType="w" fact="0.375"/>
              <dgm:constr type="h" for="ch" forName="Child1" refType="h" fact="0.4001"/>
              <dgm:constr type="l" for="ch" forName="Accent1" refType="w" fact="0"/>
              <dgm:constr type="t" for="ch" forName="Accent1" refType="h" fact="0"/>
              <dgm:constr type="w" for="ch" forName="Accent1" refType="w" fact="0.6249"/>
              <dgm:constr type="h" for="ch" forName="Accent1" refType="h"/>
              <dgm:constr type="l" for="ch" forName="Parent1" refType="w" fact="0.138"/>
              <dgm:constr type="t" for="ch" forName="Parent1" refType="h" fact="0.362"/>
              <dgm:constr type="w" for="ch" forName="Parent1" refType="w" fact="0.3487"/>
              <dgm:constr type="h" for="ch" forName="Parent1" refType="h" fact="0.2789"/>
            </dgm:constrLst>
          </dgm:if>
          <dgm:if name="Name14" axis="ch" ptType="node" func="cnt" op="equ" val="2">
            <dgm:alg type="composite">
              <dgm:param type="ar" val="1.2026"/>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Parent2" refType="primFontSz" refFor="des" refForName="Parent1" op="equ"/>
              <dgm:constr type="primFontSz" for="des" forName="Child2" refType="primFontSz" refFor="des" refForName="Child1" op="equ"/>
              <dgm:constr type="l" for="ch" forName="Accent1" refType="w" fact="-0.0407"/>
              <dgm:constr type="t" for="ch" forName="Accent1" refType="h" fact="0"/>
              <dgm:constr type="w" for="ch" forName="Accent1" refType="w" fact="0.5542"/>
              <dgm:constr type="h" for="ch" forName="Accent1" refType="h" fact="0.6665"/>
              <dgm:constr type="l" for="ch" forName="Accent2" refType="w" fact="0.1533"/>
              <dgm:constr type="t" for="ch" forName="Accent2" refType="h" fact="0.4272"/>
              <dgm:constr type="w" for="ch" forName="Accent2" refType="w" fact="0.4761"/>
              <dgm:constr type="h" for="ch" forName="Accent2" refType="h" fact="0.5728"/>
              <dgm:constr type="l" for="ch" forName="Parent1" refType="w" fact="0.0822"/>
              <dgm:constr type="t" for="ch" forName="Parent1" refType="h" fact="0.2413"/>
              <dgm:constr type="w" for="ch" forName="Parent1" refType="w" fact="0.3092"/>
              <dgm:constr type="h" for="ch" forName="Parent1" refType="h" fact="0.1859"/>
              <dgm:constr type="l" for="ch" forName="Parent2" refType="w" fact="0.2368"/>
              <dgm:constr type="t" for="ch" forName="Parent2" refType="h" fact="0.625"/>
              <dgm:constr type="w" for="ch" forName="Parent2" refType="w" fact="0.3092"/>
              <dgm:constr type="h" for="ch" forName="Parent2" refType="h" fact="0.1859"/>
              <dgm:constr type="l" for="ch" forName="Child1" refType="w" fact="0.5164"/>
              <dgm:constr type="t" for="ch" forName="Child1" refType="h" fact="0.1978"/>
              <dgm:constr type="w" for="ch" forName="Child1" refType="w" fact="0.3322"/>
              <dgm:constr type="h" for="ch" forName="Child1" refType="h" fact="0.265"/>
              <dgm:constr type="l" for="ch" forName="Child2" refType="w" fact="0.6678"/>
              <dgm:constr type="t" for="ch" forName="Child2" refType="h" fact="0.5855"/>
              <dgm:constr type="w" for="ch" forName="Child2" refType="w" fact="0.3322"/>
              <dgm:constr type="h" for="ch" forName="Child2" refType="h" fact="0.265"/>
            </dgm:constrLst>
          </dgm:if>
          <dgm:if name="Name15" axis="ch" ptType="node" func="cnt" op="equ" val="3">
            <dgm:alg type="composite">
              <dgm:param type="ar" val="0.9039"/>
            </dgm:alg>
            <dgm:shape xmlns:r="http://schemas.openxmlformats.org/officeDocument/2006/relationships" r:blip="">
              <dgm:adjLst/>
            </dgm:shape>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Parent2" refType="primFontSz" refFor="des" refForName="Parent1" op="equ"/>
              <dgm:constr type="primFontSz" for="des" forName="Parent3" refType="primFontSz" refFor="des" refForName="Parent1" op="equ"/>
              <dgm:constr type="primFontSz" for="des" forName="Child2" refType="primFontSz" refFor="des" refForName="Child1" op="equ"/>
              <dgm:constr type="primFontSz" for="des" forName="Child3" refType="primFontSz" refFor="des" refForName="Child1" op="equ"/>
              <dgm:constr type="l" for="ch" forName="Accent1" refType="w" fact="0"/>
              <dgm:constr type="t" for="ch" forName="Accent1" refType="h" fact="0"/>
              <dgm:constr type="w" for="ch" forName="Accent1" refType="w" fact="0.5325"/>
              <dgm:constr type="h" for="ch" forName="Accent1" refType="h" fact="0.4814"/>
              <dgm:constr type="l" for="ch" forName="Accent2" refType="w" fact="0.1479"/>
              <dgm:constr type="t" for="ch" forName="Accent2" refType="h" fact="0.2766"/>
              <dgm:constr type="w" for="ch" forName="Accent2" refType="w" fact="0.5325"/>
              <dgm:constr type="h" for="ch" forName="Accent2" refType="h" fact="0.4814"/>
              <dgm:constr type="l" for="ch" forName="Accent3" refType="w" fact="0.0378"/>
              <dgm:constr type="t" for="ch" forName="Accent3" refType="h" fact="0.5863"/>
              <dgm:constr type="w" for="ch" forName="Accent3" refType="w" fact="0.4575"/>
              <dgm:constr type="h" for="ch" forName="Accent3" refType="h" fact="0.4137"/>
              <dgm:constr type="l" for="ch" forName="Parent1" refType="w" fact="0.1183"/>
              <dgm:constr type="t" for="ch" forName="Parent1" refType="h" fact="0.1738"/>
              <dgm:constr type="w" for="ch" forName="Parent1" refType="w" fact="0.2959"/>
              <dgm:constr type="h" for="ch" forName="Parent1" refType="h" fact="0.1337"/>
              <dgm:constr type="l" for="ch" forName="Parent2" refType="w" fact="0.2656"/>
              <dgm:constr type="t" for="ch" forName="Parent2" refType="h" fact="0.452"/>
              <dgm:constr type="w" for="ch" forName="Parent2" refType="w" fact="0.2959"/>
              <dgm:constr type="h" for="ch" forName="Parent2" refType="h" fact="0.1337"/>
              <dgm:constr type="l" for="ch" forName="Parent3" refType="w" fact="0.1183"/>
              <dgm:constr type="t" for="ch" forName="Parent3" refType="h" fact="0.7306"/>
              <dgm:constr type="w" for="ch" forName="Parent3" refType="w" fact="0.2959"/>
              <dgm:constr type="h" for="ch" forName="Parent3" refType="h" fact="0.1337"/>
              <dgm:constr type="l" for="ch" forName="Child1" refType="w" fact="0.5325"/>
              <dgm:constr type="t" for="ch" forName="Child1" refType="h" fact="0.1435"/>
              <dgm:constr type="w" for="ch" forName="Child1" refType="w" fact="0.3195"/>
              <dgm:constr type="h" for="ch" forName="Child1" refType="h" fact="0.1926"/>
              <dgm:constr type="l" for="ch" forName="Child2" refType="w" fact="0.6805"/>
              <dgm:constr type="t" for="ch" forName="Child2" refType="h" fact="0.4217"/>
              <dgm:constr type="w" for="ch" forName="Child2" refType="w" fact="0.3195"/>
              <dgm:constr type="h" for="ch" forName="Child2" refType="h" fact="0.1926"/>
              <dgm:constr type="l" for="ch" forName="Child3" refType="w" fact="0.5325"/>
              <dgm:constr type="t" for="ch" forName="Child3" refType="h" fact="0.6998"/>
              <dgm:constr type="w" for="ch" forName="Child3" refType="w" fact="0.3195"/>
              <dgm:constr type="h" for="ch" forName="Child3" refType="h" fact="0.1926"/>
            </dgm:constrLst>
          </dgm:if>
          <dgm:if name="Name16" axis="ch" ptType="node" func="cnt" op="equ" val="4">
            <dgm:alg type="composite">
              <dgm:param type="ar" val="0.7073"/>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l" for="ch" forName="Accent1" refType="w" fact="0"/>
              <dgm:constr type="t" for="ch" forName="Accent1" refType="h" fact="0"/>
              <dgm:constr type="w" for="ch" forName="Accent1" refType="w" fact="0.5331"/>
              <dgm:constr type="h" for="ch" forName="Accent1" refType="h" fact="0.3771"/>
              <dgm:constr type="l" for="ch" forName="Accent2" refType="w" fact="0.1481"/>
              <dgm:constr type="t" for="ch" forName="Accent2" refType="h" fact="0.2167"/>
              <dgm:constr type="w" for="ch" forName="Accent2" refType="w" fact="0.5331"/>
              <dgm:constr type="h" for="ch" forName="Accent2" refType="h" fact="0.3771"/>
              <dgm:constr type="l" for="ch" forName="Accent3" refType="w" fact="0"/>
              <dgm:constr type="t" for="ch" forName="Accent3" refType="h" fact="0.4342"/>
              <dgm:constr type="w" for="ch" forName="Accent3" refType="w" fact="0.5331"/>
              <dgm:constr type="h" for="ch" forName="Accent3" refType="h" fact="0.3771"/>
              <dgm:constr type="l" for="ch" forName="Accent4" refType="w" fact="0.186"/>
              <dgm:constr type="t" for="ch" forName="Accent4" refType="h" fact="0.6759"/>
              <dgm:constr type="w" for="ch" forName="Accent4" refType="w" fact="0.458"/>
              <dgm:constr type="h" for="ch" forName="Accent4" refType="h" fact="0.3241"/>
              <dgm:constr type="l" for="ch" forName="Parent1" refType="w" fact="0.1171"/>
              <dgm:constr type="t" for="ch" forName="Parent1" refType="h" fact="0.1365"/>
              <dgm:constr type="w" for="ch" forName="Parent1" refType="w" fact="0.2975"/>
              <dgm:constr type="h" for="ch" forName="Parent1" refType="h" fact="0.1052"/>
              <dgm:constr type="l" for="ch" forName="Parent2" refType="w" fact="0.2658"/>
              <dgm:constr type="t" for="ch" forName="Parent2" refType="h" fact="0.3536"/>
              <dgm:constr type="w" for="ch" forName="Parent2" refType="w" fact="0.2975"/>
              <dgm:constr type="h" for="ch" forName="Parent2" refType="h" fact="0.1052"/>
              <dgm:constr type="l" for="ch" forName="Parent3" refType="w" fact="0.1171"/>
              <dgm:constr type="t" for="ch" forName="Parent3" refType="h" fact="0.5707"/>
              <dgm:constr type="w" for="ch" forName="Parent3" refType="w" fact="0.2975"/>
              <dgm:constr type="h" for="ch" forName="Parent3" refType="h" fact="0.1052"/>
              <dgm:constr type="l" for="ch" forName="Parent4" refType="w" fact="0.2658"/>
              <dgm:constr type="t" for="ch" forName="Parent4" refType="h" fact="0.7878"/>
              <dgm:constr type="w" for="ch" forName="Parent4" refType="w" fact="0.2975"/>
              <dgm:constr type="h" for="ch" forName="Parent4" refType="h" fact="0.1052"/>
              <dgm:constr type="l" for="ch" forName="Child1" refType="w" fact="0.5348"/>
              <dgm:constr type="t" for="ch" forName="Child1" refType="h" fact="0.1119"/>
              <dgm:constr type="w" for="ch" forName="Child1" refType="w" fact="0.3196"/>
              <dgm:constr type="h" for="ch" forName="Child1" refType="h" fact="0.15"/>
              <dgm:constr type="l" for="ch" forName="Child2" refType="w" fact="0.6804"/>
              <dgm:constr type="t" for="ch" forName="Child2" refType="h" fact="0.3312"/>
              <dgm:constr type="w" for="ch" forName="Child2" refType="w" fact="0.3196"/>
              <dgm:constr type="h" for="ch" forName="Child2" refType="h" fact="0.15"/>
              <dgm:constr type="l" for="ch" forName="Child3" refType="w" fact="0.5348"/>
              <dgm:constr type="t" for="ch" forName="Child3" refType="h" fact="0.5461"/>
              <dgm:constr type="w" for="ch" forName="Child3" refType="w" fact="0.3196"/>
              <dgm:constr type="h" for="ch" forName="Child3" refType="h" fact="0.15"/>
              <dgm:constr type="l" for="ch" forName="Child4" refType="w" fact="0.6804"/>
              <dgm:constr type="t" for="ch" forName="Child4" refType="h" fact="0.7632"/>
              <dgm:constr type="w" for="ch" forName="Child4" refType="w" fact="0.3196"/>
              <dgm:constr type="h" for="ch" forName="Child4" refType="h" fact="0.15"/>
            </dgm:constrLst>
          </dgm:if>
          <dgm:if name="Name17" axis="ch" ptType="node" func="cnt" op="equ" val="5">
            <dgm:alg type="composite">
              <dgm:param type="ar" val="0.5811"/>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l" for="ch" forName="Accent1" refType="w" fact="0"/>
              <dgm:constr type="t" for="ch" forName="Accent1" refType="h" fact="0"/>
              <dgm:constr type="w" for="ch" forName="Accent1" refType="w" fact="0.5331"/>
              <dgm:constr type="h" for="ch" forName="Accent1" refType="h" fact="0.3098"/>
              <dgm:constr type="l" for="ch" forName="Accent2" refType="w" fact="0.1481"/>
              <dgm:constr type="t" for="ch" forName="Accent2" refType="h" fact="0.178"/>
              <dgm:constr type="w" for="ch" forName="Accent2" refType="w" fact="0.5331"/>
              <dgm:constr type="h" for="ch" forName="Accent2" refType="h" fact="0.3098"/>
              <dgm:constr type="l" for="ch" forName="Accent3" refType="w" fact="0"/>
              <dgm:constr type="t" for="ch" forName="Accent3" refType="h" fact="0.3568"/>
              <dgm:constr type="w" for="ch" forName="Accent3" refType="w" fact="0.5331"/>
              <dgm:constr type="h" for="ch" forName="Accent3" refType="h" fact="0.3098"/>
              <dgm:constr type="l" for="ch" forName="Accent4" refType="w" fact="0.1481"/>
              <dgm:constr type="t" for="ch" forName="Accent4" refType="h" fact="0.5351"/>
              <dgm:constr type="w" for="ch" forName="Accent4" refType="w" fact="0.5331"/>
              <dgm:constr type="h" for="ch" forName="Accent4" refType="h" fact="0.3098"/>
              <dgm:constr type="l" for="ch" forName="Accent5" refType="w" fact="0.0378"/>
              <dgm:constr type="t" for="ch" forName="Accent5" refType="h" fact="0.7337"/>
              <dgm:constr type="w" for="ch" forName="Accent5" refType="w" fact="0.458"/>
              <dgm:constr type="h" for="ch" forName="Accent5" refType="h" fact="0.2663"/>
              <dgm:constr type="l" for="ch" forName="Parent1" refType="w" fact="0.1171"/>
              <dgm:constr type="t" for="ch" forName="Parent1" refType="h" fact="0.1122"/>
              <dgm:constr type="w" for="ch" forName="Parent1" refType="w" fact="0.2975"/>
              <dgm:constr type="h" for="ch" forName="Parent1" refType="h" fact="0.0864"/>
              <dgm:constr type="l" for="ch" forName="Parent2" refType="w" fact="0.2658"/>
              <dgm:constr type="t" for="ch" forName="Parent2" refType="h" fact="0.2906"/>
              <dgm:constr type="w" for="ch" forName="Parent2" refType="w" fact="0.2975"/>
              <dgm:constr type="h" for="ch" forName="Parent2" refType="h" fact="0.0864"/>
              <dgm:constr type="l" for="ch" forName="Parent3" refType="w" fact="0.1171"/>
              <dgm:constr type="t" for="ch" forName="Parent3" refType="h" fact="0.4689"/>
              <dgm:constr type="w" for="ch" forName="Parent3" refType="w" fact="0.2975"/>
              <dgm:constr type="h" for="ch" forName="Parent3" refType="h" fact="0.0864"/>
              <dgm:constr type="l" for="ch" forName="Parent4" refType="w" fact="0.2658"/>
              <dgm:constr type="t" for="ch" forName="Parent4" refType="h" fact="0.6473"/>
              <dgm:constr type="w" for="ch" forName="Parent4" refType="w" fact="0.2975"/>
              <dgm:constr type="h" for="ch" forName="Parent4" refType="h" fact="0.0864"/>
              <dgm:constr type="l" for="ch" forName="Parent5" refType="w" fact="0.1171"/>
              <dgm:constr type="t" for="ch" forName="Parent5" refType="h" fact="0.8257"/>
              <dgm:constr type="w" for="ch" forName="Parent5" refType="w" fact="0.2975"/>
              <dgm:constr type="h" for="ch" forName="Parent5" refType="h" fact="0.0864"/>
              <dgm:constr type="l" for="ch" forName="Child1" refType="w" fact="0.5348"/>
              <dgm:constr type="t" for="ch" forName="Child1" refType="h" fact="0.0919"/>
              <dgm:constr type="w" for="ch" forName="Child1" refType="w" fact="0.3196"/>
              <dgm:constr type="h" for="ch" forName="Child1" refType="h" fact="0.1232"/>
              <dgm:constr type="l" for="ch" forName="Child2" refType="w" fact="0.6804"/>
              <dgm:constr type="t" for="ch" forName="Child2" refType="h" fact="0.2722"/>
              <dgm:constr type="w" for="ch" forName="Child2" refType="w" fact="0.3196"/>
              <dgm:constr type="h" for="ch" forName="Child2" refType="h" fact="0.1232"/>
              <dgm:constr type="l" for="ch" forName="Child3" refType="w" fact="0.5348"/>
              <dgm:constr type="t" for="ch" forName="Child3" refType="h" fact="0.4487"/>
              <dgm:constr type="w" for="ch" forName="Child3" refType="w" fact="0.3196"/>
              <dgm:constr type="h" for="ch" forName="Child3" refType="h" fact="0.1232"/>
              <dgm:constr type="l" for="ch" forName="Child4" refType="w" fact="0.6804"/>
              <dgm:constr type="t" for="ch" forName="Child4" refType="h" fact="0.6271"/>
              <dgm:constr type="w" for="ch" forName="Child4" refType="w" fact="0.3196"/>
              <dgm:constr type="h" for="ch" forName="Child4" refType="h" fact="0.1232"/>
              <dgm:constr type="l" for="ch" forName="Child5" refType="w" fact="0.5348"/>
              <dgm:constr type="t" for="ch" forName="Child5" refType="h" fact="0.8073"/>
              <dgm:constr type="w" for="ch" forName="Child5" refType="w" fact="0.3196"/>
              <dgm:constr type="h" for="ch" forName="Child5" refType="h" fact="0.1232"/>
            </dgm:constrLst>
          </dgm:if>
          <dgm:if name="Name18" axis="ch" ptType="node" func="cnt" op="equ" val="6">
            <dgm:alg type="composite">
              <dgm:param type="ar" val="0.4931"/>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l" for="ch" forName="Accent1" refType="w" fact="0"/>
              <dgm:constr type="t" for="ch" forName="Accent1" refType="h" fact="0"/>
              <dgm:constr type="w" for="ch" forName="Accent1" refType="w" fact="0.5331"/>
              <dgm:constr type="h" for="ch" forName="Accent1" refType="h" fact="0.2629"/>
              <dgm:constr type="l" for="ch" forName="Accent2" refType="w" fact="0.1481"/>
              <dgm:constr type="t" for="ch" forName="Accent2" refType="h" fact="0.1511"/>
              <dgm:constr type="w" for="ch" forName="Accent2" refType="w" fact="0.5331"/>
              <dgm:constr type="h" for="ch" forName="Accent2" refType="h" fact="0.2629"/>
              <dgm:constr type="l" for="ch" forName="Accent3" refType="w" fact="0"/>
              <dgm:constr type="t" for="ch" forName="Accent3" refType="h" fact="0.3027"/>
              <dgm:constr type="w" for="ch" forName="Accent3" refType="w" fact="0.5331"/>
              <dgm:constr type="h" for="ch" forName="Accent3" refType="h" fact="0.2629"/>
              <dgm:constr type="l" for="ch" forName="Accent4" refType="w" fact="0.1481"/>
              <dgm:constr type="t" for="ch" forName="Accent4" refType="h" fact="0.4541"/>
              <dgm:constr type="w" for="ch" forName="Accent4" refType="w" fact="0.5331"/>
              <dgm:constr type="h" for="ch" forName="Accent4" refType="h" fact="0.2629"/>
              <dgm:constr type="l" for="ch" forName="Accent5" refType="w" fact="0"/>
              <dgm:constr type="t" for="ch" forName="Accent5" refType="h" fact="0.6053"/>
              <dgm:constr type="w" for="ch" forName="Accent5" refType="w" fact="0.5331"/>
              <dgm:constr type="h" for="ch" forName="Accent5" refType="h" fact="0.2629"/>
              <dgm:constr type="l" for="ch" forName="Accent6" refType="w" fact="0.186"/>
              <dgm:constr type="t" for="ch" forName="Accent6" refType="h" fact="0.774"/>
              <dgm:constr type="w" for="ch" forName="Accent6" refType="w" fact="0.458"/>
              <dgm:constr type="h" for="ch" forName="Accent6" refType="h" fact="0.226"/>
              <dgm:constr type="l" for="ch" forName="Parent1" refType="w" fact="0.1171"/>
              <dgm:constr type="t" for="ch" forName="Parent1" refType="h" fact="0.0952"/>
              <dgm:constr type="w" for="ch" forName="Parent1" refType="w" fact="0.2975"/>
              <dgm:constr type="h" for="ch" forName="Parent1" refType="h" fact="0.0733"/>
              <dgm:constr type="l" for="ch" forName="Parent2" refType="w" fact="0.2658"/>
              <dgm:constr type="t" for="ch" forName="Parent2" refType="h" fact="0.2466"/>
              <dgm:constr type="w" for="ch" forName="Parent2" refType="w" fact="0.2975"/>
              <dgm:constr type="h" for="ch" forName="Parent2" refType="h" fact="0.0733"/>
              <dgm:constr type="l" for="ch" forName="Parent3" refType="w" fact="0.1171"/>
              <dgm:constr type="t" for="ch" forName="Parent3" refType="h" fact="0.3979"/>
              <dgm:constr type="w" for="ch" forName="Parent3" refType="w" fact="0.2975"/>
              <dgm:constr type="h" for="ch" forName="Parent3" refType="h" fact="0.0733"/>
              <dgm:constr type="l" for="ch" forName="Parent4" refType="w" fact="0.2658"/>
              <dgm:constr type="t" for="ch" forName="Parent4" refType="h" fact="0.5493"/>
              <dgm:constr type="w" for="ch" forName="Parent4" refType="w" fact="0.2975"/>
              <dgm:constr type="h" for="ch" forName="Parent4" refType="h" fact="0.0733"/>
              <dgm:constr type="l" for="ch" forName="Parent5" refType="w" fact="0.1171"/>
              <dgm:constr type="t" for="ch" forName="Parent5" refType="h" fact="0.7005"/>
              <dgm:constr type="w" for="ch" forName="Parent5" refType="w" fact="0.2975"/>
              <dgm:constr type="h" for="ch" forName="Parent5" refType="h" fact="0.0733"/>
              <dgm:constr type="l" for="ch" forName="Parent6" refType="w" fact="0.2658"/>
              <dgm:constr type="t" for="ch" forName="Parent6" refType="h" fact="0.8519"/>
              <dgm:constr type="w" for="ch" forName="Parent6" refType="w" fact="0.2975"/>
              <dgm:constr type="h" for="ch" forName="Parent6" refType="h" fact="0.0733"/>
              <dgm:constr type="l" for="ch" forName="Child1" refType="w" fact="0.5348"/>
              <dgm:constr type="t" for="ch" forName="Child1" refType="h" fact="0.078"/>
              <dgm:constr type="w" for="ch" forName="Child1" refType="w" fact="0.3196"/>
              <dgm:constr type="h" for="ch" forName="Child1" refType="h" fact="0.1046"/>
              <dgm:constr type="l" for="ch" forName="Child2" refType="w" fact="0.6804"/>
              <dgm:constr type="t" for="ch" forName="Child2" refType="h" fact="0.231"/>
              <dgm:constr type="w" for="ch" forName="Child2" refType="w" fact="0.3196"/>
              <dgm:constr type="h" for="ch" forName="Child2" refType="h" fact="0.1046"/>
              <dgm:constr type="l" for="ch" forName="Child3" refType="w" fact="0.5348"/>
              <dgm:constr type="t" for="ch" forName="Child3" refType="h" fact="0.3808"/>
              <dgm:constr type="w" for="ch" forName="Child3" refType="w" fact="0.3196"/>
              <dgm:constr type="h" for="ch" forName="Child3" refType="h" fact="0.1046"/>
              <dgm:constr type="l" for="ch" forName="Child4" refType="w" fact="0.6804"/>
              <dgm:constr type="t" for="ch" forName="Child4" refType="h" fact="0.5322"/>
              <dgm:constr type="w" for="ch" forName="Child4" refType="w" fact="0.3196"/>
              <dgm:constr type="h" for="ch" forName="Child4" refType="h" fact="0.1046"/>
              <dgm:constr type="l" for="ch" forName="Child5" refType="w" fact="0.5348"/>
              <dgm:constr type="t" for="ch" forName="Child5" refType="h" fact="0.6833"/>
              <dgm:constr type="w" for="ch" forName="Child5" refType="w" fact="0.3196"/>
              <dgm:constr type="h" for="ch" forName="Child5" refType="h" fact="0.1046"/>
              <dgm:constr type="l" for="ch" forName="Child6" refType="w" fact="0.6804"/>
              <dgm:constr type="t" for="ch" forName="Child6" refType="h" fact="0.8347"/>
              <dgm:constr type="w" for="ch" forName="Child6" refType="w" fact="0.3196"/>
              <dgm:constr type="h" for="ch" forName="Child6" refType="h" fact="0.1046"/>
            </dgm:constrLst>
          </dgm:if>
          <dgm:else name="Name19">
            <dgm:alg type="composite">
              <dgm:param type="ar" val="0.4284"/>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l" for="ch" forName="Accent1" refType="w" fact="0"/>
              <dgm:constr type="t" for="ch" forName="Accent1" refType="h" fact="0"/>
              <dgm:constr type="w" for="ch" forName="Accent1" refType="w" fact="0.5331"/>
              <dgm:constr type="h" for="ch" forName="Accent1" refType="h" fact="0.2284"/>
              <dgm:constr type="l" for="ch" forName="Accent2" refType="w" fact="0.1481"/>
              <dgm:constr type="t" for="ch" forName="Accent2" refType="h" fact="0.1312"/>
              <dgm:constr type="w" for="ch" forName="Accent2" refType="w" fact="0.5331"/>
              <dgm:constr type="h" for="ch" forName="Accent2" refType="h" fact="0.2284"/>
              <dgm:constr type="l" for="ch" forName="Accent3" refType="w" fact="0"/>
              <dgm:constr type="t" for="ch" forName="Accent3" refType="h" fact="0.263"/>
              <dgm:constr type="w" for="ch" forName="Accent3" refType="w" fact="0.5331"/>
              <dgm:constr type="h" for="ch" forName="Accent3" refType="h" fact="0.2284"/>
              <dgm:constr type="l" for="ch" forName="Accent4" refType="w" fact="0.1481"/>
              <dgm:constr type="t" for="ch" forName="Accent4" refType="h" fact="0.3945"/>
              <dgm:constr type="w" for="ch" forName="Accent4" refType="w" fact="0.5331"/>
              <dgm:constr type="h" for="ch" forName="Accent4" refType="h" fact="0.2284"/>
              <dgm:constr type="l" for="ch" forName="Accent5" refType="w" fact="0"/>
              <dgm:constr type="t" for="ch" forName="Accent5" refType="h" fact="0.5258"/>
              <dgm:constr type="w" for="ch" forName="Accent5" refType="w" fact="0.5331"/>
              <dgm:constr type="h" for="ch" forName="Accent5" refType="h" fact="0.2284"/>
              <dgm:constr type="l" for="ch" forName="Accent6" refType="w" fact="0.1481"/>
              <dgm:constr type="t" for="ch" forName="Accent6" refType="h" fact="0.6573"/>
              <dgm:constr type="w" for="ch" forName="Accent6" refType="w" fact="0.5331"/>
              <dgm:constr type="h" for="ch" forName="Accent6" refType="h" fact="0.2284"/>
              <dgm:constr type="l" for="ch" forName="Accent7" refType="w" fact="0.0378"/>
              <dgm:constr type="t" for="ch" forName="Accent7" refType="h" fact="0.8037"/>
              <dgm:constr type="w" for="ch" forName="Accent7" refType="w" fact="0.458"/>
              <dgm:constr type="h" for="ch" forName="Accent7" refType="h" fact="0.1963"/>
              <dgm:constr type="l" for="ch" forName="Parent1" refType="w" fact="0.1171"/>
              <dgm:constr type="t" for="ch" forName="Parent1" refType="h" fact="0.0827"/>
              <dgm:constr type="w" for="ch" forName="Parent1" refType="w" fact="0.2975"/>
              <dgm:constr type="h" for="ch" forName="Parent1" refType="h" fact="0.0637"/>
              <dgm:constr type="l" for="ch" forName="Parent2" refType="w" fact="0.2658"/>
              <dgm:constr type="t" for="ch" forName="Parent2" refType="h" fact="0.2142"/>
              <dgm:constr type="w" for="ch" forName="Parent2" refType="w" fact="0.2975"/>
              <dgm:constr type="h" for="ch" forName="Parent2" refType="h" fact="0.0637"/>
              <dgm:constr type="l" for="ch" forName="Parent3" refType="w" fact="0.1171"/>
              <dgm:constr type="t" for="ch" forName="Parent3" refType="h" fact="0.3457"/>
              <dgm:constr type="w" for="ch" forName="Parent3" refType="w" fact="0.2975"/>
              <dgm:constr type="h" for="ch" forName="Parent3" refType="h" fact="0.0637"/>
              <dgm:constr type="l" for="ch" forName="Parent4" refType="w" fact="0.2658"/>
              <dgm:constr type="t" for="ch" forName="Parent4" refType="h" fact="0.4772"/>
              <dgm:constr type="w" for="ch" forName="Parent4" refType="w" fact="0.2975"/>
              <dgm:constr type="h" for="ch" forName="Parent4" refType="h" fact="0.0637"/>
              <dgm:constr type="l" for="ch" forName="Parent5" refType="w" fact="0.1171"/>
              <dgm:constr type="t" for="ch" forName="Parent5" refType="h" fact="0.6085"/>
              <dgm:constr type="w" for="ch" forName="Parent5" refType="w" fact="0.2975"/>
              <dgm:constr type="h" for="ch" forName="Parent5" refType="h" fact="0.0637"/>
              <dgm:constr type="l" for="ch" forName="Parent6" refType="w" fact="0.2658"/>
              <dgm:constr type="t" for="ch" forName="Parent6" refType="h" fact="0.74"/>
              <dgm:constr type="w" for="ch" forName="Parent6" refType="w" fact="0.2975"/>
              <dgm:constr type="h" for="ch" forName="Parent6" refType="h" fact="0.0637"/>
              <dgm:constr type="l" for="ch" forName="Parent7" refType="w" fact="0.1171"/>
              <dgm:constr type="t" for="ch" forName="Parent7" refType="h" fact="0.8715"/>
              <dgm:constr type="w" for="ch" forName="Parent7" refType="w" fact="0.2975"/>
              <dgm:constr type="h" for="ch" forName="Parent7" refType="h" fact="0.0637"/>
              <dgm:constr type="l" for="ch" forName="Child1" refType="w" fact="0.5348"/>
              <dgm:constr type="t" for="ch" forName="Child1" refType="h" fact="0.0678"/>
              <dgm:constr type="w" for="ch" forName="Child1" refType="w" fact="0.3196"/>
              <dgm:constr type="h" for="ch" forName="Child1" refType="h" fact="0.0908"/>
              <dgm:constr type="l" for="ch" forName="Child2" refType="w" fact="0.6804"/>
              <dgm:constr type="t" for="ch" forName="Child2" refType="h" fact="0.2006"/>
              <dgm:constr type="w" for="ch" forName="Child2" refType="w" fact="0.3196"/>
              <dgm:constr type="h" for="ch" forName="Child2" refType="h" fact="0.0908"/>
              <dgm:constr type="l" for="ch" forName="Child3" refType="w" fact="0.5348"/>
              <dgm:constr type="t" for="ch" forName="Child3" refType="h" fact="0.3308"/>
              <dgm:constr type="w" for="ch" forName="Child3" refType="w" fact="0.3196"/>
              <dgm:constr type="h" for="ch" forName="Child3" refType="h" fact="0.0908"/>
              <dgm:constr type="l" for="ch" forName="Child4" refType="w" fact="0.6804"/>
              <dgm:constr type="t" for="ch" forName="Child4" refType="h" fact="0.4623"/>
              <dgm:constr type="w" for="ch" forName="Child4" refType="w" fact="0.3196"/>
              <dgm:constr type="h" for="ch" forName="Child4" refType="h" fact="0.0908"/>
              <dgm:constr type="l" for="ch" forName="Child5" refType="w" fact="0.5348"/>
              <dgm:constr type="t" for="ch" forName="Child5" refType="h" fact="0.5936"/>
              <dgm:constr type="w" for="ch" forName="Child5" refType="w" fact="0.3196"/>
              <dgm:constr type="h" for="ch" forName="Child5" refType="h" fact="0.0908"/>
              <dgm:constr type="l" for="ch" forName="Child6" refType="w" fact="0.6804"/>
              <dgm:constr type="t" for="ch" forName="Child6" refType="h" fact="0.7251"/>
              <dgm:constr type="w" for="ch" forName="Child6" refType="w" fact="0.3196"/>
              <dgm:constr type="h" for="ch" forName="Child6" refType="h" fact="0.0908"/>
              <dgm:constr type="l" for="ch" forName="Child7" refType="w" fact="0.5348"/>
              <dgm:constr type="t" for="ch" forName="Child7" refType="h" fact="0.8579"/>
              <dgm:constr type="w" for="ch" forName="Child7" refType="w" fact="0.3196"/>
              <dgm:constr type="h" for="ch" forName="Child7" refType="h" fact="0.0908"/>
            </dgm:constrLst>
          </dgm:else>
        </dgm:choose>
      </dgm:else>
    </dgm:choose>
    <dgm:forEach name="wrapper" axis="self" ptType="parTrans">
      <dgm:forEach name="accentRepeat" axis="self">
        <dgm:layoutNode name="Accent" styleLbl="node1">
          <dgm:alg type="sp"/>
          <dgm:choose name="Name20">
            <dgm:if name="Name21" func="var" arg="dir" op="equ" val="norm">
              <dgm:choose name="Name22">
                <dgm:if name="Name23" axis="precedSib" ptType="node" func="cnt" op="equ" val="0">
                  <dgm:choose name="Name24">
                    <dgm:if name="Name25" axis="followSib" ptType="node" func="cnt" op="equ" val="0">
                      <dgm:shape xmlns:r="http://schemas.openxmlformats.org/officeDocument/2006/relationships" type="circularArrow" r:blip="">
                        <dgm:adjLst>
                          <dgm:adj idx="1" val="0.1098"/>
                          <dgm:adj idx="2" val="19.0387"/>
                          <dgm:adj idx="3" val="150"/>
                          <dgm:adj idx="4" val="180"/>
                          <dgm:adj idx="5" val="0.125"/>
                        </dgm:adjLst>
                      </dgm:shape>
                    </dgm:if>
                    <dgm:else name="Name26">
                      <dgm:shape xmlns:r="http://schemas.openxmlformats.org/officeDocument/2006/relationships" type="circularArrow" r:blip="">
                        <dgm:adjLst>
                          <dgm:adj idx="1" val="0.1098"/>
                          <dgm:adj idx="2" val="19.0387"/>
                          <dgm:adj idx="3" val="75"/>
                          <dgm:adj idx="4" val="180"/>
                          <dgm:adj idx="5" val="0.125"/>
                        </dgm:adjLst>
                      </dgm:shape>
                    </dgm:else>
                  </dgm:choose>
                </dgm:if>
                <dgm:else name="Name27">
                  <dgm:choose name="Name28">
                    <dgm:if name="Name29" axis="followSib" ptType="node" func="cnt" op="equ" val="0">
                      <dgm:choose name="Name30">
                        <dgm:if name="Name31" axis="precedSib" ptType="node" func="cnt" op="equ" val="1">
                          <dgm:shape xmlns:r="http://schemas.openxmlformats.org/officeDocument/2006/relationships" type="blockArc" r:blip="">
                            <dgm:adjLst>
                              <dgm:adj idx="1" val="0"/>
                              <dgm:adj idx="2" val="-45"/>
                              <dgm:adj idx="3" val="0.1274"/>
                            </dgm:adjLst>
                          </dgm:shape>
                        </dgm:if>
                        <dgm:if name="Name32" axis="precedSib" ptType="node" func="cnt" op="equ" val="2">
                          <dgm:shape xmlns:r="http://schemas.openxmlformats.org/officeDocument/2006/relationships" type="blockArc" r:blip="">
                            <dgm:adjLst>
                              <dgm:adj idx="1" val="-135"/>
                              <dgm:adj idx="2" val="180"/>
                              <dgm:adj idx="3" val="0.1274"/>
                            </dgm:adjLst>
                          </dgm:shape>
                        </dgm:if>
                        <dgm:if name="Name33" axis="precedSib" ptType="node" func="cnt" op="equ" val="3">
                          <dgm:shape xmlns:r="http://schemas.openxmlformats.org/officeDocument/2006/relationships" type="blockArc" r:blip="">
                            <dgm:adjLst>
                              <dgm:adj idx="1" val="0"/>
                              <dgm:adj idx="2" val="-45"/>
                              <dgm:adj idx="3" val="0.1274"/>
                            </dgm:adjLst>
                          </dgm:shape>
                        </dgm:if>
                        <dgm:if name="Name34" axis="precedSib" ptType="node" func="cnt" op="equ" val="4">
                          <dgm:shape xmlns:r="http://schemas.openxmlformats.org/officeDocument/2006/relationships" type="blockArc" r:blip="">
                            <dgm:adjLst>
                              <dgm:adj idx="1" val="-135"/>
                              <dgm:adj idx="2" val="180"/>
                              <dgm:adj idx="3" val="0.1274"/>
                            </dgm:adjLst>
                          </dgm:shape>
                        </dgm:if>
                        <dgm:if name="Name35" axis="precedSib" ptType="node" func="cnt" op="equ" val="5">
                          <dgm:shape xmlns:r="http://schemas.openxmlformats.org/officeDocument/2006/relationships" type="blockArc" r:blip="">
                            <dgm:adjLst>
                              <dgm:adj idx="1" val="0"/>
                              <dgm:adj idx="2" val="-45"/>
                              <dgm:adj idx="3" val="0.1274"/>
                            </dgm:adjLst>
                          </dgm:shape>
                        </dgm:if>
                        <dgm:if name="Name36" axis="precedSib" ptType="node" func="cnt" op="equ" val="6">
                          <dgm:shape xmlns:r="http://schemas.openxmlformats.org/officeDocument/2006/relationships" type="blockArc" r:blip="">
                            <dgm:adjLst>
                              <dgm:adj idx="1" val="-135"/>
                              <dgm:adj idx="2" val="180"/>
                              <dgm:adj idx="3" val="0.1274"/>
                            </dgm:adjLst>
                          </dgm:shape>
                        </dgm:if>
                        <dgm:else name="Name37"/>
                      </dgm:choose>
                    </dgm:if>
                    <dgm:else name="Name38">
                      <dgm:choose name="Name39">
                        <dgm:if name="Name40" axis="precedSib" ptType="node" func="cnt" op="equ" val="0">
                          <dgm:shape xmlns:r="http://schemas.openxmlformats.org/officeDocument/2006/relationships" type="blockArc" r:blip="">
                            <dgm:adjLst>
                              <dgm:adj idx="1" val="-133.1632"/>
                              <dgm:adj idx="2" val="65"/>
                              <dgm:adj idx="3" val="0.13"/>
                            </dgm:adjLst>
                          </dgm:shape>
                        </dgm:if>
                        <dgm:if name="Name41" axis="precedSib" ptType="node" func="cnt" op="equ" val="1">
                          <dgm:shape xmlns:r="http://schemas.openxmlformats.org/officeDocument/2006/relationships" type="leftCircularArrow" r:blip="">
                            <dgm:adjLst>
                              <dgm:adj idx="1" val="0.1098"/>
                              <dgm:adj idx="2" val="19.0387"/>
                              <dgm:adj idx="3" val="105"/>
                              <dgm:adj idx="4" val="-45"/>
                              <dgm:adj idx="5" val="0.125"/>
                            </dgm:adjLst>
                          </dgm:shape>
                        </dgm:if>
                        <dgm:if name="Name42" axis="precedSib" ptType="node" func="cnt" op="equ" val="2">
                          <dgm:shape xmlns:r="http://schemas.openxmlformats.org/officeDocument/2006/relationships" type="circularArrow" r:blip="">
                            <dgm:adjLst>
                              <dgm:adj idx="1" val="0.1098"/>
                              <dgm:adj idx="2" val="19.0387"/>
                              <dgm:adj idx="3" val="75"/>
                              <dgm:adj idx="4" val="-135"/>
                              <dgm:adj idx="5" val="0.125"/>
                            </dgm:adjLst>
                          </dgm:shape>
                        </dgm:if>
                        <dgm:if name="Name43" axis="precedSib" ptType="node" func="cnt" op="equ" val="3">
                          <dgm:shape xmlns:r="http://schemas.openxmlformats.org/officeDocument/2006/relationships" type="leftCircularArrow" r:blip="">
                            <dgm:adjLst>
                              <dgm:adj idx="1" val="0.1098"/>
                              <dgm:adj idx="2" val="19.0387"/>
                              <dgm:adj idx="3" val="105"/>
                              <dgm:adj idx="4" val="-45"/>
                              <dgm:adj idx="5" val="0.125"/>
                            </dgm:adjLst>
                          </dgm:shape>
                        </dgm:if>
                        <dgm:if name="Name44" axis="precedSib" ptType="node" func="cnt" op="equ" val="4">
                          <dgm:shape xmlns:r="http://schemas.openxmlformats.org/officeDocument/2006/relationships" type="circularArrow" r:blip="">
                            <dgm:adjLst>
                              <dgm:adj idx="1" val="0.1098"/>
                              <dgm:adj idx="2" val="19.0387"/>
                              <dgm:adj idx="3" val="75"/>
                              <dgm:adj idx="4" val="-135"/>
                              <dgm:adj idx="5" val="0.125"/>
                            </dgm:adjLst>
                          </dgm:shape>
                        </dgm:if>
                        <dgm:if name="Name45" axis="precedSib" ptType="node" func="cnt" op="equ" val="5">
                          <dgm:shape xmlns:r="http://schemas.openxmlformats.org/officeDocument/2006/relationships" type="leftCircularArrow" r:blip="">
                            <dgm:adjLst>
                              <dgm:adj idx="1" val="0.1098"/>
                              <dgm:adj idx="2" val="19.0387"/>
                              <dgm:adj idx="3" val="105"/>
                              <dgm:adj idx="4" val="-45"/>
                              <dgm:adj idx="5" val="0.125"/>
                            </dgm:adjLst>
                          </dgm:shape>
                        </dgm:if>
                        <dgm:if name="Name46" axis="precedSib" ptType="node" func="cnt" op="equ" val="6">
                          <dgm:shape xmlns:r="http://schemas.openxmlformats.org/officeDocument/2006/relationships" type="blockArc" r:blip="">
                            <dgm:adjLst>
                              <dgm:adj idx="1" val="-135"/>
                              <dgm:adj idx="2" val="180"/>
                              <dgm:adj idx="3" val="0.1274"/>
                            </dgm:adjLst>
                          </dgm:shape>
                        </dgm:if>
                        <dgm:else name="Name47"/>
                      </dgm:choose>
                    </dgm:else>
                  </dgm:choose>
                </dgm:else>
              </dgm:choose>
            </dgm:if>
            <dgm:else name="Name48">
              <dgm:choose name="Name49">
                <dgm:if name="Name50" axis="precedSib" ptType="node" func="cnt" op="equ" val="0">
                  <dgm:choose name="Name51">
                    <dgm:if name="Name52" axis="followSib" ptType="node" func="cnt" op="equ" val="0">
                      <dgm:shape xmlns:r="http://schemas.openxmlformats.org/officeDocument/2006/relationships" type="leftCircularArrow" r:blip="">
                        <dgm:adjLst>
                          <dgm:adj idx="1" val="0.1098"/>
                          <dgm:adj idx="2" val="19.0387"/>
                          <dgm:adj idx="3" val="30"/>
                          <dgm:adj idx="4" val="0"/>
                          <dgm:adj idx="5" val="0.125"/>
                        </dgm:adjLst>
                      </dgm:shape>
                    </dgm:if>
                    <dgm:else name="Name53">
                      <dgm:shape xmlns:r="http://schemas.openxmlformats.org/officeDocument/2006/relationships" type="leftCircularArrow" r:blip="">
                        <dgm:adjLst>
                          <dgm:adj idx="1" val="0.1098"/>
                          <dgm:adj idx="2" val="19.0387"/>
                          <dgm:adj idx="3" val="105"/>
                          <dgm:adj idx="4" val="0"/>
                          <dgm:adj idx="5" val="0.125"/>
                        </dgm:adjLst>
                      </dgm:shape>
                    </dgm:else>
                  </dgm:choose>
                </dgm:if>
                <dgm:else name="Name54">
                  <dgm:choose name="Name55">
                    <dgm:if name="Name56" axis="followSib" ptType="node" func="cnt" op="equ" val="0">
                      <dgm:choose name="Name57">
                        <dgm:if name="Name58" axis="precedSib" ptType="node" func="cnt" op="equ" val="1">
                          <dgm:shape xmlns:r="http://schemas.openxmlformats.org/officeDocument/2006/relationships" type="blockArc" r:blip="">
                            <dgm:adjLst>
                              <dgm:adj idx="1" val="-135"/>
                              <dgm:adj idx="2" val="180"/>
                              <dgm:adj idx="3" val="0.1274"/>
                            </dgm:adjLst>
                          </dgm:shape>
                        </dgm:if>
                        <dgm:if name="Name59" axis="precedSib" ptType="node" func="cnt" op="equ" val="2">
                          <dgm:shape xmlns:r="http://schemas.openxmlformats.org/officeDocument/2006/relationships" type="blockArc" r:blip="">
                            <dgm:adjLst>
                              <dgm:adj idx="1" val="0"/>
                              <dgm:adj idx="2" val="-45"/>
                              <dgm:adj idx="3" val="0.1274"/>
                            </dgm:adjLst>
                          </dgm:shape>
                        </dgm:if>
                        <dgm:if name="Name60" axis="precedSib" ptType="node" func="cnt" op="equ" val="3">
                          <dgm:shape xmlns:r="http://schemas.openxmlformats.org/officeDocument/2006/relationships" type="blockArc" r:blip="">
                            <dgm:adjLst>
                              <dgm:adj idx="1" val="-135"/>
                              <dgm:adj idx="2" val="180"/>
                              <dgm:adj idx="3" val="0.1274"/>
                            </dgm:adjLst>
                          </dgm:shape>
                        </dgm:if>
                        <dgm:if name="Name61" axis="precedSib" ptType="node" func="cnt" op="equ" val="4">
                          <dgm:shape xmlns:r="http://schemas.openxmlformats.org/officeDocument/2006/relationships" type="blockArc" r:blip="">
                            <dgm:adjLst>
                              <dgm:adj idx="1" val="0"/>
                              <dgm:adj idx="2" val="-45"/>
                              <dgm:adj idx="3" val="0.1274"/>
                            </dgm:adjLst>
                          </dgm:shape>
                        </dgm:if>
                        <dgm:if name="Name62" axis="precedSib" ptType="node" func="cnt" op="equ" val="5">
                          <dgm:shape xmlns:r="http://schemas.openxmlformats.org/officeDocument/2006/relationships" type="blockArc" r:blip="">
                            <dgm:adjLst>
                              <dgm:adj idx="1" val="-135"/>
                              <dgm:adj idx="2" val="180"/>
                              <dgm:adj idx="3" val="0.1274"/>
                            </dgm:adjLst>
                          </dgm:shape>
                        </dgm:if>
                        <dgm:if name="Name63" axis="precedSib" ptType="node" func="cnt" op="equ" val="6">
                          <dgm:shape xmlns:r="http://schemas.openxmlformats.org/officeDocument/2006/relationships" type="blockArc" r:blip="">
                            <dgm:adjLst>
                              <dgm:adj idx="1" val="0"/>
                              <dgm:adj idx="2" val="-45"/>
                              <dgm:adj idx="3" val="0.1274"/>
                            </dgm:adjLst>
                          </dgm:shape>
                        </dgm:if>
                        <dgm:else name="Name64"/>
                      </dgm:choose>
                    </dgm:if>
                    <dgm:else name="Name65">
                      <dgm:choose name="Name66">
                        <dgm:if name="Name67" axis="precedSib" ptType="node" func="cnt" op="equ" val="0">
                          <dgm:shape xmlns:r="http://schemas.openxmlformats.org/officeDocument/2006/relationships" type="blockArc" r:blip="">
                            <dgm:adjLst>
                              <dgm:adj idx="1" val="-133.1632"/>
                              <dgm:adj idx="2" val="65"/>
                              <dgm:adj idx="3" val="0.13"/>
                            </dgm:adjLst>
                          </dgm:shape>
                        </dgm:if>
                        <dgm:if name="Name68" axis="precedSib" ptType="node" func="cnt" op="equ" val="1">
                          <dgm:shape xmlns:r="http://schemas.openxmlformats.org/officeDocument/2006/relationships" type="circularArrow" r:blip="">
                            <dgm:adjLst>
                              <dgm:adj idx="1" val="0.1098"/>
                              <dgm:adj idx="2" val="19.0387"/>
                              <dgm:adj idx="3" val="75"/>
                              <dgm:adj idx="4" val="-135"/>
                              <dgm:adj idx="5" val="0.125"/>
                            </dgm:adjLst>
                          </dgm:shape>
                        </dgm:if>
                        <dgm:if name="Name69" axis="precedSib" ptType="node" func="cnt" op="equ" val="2">
                          <dgm:shape xmlns:r="http://schemas.openxmlformats.org/officeDocument/2006/relationships" type="leftCircularArrow" r:blip="">
                            <dgm:adjLst>
                              <dgm:adj idx="1" val="0.1098"/>
                              <dgm:adj idx="2" val="19.0387"/>
                              <dgm:adj idx="3" val="105"/>
                              <dgm:adj idx="4" val="-45"/>
                              <dgm:adj idx="5" val="0.125"/>
                            </dgm:adjLst>
                          </dgm:shape>
                        </dgm:if>
                        <dgm:if name="Name70" axis="precedSib" ptType="node" func="cnt" op="equ" val="3">
                          <dgm:shape xmlns:r="http://schemas.openxmlformats.org/officeDocument/2006/relationships" type="circularArrow" r:blip="">
                            <dgm:adjLst>
                              <dgm:adj idx="1" val="0.1098"/>
                              <dgm:adj idx="2" val="19.0387"/>
                              <dgm:adj idx="3" val="75"/>
                              <dgm:adj idx="4" val="-135"/>
                              <dgm:adj idx="5" val="0.125"/>
                            </dgm:adjLst>
                          </dgm:shape>
                        </dgm:if>
                        <dgm:if name="Name71" axis="precedSib" ptType="node" func="cnt" op="equ" val="4">
                          <dgm:shape xmlns:r="http://schemas.openxmlformats.org/officeDocument/2006/relationships" type="leftCircularArrow" r:blip="">
                            <dgm:adjLst>
                              <dgm:adj idx="1" val="0.1098"/>
                              <dgm:adj idx="2" val="19.0387"/>
                              <dgm:adj idx="3" val="105"/>
                              <dgm:adj idx="4" val="-45"/>
                              <dgm:adj idx="5" val="0.125"/>
                            </dgm:adjLst>
                          </dgm:shape>
                        </dgm:if>
                        <dgm:if name="Name72" axis="precedSib" ptType="node" func="cnt" op="equ" val="5">
                          <dgm:shape xmlns:r="http://schemas.openxmlformats.org/officeDocument/2006/relationships" type="circularArrow" r:blip="">
                            <dgm:adjLst>
                              <dgm:adj idx="1" val="0.1098"/>
                              <dgm:adj idx="2" val="19.0387"/>
                              <dgm:adj idx="3" val="75"/>
                              <dgm:adj idx="4" val="-135"/>
                              <dgm:adj idx="5" val="0.125"/>
                            </dgm:adjLst>
                          </dgm:shape>
                        </dgm:if>
                        <dgm:if name="Name73" axis="precedSib" ptType="node" func="cnt" op="equ" val="6">
                          <dgm:shape xmlns:r="http://schemas.openxmlformats.org/officeDocument/2006/relationships" type="blockArc" r:blip="">
                            <dgm:adjLst>
                              <dgm:adj idx="1" val="0"/>
                              <dgm:adj idx="2" val="-45"/>
                              <dgm:adj idx="3" val="0.1274"/>
                            </dgm:adjLst>
                          </dgm:shape>
                        </dgm:if>
                        <dgm:else name="Name74"/>
                      </dgm:choose>
                    </dgm:else>
                  </dgm:choose>
                </dgm:else>
              </dgm:choose>
            </dgm:else>
          </dgm:choose>
          <dgm:presOf/>
        </dgm:layoutNode>
      </dgm:forEach>
    </dgm:forEach>
    <dgm:forEach name="Name75" axis="ch" ptType="node" cnt="1">
      <dgm:layoutNode name="Accent1">
        <dgm:alg type="sp"/>
        <dgm:shape xmlns:r="http://schemas.openxmlformats.org/officeDocument/2006/relationships" r:blip="">
          <dgm:adjLst/>
        </dgm:shape>
        <dgm:presOf/>
        <dgm:constrLst/>
        <dgm:forEach name="Name76" ref="accentRepeat"/>
      </dgm:layoutNode>
      <dgm:choose name="Name77">
        <dgm:if name="Name78" axis="ch" ptType="node" func="cnt" op="gte" val="1">
          <dgm:layoutNode name="Child1" styleLbl="revTx">
            <dgm:varLst>
              <dgm:chMax val="0"/>
              <dgm:chPref val="0"/>
              <dgm:bulletEnabled val="1"/>
            </dgm:varLst>
            <dgm:alg type="tx">
              <dgm:param type="stBulletLvl" val="1"/>
              <dgm:param type="parTxLTRAlign" val="l"/>
              <dgm:param type="txAnchorVertCh" val="mid"/>
            </dgm:alg>
            <dgm:shape xmlns:r="http://schemas.openxmlformats.org/officeDocument/2006/relationships" type="rect" r:blip="">
              <dgm:adjLst/>
            </dgm:shape>
            <dgm:presOf axis="des"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if>
        <dgm:else name="Name79"/>
      </dgm:choose>
      <dgm:layoutNode name="Parent1" styleLbl="revTx">
        <dgm:varLst>
          <dgm:chMax val="1"/>
          <dgm:chPref val="1"/>
          <dgm:bulletEnabled val="1"/>
        </dgm:varLst>
        <dgm:alg type="tx">
          <dgm:param type="shpTxLTRAlignCh" val="ctr"/>
          <dgm:param type="txAnchorVertCh" val="mid"/>
        </dgm:alg>
        <dgm:shape xmlns:r="http://schemas.openxmlformats.org/officeDocument/2006/relationships" type="rect"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forEach>
    <dgm:forEach name="Name80" axis="ch" ptType="node" st="2" cnt="1">
      <dgm:layoutNode name="Accent2">
        <dgm:alg type="sp"/>
        <dgm:shape xmlns:r="http://schemas.openxmlformats.org/officeDocument/2006/relationships" r:blip="">
          <dgm:adjLst/>
        </dgm:shape>
        <dgm:presOf/>
        <dgm:constrLst/>
        <dgm:forEach name="Name81" ref="accentRepeat"/>
      </dgm:layoutNode>
      <dgm:choose name="Name82">
        <dgm:if name="Name83" axis="ch" ptType="node" func="cnt" op="gte" val="1">
          <dgm:layoutNode name="Child2" styleLbl="revTx">
            <dgm:varLst>
              <dgm:chMax val="0"/>
              <dgm:chPref val="0"/>
              <dgm:bulletEnabled val="1"/>
            </dgm:varLst>
            <dgm:alg type="tx">
              <dgm:param type="stBulletLvl" val="1"/>
              <dgm:param type="parTxLTRAlign" val="l"/>
              <dgm:param type="txAnchorVertCh" val="mid"/>
            </dgm:alg>
            <dgm:shape xmlns:r="http://schemas.openxmlformats.org/officeDocument/2006/relationships" type="rect" r:blip="">
              <dgm:adjLst/>
            </dgm:shape>
            <dgm:presOf axis="des"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if>
        <dgm:else name="Name84"/>
      </dgm:choose>
      <dgm:layoutNode name="Parent2" styleLbl="revTx">
        <dgm:varLst>
          <dgm:chMax val="1"/>
          <dgm:chPref val="1"/>
          <dgm:bulletEnabled val="1"/>
        </dgm:varLst>
        <dgm:alg type="tx">
          <dgm:param type="shpTxLTRAlignCh" val="ctr"/>
          <dgm:param type="txAnchorVertCh" val="mid"/>
        </dgm:alg>
        <dgm:shape xmlns:r="http://schemas.openxmlformats.org/officeDocument/2006/relationships" type="rect"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forEach>
    <dgm:forEach name="Name85" axis="ch" ptType="node" st="3" cnt="1">
      <dgm:layoutNode name="Accent3">
        <dgm:alg type="sp"/>
        <dgm:shape xmlns:r="http://schemas.openxmlformats.org/officeDocument/2006/relationships" r:blip="">
          <dgm:adjLst/>
        </dgm:shape>
        <dgm:presOf/>
        <dgm:constrLst/>
        <dgm:forEach name="Name86" ref="accentRepeat"/>
      </dgm:layoutNode>
      <dgm:choose name="Name87">
        <dgm:if name="Name88" axis="ch" ptType="node" func="cnt" op="gte" val="1">
          <dgm:layoutNode name="Child3" styleLbl="revTx">
            <dgm:varLst>
              <dgm:chMax val="0"/>
              <dgm:chPref val="0"/>
              <dgm:bulletEnabled val="1"/>
            </dgm:varLst>
            <dgm:alg type="tx">
              <dgm:param type="stBulletLvl" val="1"/>
              <dgm:param type="parTxLTRAlign" val="l"/>
              <dgm:param type="txAnchorVertCh" val="mid"/>
            </dgm:alg>
            <dgm:shape xmlns:r="http://schemas.openxmlformats.org/officeDocument/2006/relationships" type="rect" r:blip="">
              <dgm:adjLst/>
            </dgm:shape>
            <dgm:presOf axis="des"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if>
        <dgm:else name="Name89"/>
      </dgm:choose>
      <dgm:layoutNode name="Parent3" styleLbl="revTx">
        <dgm:varLst>
          <dgm:chMax val="1"/>
          <dgm:chPref val="1"/>
          <dgm:bulletEnabled val="1"/>
        </dgm:varLst>
        <dgm:alg type="tx">
          <dgm:param type="shpTxLTRAlignCh" val="ctr"/>
          <dgm:param type="txAnchorVertCh" val="mid"/>
        </dgm:alg>
        <dgm:shape xmlns:r="http://schemas.openxmlformats.org/officeDocument/2006/relationships" type="rect"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forEach>
    <dgm:forEach name="Name90" axis="ch" ptType="node" st="4" cnt="1">
      <dgm:layoutNode name="Accent4">
        <dgm:alg type="sp"/>
        <dgm:shape xmlns:r="http://schemas.openxmlformats.org/officeDocument/2006/relationships" r:blip="">
          <dgm:adjLst/>
        </dgm:shape>
        <dgm:presOf/>
        <dgm:constrLst/>
        <dgm:forEach name="Name91" ref="accentRepeat"/>
      </dgm:layoutNode>
      <dgm:choose name="Name92">
        <dgm:if name="Name93" axis="ch" ptType="node" func="cnt" op="gte" val="1">
          <dgm:layoutNode name="Child4" styleLbl="revTx">
            <dgm:varLst>
              <dgm:chMax val="0"/>
              <dgm:chPref val="0"/>
              <dgm:bulletEnabled val="1"/>
            </dgm:varLst>
            <dgm:alg type="tx">
              <dgm:param type="stBulletLvl" val="1"/>
              <dgm:param type="parTxLTRAlign" val="l"/>
              <dgm:param type="txAnchorVertCh" val="mid"/>
            </dgm:alg>
            <dgm:shape xmlns:r="http://schemas.openxmlformats.org/officeDocument/2006/relationships" type="rect" r:blip="">
              <dgm:adjLst/>
            </dgm:shape>
            <dgm:presOf axis="des"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if>
        <dgm:else name="Name94"/>
      </dgm:choose>
      <dgm:layoutNode name="Parent4" styleLbl="revTx">
        <dgm:varLst>
          <dgm:chMax val="1"/>
          <dgm:chPref val="1"/>
          <dgm:bulletEnabled val="1"/>
        </dgm:varLst>
        <dgm:alg type="tx">
          <dgm:param type="shpTxLTRAlignCh" val="ctr"/>
          <dgm:param type="txAnchorVertCh" val="mid"/>
        </dgm:alg>
        <dgm:shape xmlns:r="http://schemas.openxmlformats.org/officeDocument/2006/relationships" type="rect"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forEach>
    <dgm:forEach name="Name95" axis="ch" ptType="node" st="5" cnt="1">
      <dgm:layoutNode name="Accent5">
        <dgm:alg type="sp"/>
        <dgm:shape xmlns:r="http://schemas.openxmlformats.org/officeDocument/2006/relationships" r:blip="">
          <dgm:adjLst/>
        </dgm:shape>
        <dgm:presOf/>
        <dgm:constrLst/>
        <dgm:forEach name="Name96" ref="accentRepeat"/>
      </dgm:layoutNode>
      <dgm:choose name="Name97">
        <dgm:if name="Name98" axis="ch" ptType="node" func="cnt" op="gte" val="1">
          <dgm:layoutNode name="Child5" styleLbl="revTx">
            <dgm:varLst>
              <dgm:chMax val="0"/>
              <dgm:chPref val="0"/>
              <dgm:bulletEnabled val="1"/>
            </dgm:varLst>
            <dgm:alg type="tx">
              <dgm:param type="stBulletLvl" val="1"/>
              <dgm:param type="parTxLTRAlign" val="l"/>
              <dgm:param type="txAnchorVertCh" val="mid"/>
            </dgm:alg>
            <dgm:shape xmlns:r="http://schemas.openxmlformats.org/officeDocument/2006/relationships" type="rect" r:blip="">
              <dgm:adjLst/>
            </dgm:shape>
            <dgm:presOf axis="des"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if>
        <dgm:else name="Name99"/>
      </dgm:choose>
      <dgm:layoutNode name="Parent5" styleLbl="revTx">
        <dgm:varLst>
          <dgm:chMax val="1"/>
          <dgm:chPref val="1"/>
          <dgm:bulletEnabled val="1"/>
        </dgm:varLst>
        <dgm:alg type="tx">
          <dgm:param type="shpTxLTRAlignCh" val="ctr"/>
          <dgm:param type="txAnchorVertCh" val="mid"/>
        </dgm:alg>
        <dgm:shape xmlns:r="http://schemas.openxmlformats.org/officeDocument/2006/relationships" type="rect"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forEach>
    <dgm:forEach name="Name100" axis="ch" ptType="node" st="6" cnt="1">
      <dgm:layoutNode name="Accent6">
        <dgm:alg type="sp"/>
        <dgm:shape xmlns:r="http://schemas.openxmlformats.org/officeDocument/2006/relationships" r:blip="">
          <dgm:adjLst/>
        </dgm:shape>
        <dgm:presOf/>
        <dgm:constrLst/>
        <dgm:forEach name="Name101" ref="accentRepeat"/>
      </dgm:layoutNode>
      <dgm:choose name="Name102">
        <dgm:if name="Name103" axis="ch" ptType="node" func="cnt" op="gte" val="1">
          <dgm:layoutNode name="Child6" styleLbl="revTx">
            <dgm:varLst>
              <dgm:chMax val="0"/>
              <dgm:chPref val="0"/>
              <dgm:bulletEnabled val="1"/>
            </dgm:varLst>
            <dgm:alg type="tx">
              <dgm:param type="stBulletLvl" val="1"/>
              <dgm:param type="parTxLTRAlign" val="l"/>
              <dgm:param type="txAnchorVertCh" val="mid"/>
            </dgm:alg>
            <dgm:shape xmlns:r="http://schemas.openxmlformats.org/officeDocument/2006/relationships" type="rect" r:blip="">
              <dgm:adjLst/>
            </dgm:shape>
            <dgm:presOf axis="des"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if>
        <dgm:else name="Name104"/>
      </dgm:choose>
      <dgm:layoutNode name="Parent6" styleLbl="revTx">
        <dgm:varLst>
          <dgm:chMax val="1"/>
          <dgm:chPref val="1"/>
          <dgm:bulletEnabled val="1"/>
        </dgm:varLst>
        <dgm:alg type="tx">
          <dgm:param type="shpTxLTRAlignCh" val="ctr"/>
          <dgm:param type="txAnchorVertCh" val="mid"/>
        </dgm:alg>
        <dgm:shape xmlns:r="http://schemas.openxmlformats.org/officeDocument/2006/relationships" type="rect"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forEach>
    <dgm:forEach name="Name105" axis="ch" ptType="node" st="7" cnt="1">
      <dgm:layoutNode name="Accent7">
        <dgm:alg type="sp"/>
        <dgm:shape xmlns:r="http://schemas.openxmlformats.org/officeDocument/2006/relationships" r:blip="">
          <dgm:adjLst/>
        </dgm:shape>
        <dgm:presOf/>
        <dgm:constrLst/>
        <dgm:forEach name="Name106" ref="accentRepeat"/>
      </dgm:layoutNode>
      <dgm:choose name="Name107">
        <dgm:if name="Name108" axis="ch" ptType="node" func="cnt" op="gte" val="1">
          <dgm:layoutNode name="Child7" styleLbl="revTx">
            <dgm:varLst>
              <dgm:chMax val="0"/>
              <dgm:chPref val="0"/>
              <dgm:bulletEnabled val="1"/>
            </dgm:varLst>
            <dgm:alg type="tx">
              <dgm:param type="stBulletLvl" val="1"/>
              <dgm:param type="parTxLTRAlign" val="l"/>
              <dgm:param type="txAnchorVertCh" val="mid"/>
            </dgm:alg>
            <dgm:shape xmlns:r="http://schemas.openxmlformats.org/officeDocument/2006/relationships" type="rect" r:blip="">
              <dgm:adjLst/>
            </dgm:shape>
            <dgm:presOf axis="des"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if>
        <dgm:else name="Name109"/>
      </dgm:choose>
      <dgm:layoutNode name="Parent7" styleLbl="revTx">
        <dgm:varLst>
          <dgm:chMax val="1"/>
          <dgm:chPref val="1"/>
          <dgm:bulletEnabled val="1"/>
        </dgm:varLst>
        <dgm:alg type="tx">
          <dgm:param type="shpTxLTRAlignCh" val="ctr"/>
          <dgm:param type="txAnchorVertCh" val="mid"/>
        </dgm:alg>
        <dgm:shape xmlns:r="http://schemas.openxmlformats.org/officeDocument/2006/relationships" type="rect"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forEach>
  </dgm:layoutNode>
</dgm:layoutDef>
</file>

<file path=ppt/diagrams/layout12.xml><?xml version="1.0" encoding="utf-8"?>
<dgm:layoutDef xmlns:dgm="http://schemas.openxmlformats.org/drawingml/2006/diagram" xmlns:a="http://schemas.openxmlformats.org/drawingml/2006/main" uniqueId="urn:microsoft.com/office/officeart/2005/8/layout/pyramid2">
  <dgm:title val=""/>
  <dgm:desc val=""/>
  <dgm:catLst>
    <dgm:cat type="pyramid" pri="3000"/>
    <dgm:cat type="list" pri="21000"/>
    <dgm:cat type="convert" pri="17000"/>
  </dgm:catLst>
  <dgm:sampData useDef="1">
    <dgm:dataModel>
      <dgm:ptLst/>
      <dgm:bg/>
      <dgm:whole/>
    </dgm:dataModel>
  </dgm:sampData>
  <dgm:styleData useDef="1">
    <dgm:dataModel>
      <dgm:ptLst/>
      <dgm:bg/>
      <dgm:whole/>
    </dgm:dataModel>
  </dgm:styleData>
  <dgm:clrData useDef="1">
    <dgm:dataModel>
      <dgm:ptLst/>
      <dgm:bg/>
      <dgm:whole/>
    </dgm:dataModel>
  </dgm:clrData>
  <dgm:layoutNode name="compositeShape">
    <dgm:alg type="composite"/>
    <dgm:shape xmlns:r="http://schemas.openxmlformats.org/officeDocument/2006/relationships" r:blip="">
      <dgm:adjLst/>
    </dgm:shape>
    <dgm:presOf/>
    <dgm:varLst>
      <dgm:dir/>
      <dgm:resizeHandles/>
    </dgm:varLst>
    <dgm:choose name="Name0">
      <dgm:if name="Name1" func="var" arg="dir" op="equ" val="norm">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l" for="ch" forName="theList" refType="w" refFor="ch" refForName="pyramid" fact="0.5"/>
          <dgm:constr type="h" for="des" forName="aSpace" refType="h" fact="0.1"/>
        </dgm:constrLst>
      </dgm:if>
      <dgm:else name="Name2">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r" for="ch" forName="theList" refType="w" refFor="ch" refForName="pyramid" fact="0.5"/>
          <dgm:constr type="h" for="des" forName="aSpace" refType="h" fact="0.1"/>
        </dgm:constrLst>
      </dgm:else>
    </dgm:choose>
    <dgm:ruleLst/>
    <dgm:choose name="Name3">
      <dgm:if name="Name4" axis="ch" ptType="node" func="cnt" op="gte" val="1">
        <dgm:layoutNode name="pyramid" styleLbl="node1">
          <dgm:alg type="sp"/>
          <dgm:shape xmlns:r="http://schemas.openxmlformats.org/officeDocument/2006/relationships" type="triangle" r:blip="">
            <dgm:adjLst/>
          </dgm:shape>
          <dgm:presOf/>
          <dgm:constrLst/>
          <dgm:ruleLst/>
        </dgm:layoutNode>
        <dgm:layoutNode name="theList">
          <dgm:alg type="lin">
            <dgm:param type="linDir" val="fromT"/>
          </dgm:alg>
          <dgm:shape xmlns:r="http://schemas.openxmlformats.org/officeDocument/2006/relationships" r:blip="">
            <dgm:adjLst/>
          </dgm:shape>
          <dgm:presOf/>
          <dgm:constrLst>
            <dgm:constr type="w" for="ch" forName="aNode" refType="w"/>
            <dgm:constr type="h" for="ch" forName="aNode" refType="h"/>
            <dgm:constr type="primFontSz" for="ch" ptType="node" op="equ"/>
          </dgm:constrLst>
          <dgm:ruleLst/>
          <dgm:forEach name="aNodeForEach" axis="ch" ptType="node">
            <dgm:layoutNode name="aNode" styleLbl="fgAcc1">
              <dgm:varLst>
                <dgm:bulletEnabled val="1"/>
              </dgm:varLst>
              <dgm:alg type="tx"/>
              <dgm:shape xmlns:r="http://schemas.openxmlformats.org/officeDocument/2006/relationships" type="roundRect" r:blip="">
                <dgm:adjLst/>
              </dgm:shape>
              <dgm:presOf axis="desOrSelf" ptType="node"/>
              <dgm:constrLst>
                <dgm:constr type="primFontSz" val="65"/>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aSpace">
              <dgm:alg type="sp"/>
              <dgm:shape xmlns:r="http://schemas.openxmlformats.org/officeDocument/2006/relationships" r:blip="">
                <dgm:adjLst/>
              </dgm:shape>
              <dgm:presOf/>
              <dgm:constrLst/>
              <dgm:ruleLst/>
            </dgm:layoutNode>
          </dgm:forEach>
        </dgm:layoutNode>
      </dgm:if>
      <dgm:else name="Name5"/>
    </dgm:choose>
  </dgm:layoutNode>
</dgm:layoutDef>
</file>

<file path=ppt/diagrams/layout13.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14.xml><?xml version="1.0" encoding="utf-8"?>
<dgm:layoutDef xmlns:dgm="http://schemas.openxmlformats.org/drawingml/2006/diagram" xmlns:a="http://schemas.openxmlformats.org/drawingml/2006/main" uniqueId="urn:microsoft.com/office/officeart/2005/8/layout/hProcess3">
  <dgm:title val=""/>
  <dgm:desc val=""/>
  <dgm:catLst>
    <dgm:cat type="process" pri="6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chOrder="t">
    <dgm:varLst>
      <dgm:dir/>
      <dgm:animLvl val="lvl"/>
      <dgm:resizeHandles val="exact"/>
    </dgm:varLst>
    <dgm:alg type="composite"/>
    <dgm:shape xmlns:r="http://schemas.openxmlformats.org/officeDocument/2006/relationships" r:blip="">
      <dgm:adjLst/>
    </dgm:shape>
    <dgm:presOf/>
    <dgm:constrLst>
      <dgm:constr type="w" for="ch" forName="dummy" refType="w"/>
      <dgm:constr type="h" for="ch" forName="dummy" refType="h"/>
      <dgm:constr type="h" for="ch" forName="dummy" refType="w" refFor="ch" refForName="dummy" op="lte" fact="0.4"/>
      <dgm:constr type="ctrX" for="ch" forName="dummy" refType="w" fact="0.5"/>
      <dgm:constr type="ctrY" for="ch" forName="dummy" refType="h" fact="0.5"/>
      <dgm:constr type="w" for="ch" forName="linH" refType="w"/>
      <dgm:constr type="h" for="ch" forName="linH" refType="h"/>
      <dgm:constr type="ctrX" for="ch" forName="linH" refType="w" fact="0.5"/>
      <dgm:constr type="ctrY" for="ch" forName="linH" refType="h" fact="0.5"/>
      <dgm:constr type="userP" for="ch" forName="linH" refType="h" refFor="ch" refForName="dummy" fact="0.25"/>
      <dgm:constr type="userT" for="des" forName="parTx" refType="w" refFor="ch" refForName="dummy" fact="0.2"/>
    </dgm:constrLst>
    <dgm:ruleLst/>
    <dgm:layoutNode name="dummy">
      <dgm:alg type="sp"/>
      <dgm:shape xmlns:r="http://schemas.openxmlformats.org/officeDocument/2006/relationships" r:blip="">
        <dgm:adjLst/>
      </dgm:shape>
      <dgm:presOf/>
      <dgm:constrLst/>
      <dgm:ruleLst/>
    </dgm:layoutNode>
    <dgm:layoutNode name="linH">
      <dgm:choose name="Name1">
        <dgm:if name="Name2" func="var" arg="dir" op="equ" val="norm">
          <dgm:alg type="lin">
            <dgm:param type="linDir" val="fromL"/>
            <dgm:param type="nodeVertAlign" val="t"/>
          </dgm:alg>
        </dgm:if>
        <dgm:else name="Name3">
          <dgm:alg type="lin">
            <dgm:param type="linDir" val="fromR"/>
            <dgm:param type="nodeVertAlign" val="t"/>
          </dgm:alg>
        </dgm:else>
      </dgm:choose>
      <dgm:shape xmlns:r="http://schemas.openxmlformats.org/officeDocument/2006/relationships" r:blip="">
        <dgm:adjLst/>
      </dgm:shape>
      <dgm:presOf/>
      <dgm:constrLst>
        <dgm:constr type="primFontSz" for="des" forName="parTx" val="65"/>
        <dgm:constr type="primFontSz" for="des" forName="desTx" refType="primFontSz" refFor="des" refForName="parTx" op="equ"/>
        <dgm:constr type="h" for="des" forName="parTx" refType="primFontSz" refFor="des" refForName="parTx"/>
        <dgm:constr type="h" for="des" forName="desTx" refType="primFontSz" refFor="des" refForName="parTx" fact="0.5"/>
        <dgm:constr type="h" for="des" forName="parTx" op="equ"/>
        <dgm:constr type="h" for="des" forName="desTx" op="equ"/>
        <dgm:constr type="h" for="ch" forName="backgroundArrow" refType="primFontSz" refFor="des" refForName="parTx" fact="2"/>
        <dgm:constr type="h" for="ch" forName="backgroundArrow" refType="h" refFor="des" refForName="parTx" op="lte" fact="2"/>
        <dgm:constr type="h" for="ch" forName="backgroundArrow" refType="h" refFor="des" refForName="parTx" op="gte" fact="2"/>
        <dgm:constr type="h" for="des" forName="spVertical1" refType="primFontSz" refFor="des" refForName="parTx" fact="0.5"/>
        <dgm:constr type="h" for="des" forName="spVertical1" refType="h" refFor="des" refForName="parTx" op="lte" fact="0.5"/>
        <dgm:constr type="h" for="des" forName="spVertical1" refType="h" refFor="des" refForName="parTx" op="gte" fact="0.5"/>
        <dgm:constr type="h" for="des" forName="spVertical2" refType="primFontSz" refFor="des" refForName="parTx" fact="0.5"/>
        <dgm:constr type="h" for="des" forName="spVertical2" refType="h" refFor="des" refForName="parTx" op="lte" fact="0.5"/>
        <dgm:constr type="h" for="des" forName="spVertical2" refType="h" refFor="des" refForName="parTx" op="gte" fact="0.5"/>
        <dgm:constr type="h" for="des" forName="spVertical3" refType="primFontSz" refFor="des" refForName="parTx" fact="-0.4"/>
        <dgm:constr type="h" for="des" forName="spVertical3" refType="h" refFor="des" refForName="parTx" op="lte" fact="-0.4"/>
        <dgm:constr type="h" for="des" forName="spVertical3" refType="h" refFor="des" refForName="parTx" op="gte" fact="-0.4"/>
        <dgm:constr type="w" for="ch" forName="backgroundArrow" refType="w"/>
        <dgm:constr type="w" for="ch" forName="negArrow" refType="w" fact="-1"/>
        <dgm:constr type="w" for="ch" forName="linV" refType="w"/>
        <dgm:constr type="w" for="ch" forName="space" refType="w" refFor="ch" refForName="linV" fact="0.2"/>
        <dgm:constr type="w" for="ch" forName="padding1" refType="w" fact="0.08"/>
        <dgm:constr type="userP"/>
        <dgm:constr type="w" for="ch" forName="padding2" refType="userP"/>
      </dgm:constrLst>
      <dgm:ruleLst>
        <dgm:rule type="w" for="ch" forName="linV" val="0" fact="NaN" max="NaN"/>
        <dgm:rule type="primFontSz" for="des" forName="parTx" val="5" fact="NaN" max="NaN"/>
      </dgm:ruleLst>
      <dgm:layoutNode name="padding1">
        <dgm:alg type="sp"/>
        <dgm:shape xmlns:r="http://schemas.openxmlformats.org/officeDocument/2006/relationships" r:blip="">
          <dgm:adjLst/>
        </dgm:shape>
        <dgm:presOf/>
        <dgm:constrLst/>
        <dgm:ruleLst/>
      </dgm:layoutNode>
      <dgm:forEach name="Name4" axis="ch" ptType="node">
        <dgm:layoutNode name="linV">
          <dgm:alg type="lin">
            <dgm:param type="linDir" val="fromT"/>
          </dgm:alg>
          <dgm:shape xmlns:r="http://schemas.openxmlformats.org/officeDocument/2006/relationships" r:blip="">
            <dgm:adjLst/>
          </dgm:shape>
          <dgm:presOf/>
          <dgm:constrLst>
            <dgm:constr type="w" for="ch" forName="spVertical1" refType="w"/>
            <dgm:constr type="w" for="ch" forName="parTx" refType="w"/>
            <dgm:constr type="w" for="ch" forName="spVertical2" refType="w"/>
            <dgm:constr type="w" for="ch" forName="spVertical3" refType="w"/>
            <dgm:constr type="w" for="ch" forName="desTx" refType="w"/>
          </dgm:constrLst>
          <dgm:ruleLst/>
          <dgm:layoutNode name="spVertical1">
            <dgm:alg type="sp"/>
            <dgm:shape xmlns:r="http://schemas.openxmlformats.org/officeDocument/2006/relationships" r:blip="">
              <dgm:adjLst/>
            </dgm:shape>
            <dgm:presOf/>
            <dgm:constrLst/>
            <dgm:ruleLst/>
          </dgm:layoutNode>
          <dgm:layoutNode name="parTx" styleLbl="revTx">
            <dgm:varLst>
              <dgm:chMax val="0"/>
              <dgm:chPref val="0"/>
              <dgm:bulletEnabled val="1"/>
            </dgm:varLst>
            <dgm:choose name="Name5">
              <dgm:if name="Name6" axis="root des" ptType="all node" func="maxDepth" op="gt" val="1">
                <dgm:alg type="tx">
                  <dgm:param type="parTxLTRAlign" val="l"/>
                  <dgm:param type="parTxRTLAlign" val="r"/>
                </dgm:alg>
              </dgm:if>
              <dgm:else name="Name7">
                <dgm:alg type="tx">
                  <dgm:param type="parTxLTRAlign" val="ctr"/>
                  <dgm:param type="parTxRTLAlign" val="ctr"/>
                </dgm:alg>
              </dgm:else>
            </dgm:choose>
            <dgm:shape xmlns:r="http://schemas.openxmlformats.org/officeDocument/2006/relationships" type="rect" r:blip="">
              <dgm:adjLst/>
            </dgm:shape>
            <dgm:presOf axis="self" ptType="node"/>
            <dgm:choose name="Name8">
              <dgm:if name="Name9" func="var" arg="dir" op="equ" val="norm">
                <dgm:constrLst>
                  <dgm:constr type="userT"/>
                  <dgm:constr type="h" refType="userT" op="lte"/>
                  <dgm:constr type="tMarg" refType="primFontSz" fact="0.8"/>
                  <dgm:constr type="bMarg" refType="tMarg"/>
                  <dgm:constr type="lMarg"/>
                  <dgm:constr type="rMarg"/>
                </dgm:constrLst>
              </dgm:if>
              <dgm:else name="Name10">
                <dgm:constrLst>
                  <dgm:constr type="userT"/>
                  <dgm:constr type="h" refType="userT" op="lte"/>
                  <dgm:constr type="tMarg" refType="primFontSz" fact="0.8"/>
                  <dgm:constr type="bMarg" refType="tMarg"/>
                  <dgm:constr type="lMarg"/>
                  <dgm:constr type="rMarg"/>
                </dgm:constrLst>
              </dgm:else>
            </dgm:choose>
            <dgm:ruleLst>
              <dgm:rule type="h" val="INF" fact="NaN" max="NaN"/>
            </dgm:ruleLst>
          </dgm:layoutNode>
          <dgm:layoutNode name="spVertical2">
            <dgm:alg type="sp"/>
            <dgm:shape xmlns:r="http://schemas.openxmlformats.org/officeDocument/2006/relationships" r:blip="">
              <dgm:adjLst/>
            </dgm:shape>
            <dgm:presOf/>
            <dgm:constrLst/>
            <dgm:ruleLst/>
          </dgm:layoutNode>
          <dgm:layoutNode name="spVertical3">
            <dgm:alg type="sp"/>
            <dgm:shape xmlns:r="http://schemas.openxmlformats.org/officeDocument/2006/relationships" r:blip="">
              <dgm:adjLst/>
            </dgm:shape>
            <dgm:presOf/>
            <dgm:constrLst/>
            <dgm:ruleLst/>
          </dgm:layoutNode>
          <dgm:choose name="Name11">
            <dgm:if name="Name12" axis="ch" ptType="node" func="cnt" op="gte" val="1">
              <dgm:layoutNode name="desTx" styleLbl="revTx">
                <dgm:varLst>
                  <dgm:bulletEnabled val="1"/>
                </dgm:varLst>
                <dgm:alg type="tx">
                  <dgm:param type="stBulletLvl" val="1"/>
                </dgm:alg>
                <dgm:shape xmlns:r="http://schemas.openxmlformats.org/officeDocument/2006/relationships" type="rect" r:blip="">
                  <dgm:adjLst/>
                </dgm:shape>
                <dgm:presOf axis="des" ptType="node"/>
                <dgm:constrLst>
                  <dgm:constr type="tMarg"/>
                  <dgm:constr type="bMarg"/>
                  <dgm:constr type="rMarg"/>
                  <dgm:constr type="lMarg"/>
                </dgm:constrLst>
                <dgm:ruleLst>
                  <dgm:rule type="h" val="INF" fact="NaN" max="NaN"/>
                </dgm:ruleLst>
              </dgm:layoutNode>
            </dgm:if>
            <dgm:else name="Name13"/>
          </dgm:choose>
        </dgm:layoutNode>
        <dgm:forEach name="Name14" axis="followSib" ptType="sibTrans" cnt="1">
          <dgm:layoutNode name="space">
            <dgm:alg type="sp"/>
            <dgm:shape xmlns:r="http://schemas.openxmlformats.org/officeDocument/2006/relationships" r:blip="">
              <dgm:adjLst/>
            </dgm:shape>
            <dgm:presOf/>
            <dgm:constrLst/>
            <dgm:ruleLst/>
          </dgm:layoutNode>
        </dgm:forEach>
      </dgm:forEach>
      <dgm:layoutNode name="padding2">
        <dgm:alg type="sp"/>
        <dgm:shape xmlns:r="http://schemas.openxmlformats.org/officeDocument/2006/relationships" r:blip="">
          <dgm:adjLst/>
        </dgm:shape>
        <dgm:presOf/>
        <dgm:constrLst/>
        <dgm:ruleLst/>
      </dgm:layoutNode>
      <dgm:layoutNode name="negArrow">
        <dgm:alg type="sp"/>
        <dgm:shape xmlns:r="http://schemas.openxmlformats.org/officeDocument/2006/relationships" r:blip="">
          <dgm:adjLst/>
        </dgm:shape>
        <dgm:presOf/>
        <dgm:constrLst/>
        <dgm:ruleLst/>
      </dgm:layoutNode>
      <dgm:layoutNode name="backgroundArrow" styleLbl="node1">
        <dgm:alg type="sp"/>
        <dgm:choose name="Name15">
          <dgm:if name="Name16" func="var" arg="dir" op="equ" val="norm">
            <dgm:shape xmlns:r="http://schemas.openxmlformats.org/officeDocument/2006/relationships" type="rightArrow" r:blip="">
              <dgm:adjLst/>
            </dgm:shape>
          </dgm:if>
          <dgm:else name="Name17">
            <dgm:shape xmlns:r="http://schemas.openxmlformats.org/officeDocument/2006/relationships" type="leftArrow" r:blip="">
              <dgm:adjLst/>
            </dgm:shape>
          </dgm:else>
        </dgm:choose>
        <dgm:presOf/>
        <dgm:constrLst/>
        <dgm:ruleLst/>
      </dgm:layoutNode>
    </dgm:layoutNode>
  </dgm:layoutNode>
</dgm:layoutDef>
</file>

<file path=ppt/diagrams/layout15.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16.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17.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18.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19.xml><?xml version="1.0" encoding="utf-8"?>
<dgm:layoutDef xmlns:dgm="http://schemas.openxmlformats.org/drawingml/2006/diagram" xmlns:a="http://schemas.openxmlformats.org/drawingml/2006/main" uniqueId="urn:microsoft.com/office/officeart/2009/layout/CircleArrowProcess">
  <dgm:title val=""/>
  <dgm:desc val=""/>
  <dgm:catLst>
    <dgm:cat type="process" pri="16500"/>
    <dgm:cat type="cycle" pri="16000"/>
  </dgm:catLst>
  <dgm:sampData>
    <dgm:dataModel>
      <dgm:ptLst>
        <dgm:pt modelId="0" type="doc"/>
        <dgm:pt modelId="10">
          <dgm:prSet phldr="1"/>
        </dgm:pt>
        <dgm:pt modelId="20">
          <dgm:prSet phldr="1"/>
        </dgm:pt>
        <dgm:pt modelId="30">
          <dgm:prSet phldr="1"/>
        </dgm:pt>
      </dgm:ptLst>
      <dgm:cxnLst>
        <dgm:cxn modelId="40" srcId="0" destId="10" srcOrd="0" destOrd="0"/>
        <dgm:cxn modelId="50" srcId="0" destId="20" srcOrd="1" destOrd="0"/>
        <dgm:cxn modelId="60" srcId="0" destId="30" srcOrd="2" destOrd="0"/>
      </dgm:cxnLst>
      <dgm:bg/>
      <dgm:whole/>
    </dgm:dataModel>
  </dgm:sampData>
  <dgm:styleData>
    <dgm:dataModel>
      <dgm:ptLst>
        <dgm:pt modelId="0" type="doc"/>
        <dgm:pt modelId="10">
          <dgm:prSet phldr="1"/>
        </dgm:pt>
        <dgm:pt modelId="20">
          <dgm:prSet phldr="1"/>
        </dgm:pt>
      </dgm:ptLst>
      <dgm:cxnLst>
        <dgm:cxn modelId="30" srcId="0" destId="10" srcOrd="0" destOrd="0"/>
        <dgm:cxn modelId="40" srcId="0" destId="20" srcOrd="1" destOrd="0"/>
      </dgm:cxnLst>
      <dgm:bg/>
      <dgm:whole/>
    </dgm:dataModel>
  </dgm:styleData>
  <dgm:clrData>
    <dgm:dataModel>
      <dgm:ptLst>
        <dgm:pt modelId="0" type="doc"/>
        <dgm:pt modelId="10">
          <dgm:prSet phldr="1"/>
        </dgm:pt>
        <dgm:pt modelId="20">
          <dgm:prSet phldr="1"/>
        </dgm:pt>
        <dgm:pt modelId="30">
          <dgm:prSet phldr="1"/>
        </dgm:pt>
        <dgm:pt modelId="40">
          <dgm:prSet phldr="1"/>
        </dgm:pt>
      </dgm:ptLst>
      <dgm:cxnLst>
        <dgm:cxn modelId="50" srcId="0" destId="10" srcOrd="0" destOrd="0"/>
        <dgm:cxn modelId="60" srcId="0" destId="20" srcOrd="1" destOrd="0"/>
        <dgm:cxn modelId="70" srcId="0" destId="30" srcOrd="2" destOrd="0"/>
        <dgm:cxn modelId="80" srcId="0" destId="40" srcOrd="3" destOrd="0"/>
      </dgm:cxnLst>
      <dgm:bg/>
      <dgm:whole/>
    </dgm:dataModel>
  </dgm:clrData>
  <dgm:layoutNode name="Name0">
    <dgm:varLst>
      <dgm:chMax val="7"/>
      <dgm:chPref val="7"/>
      <dgm:dir/>
      <dgm:animLvl val="lvl"/>
    </dgm:varLst>
    <dgm:shape xmlns:r="http://schemas.openxmlformats.org/officeDocument/2006/relationships" r:blip="">
      <dgm:adjLst/>
    </dgm:shape>
    <dgm:choose name="Name1">
      <dgm:if name="Name2" func="var" arg="dir" op="equ" val="norm">
        <dgm:choose name="Name3">
          <dgm:if name="Name4" axis="ch" ptType="node" func="cnt" op="equ" val="1">
            <dgm:alg type="composite">
              <dgm:param type="ar" val="1.5999"/>
            </dgm:alg>
            <dgm:constrLst>
              <dgm:constr type="primFontSz" for="des" forName="Child1" val="65"/>
              <dgm:constr type="primFontSz" for="des" forName="Parent1" val="65"/>
              <dgm:constr type="primFontSz" for="des" forName="Child1" refType="primFontSz" refFor="des" refForName="Parent1" op="lte"/>
              <dgm:constr type="l" for="ch" forName="Child1" refType="w" fact="0.625"/>
              <dgm:constr type="t" for="ch" forName="Child1" refType="h" fact="0.2981"/>
              <dgm:constr type="w" for="ch" forName="Child1" refType="w" fact="0.375"/>
              <dgm:constr type="h" for="ch" forName="Child1" refType="h" fact="0.4001"/>
              <dgm:constr type="l" for="ch" forName="Accent1" refType="w" fact="0"/>
              <dgm:constr type="t" for="ch" forName="Accent1" refType="h" fact="0"/>
              <dgm:constr type="w" for="ch" forName="Accent1" refType="w" fact="0.6249"/>
              <dgm:constr type="h" for="ch" forName="Accent1" refType="h"/>
              <dgm:constr type="l" for="ch" forName="Parent1" refType="w" fact="0.138"/>
              <dgm:constr type="t" for="ch" forName="Parent1" refType="h" fact="0.362"/>
              <dgm:constr type="w" for="ch" forName="Parent1" refType="w" fact="0.3487"/>
              <dgm:constr type="h" for="ch" forName="Parent1" refType="h" fact="0.2789"/>
            </dgm:constrLst>
          </dgm:if>
          <dgm:if name="Name5" axis="ch" ptType="node" func="cnt" op="equ" val="2">
            <dgm:alg type="composite">
              <dgm:param type="ar" val="1.2026"/>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Parent2" refType="primFontSz" refFor="des" refForName="Parent1" op="equ"/>
              <dgm:constr type="primFontSz" for="des" forName="Child2" refType="primFontSz" refFor="des" refForName="Child1" op="equ"/>
              <dgm:constr type="l" for="ch" forName="Accent1" refType="w" fact="0.1144"/>
              <dgm:constr type="t" for="ch" forName="Accent1" refType="h" fact="0"/>
              <dgm:constr type="w" for="ch" forName="Accent1" refType="w" fact="0.5542"/>
              <dgm:constr type="h" for="ch" forName="Accent1" refType="h" fact="0.6665"/>
              <dgm:constr type="l" for="ch" forName="Parent1" refType="w" fact="0.2368"/>
              <dgm:constr type="t" for="ch" forName="Parent1" refType="h" fact="0.2413"/>
              <dgm:constr type="w" for="ch" forName="Parent1" refType="w" fact="0.3092"/>
              <dgm:constr type="h" for="ch" forName="Parent1" refType="h" fact="0.1859"/>
              <dgm:constr type="l" for="ch" forName="Parent2" refType="w" fact="0.0822"/>
              <dgm:constr type="t" for="ch" forName="Parent2" refType="h" fact="0.625"/>
              <dgm:constr type="w" for="ch" forName="Parent2" refType="w" fact="0.3092"/>
              <dgm:constr type="h" for="ch" forName="Parent2" refType="h" fact="0.1859"/>
              <dgm:constr type="l" for="ch" forName="Child1" refType="w" fact="0.6678"/>
              <dgm:constr type="t" for="ch" forName="Child1" refType="h" fact="0.1978"/>
              <dgm:constr type="w" for="ch" forName="Child1" refType="w" fact="0.3322"/>
              <dgm:constr type="h" for="ch" forName="Child1" refType="h" fact="0.265"/>
              <dgm:constr type="l" for="ch" forName="Child2" refType="w" fact="0.5164"/>
              <dgm:constr type="t" for="ch" forName="Child2" refType="h" fact="0.5855"/>
              <dgm:constr type="w" for="ch" forName="Child2" refType="w" fact="0.3322"/>
              <dgm:constr type="h" for="ch" forName="Child2" refType="h" fact="0.265"/>
              <dgm:constr type="l" for="ch" forName="Accent2" refType="w" fact="0"/>
              <dgm:constr type="t" for="ch" forName="Accent2" refType="h" fact="0.4272"/>
              <dgm:constr type="w" for="ch" forName="Accent2" refType="w" fact="0.4761"/>
              <dgm:constr type="h" for="ch" forName="Accent2" refType="h" fact="0.5728"/>
            </dgm:constrLst>
          </dgm:if>
          <dgm:if name="Name6" axis="ch" ptType="node" func="cnt" op="equ" val="3">
            <dgm:alg type="composite">
              <dgm:param type="ar" val="0.9039"/>
            </dgm:alg>
            <dgm:shape xmlns:r="http://schemas.openxmlformats.org/officeDocument/2006/relationships" r:blip="">
              <dgm:adjLst/>
            </dgm:shape>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Parent2" refType="primFontSz" refFor="des" refForName="Parent1" op="equ"/>
              <dgm:constr type="primFontSz" for="des" forName="Parent3" refType="primFontSz" refFor="des" refForName="Parent1" op="equ"/>
              <dgm:constr type="primFontSz" for="des" forName="Child2" refType="primFontSz" refFor="des" refForName="Child1" op="equ"/>
              <dgm:constr type="primFontSz" for="des" forName="Child3" refType="primFontSz" refFor="des" refForName="Child1" op="equ"/>
              <dgm:constr type="l" for="ch" forName="Accent1" refType="w" fact="0.1479"/>
              <dgm:constr type="t" for="ch" forName="Accent1" refType="h" fact="0"/>
              <dgm:constr type="w" for="ch" forName="Accent1" refType="w" fact="0.5325"/>
              <dgm:constr type="h" for="ch" forName="Accent1" refType="h" fact="0.4814"/>
              <dgm:constr type="l" for="ch" forName="Accent2" refType="w" fact="0"/>
              <dgm:constr type="t" for="ch" forName="Accent2" refType="h" fact="0.2766"/>
              <dgm:constr type="w" for="ch" forName="Accent2" refType="w" fact="0.5325"/>
              <dgm:constr type="h" for="ch" forName="Accent2" refType="h" fact="0.4814"/>
              <dgm:constr type="l" for="ch" forName="Parent1" refType="w" fact="0.2656"/>
              <dgm:constr type="t" for="ch" forName="Parent1" refType="h" fact="0.1738"/>
              <dgm:constr type="w" for="ch" forName="Parent1" refType="w" fact="0.2959"/>
              <dgm:constr type="h" for="ch" forName="Parent1" refType="h" fact="0.1337"/>
              <dgm:constr type="l" for="ch" forName="Accent3" refType="w" fact="0.1858"/>
              <dgm:constr type="t" for="ch" forName="Accent3" refType="h" fact="0.5863"/>
              <dgm:constr type="w" for="ch" forName="Accent3" refType="w" fact="0.4575"/>
              <dgm:constr type="h" for="ch" forName="Accent3" refType="h" fact="0.4137"/>
              <dgm:constr type="l" for="ch" forName="Parent2" refType="w" fact="0.1183"/>
              <dgm:constr type="t" for="ch" forName="Parent2" refType="h" fact="0.452"/>
              <dgm:constr type="w" for="ch" forName="Parent2" refType="w" fact="0.2959"/>
              <dgm:constr type="h" for="ch" forName="Parent2" refType="h" fact="0.1337"/>
              <dgm:constr type="l" for="ch" forName="Parent3" refType="w" fact="0.2663"/>
              <dgm:constr type="t" for="ch" forName="Parent3" refType="h" fact="0.7306"/>
              <dgm:constr type="w" for="ch" forName="Parent3" refType="w" fact="0.2959"/>
              <dgm:constr type="h" for="ch" forName="Parent3" refType="h" fact="0.1337"/>
              <dgm:constr type="l" for="ch" forName="Child2" refType="w" fact="0.5325"/>
              <dgm:constr type="t" for="ch" forName="Child2" refType="h" fact="0.4217"/>
              <dgm:constr type="w" for="ch" forName="Child2" refType="w" fact="0.3195"/>
              <dgm:constr type="h" for="ch" forName="Child2" refType="h" fact="0.1926"/>
              <dgm:constr type="l" for="ch" forName="Child1" refType="w" fact="0.6805"/>
              <dgm:constr type="t" for="ch" forName="Child1" refType="h" fact="0.1435"/>
              <dgm:constr type="w" for="ch" forName="Child1" refType="w" fact="0.3195"/>
              <dgm:constr type="h" for="ch" forName="Child1" refType="h" fact="0.1926"/>
              <dgm:constr type="l" for="ch" forName="Child3" refType="w" fact="0.6805"/>
              <dgm:constr type="t" for="ch" forName="Child3" refType="h" fact="0.6998"/>
              <dgm:constr type="w" for="ch" forName="Child3" refType="w" fact="0.3195"/>
              <dgm:constr type="h" for="ch" forName="Child3" refType="h" fact="0.1926"/>
            </dgm:constrLst>
          </dgm:if>
          <dgm:if name="Name7" axis="ch" ptType="node" func="cnt" op="equ" val="4">
            <dgm:alg type="composite">
              <dgm:param type="ar" val="0.7073"/>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l" for="ch" forName="Accent1" refType="w" fact="0.1481"/>
              <dgm:constr type="t" for="ch" forName="Accent1" refType="h" fact="0"/>
              <dgm:constr type="w" for="ch" forName="Accent1" refType="w" fact="0.5331"/>
              <dgm:constr type="h" for="ch" forName="Accent1" refType="h" fact="0.3771"/>
              <dgm:constr type="l" for="ch" forName="Accent2" refType="w" fact="0"/>
              <dgm:constr type="t" for="ch" forName="Accent2" refType="h" fact="0.2167"/>
              <dgm:constr type="w" for="ch" forName="Accent2" refType="w" fact="0.5331"/>
              <dgm:constr type="h" for="ch" forName="Accent2" refType="h" fact="0.3771"/>
              <dgm:constr type="l" for="ch" forName="Accent3" refType="w" fact="0.1481"/>
              <dgm:constr type="t" for="ch" forName="Accent3" refType="h" fact="0.4342"/>
              <dgm:constr type="w" for="ch" forName="Accent3" refType="w" fact="0.5331"/>
              <dgm:constr type="h" for="ch" forName="Accent3" refType="h" fact="0.3771"/>
              <dgm:constr type="l" for="ch" forName="Parent1" refType="w" fact="0.2658"/>
              <dgm:constr type="t" for="ch" forName="Parent1" refType="h" fact="0.1365"/>
              <dgm:constr type="w" for="ch" forName="Parent1" refType="w" fact="0.2975"/>
              <dgm:constr type="h" for="ch" forName="Parent1" refType="h" fact="0.1052"/>
              <dgm:constr type="l" for="ch" forName="Parent2" refType="w" fact="0.1171"/>
              <dgm:constr type="t" for="ch" forName="Parent2" refType="h" fact="0.3536"/>
              <dgm:constr type="w" for="ch" forName="Parent2" refType="w" fact="0.2975"/>
              <dgm:constr type="h" for="ch" forName="Parent2" refType="h" fact="0.1052"/>
              <dgm:constr type="l" for="ch" forName="Parent3" refType="w" fact="0.2658"/>
              <dgm:constr type="t" for="ch" forName="Parent3" refType="h" fact="0.5707"/>
              <dgm:constr type="w" for="ch" forName="Parent3" refType="w" fact="0.2975"/>
              <dgm:constr type="h" for="ch" forName="Parent3" refType="h" fact="0.1052"/>
              <dgm:constr type="l" for="ch" forName="Parent4" refType="w" fact="0.1171"/>
              <dgm:constr type="t" for="ch" forName="Parent4" refType="h" fact="0.7878"/>
              <dgm:constr type="w" for="ch" forName="Parent4" refType="w" fact="0.2975"/>
              <dgm:constr type="h" for="ch" forName="Parent4" refType="h" fact="0.1052"/>
              <dgm:constr type="l" for="ch" forName="Child1" refType="w" fact="0.6804"/>
              <dgm:constr type="t" for="ch" forName="Child1" refType="h" fact="0.1119"/>
              <dgm:constr type="w" for="ch" forName="Child1" refType="w" fact="0.3196"/>
              <dgm:constr type="h" for="ch" forName="Child1" refType="h" fact="0.15"/>
              <dgm:constr type="l" for="ch" forName="Child2" refType="w" fact="0.5348"/>
              <dgm:constr type="t" for="ch" forName="Child2" refType="h" fact="0.3312"/>
              <dgm:constr type="w" for="ch" forName="Child2" refType="w" fact="0.3196"/>
              <dgm:constr type="h" for="ch" forName="Child2" refType="h" fact="0.15"/>
              <dgm:constr type="l" for="ch" forName="Child3" refType="w" fact="0.6804"/>
              <dgm:constr type="t" for="ch" forName="Child3" refType="h" fact="0.5461"/>
              <dgm:constr type="w" for="ch" forName="Child3" refType="w" fact="0.3196"/>
              <dgm:constr type="h" for="ch" forName="Child3" refType="h" fact="0.15"/>
              <dgm:constr type="l" for="ch" forName="Child4" refType="w" fact="0.5348"/>
              <dgm:constr type="t" for="ch" forName="Child4" refType="h" fact="0.7632"/>
              <dgm:constr type="w" for="ch" forName="Child4" refType="w" fact="0.3196"/>
              <dgm:constr type="h" for="ch" forName="Child4" refType="h" fact="0.15"/>
              <dgm:constr type="l" for="ch" forName="Accent4" refType="w" fact="0.038"/>
              <dgm:constr type="t" for="ch" forName="Accent4" refType="h" fact="0.6759"/>
              <dgm:constr type="w" for="ch" forName="Accent4" refType="w" fact="0.458"/>
              <dgm:constr type="h" for="ch" forName="Accent4" refType="h" fact="0.3241"/>
            </dgm:constrLst>
          </dgm:if>
          <dgm:if name="Name8" axis="ch" ptType="node" func="cnt" op="equ" val="5">
            <dgm:alg type="composite">
              <dgm:param type="ar" val="0.5811"/>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l" for="ch" forName="Accent1" refType="w" fact="0.1481"/>
              <dgm:constr type="t" for="ch" forName="Accent1" refType="h" fact="0"/>
              <dgm:constr type="w" for="ch" forName="Accent1" refType="w" fact="0.5331"/>
              <dgm:constr type="h" for="ch" forName="Accent1" refType="h" fact="0.3098"/>
              <dgm:constr type="l" for="ch" forName="Accent2" refType="w" fact="0"/>
              <dgm:constr type="t" for="ch" forName="Accent2" refType="h" fact="0.178"/>
              <dgm:constr type="w" for="ch" forName="Accent2" refType="w" fact="0.5331"/>
              <dgm:constr type="h" for="ch" forName="Accent2" refType="h" fact="0.3098"/>
              <dgm:constr type="l" for="ch" forName="Accent3" refType="w" fact="0.1481"/>
              <dgm:constr type="t" for="ch" forName="Accent3" refType="h" fact="0.3568"/>
              <dgm:constr type="w" for="ch" forName="Accent3" refType="w" fact="0.5331"/>
              <dgm:constr type="h" for="ch" forName="Accent3" refType="h" fact="0.3098"/>
              <dgm:constr type="l" for="ch" forName="Accent4" refType="w" fact="0"/>
              <dgm:constr type="t" for="ch" forName="Accent4" refType="h" fact="0.5351"/>
              <dgm:constr type="w" for="ch" forName="Accent4" refType="w" fact="0.5331"/>
              <dgm:constr type="h" for="ch" forName="Accent4" refType="h" fact="0.3098"/>
              <dgm:constr type="l" for="ch" forName="Accent5" refType="w" fact="0.186"/>
              <dgm:constr type="t" for="ch" forName="Accent5" refType="h" fact="0.7337"/>
              <dgm:constr type="w" for="ch" forName="Accent5" refType="w" fact="0.458"/>
              <dgm:constr type="h" for="ch" forName="Accent5" refType="h" fact="0.2663"/>
              <dgm:constr type="l" for="ch" forName="Parent1" refType="w" fact="0.2658"/>
              <dgm:constr type="t" for="ch" forName="Parent1" refType="h" fact="0.1122"/>
              <dgm:constr type="w" for="ch" forName="Parent1" refType="w" fact="0.2975"/>
              <dgm:constr type="h" for="ch" forName="Parent1" refType="h" fact="0.0864"/>
              <dgm:constr type="l" for="ch" forName="Parent2" refType="w" fact="0.1171"/>
              <dgm:constr type="t" for="ch" forName="Parent2" refType="h" fact="0.2906"/>
              <dgm:constr type="w" for="ch" forName="Parent2" refType="w" fact="0.2975"/>
              <dgm:constr type="h" for="ch" forName="Parent2" refType="h" fact="0.0864"/>
              <dgm:constr type="l" for="ch" forName="Parent3" refType="w" fact="0.2658"/>
              <dgm:constr type="t" for="ch" forName="Parent3" refType="h" fact="0.4689"/>
              <dgm:constr type="w" for="ch" forName="Parent3" refType="w" fact="0.2975"/>
              <dgm:constr type="h" for="ch" forName="Parent3" refType="h" fact="0.0864"/>
              <dgm:constr type="l" for="ch" forName="Parent4" refType="w" fact="0.1171"/>
              <dgm:constr type="t" for="ch" forName="Parent4" refType="h" fact="0.6473"/>
              <dgm:constr type="w" for="ch" forName="Parent4" refType="w" fact="0.2975"/>
              <dgm:constr type="h" for="ch" forName="Parent4" refType="h" fact="0.0864"/>
              <dgm:constr type="l" for="ch" forName="Parent5" refType="w" fact="0.2658"/>
              <dgm:constr type="t" for="ch" forName="Parent5" refType="h" fact="0.8257"/>
              <dgm:constr type="w" for="ch" forName="Parent5" refType="w" fact="0.2975"/>
              <dgm:constr type="h" for="ch" forName="Parent5" refType="h" fact="0.0864"/>
              <dgm:constr type="l" for="ch" forName="Child1" refType="w" fact="0.6804"/>
              <dgm:constr type="t" for="ch" forName="Child1" refType="h" fact="0.0919"/>
              <dgm:constr type="w" for="ch" forName="Child1" refType="w" fact="0.3196"/>
              <dgm:constr type="h" for="ch" forName="Child1" refType="h" fact="0.1232"/>
              <dgm:constr type="l" for="ch" forName="Child2" refType="w" fact="0.5348"/>
              <dgm:constr type="t" for="ch" forName="Child2" refType="h" fact="0.2722"/>
              <dgm:constr type="w" for="ch" forName="Child2" refType="w" fact="0.3196"/>
              <dgm:constr type="h" for="ch" forName="Child2" refType="h" fact="0.1232"/>
              <dgm:constr type="l" for="ch" forName="Child3" refType="w" fact="0.6804"/>
              <dgm:constr type="t" for="ch" forName="Child3" refType="h" fact="0.4487"/>
              <dgm:constr type="w" for="ch" forName="Child3" refType="w" fact="0.3196"/>
              <dgm:constr type="h" for="ch" forName="Child3" refType="h" fact="0.1232"/>
              <dgm:constr type="l" for="ch" forName="Child4" refType="w" fact="0.5348"/>
              <dgm:constr type="t" for="ch" forName="Child4" refType="h" fact="0.6271"/>
              <dgm:constr type="w" for="ch" forName="Child4" refType="w" fact="0.3196"/>
              <dgm:constr type="h" for="ch" forName="Child4" refType="h" fact="0.1232"/>
              <dgm:constr type="l" for="ch" forName="Child5" refType="w" fact="0.6804"/>
              <dgm:constr type="t" for="ch" forName="Child5" refType="h" fact="0.8073"/>
              <dgm:constr type="w" for="ch" forName="Child5" refType="w" fact="0.3196"/>
              <dgm:constr type="h" for="ch" forName="Child5" refType="h" fact="0.1232"/>
            </dgm:constrLst>
          </dgm:if>
          <dgm:if name="Name9" axis="ch" ptType="node" func="cnt" op="equ" val="6">
            <dgm:alg type="composite">
              <dgm:param type="ar" val="0.4931"/>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l" for="ch" forName="Accent1" refType="w" fact="0.1481"/>
              <dgm:constr type="t" for="ch" forName="Accent1" refType="h" fact="0"/>
              <dgm:constr type="w" for="ch" forName="Accent1" refType="w" fact="0.5331"/>
              <dgm:constr type="h" for="ch" forName="Accent1" refType="h" fact="0.2629"/>
              <dgm:constr type="l" for="ch" forName="Accent2" refType="w" fact="0"/>
              <dgm:constr type="t" for="ch" forName="Accent2" refType="h" fact="0.1511"/>
              <dgm:constr type="w" for="ch" forName="Accent2" refType="w" fact="0.5331"/>
              <dgm:constr type="h" for="ch" forName="Accent2" refType="h" fact="0.2629"/>
              <dgm:constr type="l" for="ch" forName="Accent3" refType="w" fact="0.1481"/>
              <dgm:constr type="t" for="ch" forName="Accent3" refType="h" fact="0.3027"/>
              <dgm:constr type="w" for="ch" forName="Accent3" refType="w" fact="0.5331"/>
              <dgm:constr type="h" for="ch" forName="Accent3" refType="h" fact="0.2629"/>
              <dgm:constr type="l" for="ch" forName="Accent4" refType="w" fact="0"/>
              <dgm:constr type="t" for="ch" forName="Accent4" refType="h" fact="0.4541"/>
              <dgm:constr type="w" for="ch" forName="Accent4" refType="w" fact="0.5331"/>
              <dgm:constr type="h" for="ch" forName="Accent4" refType="h" fact="0.2629"/>
              <dgm:constr type="l" for="ch" forName="Parent1" refType="w" fact="0.2658"/>
              <dgm:constr type="t" for="ch" forName="Parent1" refType="h" fact="0.0952"/>
              <dgm:constr type="w" for="ch" forName="Parent1" refType="w" fact="0.2975"/>
              <dgm:constr type="h" for="ch" forName="Parent1" refType="h" fact="0.0733"/>
              <dgm:constr type="l" for="ch" forName="Parent2" refType="w" fact="0.1171"/>
              <dgm:constr type="t" for="ch" forName="Parent2" refType="h" fact="0.2466"/>
              <dgm:constr type="w" for="ch" forName="Parent2" refType="w" fact="0.2975"/>
              <dgm:constr type="h" for="ch" forName="Parent2" refType="h" fact="0.0733"/>
              <dgm:constr type="l" for="ch" forName="Parent3" refType="w" fact="0.2658"/>
              <dgm:constr type="t" for="ch" forName="Parent3" refType="h" fact="0.3979"/>
              <dgm:constr type="w" for="ch" forName="Parent3" refType="w" fact="0.2975"/>
              <dgm:constr type="h" for="ch" forName="Parent3" refType="h" fact="0.0733"/>
              <dgm:constr type="l" for="ch" forName="Parent4" refType="w" fact="0.1171"/>
              <dgm:constr type="t" for="ch" forName="Parent4" refType="h" fact="0.5493"/>
              <dgm:constr type="w" for="ch" forName="Parent4" refType="w" fact="0.2975"/>
              <dgm:constr type="h" for="ch" forName="Parent4" refType="h" fact="0.0733"/>
              <dgm:constr type="l" for="ch" forName="Child1" refType="w" fact="0.6804"/>
              <dgm:constr type="t" for="ch" forName="Child1" refType="h" fact="0.078"/>
              <dgm:constr type="w" for="ch" forName="Child1" refType="w" fact="0.3196"/>
              <dgm:constr type="h" for="ch" forName="Child1" refType="h" fact="0.1046"/>
              <dgm:constr type="l" for="ch" forName="Child2" refType="w" fact="0.5348"/>
              <dgm:constr type="t" for="ch" forName="Child2" refType="h" fact="0.231"/>
              <dgm:constr type="w" for="ch" forName="Child2" refType="w" fact="0.3196"/>
              <dgm:constr type="h" for="ch" forName="Child2" refType="h" fact="0.1046"/>
              <dgm:constr type="l" for="ch" forName="Child3" refType="w" fact="0.6804"/>
              <dgm:constr type="t" for="ch" forName="Child3" refType="h" fact="0.3808"/>
              <dgm:constr type="w" for="ch" forName="Child3" refType="w" fact="0.3196"/>
              <dgm:constr type="h" for="ch" forName="Child3" refType="h" fact="0.1046"/>
              <dgm:constr type="l" for="ch" forName="Child4" refType="w" fact="0.5348"/>
              <dgm:constr type="t" for="ch" forName="Child4" refType="h" fact="0.5322"/>
              <dgm:constr type="w" for="ch" forName="Child4" refType="w" fact="0.3196"/>
              <dgm:constr type="h" for="ch" forName="Child4" refType="h" fact="0.1046"/>
              <dgm:constr type="l" for="ch" forName="Accent5" refType="w" fact="0.1481"/>
              <dgm:constr type="t" for="ch" forName="Accent5" refType="h" fact="0.6053"/>
              <dgm:constr type="w" for="ch" forName="Accent5" refType="w" fact="0.5331"/>
              <dgm:constr type="h" for="ch" forName="Accent5" refType="h" fact="0.2629"/>
              <dgm:constr type="l" for="ch" forName="Accent6" refType="w" fact="0.038"/>
              <dgm:constr type="t" for="ch" forName="Accent6" refType="h" fact="0.774"/>
              <dgm:constr type="w" for="ch" forName="Accent6" refType="w" fact="0.458"/>
              <dgm:constr type="h" for="ch" forName="Accent6" refType="h" fact="0.226"/>
              <dgm:constr type="l" for="ch" forName="Parent5" refType="w" fact="0.2658"/>
              <dgm:constr type="t" for="ch" forName="Parent5" refType="h" fact="0.7005"/>
              <dgm:constr type="w" for="ch" forName="Parent5" refType="w" fact="0.2975"/>
              <dgm:constr type="h" for="ch" forName="Parent5" refType="h" fact="0.0733"/>
              <dgm:constr type="l" for="ch" forName="Parent6" refType="w" fact="0.1171"/>
              <dgm:constr type="t" for="ch" forName="Parent6" refType="h" fact="0.8519"/>
              <dgm:constr type="w" for="ch" forName="Parent6" refType="w" fact="0.2975"/>
              <dgm:constr type="h" for="ch" forName="Parent6" refType="h" fact="0.0733"/>
              <dgm:constr type="l" for="ch" forName="Child5" refType="w" fact="0.6804"/>
              <dgm:constr type="t" for="ch" forName="Child5" refType="h" fact="0.6833"/>
              <dgm:constr type="w" for="ch" forName="Child5" refType="w" fact="0.3196"/>
              <dgm:constr type="h" for="ch" forName="Child5" refType="h" fact="0.1046"/>
              <dgm:constr type="l" for="ch" forName="Child6" refType="w" fact="0.5348"/>
              <dgm:constr type="t" for="ch" forName="Child6" refType="h" fact="0.8347"/>
              <dgm:constr type="w" for="ch" forName="Child6" refType="w" fact="0.3196"/>
              <dgm:constr type="h" for="ch" forName="Child6" refType="h" fact="0.1046"/>
            </dgm:constrLst>
          </dgm:if>
          <dgm:else name="Name10">
            <dgm:alg type="composite">
              <dgm:param type="ar" val="0.4284"/>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l" for="ch" forName="Accent1" refType="w" fact="0.1481"/>
              <dgm:constr type="t" for="ch" forName="Accent1" refType="h" fact="0"/>
              <dgm:constr type="w" for="ch" forName="Accent1" refType="w" fact="0.5331"/>
              <dgm:constr type="h" for="ch" forName="Accent1" refType="h" fact="0.2284"/>
              <dgm:constr type="l" for="ch" forName="Accent2" refType="w" fact="0"/>
              <dgm:constr type="t" for="ch" forName="Accent2" refType="h" fact="0.1312"/>
              <dgm:constr type="w" for="ch" forName="Accent2" refType="w" fact="0.5331"/>
              <dgm:constr type="h" for="ch" forName="Accent2" refType="h" fact="0.2284"/>
              <dgm:constr type="l" for="ch" forName="Accent3" refType="w" fact="0.1481"/>
              <dgm:constr type="t" for="ch" forName="Accent3" refType="h" fact="0.263"/>
              <dgm:constr type="w" for="ch" forName="Accent3" refType="w" fact="0.5331"/>
              <dgm:constr type="h" for="ch" forName="Accent3" refType="h" fact="0.2284"/>
              <dgm:constr type="l" for="ch" forName="Accent4" refType="w" fact="0"/>
              <dgm:constr type="t" for="ch" forName="Accent4" refType="h" fact="0.3945"/>
              <dgm:constr type="w" for="ch" forName="Accent4" refType="w" fact="0.5331"/>
              <dgm:constr type="h" for="ch" forName="Accent4" refType="h" fact="0.2284"/>
              <dgm:constr type="l" for="ch" forName="Parent1" refType="w" fact="0.2658"/>
              <dgm:constr type="t" for="ch" forName="Parent1" refType="h" fact="0.0827"/>
              <dgm:constr type="w" for="ch" forName="Parent1" refType="w" fact="0.2975"/>
              <dgm:constr type="h" for="ch" forName="Parent1" refType="h" fact="0.0637"/>
              <dgm:constr type="l" for="ch" forName="Parent2" refType="w" fact="0.1171"/>
              <dgm:constr type="t" for="ch" forName="Parent2" refType="h" fact="0.2142"/>
              <dgm:constr type="w" for="ch" forName="Parent2" refType="w" fact="0.2975"/>
              <dgm:constr type="h" for="ch" forName="Parent2" refType="h" fact="0.0637"/>
              <dgm:constr type="l" for="ch" forName="Parent3" refType="w" fact="0.2658"/>
              <dgm:constr type="t" for="ch" forName="Parent3" refType="h" fact="0.3457"/>
              <dgm:constr type="w" for="ch" forName="Parent3" refType="w" fact="0.2975"/>
              <dgm:constr type="h" for="ch" forName="Parent3" refType="h" fact="0.0637"/>
              <dgm:constr type="l" for="ch" forName="Parent4" refType="w" fact="0.1171"/>
              <dgm:constr type="t" for="ch" forName="Parent4" refType="h" fact="0.4772"/>
              <dgm:constr type="w" for="ch" forName="Parent4" refType="w" fact="0.2975"/>
              <dgm:constr type="h" for="ch" forName="Parent4" refType="h" fact="0.0637"/>
              <dgm:constr type="l" for="ch" forName="Child1" refType="w" fact="0.6804"/>
              <dgm:constr type="t" for="ch" forName="Child1" refType="h" fact="0.0678"/>
              <dgm:constr type="w" for="ch" forName="Child1" refType="w" fact="0.3196"/>
              <dgm:constr type="h" for="ch" forName="Child1" refType="h" fact="0.0908"/>
              <dgm:constr type="l" for="ch" forName="Child2" refType="w" fact="0.5348"/>
              <dgm:constr type="t" for="ch" forName="Child2" refType="h" fact="0.2006"/>
              <dgm:constr type="w" for="ch" forName="Child2" refType="w" fact="0.3196"/>
              <dgm:constr type="h" for="ch" forName="Child2" refType="h" fact="0.0908"/>
              <dgm:constr type="l" for="ch" forName="Child3" refType="w" fact="0.6804"/>
              <dgm:constr type="t" for="ch" forName="Child3" refType="h" fact="0.3308"/>
              <dgm:constr type="w" for="ch" forName="Child3" refType="w" fact="0.3196"/>
              <dgm:constr type="h" for="ch" forName="Child3" refType="h" fact="0.0908"/>
              <dgm:constr type="l" for="ch" forName="Child4" refType="w" fact="0.5348"/>
              <dgm:constr type="t" for="ch" forName="Child4" refType="h" fact="0.4623"/>
              <dgm:constr type="w" for="ch" forName="Child4" refType="w" fact="0.3196"/>
              <dgm:constr type="h" for="ch" forName="Child4" refType="h" fact="0.0908"/>
              <dgm:constr type="l" for="ch" forName="Accent5" refType="w" fact="0.1481"/>
              <dgm:constr type="t" for="ch" forName="Accent5" refType="h" fact="0.5258"/>
              <dgm:constr type="w" for="ch" forName="Accent5" refType="w" fact="0.5331"/>
              <dgm:constr type="h" for="ch" forName="Accent5" refType="h" fact="0.2284"/>
              <dgm:constr type="l" for="ch" forName="Accent6" refType="w" fact="0"/>
              <dgm:constr type="t" for="ch" forName="Accent6" refType="h" fact="0.6573"/>
              <dgm:constr type="w" for="ch" forName="Accent6" refType="w" fact="0.5331"/>
              <dgm:constr type="h" for="ch" forName="Accent6" refType="h" fact="0.2284"/>
              <dgm:constr type="l" for="ch" forName="Accent7" refType="w" fact="0.186"/>
              <dgm:constr type="t" for="ch" forName="Accent7" refType="h" fact="0.8037"/>
              <dgm:constr type="w" for="ch" forName="Accent7" refType="w" fact="0.458"/>
              <dgm:constr type="h" for="ch" forName="Accent7" refType="h" fact="0.1963"/>
              <dgm:constr type="l" for="ch" forName="Parent5" refType="w" fact="0.2658"/>
              <dgm:constr type="t" for="ch" forName="Parent5" refType="h" fact="0.6085"/>
              <dgm:constr type="w" for="ch" forName="Parent5" refType="w" fact="0.2975"/>
              <dgm:constr type="h" for="ch" forName="Parent5" refType="h" fact="0.0637"/>
              <dgm:constr type="l" for="ch" forName="Parent6" refType="w" fact="0.1171"/>
              <dgm:constr type="t" for="ch" forName="Parent6" refType="h" fact="0.74"/>
              <dgm:constr type="w" for="ch" forName="Parent6" refType="w" fact="0.2975"/>
              <dgm:constr type="h" for="ch" forName="Parent6" refType="h" fact="0.0637"/>
              <dgm:constr type="l" for="ch" forName="Parent7" refType="w" fact="0.2658"/>
              <dgm:constr type="t" for="ch" forName="Parent7" refType="h" fact="0.8715"/>
              <dgm:constr type="w" for="ch" forName="Parent7" refType="w" fact="0.2975"/>
              <dgm:constr type="h" for="ch" forName="Parent7" refType="h" fact="0.0637"/>
              <dgm:constr type="l" for="ch" forName="Child5" refType="w" fact="0.6804"/>
              <dgm:constr type="t" for="ch" forName="Child5" refType="h" fact="0.5936"/>
              <dgm:constr type="w" for="ch" forName="Child5" refType="w" fact="0.3196"/>
              <dgm:constr type="h" for="ch" forName="Child5" refType="h" fact="0.0908"/>
              <dgm:constr type="l" for="ch" forName="Child6" refType="w" fact="0.5348"/>
              <dgm:constr type="t" for="ch" forName="Child6" refType="h" fact="0.7251"/>
              <dgm:constr type="w" for="ch" forName="Child6" refType="w" fact="0.3196"/>
              <dgm:constr type="h" for="ch" forName="Child6" refType="h" fact="0.0908"/>
              <dgm:constr type="l" for="ch" forName="Child7" refType="w" fact="0.6804"/>
              <dgm:constr type="t" for="ch" forName="Child7" refType="h" fact="0.8579"/>
              <dgm:constr type="w" for="ch" forName="Child7" refType="w" fact="0.3196"/>
              <dgm:constr type="h" for="ch" forName="Child7" refType="h" fact="0.0908"/>
            </dgm:constrLst>
          </dgm:else>
        </dgm:choose>
      </dgm:if>
      <dgm:else name="Name11">
        <dgm:choose name="Name12">
          <dgm:if name="Name13" axis="ch" ptType="node" func="cnt" op="equ" val="1">
            <dgm:alg type="composite">
              <dgm:param type="ar" val="1.5999"/>
            </dgm:alg>
            <dgm:constrLst>
              <dgm:constr type="primFontSz" for="des" forName="Child1" val="65"/>
              <dgm:constr type="primFontSz" for="des" forName="Parent1" val="65"/>
              <dgm:constr type="primFontSz" for="des" forName="Child1" refType="primFontSz" refFor="des" refForName="Parent1" op="lte"/>
              <dgm:constr type="l" for="ch" forName="Child1" refType="w" fact="0.625"/>
              <dgm:constr type="t" for="ch" forName="Child1" refType="h" fact="0.2981"/>
              <dgm:constr type="w" for="ch" forName="Child1" refType="w" fact="0.375"/>
              <dgm:constr type="h" for="ch" forName="Child1" refType="h" fact="0.4001"/>
              <dgm:constr type="l" for="ch" forName="Accent1" refType="w" fact="0"/>
              <dgm:constr type="t" for="ch" forName="Accent1" refType="h" fact="0"/>
              <dgm:constr type="w" for="ch" forName="Accent1" refType="w" fact="0.6249"/>
              <dgm:constr type="h" for="ch" forName="Accent1" refType="h"/>
              <dgm:constr type="l" for="ch" forName="Parent1" refType="w" fact="0.138"/>
              <dgm:constr type="t" for="ch" forName="Parent1" refType="h" fact="0.362"/>
              <dgm:constr type="w" for="ch" forName="Parent1" refType="w" fact="0.3487"/>
              <dgm:constr type="h" for="ch" forName="Parent1" refType="h" fact="0.2789"/>
            </dgm:constrLst>
          </dgm:if>
          <dgm:if name="Name14" axis="ch" ptType="node" func="cnt" op="equ" val="2">
            <dgm:alg type="composite">
              <dgm:param type="ar" val="1.2026"/>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Parent2" refType="primFontSz" refFor="des" refForName="Parent1" op="equ"/>
              <dgm:constr type="primFontSz" for="des" forName="Child2" refType="primFontSz" refFor="des" refForName="Child1" op="equ"/>
              <dgm:constr type="l" for="ch" forName="Accent1" refType="w" fact="-0.0407"/>
              <dgm:constr type="t" for="ch" forName="Accent1" refType="h" fact="0"/>
              <dgm:constr type="w" for="ch" forName="Accent1" refType="w" fact="0.5542"/>
              <dgm:constr type="h" for="ch" forName="Accent1" refType="h" fact="0.6665"/>
              <dgm:constr type="l" for="ch" forName="Accent2" refType="w" fact="0.1533"/>
              <dgm:constr type="t" for="ch" forName="Accent2" refType="h" fact="0.4272"/>
              <dgm:constr type="w" for="ch" forName="Accent2" refType="w" fact="0.4761"/>
              <dgm:constr type="h" for="ch" forName="Accent2" refType="h" fact="0.5728"/>
              <dgm:constr type="l" for="ch" forName="Parent1" refType="w" fact="0.0822"/>
              <dgm:constr type="t" for="ch" forName="Parent1" refType="h" fact="0.2413"/>
              <dgm:constr type="w" for="ch" forName="Parent1" refType="w" fact="0.3092"/>
              <dgm:constr type="h" for="ch" forName="Parent1" refType="h" fact="0.1859"/>
              <dgm:constr type="l" for="ch" forName="Parent2" refType="w" fact="0.2368"/>
              <dgm:constr type="t" for="ch" forName="Parent2" refType="h" fact="0.625"/>
              <dgm:constr type="w" for="ch" forName="Parent2" refType="w" fact="0.3092"/>
              <dgm:constr type="h" for="ch" forName="Parent2" refType="h" fact="0.1859"/>
              <dgm:constr type="l" for="ch" forName="Child1" refType="w" fact="0.5164"/>
              <dgm:constr type="t" for="ch" forName="Child1" refType="h" fact="0.1978"/>
              <dgm:constr type="w" for="ch" forName="Child1" refType="w" fact="0.3322"/>
              <dgm:constr type="h" for="ch" forName="Child1" refType="h" fact="0.265"/>
              <dgm:constr type="l" for="ch" forName="Child2" refType="w" fact="0.6678"/>
              <dgm:constr type="t" for="ch" forName="Child2" refType="h" fact="0.5855"/>
              <dgm:constr type="w" for="ch" forName="Child2" refType="w" fact="0.3322"/>
              <dgm:constr type="h" for="ch" forName="Child2" refType="h" fact="0.265"/>
            </dgm:constrLst>
          </dgm:if>
          <dgm:if name="Name15" axis="ch" ptType="node" func="cnt" op="equ" val="3">
            <dgm:alg type="composite">
              <dgm:param type="ar" val="0.9039"/>
            </dgm:alg>
            <dgm:shape xmlns:r="http://schemas.openxmlformats.org/officeDocument/2006/relationships" r:blip="">
              <dgm:adjLst/>
            </dgm:shape>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Parent2" refType="primFontSz" refFor="des" refForName="Parent1" op="equ"/>
              <dgm:constr type="primFontSz" for="des" forName="Parent3" refType="primFontSz" refFor="des" refForName="Parent1" op="equ"/>
              <dgm:constr type="primFontSz" for="des" forName="Child2" refType="primFontSz" refFor="des" refForName="Child1" op="equ"/>
              <dgm:constr type="primFontSz" for="des" forName="Child3" refType="primFontSz" refFor="des" refForName="Child1" op="equ"/>
              <dgm:constr type="l" for="ch" forName="Accent1" refType="w" fact="0"/>
              <dgm:constr type="t" for="ch" forName="Accent1" refType="h" fact="0"/>
              <dgm:constr type="w" for="ch" forName="Accent1" refType="w" fact="0.5325"/>
              <dgm:constr type="h" for="ch" forName="Accent1" refType="h" fact="0.4814"/>
              <dgm:constr type="l" for="ch" forName="Accent2" refType="w" fact="0.1479"/>
              <dgm:constr type="t" for="ch" forName="Accent2" refType="h" fact="0.2766"/>
              <dgm:constr type="w" for="ch" forName="Accent2" refType="w" fact="0.5325"/>
              <dgm:constr type="h" for="ch" forName="Accent2" refType="h" fact="0.4814"/>
              <dgm:constr type="l" for="ch" forName="Accent3" refType="w" fact="0.0378"/>
              <dgm:constr type="t" for="ch" forName="Accent3" refType="h" fact="0.5863"/>
              <dgm:constr type="w" for="ch" forName="Accent3" refType="w" fact="0.4575"/>
              <dgm:constr type="h" for="ch" forName="Accent3" refType="h" fact="0.4137"/>
              <dgm:constr type="l" for="ch" forName="Parent1" refType="w" fact="0.1183"/>
              <dgm:constr type="t" for="ch" forName="Parent1" refType="h" fact="0.1738"/>
              <dgm:constr type="w" for="ch" forName="Parent1" refType="w" fact="0.2959"/>
              <dgm:constr type="h" for="ch" forName="Parent1" refType="h" fact="0.1337"/>
              <dgm:constr type="l" for="ch" forName="Parent2" refType="w" fact="0.2656"/>
              <dgm:constr type="t" for="ch" forName="Parent2" refType="h" fact="0.452"/>
              <dgm:constr type="w" for="ch" forName="Parent2" refType="w" fact="0.2959"/>
              <dgm:constr type="h" for="ch" forName="Parent2" refType="h" fact="0.1337"/>
              <dgm:constr type="l" for="ch" forName="Parent3" refType="w" fact="0.1183"/>
              <dgm:constr type="t" for="ch" forName="Parent3" refType="h" fact="0.7306"/>
              <dgm:constr type="w" for="ch" forName="Parent3" refType="w" fact="0.2959"/>
              <dgm:constr type="h" for="ch" forName="Parent3" refType="h" fact="0.1337"/>
              <dgm:constr type="l" for="ch" forName="Child1" refType="w" fact="0.5325"/>
              <dgm:constr type="t" for="ch" forName="Child1" refType="h" fact="0.1435"/>
              <dgm:constr type="w" for="ch" forName="Child1" refType="w" fact="0.3195"/>
              <dgm:constr type="h" for="ch" forName="Child1" refType="h" fact="0.1926"/>
              <dgm:constr type="l" for="ch" forName="Child2" refType="w" fact="0.6805"/>
              <dgm:constr type="t" for="ch" forName="Child2" refType="h" fact="0.4217"/>
              <dgm:constr type="w" for="ch" forName="Child2" refType="w" fact="0.3195"/>
              <dgm:constr type="h" for="ch" forName="Child2" refType="h" fact="0.1926"/>
              <dgm:constr type="l" for="ch" forName="Child3" refType="w" fact="0.5325"/>
              <dgm:constr type="t" for="ch" forName="Child3" refType="h" fact="0.6998"/>
              <dgm:constr type="w" for="ch" forName="Child3" refType="w" fact="0.3195"/>
              <dgm:constr type="h" for="ch" forName="Child3" refType="h" fact="0.1926"/>
            </dgm:constrLst>
          </dgm:if>
          <dgm:if name="Name16" axis="ch" ptType="node" func="cnt" op="equ" val="4">
            <dgm:alg type="composite">
              <dgm:param type="ar" val="0.7073"/>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l" for="ch" forName="Accent1" refType="w" fact="0"/>
              <dgm:constr type="t" for="ch" forName="Accent1" refType="h" fact="0"/>
              <dgm:constr type="w" for="ch" forName="Accent1" refType="w" fact="0.5331"/>
              <dgm:constr type="h" for="ch" forName="Accent1" refType="h" fact="0.3771"/>
              <dgm:constr type="l" for="ch" forName="Accent2" refType="w" fact="0.1481"/>
              <dgm:constr type="t" for="ch" forName="Accent2" refType="h" fact="0.2167"/>
              <dgm:constr type="w" for="ch" forName="Accent2" refType="w" fact="0.5331"/>
              <dgm:constr type="h" for="ch" forName="Accent2" refType="h" fact="0.3771"/>
              <dgm:constr type="l" for="ch" forName="Accent3" refType="w" fact="0"/>
              <dgm:constr type="t" for="ch" forName="Accent3" refType="h" fact="0.4342"/>
              <dgm:constr type="w" for="ch" forName="Accent3" refType="w" fact="0.5331"/>
              <dgm:constr type="h" for="ch" forName="Accent3" refType="h" fact="0.3771"/>
              <dgm:constr type="l" for="ch" forName="Accent4" refType="w" fact="0.186"/>
              <dgm:constr type="t" for="ch" forName="Accent4" refType="h" fact="0.6759"/>
              <dgm:constr type="w" for="ch" forName="Accent4" refType="w" fact="0.458"/>
              <dgm:constr type="h" for="ch" forName="Accent4" refType="h" fact="0.3241"/>
              <dgm:constr type="l" for="ch" forName="Parent1" refType="w" fact="0.1171"/>
              <dgm:constr type="t" for="ch" forName="Parent1" refType="h" fact="0.1365"/>
              <dgm:constr type="w" for="ch" forName="Parent1" refType="w" fact="0.2975"/>
              <dgm:constr type="h" for="ch" forName="Parent1" refType="h" fact="0.1052"/>
              <dgm:constr type="l" for="ch" forName="Parent2" refType="w" fact="0.2658"/>
              <dgm:constr type="t" for="ch" forName="Parent2" refType="h" fact="0.3536"/>
              <dgm:constr type="w" for="ch" forName="Parent2" refType="w" fact="0.2975"/>
              <dgm:constr type="h" for="ch" forName="Parent2" refType="h" fact="0.1052"/>
              <dgm:constr type="l" for="ch" forName="Parent3" refType="w" fact="0.1171"/>
              <dgm:constr type="t" for="ch" forName="Parent3" refType="h" fact="0.5707"/>
              <dgm:constr type="w" for="ch" forName="Parent3" refType="w" fact="0.2975"/>
              <dgm:constr type="h" for="ch" forName="Parent3" refType="h" fact="0.1052"/>
              <dgm:constr type="l" for="ch" forName="Parent4" refType="w" fact="0.2658"/>
              <dgm:constr type="t" for="ch" forName="Parent4" refType="h" fact="0.7878"/>
              <dgm:constr type="w" for="ch" forName="Parent4" refType="w" fact="0.2975"/>
              <dgm:constr type="h" for="ch" forName="Parent4" refType="h" fact="0.1052"/>
              <dgm:constr type="l" for="ch" forName="Child1" refType="w" fact="0.5348"/>
              <dgm:constr type="t" for="ch" forName="Child1" refType="h" fact="0.1119"/>
              <dgm:constr type="w" for="ch" forName="Child1" refType="w" fact="0.3196"/>
              <dgm:constr type="h" for="ch" forName="Child1" refType="h" fact="0.15"/>
              <dgm:constr type="l" for="ch" forName="Child2" refType="w" fact="0.6804"/>
              <dgm:constr type="t" for="ch" forName="Child2" refType="h" fact="0.3312"/>
              <dgm:constr type="w" for="ch" forName="Child2" refType="w" fact="0.3196"/>
              <dgm:constr type="h" for="ch" forName="Child2" refType="h" fact="0.15"/>
              <dgm:constr type="l" for="ch" forName="Child3" refType="w" fact="0.5348"/>
              <dgm:constr type="t" for="ch" forName="Child3" refType="h" fact="0.5461"/>
              <dgm:constr type="w" for="ch" forName="Child3" refType="w" fact="0.3196"/>
              <dgm:constr type="h" for="ch" forName="Child3" refType="h" fact="0.15"/>
              <dgm:constr type="l" for="ch" forName="Child4" refType="w" fact="0.6804"/>
              <dgm:constr type="t" for="ch" forName="Child4" refType="h" fact="0.7632"/>
              <dgm:constr type="w" for="ch" forName="Child4" refType="w" fact="0.3196"/>
              <dgm:constr type="h" for="ch" forName="Child4" refType="h" fact="0.15"/>
            </dgm:constrLst>
          </dgm:if>
          <dgm:if name="Name17" axis="ch" ptType="node" func="cnt" op="equ" val="5">
            <dgm:alg type="composite">
              <dgm:param type="ar" val="0.5811"/>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l" for="ch" forName="Accent1" refType="w" fact="0"/>
              <dgm:constr type="t" for="ch" forName="Accent1" refType="h" fact="0"/>
              <dgm:constr type="w" for="ch" forName="Accent1" refType="w" fact="0.5331"/>
              <dgm:constr type="h" for="ch" forName="Accent1" refType="h" fact="0.3098"/>
              <dgm:constr type="l" for="ch" forName="Accent2" refType="w" fact="0.1481"/>
              <dgm:constr type="t" for="ch" forName="Accent2" refType="h" fact="0.178"/>
              <dgm:constr type="w" for="ch" forName="Accent2" refType="w" fact="0.5331"/>
              <dgm:constr type="h" for="ch" forName="Accent2" refType="h" fact="0.3098"/>
              <dgm:constr type="l" for="ch" forName="Accent3" refType="w" fact="0"/>
              <dgm:constr type="t" for="ch" forName="Accent3" refType="h" fact="0.3568"/>
              <dgm:constr type="w" for="ch" forName="Accent3" refType="w" fact="0.5331"/>
              <dgm:constr type="h" for="ch" forName="Accent3" refType="h" fact="0.3098"/>
              <dgm:constr type="l" for="ch" forName="Accent4" refType="w" fact="0.1481"/>
              <dgm:constr type="t" for="ch" forName="Accent4" refType="h" fact="0.5351"/>
              <dgm:constr type="w" for="ch" forName="Accent4" refType="w" fact="0.5331"/>
              <dgm:constr type="h" for="ch" forName="Accent4" refType="h" fact="0.3098"/>
              <dgm:constr type="l" for="ch" forName="Accent5" refType="w" fact="0.0378"/>
              <dgm:constr type="t" for="ch" forName="Accent5" refType="h" fact="0.7337"/>
              <dgm:constr type="w" for="ch" forName="Accent5" refType="w" fact="0.458"/>
              <dgm:constr type="h" for="ch" forName="Accent5" refType="h" fact="0.2663"/>
              <dgm:constr type="l" for="ch" forName="Parent1" refType="w" fact="0.1171"/>
              <dgm:constr type="t" for="ch" forName="Parent1" refType="h" fact="0.1122"/>
              <dgm:constr type="w" for="ch" forName="Parent1" refType="w" fact="0.2975"/>
              <dgm:constr type="h" for="ch" forName="Parent1" refType="h" fact="0.0864"/>
              <dgm:constr type="l" for="ch" forName="Parent2" refType="w" fact="0.2658"/>
              <dgm:constr type="t" for="ch" forName="Parent2" refType="h" fact="0.2906"/>
              <dgm:constr type="w" for="ch" forName="Parent2" refType="w" fact="0.2975"/>
              <dgm:constr type="h" for="ch" forName="Parent2" refType="h" fact="0.0864"/>
              <dgm:constr type="l" for="ch" forName="Parent3" refType="w" fact="0.1171"/>
              <dgm:constr type="t" for="ch" forName="Parent3" refType="h" fact="0.4689"/>
              <dgm:constr type="w" for="ch" forName="Parent3" refType="w" fact="0.2975"/>
              <dgm:constr type="h" for="ch" forName="Parent3" refType="h" fact="0.0864"/>
              <dgm:constr type="l" for="ch" forName="Parent4" refType="w" fact="0.2658"/>
              <dgm:constr type="t" for="ch" forName="Parent4" refType="h" fact="0.6473"/>
              <dgm:constr type="w" for="ch" forName="Parent4" refType="w" fact="0.2975"/>
              <dgm:constr type="h" for="ch" forName="Parent4" refType="h" fact="0.0864"/>
              <dgm:constr type="l" for="ch" forName="Parent5" refType="w" fact="0.1171"/>
              <dgm:constr type="t" for="ch" forName="Parent5" refType="h" fact="0.8257"/>
              <dgm:constr type="w" for="ch" forName="Parent5" refType="w" fact="0.2975"/>
              <dgm:constr type="h" for="ch" forName="Parent5" refType="h" fact="0.0864"/>
              <dgm:constr type="l" for="ch" forName="Child1" refType="w" fact="0.5348"/>
              <dgm:constr type="t" for="ch" forName="Child1" refType="h" fact="0.0919"/>
              <dgm:constr type="w" for="ch" forName="Child1" refType="w" fact="0.3196"/>
              <dgm:constr type="h" for="ch" forName="Child1" refType="h" fact="0.1232"/>
              <dgm:constr type="l" for="ch" forName="Child2" refType="w" fact="0.6804"/>
              <dgm:constr type="t" for="ch" forName="Child2" refType="h" fact="0.2722"/>
              <dgm:constr type="w" for="ch" forName="Child2" refType="w" fact="0.3196"/>
              <dgm:constr type="h" for="ch" forName="Child2" refType="h" fact="0.1232"/>
              <dgm:constr type="l" for="ch" forName="Child3" refType="w" fact="0.5348"/>
              <dgm:constr type="t" for="ch" forName="Child3" refType="h" fact="0.4487"/>
              <dgm:constr type="w" for="ch" forName="Child3" refType="w" fact="0.3196"/>
              <dgm:constr type="h" for="ch" forName="Child3" refType="h" fact="0.1232"/>
              <dgm:constr type="l" for="ch" forName="Child4" refType="w" fact="0.6804"/>
              <dgm:constr type="t" for="ch" forName="Child4" refType="h" fact="0.6271"/>
              <dgm:constr type="w" for="ch" forName="Child4" refType="w" fact="0.3196"/>
              <dgm:constr type="h" for="ch" forName="Child4" refType="h" fact="0.1232"/>
              <dgm:constr type="l" for="ch" forName="Child5" refType="w" fact="0.5348"/>
              <dgm:constr type="t" for="ch" forName="Child5" refType="h" fact="0.8073"/>
              <dgm:constr type="w" for="ch" forName="Child5" refType="w" fact="0.3196"/>
              <dgm:constr type="h" for="ch" forName="Child5" refType="h" fact="0.1232"/>
            </dgm:constrLst>
          </dgm:if>
          <dgm:if name="Name18" axis="ch" ptType="node" func="cnt" op="equ" val="6">
            <dgm:alg type="composite">
              <dgm:param type="ar" val="0.4931"/>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l" for="ch" forName="Accent1" refType="w" fact="0"/>
              <dgm:constr type="t" for="ch" forName="Accent1" refType="h" fact="0"/>
              <dgm:constr type="w" for="ch" forName="Accent1" refType="w" fact="0.5331"/>
              <dgm:constr type="h" for="ch" forName="Accent1" refType="h" fact="0.2629"/>
              <dgm:constr type="l" for="ch" forName="Accent2" refType="w" fact="0.1481"/>
              <dgm:constr type="t" for="ch" forName="Accent2" refType="h" fact="0.1511"/>
              <dgm:constr type="w" for="ch" forName="Accent2" refType="w" fact="0.5331"/>
              <dgm:constr type="h" for="ch" forName="Accent2" refType="h" fact="0.2629"/>
              <dgm:constr type="l" for="ch" forName="Accent3" refType="w" fact="0"/>
              <dgm:constr type="t" for="ch" forName="Accent3" refType="h" fact="0.3027"/>
              <dgm:constr type="w" for="ch" forName="Accent3" refType="w" fact="0.5331"/>
              <dgm:constr type="h" for="ch" forName="Accent3" refType="h" fact="0.2629"/>
              <dgm:constr type="l" for="ch" forName="Accent4" refType="w" fact="0.1481"/>
              <dgm:constr type="t" for="ch" forName="Accent4" refType="h" fact="0.4541"/>
              <dgm:constr type="w" for="ch" forName="Accent4" refType="w" fact="0.5331"/>
              <dgm:constr type="h" for="ch" forName="Accent4" refType="h" fact="0.2629"/>
              <dgm:constr type="l" for="ch" forName="Accent5" refType="w" fact="0"/>
              <dgm:constr type="t" for="ch" forName="Accent5" refType="h" fact="0.6053"/>
              <dgm:constr type="w" for="ch" forName="Accent5" refType="w" fact="0.5331"/>
              <dgm:constr type="h" for="ch" forName="Accent5" refType="h" fact="0.2629"/>
              <dgm:constr type="l" for="ch" forName="Accent6" refType="w" fact="0.186"/>
              <dgm:constr type="t" for="ch" forName="Accent6" refType="h" fact="0.774"/>
              <dgm:constr type="w" for="ch" forName="Accent6" refType="w" fact="0.458"/>
              <dgm:constr type="h" for="ch" forName="Accent6" refType="h" fact="0.226"/>
              <dgm:constr type="l" for="ch" forName="Parent1" refType="w" fact="0.1171"/>
              <dgm:constr type="t" for="ch" forName="Parent1" refType="h" fact="0.0952"/>
              <dgm:constr type="w" for="ch" forName="Parent1" refType="w" fact="0.2975"/>
              <dgm:constr type="h" for="ch" forName="Parent1" refType="h" fact="0.0733"/>
              <dgm:constr type="l" for="ch" forName="Parent2" refType="w" fact="0.2658"/>
              <dgm:constr type="t" for="ch" forName="Parent2" refType="h" fact="0.2466"/>
              <dgm:constr type="w" for="ch" forName="Parent2" refType="w" fact="0.2975"/>
              <dgm:constr type="h" for="ch" forName="Parent2" refType="h" fact="0.0733"/>
              <dgm:constr type="l" for="ch" forName="Parent3" refType="w" fact="0.1171"/>
              <dgm:constr type="t" for="ch" forName="Parent3" refType="h" fact="0.3979"/>
              <dgm:constr type="w" for="ch" forName="Parent3" refType="w" fact="0.2975"/>
              <dgm:constr type="h" for="ch" forName="Parent3" refType="h" fact="0.0733"/>
              <dgm:constr type="l" for="ch" forName="Parent4" refType="w" fact="0.2658"/>
              <dgm:constr type="t" for="ch" forName="Parent4" refType="h" fact="0.5493"/>
              <dgm:constr type="w" for="ch" forName="Parent4" refType="w" fact="0.2975"/>
              <dgm:constr type="h" for="ch" forName="Parent4" refType="h" fact="0.0733"/>
              <dgm:constr type="l" for="ch" forName="Parent5" refType="w" fact="0.1171"/>
              <dgm:constr type="t" for="ch" forName="Parent5" refType="h" fact="0.7005"/>
              <dgm:constr type="w" for="ch" forName="Parent5" refType="w" fact="0.2975"/>
              <dgm:constr type="h" for="ch" forName="Parent5" refType="h" fact="0.0733"/>
              <dgm:constr type="l" for="ch" forName="Parent6" refType="w" fact="0.2658"/>
              <dgm:constr type="t" for="ch" forName="Parent6" refType="h" fact="0.8519"/>
              <dgm:constr type="w" for="ch" forName="Parent6" refType="w" fact="0.2975"/>
              <dgm:constr type="h" for="ch" forName="Parent6" refType="h" fact="0.0733"/>
              <dgm:constr type="l" for="ch" forName="Child1" refType="w" fact="0.5348"/>
              <dgm:constr type="t" for="ch" forName="Child1" refType="h" fact="0.078"/>
              <dgm:constr type="w" for="ch" forName="Child1" refType="w" fact="0.3196"/>
              <dgm:constr type="h" for="ch" forName="Child1" refType="h" fact="0.1046"/>
              <dgm:constr type="l" for="ch" forName="Child2" refType="w" fact="0.6804"/>
              <dgm:constr type="t" for="ch" forName="Child2" refType="h" fact="0.231"/>
              <dgm:constr type="w" for="ch" forName="Child2" refType="w" fact="0.3196"/>
              <dgm:constr type="h" for="ch" forName="Child2" refType="h" fact="0.1046"/>
              <dgm:constr type="l" for="ch" forName="Child3" refType="w" fact="0.5348"/>
              <dgm:constr type="t" for="ch" forName="Child3" refType="h" fact="0.3808"/>
              <dgm:constr type="w" for="ch" forName="Child3" refType="w" fact="0.3196"/>
              <dgm:constr type="h" for="ch" forName="Child3" refType="h" fact="0.1046"/>
              <dgm:constr type="l" for="ch" forName="Child4" refType="w" fact="0.6804"/>
              <dgm:constr type="t" for="ch" forName="Child4" refType="h" fact="0.5322"/>
              <dgm:constr type="w" for="ch" forName="Child4" refType="w" fact="0.3196"/>
              <dgm:constr type="h" for="ch" forName="Child4" refType="h" fact="0.1046"/>
              <dgm:constr type="l" for="ch" forName="Child5" refType="w" fact="0.5348"/>
              <dgm:constr type="t" for="ch" forName="Child5" refType="h" fact="0.6833"/>
              <dgm:constr type="w" for="ch" forName="Child5" refType="w" fact="0.3196"/>
              <dgm:constr type="h" for="ch" forName="Child5" refType="h" fact="0.1046"/>
              <dgm:constr type="l" for="ch" forName="Child6" refType="w" fact="0.6804"/>
              <dgm:constr type="t" for="ch" forName="Child6" refType="h" fact="0.8347"/>
              <dgm:constr type="w" for="ch" forName="Child6" refType="w" fact="0.3196"/>
              <dgm:constr type="h" for="ch" forName="Child6" refType="h" fact="0.1046"/>
            </dgm:constrLst>
          </dgm:if>
          <dgm:else name="Name19">
            <dgm:alg type="composite">
              <dgm:param type="ar" val="0.4284"/>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l" for="ch" forName="Accent1" refType="w" fact="0"/>
              <dgm:constr type="t" for="ch" forName="Accent1" refType="h" fact="0"/>
              <dgm:constr type="w" for="ch" forName="Accent1" refType="w" fact="0.5331"/>
              <dgm:constr type="h" for="ch" forName="Accent1" refType="h" fact="0.2284"/>
              <dgm:constr type="l" for="ch" forName="Accent2" refType="w" fact="0.1481"/>
              <dgm:constr type="t" for="ch" forName="Accent2" refType="h" fact="0.1312"/>
              <dgm:constr type="w" for="ch" forName="Accent2" refType="w" fact="0.5331"/>
              <dgm:constr type="h" for="ch" forName="Accent2" refType="h" fact="0.2284"/>
              <dgm:constr type="l" for="ch" forName="Accent3" refType="w" fact="0"/>
              <dgm:constr type="t" for="ch" forName="Accent3" refType="h" fact="0.263"/>
              <dgm:constr type="w" for="ch" forName="Accent3" refType="w" fact="0.5331"/>
              <dgm:constr type="h" for="ch" forName="Accent3" refType="h" fact="0.2284"/>
              <dgm:constr type="l" for="ch" forName="Accent4" refType="w" fact="0.1481"/>
              <dgm:constr type="t" for="ch" forName="Accent4" refType="h" fact="0.3945"/>
              <dgm:constr type="w" for="ch" forName="Accent4" refType="w" fact="0.5331"/>
              <dgm:constr type="h" for="ch" forName="Accent4" refType="h" fact="0.2284"/>
              <dgm:constr type="l" for="ch" forName="Accent5" refType="w" fact="0"/>
              <dgm:constr type="t" for="ch" forName="Accent5" refType="h" fact="0.5258"/>
              <dgm:constr type="w" for="ch" forName="Accent5" refType="w" fact="0.5331"/>
              <dgm:constr type="h" for="ch" forName="Accent5" refType="h" fact="0.2284"/>
              <dgm:constr type="l" for="ch" forName="Accent6" refType="w" fact="0.1481"/>
              <dgm:constr type="t" for="ch" forName="Accent6" refType="h" fact="0.6573"/>
              <dgm:constr type="w" for="ch" forName="Accent6" refType="w" fact="0.5331"/>
              <dgm:constr type="h" for="ch" forName="Accent6" refType="h" fact="0.2284"/>
              <dgm:constr type="l" for="ch" forName="Accent7" refType="w" fact="0.0378"/>
              <dgm:constr type="t" for="ch" forName="Accent7" refType="h" fact="0.8037"/>
              <dgm:constr type="w" for="ch" forName="Accent7" refType="w" fact="0.458"/>
              <dgm:constr type="h" for="ch" forName="Accent7" refType="h" fact="0.1963"/>
              <dgm:constr type="l" for="ch" forName="Parent1" refType="w" fact="0.1171"/>
              <dgm:constr type="t" for="ch" forName="Parent1" refType="h" fact="0.0827"/>
              <dgm:constr type="w" for="ch" forName="Parent1" refType="w" fact="0.2975"/>
              <dgm:constr type="h" for="ch" forName="Parent1" refType="h" fact="0.0637"/>
              <dgm:constr type="l" for="ch" forName="Parent2" refType="w" fact="0.2658"/>
              <dgm:constr type="t" for="ch" forName="Parent2" refType="h" fact="0.2142"/>
              <dgm:constr type="w" for="ch" forName="Parent2" refType="w" fact="0.2975"/>
              <dgm:constr type="h" for="ch" forName="Parent2" refType="h" fact="0.0637"/>
              <dgm:constr type="l" for="ch" forName="Parent3" refType="w" fact="0.1171"/>
              <dgm:constr type="t" for="ch" forName="Parent3" refType="h" fact="0.3457"/>
              <dgm:constr type="w" for="ch" forName="Parent3" refType="w" fact="0.2975"/>
              <dgm:constr type="h" for="ch" forName="Parent3" refType="h" fact="0.0637"/>
              <dgm:constr type="l" for="ch" forName="Parent4" refType="w" fact="0.2658"/>
              <dgm:constr type="t" for="ch" forName="Parent4" refType="h" fact="0.4772"/>
              <dgm:constr type="w" for="ch" forName="Parent4" refType="w" fact="0.2975"/>
              <dgm:constr type="h" for="ch" forName="Parent4" refType="h" fact="0.0637"/>
              <dgm:constr type="l" for="ch" forName="Parent5" refType="w" fact="0.1171"/>
              <dgm:constr type="t" for="ch" forName="Parent5" refType="h" fact="0.6085"/>
              <dgm:constr type="w" for="ch" forName="Parent5" refType="w" fact="0.2975"/>
              <dgm:constr type="h" for="ch" forName="Parent5" refType="h" fact="0.0637"/>
              <dgm:constr type="l" for="ch" forName="Parent6" refType="w" fact="0.2658"/>
              <dgm:constr type="t" for="ch" forName="Parent6" refType="h" fact="0.74"/>
              <dgm:constr type="w" for="ch" forName="Parent6" refType="w" fact="0.2975"/>
              <dgm:constr type="h" for="ch" forName="Parent6" refType="h" fact="0.0637"/>
              <dgm:constr type="l" for="ch" forName="Parent7" refType="w" fact="0.1171"/>
              <dgm:constr type="t" for="ch" forName="Parent7" refType="h" fact="0.8715"/>
              <dgm:constr type="w" for="ch" forName="Parent7" refType="w" fact="0.2975"/>
              <dgm:constr type="h" for="ch" forName="Parent7" refType="h" fact="0.0637"/>
              <dgm:constr type="l" for="ch" forName="Child1" refType="w" fact="0.5348"/>
              <dgm:constr type="t" for="ch" forName="Child1" refType="h" fact="0.0678"/>
              <dgm:constr type="w" for="ch" forName="Child1" refType="w" fact="0.3196"/>
              <dgm:constr type="h" for="ch" forName="Child1" refType="h" fact="0.0908"/>
              <dgm:constr type="l" for="ch" forName="Child2" refType="w" fact="0.6804"/>
              <dgm:constr type="t" for="ch" forName="Child2" refType="h" fact="0.2006"/>
              <dgm:constr type="w" for="ch" forName="Child2" refType="w" fact="0.3196"/>
              <dgm:constr type="h" for="ch" forName="Child2" refType="h" fact="0.0908"/>
              <dgm:constr type="l" for="ch" forName="Child3" refType="w" fact="0.5348"/>
              <dgm:constr type="t" for="ch" forName="Child3" refType="h" fact="0.3308"/>
              <dgm:constr type="w" for="ch" forName="Child3" refType="w" fact="0.3196"/>
              <dgm:constr type="h" for="ch" forName="Child3" refType="h" fact="0.0908"/>
              <dgm:constr type="l" for="ch" forName="Child4" refType="w" fact="0.6804"/>
              <dgm:constr type="t" for="ch" forName="Child4" refType="h" fact="0.4623"/>
              <dgm:constr type="w" for="ch" forName="Child4" refType="w" fact="0.3196"/>
              <dgm:constr type="h" for="ch" forName="Child4" refType="h" fact="0.0908"/>
              <dgm:constr type="l" for="ch" forName="Child5" refType="w" fact="0.5348"/>
              <dgm:constr type="t" for="ch" forName="Child5" refType="h" fact="0.5936"/>
              <dgm:constr type="w" for="ch" forName="Child5" refType="w" fact="0.3196"/>
              <dgm:constr type="h" for="ch" forName="Child5" refType="h" fact="0.0908"/>
              <dgm:constr type="l" for="ch" forName="Child6" refType="w" fact="0.6804"/>
              <dgm:constr type="t" for="ch" forName="Child6" refType="h" fact="0.7251"/>
              <dgm:constr type="w" for="ch" forName="Child6" refType="w" fact="0.3196"/>
              <dgm:constr type="h" for="ch" forName="Child6" refType="h" fact="0.0908"/>
              <dgm:constr type="l" for="ch" forName="Child7" refType="w" fact="0.5348"/>
              <dgm:constr type="t" for="ch" forName="Child7" refType="h" fact="0.8579"/>
              <dgm:constr type="w" for="ch" forName="Child7" refType="w" fact="0.3196"/>
              <dgm:constr type="h" for="ch" forName="Child7" refType="h" fact="0.0908"/>
            </dgm:constrLst>
          </dgm:else>
        </dgm:choose>
      </dgm:else>
    </dgm:choose>
    <dgm:forEach name="wrapper" axis="self" ptType="parTrans">
      <dgm:forEach name="accentRepeat" axis="self">
        <dgm:layoutNode name="Accent" styleLbl="node1">
          <dgm:alg type="sp"/>
          <dgm:choose name="Name20">
            <dgm:if name="Name21" func="var" arg="dir" op="equ" val="norm">
              <dgm:choose name="Name22">
                <dgm:if name="Name23" axis="precedSib" ptType="node" func="cnt" op="equ" val="0">
                  <dgm:choose name="Name24">
                    <dgm:if name="Name25" axis="followSib" ptType="node" func="cnt" op="equ" val="0">
                      <dgm:shape xmlns:r="http://schemas.openxmlformats.org/officeDocument/2006/relationships" type="circularArrow" r:blip="">
                        <dgm:adjLst>
                          <dgm:adj idx="1" val="0.1098"/>
                          <dgm:adj idx="2" val="19.0387"/>
                          <dgm:adj idx="3" val="150"/>
                          <dgm:adj idx="4" val="180"/>
                          <dgm:adj idx="5" val="0.125"/>
                        </dgm:adjLst>
                      </dgm:shape>
                    </dgm:if>
                    <dgm:else name="Name26">
                      <dgm:shape xmlns:r="http://schemas.openxmlformats.org/officeDocument/2006/relationships" type="circularArrow" r:blip="">
                        <dgm:adjLst>
                          <dgm:adj idx="1" val="0.1098"/>
                          <dgm:adj idx="2" val="19.0387"/>
                          <dgm:adj idx="3" val="75"/>
                          <dgm:adj idx="4" val="180"/>
                          <dgm:adj idx="5" val="0.125"/>
                        </dgm:adjLst>
                      </dgm:shape>
                    </dgm:else>
                  </dgm:choose>
                </dgm:if>
                <dgm:else name="Name27">
                  <dgm:choose name="Name28">
                    <dgm:if name="Name29" axis="followSib" ptType="node" func="cnt" op="equ" val="0">
                      <dgm:choose name="Name30">
                        <dgm:if name="Name31" axis="precedSib" ptType="node" func="cnt" op="equ" val="1">
                          <dgm:shape xmlns:r="http://schemas.openxmlformats.org/officeDocument/2006/relationships" type="blockArc" r:blip="">
                            <dgm:adjLst>
                              <dgm:adj idx="1" val="0"/>
                              <dgm:adj idx="2" val="-45"/>
                              <dgm:adj idx="3" val="0.1274"/>
                            </dgm:adjLst>
                          </dgm:shape>
                        </dgm:if>
                        <dgm:if name="Name32" axis="precedSib" ptType="node" func="cnt" op="equ" val="2">
                          <dgm:shape xmlns:r="http://schemas.openxmlformats.org/officeDocument/2006/relationships" type="blockArc" r:blip="">
                            <dgm:adjLst>
                              <dgm:adj idx="1" val="-135"/>
                              <dgm:adj idx="2" val="180"/>
                              <dgm:adj idx="3" val="0.1274"/>
                            </dgm:adjLst>
                          </dgm:shape>
                        </dgm:if>
                        <dgm:if name="Name33" axis="precedSib" ptType="node" func="cnt" op="equ" val="3">
                          <dgm:shape xmlns:r="http://schemas.openxmlformats.org/officeDocument/2006/relationships" type="blockArc" r:blip="">
                            <dgm:adjLst>
                              <dgm:adj idx="1" val="0"/>
                              <dgm:adj idx="2" val="-45"/>
                              <dgm:adj idx="3" val="0.1274"/>
                            </dgm:adjLst>
                          </dgm:shape>
                        </dgm:if>
                        <dgm:if name="Name34" axis="precedSib" ptType="node" func="cnt" op="equ" val="4">
                          <dgm:shape xmlns:r="http://schemas.openxmlformats.org/officeDocument/2006/relationships" type="blockArc" r:blip="">
                            <dgm:adjLst>
                              <dgm:adj idx="1" val="-135"/>
                              <dgm:adj idx="2" val="180"/>
                              <dgm:adj idx="3" val="0.1274"/>
                            </dgm:adjLst>
                          </dgm:shape>
                        </dgm:if>
                        <dgm:if name="Name35" axis="precedSib" ptType="node" func="cnt" op="equ" val="5">
                          <dgm:shape xmlns:r="http://schemas.openxmlformats.org/officeDocument/2006/relationships" type="blockArc" r:blip="">
                            <dgm:adjLst>
                              <dgm:adj idx="1" val="0"/>
                              <dgm:adj idx="2" val="-45"/>
                              <dgm:adj idx="3" val="0.1274"/>
                            </dgm:adjLst>
                          </dgm:shape>
                        </dgm:if>
                        <dgm:if name="Name36" axis="precedSib" ptType="node" func="cnt" op="equ" val="6">
                          <dgm:shape xmlns:r="http://schemas.openxmlformats.org/officeDocument/2006/relationships" type="blockArc" r:blip="">
                            <dgm:adjLst>
                              <dgm:adj idx="1" val="-135"/>
                              <dgm:adj idx="2" val="180"/>
                              <dgm:adj idx="3" val="0.1274"/>
                            </dgm:adjLst>
                          </dgm:shape>
                        </dgm:if>
                        <dgm:else name="Name37"/>
                      </dgm:choose>
                    </dgm:if>
                    <dgm:else name="Name38">
                      <dgm:choose name="Name39">
                        <dgm:if name="Name40" axis="precedSib" ptType="node" func="cnt" op="equ" val="0">
                          <dgm:shape xmlns:r="http://schemas.openxmlformats.org/officeDocument/2006/relationships" type="blockArc" r:blip="">
                            <dgm:adjLst>
                              <dgm:adj idx="1" val="-133.1632"/>
                              <dgm:adj idx="2" val="65"/>
                              <dgm:adj idx="3" val="0.13"/>
                            </dgm:adjLst>
                          </dgm:shape>
                        </dgm:if>
                        <dgm:if name="Name41" axis="precedSib" ptType="node" func="cnt" op="equ" val="1">
                          <dgm:shape xmlns:r="http://schemas.openxmlformats.org/officeDocument/2006/relationships" type="leftCircularArrow" r:blip="">
                            <dgm:adjLst>
                              <dgm:adj idx="1" val="0.1098"/>
                              <dgm:adj idx="2" val="19.0387"/>
                              <dgm:adj idx="3" val="105"/>
                              <dgm:adj idx="4" val="-45"/>
                              <dgm:adj idx="5" val="0.125"/>
                            </dgm:adjLst>
                          </dgm:shape>
                        </dgm:if>
                        <dgm:if name="Name42" axis="precedSib" ptType="node" func="cnt" op="equ" val="2">
                          <dgm:shape xmlns:r="http://schemas.openxmlformats.org/officeDocument/2006/relationships" type="circularArrow" r:blip="">
                            <dgm:adjLst>
                              <dgm:adj idx="1" val="0.1098"/>
                              <dgm:adj idx="2" val="19.0387"/>
                              <dgm:adj idx="3" val="75"/>
                              <dgm:adj idx="4" val="-135"/>
                              <dgm:adj idx="5" val="0.125"/>
                            </dgm:adjLst>
                          </dgm:shape>
                        </dgm:if>
                        <dgm:if name="Name43" axis="precedSib" ptType="node" func="cnt" op="equ" val="3">
                          <dgm:shape xmlns:r="http://schemas.openxmlformats.org/officeDocument/2006/relationships" type="leftCircularArrow" r:blip="">
                            <dgm:adjLst>
                              <dgm:adj idx="1" val="0.1098"/>
                              <dgm:adj idx="2" val="19.0387"/>
                              <dgm:adj idx="3" val="105"/>
                              <dgm:adj idx="4" val="-45"/>
                              <dgm:adj idx="5" val="0.125"/>
                            </dgm:adjLst>
                          </dgm:shape>
                        </dgm:if>
                        <dgm:if name="Name44" axis="precedSib" ptType="node" func="cnt" op="equ" val="4">
                          <dgm:shape xmlns:r="http://schemas.openxmlformats.org/officeDocument/2006/relationships" type="circularArrow" r:blip="">
                            <dgm:adjLst>
                              <dgm:adj idx="1" val="0.1098"/>
                              <dgm:adj idx="2" val="19.0387"/>
                              <dgm:adj idx="3" val="75"/>
                              <dgm:adj idx="4" val="-135"/>
                              <dgm:adj idx="5" val="0.125"/>
                            </dgm:adjLst>
                          </dgm:shape>
                        </dgm:if>
                        <dgm:if name="Name45" axis="precedSib" ptType="node" func="cnt" op="equ" val="5">
                          <dgm:shape xmlns:r="http://schemas.openxmlformats.org/officeDocument/2006/relationships" type="leftCircularArrow" r:blip="">
                            <dgm:adjLst>
                              <dgm:adj idx="1" val="0.1098"/>
                              <dgm:adj idx="2" val="19.0387"/>
                              <dgm:adj idx="3" val="105"/>
                              <dgm:adj idx="4" val="-45"/>
                              <dgm:adj idx="5" val="0.125"/>
                            </dgm:adjLst>
                          </dgm:shape>
                        </dgm:if>
                        <dgm:if name="Name46" axis="precedSib" ptType="node" func="cnt" op="equ" val="6">
                          <dgm:shape xmlns:r="http://schemas.openxmlformats.org/officeDocument/2006/relationships" type="blockArc" r:blip="">
                            <dgm:adjLst>
                              <dgm:adj idx="1" val="-135"/>
                              <dgm:adj idx="2" val="180"/>
                              <dgm:adj idx="3" val="0.1274"/>
                            </dgm:adjLst>
                          </dgm:shape>
                        </dgm:if>
                        <dgm:else name="Name47"/>
                      </dgm:choose>
                    </dgm:else>
                  </dgm:choose>
                </dgm:else>
              </dgm:choose>
            </dgm:if>
            <dgm:else name="Name48">
              <dgm:choose name="Name49">
                <dgm:if name="Name50" axis="precedSib" ptType="node" func="cnt" op="equ" val="0">
                  <dgm:choose name="Name51">
                    <dgm:if name="Name52" axis="followSib" ptType="node" func="cnt" op="equ" val="0">
                      <dgm:shape xmlns:r="http://schemas.openxmlformats.org/officeDocument/2006/relationships" type="leftCircularArrow" r:blip="">
                        <dgm:adjLst>
                          <dgm:adj idx="1" val="0.1098"/>
                          <dgm:adj idx="2" val="19.0387"/>
                          <dgm:adj idx="3" val="30"/>
                          <dgm:adj idx="4" val="0"/>
                          <dgm:adj idx="5" val="0.125"/>
                        </dgm:adjLst>
                      </dgm:shape>
                    </dgm:if>
                    <dgm:else name="Name53">
                      <dgm:shape xmlns:r="http://schemas.openxmlformats.org/officeDocument/2006/relationships" type="leftCircularArrow" r:blip="">
                        <dgm:adjLst>
                          <dgm:adj idx="1" val="0.1098"/>
                          <dgm:adj idx="2" val="19.0387"/>
                          <dgm:adj idx="3" val="105"/>
                          <dgm:adj idx="4" val="0"/>
                          <dgm:adj idx="5" val="0.125"/>
                        </dgm:adjLst>
                      </dgm:shape>
                    </dgm:else>
                  </dgm:choose>
                </dgm:if>
                <dgm:else name="Name54">
                  <dgm:choose name="Name55">
                    <dgm:if name="Name56" axis="followSib" ptType="node" func="cnt" op="equ" val="0">
                      <dgm:choose name="Name57">
                        <dgm:if name="Name58" axis="precedSib" ptType="node" func="cnt" op="equ" val="1">
                          <dgm:shape xmlns:r="http://schemas.openxmlformats.org/officeDocument/2006/relationships" type="blockArc" r:blip="">
                            <dgm:adjLst>
                              <dgm:adj idx="1" val="-135"/>
                              <dgm:adj idx="2" val="180"/>
                              <dgm:adj idx="3" val="0.1274"/>
                            </dgm:adjLst>
                          </dgm:shape>
                        </dgm:if>
                        <dgm:if name="Name59" axis="precedSib" ptType="node" func="cnt" op="equ" val="2">
                          <dgm:shape xmlns:r="http://schemas.openxmlformats.org/officeDocument/2006/relationships" type="blockArc" r:blip="">
                            <dgm:adjLst>
                              <dgm:adj idx="1" val="0"/>
                              <dgm:adj idx="2" val="-45"/>
                              <dgm:adj idx="3" val="0.1274"/>
                            </dgm:adjLst>
                          </dgm:shape>
                        </dgm:if>
                        <dgm:if name="Name60" axis="precedSib" ptType="node" func="cnt" op="equ" val="3">
                          <dgm:shape xmlns:r="http://schemas.openxmlformats.org/officeDocument/2006/relationships" type="blockArc" r:blip="">
                            <dgm:adjLst>
                              <dgm:adj idx="1" val="-135"/>
                              <dgm:adj idx="2" val="180"/>
                              <dgm:adj idx="3" val="0.1274"/>
                            </dgm:adjLst>
                          </dgm:shape>
                        </dgm:if>
                        <dgm:if name="Name61" axis="precedSib" ptType="node" func="cnt" op="equ" val="4">
                          <dgm:shape xmlns:r="http://schemas.openxmlformats.org/officeDocument/2006/relationships" type="blockArc" r:blip="">
                            <dgm:adjLst>
                              <dgm:adj idx="1" val="0"/>
                              <dgm:adj idx="2" val="-45"/>
                              <dgm:adj idx="3" val="0.1274"/>
                            </dgm:adjLst>
                          </dgm:shape>
                        </dgm:if>
                        <dgm:if name="Name62" axis="precedSib" ptType="node" func="cnt" op="equ" val="5">
                          <dgm:shape xmlns:r="http://schemas.openxmlformats.org/officeDocument/2006/relationships" type="blockArc" r:blip="">
                            <dgm:adjLst>
                              <dgm:adj idx="1" val="-135"/>
                              <dgm:adj idx="2" val="180"/>
                              <dgm:adj idx="3" val="0.1274"/>
                            </dgm:adjLst>
                          </dgm:shape>
                        </dgm:if>
                        <dgm:if name="Name63" axis="precedSib" ptType="node" func="cnt" op="equ" val="6">
                          <dgm:shape xmlns:r="http://schemas.openxmlformats.org/officeDocument/2006/relationships" type="blockArc" r:blip="">
                            <dgm:adjLst>
                              <dgm:adj idx="1" val="0"/>
                              <dgm:adj idx="2" val="-45"/>
                              <dgm:adj idx="3" val="0.1274"/>
                            </dgm:adjLst>
                          </dgm:shape>
                        </dgm:if>
                        <dgm:else name="Name64"/>
                      </dgm:choose>
                    </dgm:if>
                    <dgm:else name="Name65">
                      <dgm:choose name="Name66">
                        <dgm:if name="Name67" axis="precedSib" ptType="node" func="cnt" op="equ" val="0">
                          <dgm:shape xmlns:r="http://schemas.openxmlformats.org/officeDocument/2006/relationships" type="blockArc" r:blip="">
                            <dgm:adjLst>
                              <dgm:adj idx="1" val="-133.1632"/>
                              <dgm:adj idx="2" val="65"/>
                              <dgm:adj idx="3" val="0.13"/>
                            </dgm:adjLst>
                          </dgm:shape>
                        </dgm:if>
                        <dgm:if name="Name68" axis="precedSib" ptType="node" func="cnt" op="equ" val="1">
                          <dgm:shape xmlns:r="http://schemas.openxmlformats.org/officeDocument/2006/relationships" type="circularArrow" r:blip="">
                            <dgm:adjLst>
                              <dgm:adj idx="1" val="0.1098"/>
                              <dgm:adj idx="2" val="19.0387"/>
                              <dgm:adj idx="3" val="75"/>
                              <dgm:adj idx="4" val="-135"/>
                              <dgm:adj idx="5" val="0.125"/>
                            </dgm:adjLst>
                          </dgm:shape>
                        </dgm:if>
                        <dgm:if name="Name69" axis="precedSib" ptType="node" func="cnt" op="equ" val="2">
                          <dgm:shape xmlns:r="http://schemas.openxmlformats.org/officeDocument/2006/relationships" type="leftCircularArrow" r:blip="">
                            <dgm:adjLst>
                              <dgm:adj idx="1" val="0.1098"/>
                              <dgm:adj idx="2" val="19.0387"/>
                              <dgm:adj idx="3" val="105"/>
                              <dgm:adj idx="4" val="-45"/>
                              <dgm:adj idx="5" val="0.125"/>
                            </dgm:adjLst>
                          </dgm:shape>
                        </dgm:if>
                        <dgm:if name="Name70" axis="precedSib" ptType="node" func="cnt" op="equ" val="3">
                          <dgm:shape xmlns:r="http://schemas.openxmlformats.org/officeDocument/2006/relationships" type="circularArrow" r:blip="">
                            <dgm:adjLst>
                              <dgm:adj idx="1" val="0.1098"/>
                              <dgm:adj idx="2" val="19.0387"/>
                              <dgm:adj idx="3" val="75"/>
                              <dgm:adj idx="4" val="-135"/>
                              <dgm:adj idx="5" val="0.125"/>
                            </dgm:adjLst>
                          </dgm:shape>
                        </dgm:if>
                        <dgm:if name="Name71" axis="precedSib" ptType="node" func="cnt" op="equ" val="4">
                          <dgm:shape xmlns:r="http://schemas.openxmlformats.org/officeDocument/2006/relationships" type="leftCircularArrow" r:blip="">
                            <dgm:adjLst>
                              <dgm:adj idx="1" val="0.1098"/>
                              <dgm:adj idx="2" val="19.0387"/>
                              <dgm:adj idx="3" val="105"/>
                              <dgm:adj idx="4" val="-45"/>
                              <dgm:adj idx="5" val="0.125"/>
                            </dgm:adjLst>
                          </dgm:shape>
                        </dgm:if>
                        <dgm:if name="Name72" axis="precedSib" ptType="node" func="cnt" op="equ" val="5">
                          <dgm:shape xmlns:r="http://schemas.openxmlformats.org/officeDocument/2006/relationships" type="circularArrow" r:blip="">
                            <dgm:adjLst>
                              <dgm:adj idx="1" val="0.1098"/>
                              <dgm:adj idx="2" val="19.0387"/>
                              <dgm:adj idx="3" val="75"/>
                              <dgm:adj idx="4" val="-135"/>
                              <dgm:adj idx="5" val="0.125"/>
                            </dgm:adjLst>
                          </dgm:shape>
                        </dgm:if>
                        <dgm:if name="Name73" axis="precedSib" ptType="node" func="cnt" op="equ" val="6">
                          <dgm:shape xmlns:r="http://schemas.openxmlformats.org/officeDocument/2006/relationships" type="blockArc" r:blip="">
                            <dgm:adjLst>
                              <dgm:adj idx="1" val="0"/>
                              <dgm:adj idx="2" val="-45"/>
                              <dgm:adj idx="3" val="0.1274"/>
                            </dgm:adjLst>
                          </dgm:shape>
                        </dgm:if>
                        <dgm:else name="Name74"/>
                      </dgm:choose>
                    </dgm:else>
                  </dgm:choose>
                </dgm:else>
              </dgm:choose>
            </dgm:else>
          </dgm:choose>
          <dgm:presOf/>
        </dgm:layoutNode>
      </dgm:forEach>
    </dgm:forEach>
    <dgm:forEach name="Name75" axis="ch" ptType="node" cnt="1">
      <dgm:layoutNode name="Accent1">
        <dgm:alg type="sp"/>
        <dgm:shape xmlns:r="http://schemas.openxmlformats.org/officeDocument/2006/relationships" r:blip="">
          <dgm:adjLst/>
        </dgm:shape>
        <dgm:presOf/>
        <dgm:constrLst/>
        <dgm:forEach name="Name76" ref="accentRepeat"/>
      </dgm:layoutNode>
      <dgm:choose name="Name77">
        <dgm:if name="Name78" axis="ch" ptType="node" func="cnt" op="gte" val="1">
          <dgm:layoutNode name="Child1" styleLbl="revTx">
            <dgm:varLst>
              <dgm:chMax val="0"/>
              <dgm:chPref val="0"/>
              <dgm:bulletEnabled val="1"/>
            </dgm:varLst>
            <dgm:alg type="tx">
              <dgm:param type="stBulletLvl" val="1"/>
              <dgm:param type="parTxLTRAlign" val="l"/>
              <dgm:param type="txAnchorVertCh" val="mid"/>
            </dgm:alg>
            <dgm:shape xmlns:r="http://schemas.openxmlformats.org/officeDocument/2006/relationships" type="rect" r:blip="">
              <dgm:adjLst/>
            </dgm:shape>
            <dgm:presOf axis="des"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if>
        <dgm:else name="Name79"/>
      </dgm:choose>
      <dgm:layoutNode name="Parent1" styleLbl="revTx">
        <dgm:varLst>
          <dgm:chMax val="1"/>
          <dgm:chPref val="1"/>
          <dgm:bulletEnabled val="1"/>
        </dgm:varLst>
        <dgm:alg type="tx">
          <dgm:param type="shpTxLTRAlignCh" val="ctr"/>
          <dgm:param type="txAnchorVertCh" val="mid"/>
        </dgm:alg>
        <dgm:shape xmlns:r="http://schemas.openxmlformats.org/officeDocument/2006/relationships" type="rect"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forEach>
    <dgm:forEach name="Name80" axis="ch" ptType="node" st="2" cnt="1">
      <dgm:layoutNode name="Accent2">
        <dgm:alg type="sp"/>
        <dgm:shape xmlns:r="http://schemas.openxmlformats.org/officeDocument/2006/relationships" r:blip="">
          <dgm:adjLst/>
        </dgm:shape>
        <dgm:presOf/>
        <dgm:constrLst/>
        <dgm:forEach name="Name81" ref="accentRepeat"/>
      </dgm:layoutNode>
      <dgm:choose name="Name82">
        <dgm:if name="Name83" axis="ch" ptType="node" func="cnt" op="gte" val="1">
          <dgm:layoutNode name="Child2" styleLbl="revTx">
            <dgm:varLst>
              <dgm:chMax val="0"/>
              <dgm:chPref val="0"/>
              <dgm:bulletEnabled val="1"/>
            </dgm:varLst>
            <dgm:alg type="tx">
              <dgm:param type="stBulletLvl" val="1"/>
              <dgm:param type="parTxLTRAlign" val="l"/>
              <dgm:param type="txAnchorVertCh" val="mid"/>
            </dgm:alg>
            <dgm:shape xmlns:r="http://schemas.openxmlformats.org/officeDocument/2006/relationships" type="rect" r:blip="">
              <dgm:adjLst/>
            </dgm:shape>
            <dgm:presOf axis="des"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if>
        <dgm:else name="Name84"/>
      </dgm:choose>
      <dgm:layoutNode name="Parent2" styleLbl="revTx">
        <dgm:varLst>
          <dgm:chMax val="1"/>
          <dgm:chPref val="1"/>
          <dgm:bulletEnabled val="1"/>
        </dgm:varLst>
        <dgm:alg type="tx">
          <dgm:param type="shpTxLTRAlignCh" val="ctr"/>
          <dgm:param type="txAnchorVertCh" val="mid"/>
        </dgm:alg>
        <dgm:shape xmlns:r="http://schemas.openxmlformats.org/officeDocument/2006/relationships" type="rect"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forEach>
    <dgm:forEach name="Name85" axis="ch" ptType="node" st="3" cnt="1">
      <dgm:layoutNode name="Accent3">
        <dgm:alg type="sp"/>
        <dgm:shape xmlns:r="http://schemas.openxmlformats.org/officeDocument/2006/relationships" r:blip="">
          <dgm:adjLst/>
        </dgm:shape>
        <dgm:presOf/>
        <dgm:constrLst/>
        <dgm:forEach name="Name86" ref="accentRepeat"/>
      </dgm:layoutNode>
      <dgm:choose name="Name87">
        <dgm:if name="Name88" axis="ch" ptType="node" func="cnt" op="gte" val="1">
          <dgm:layoutNode name="Child3" styleLbl="revTx">
            <dgm:varLst>
              <dgm:chMax val="0"/>
              <dgm:chPref val="0"/>
              <dgm:bulletEnabled val="1"/>
            </dgm:varLst>
            <dgm:alg type="tx">
              <dgm:param type="stBulletLvl" val="1"/>
              <dgm:param type="parTxLTRAlign" val="l"/>
              <dgm:param type="txAnchorVertCh" val="mid"/>
            </dgm:alg>
            <dgm:shape xmlns:r="http://schemas.openxmlformats.org/officeDocument/2006/relationships" type="rect" r:blip="">
              <dgm:adjLst/>
            </dgm:shape>
            <dgm:presOf axis="des"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if>
        <dgm:else name="Name89"/>
      </dgm:choose>
      <dgm:layoutNode name="Parent3" styleLbl="revTx">
        <dgm:varLst>
          <dgm:chMax val="1"/>
          <dgm:chPref val="1"/>
          <dgm:bulletEnabled val="1"/>
        </dgm:varLst>
        <dgm:alg type="tx">
          <dgm:param type="shpTxLTRAlignCh" val="ctr"/>
          <dgm:param type="txAnchorVertCh" val="mid"/>
        </dgm:alg>
        <dgm:shape xmlns:r="http://schemas.openxmlformats.org/officeDocument/2006/relationships" type="rect"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forEach>
    <dgm:forEach name="Name90" axis="ch" ptType="node" st="4" cnt="1">
      <dgm:layoutNode name="Accent4">
        <dgm:alg type="sp"/>
        <dgm:shape xmlns:r="http://schemas.openxmlformats.org/officeDocument/2006/relationships" r:blip="">
          <dgm:adjLst/>
        </dgm:shape>
        <dgm:presOf/>
        <dgm:constrLst/>
        <dgm:forEach name="Name91" ref="accentRepeat"/>
      </dgm:layoutNode>
      <dgm:choose name="Name92">
        <dgm:if name="Name93" axis="ch" ptType="node" func="cnt" op="gte" val="1">
          <dgm:layoutNode name="Child4" styleLbl="revTx">
            <dgm:varLst>
              <dgm:chMax val="0"/>
              <dgm:chPref val="0"/>
              <dgm:bulletEnabled val="1"/>
            </dgm:varLst>
            <dgm:alg type="tx">
              <dgm:param type="stBulletLvl" val="1"/>
              <dgm:param type="parTxLTRAlign" val="l"/>
              <dgm:param type="txAnchorVertCh" val="mid"/>
            </dgm:alg>
            <dgm:shape xmlns:r="http://schemas.openxmlformats.org/officeDocument/2006/relationships" type="rect" r:blip="">
              <dgm:adjLst/>
            </dgm:shape>
            <dgm:presOf axis="des"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if>
        <dgm:else name="Name94"/>
      </dgm:choose>
      <dgm:layoutNode name="Parent4" styleLbl="revTx">
        <dgm:varLst>
          <dgm:chMax val="1"/>
          <dgm:chPref val="1"/>
          <dgm:bulletEnabled val="1"/>
        </dgm:varLst>
        <dgm:alg type="tx">
          <dgm:param type="shpTxLTRAlignCh" val="ctr"/>
          <dgm:param type="txAnchorVertCh" val="mid"/>
        </dgm:alg>
        <dgm:shape xmlns:r="http://schemas.openxmlformats.org/officeDocument/2006/relationships" type="rect"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forEach>
    <dgm:forEach name="Name95" axis="ch" ptType="node" st="5" cnt="1">
      <dgm:layoutNode name="Accent5">
        <dgm:alg type="sp"/>
        <dgm:shape xmlns:r="http://schemas.openxmlformats.org/officeDocument/2006/relationships" r:blip="">
          <dgm:adjLst/>
        </dgm:shape>
        <dgm:presOf/>
        <dgm:constrLst/>
        <dgm:forEach name="Name96" ref="accentRepeat"/>
      </dgm:layoutNode>
      <dgm:choose name="Name97">
        <dgm:if name="Name98" axis="ch" ptType="node" func="cnt" op="gte" val="1">
          <dgm:layoutNode name="Child5" styleLbl="revTx">
            <dgm:varLst>
              <dgm:chMax val="0"/>
              <dgm:chPref val="0"/>
              <dgm:bulletEnabled val="1"/>
            </dgm:varLst>
            <dgm:alg type="tx">
              <dgm:param type="stBulletLvl" val="1"/>
              <dgm:param type="parTxLTRAlign" val="l"/>
              <dgm:param type="txAnchorVertCh" val="mid"/>
            </dgm:alg>
            <dgm:shape xmlns:r="http://schemas.openxmlformats.org/officeDocument/2006/relationships" type="rect" r:blip="">
              <dgm:adjLst/>
            </dgm:shape>
            <dgm:presOf axis="des"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if>
        <dgm:else name="Name99"/>
      </dgm:choose>
      <dgm:layoutNode name="Parent5" styleLbl="revTx">
        <dgm:varLst>
          <dgm:chMax val="1"/>
          <dgm:chPref val="1"/>
          <dgm:bulletEnabled val="1"/>
        </dgm:varLst>
        <dgm:alg type="tx">
          <dgm:param type="shpTxLTRAlignCh" val="ctr"/>
          <dgm:param type="txAnchorVertCh" val="mid"/>
        </dgm:alg>
        <dgm:shape xmlns:r="http://schemas.openxmlformats.org/officeDocument/2006/relationships" type="rect"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forEach>
    <dgm:forEach name="Name100" axis="ch" ptType="node" st="6" cnt="1">
      <dgm:layoutNode name="Accent6">
        <dgm:alg type="sp"/>
        <dgm:shape xmlns:r="http://schemas.openxmlformats.org/officeDocument/2006/relationships" r:blip="">
          <dgm:adjLst/>
        </dgm:shape>
        <dgm:presOf/>
        <dgm:constrLst/>
        <dgm:forEach name="Name101" ref="accentRepeat"/>
      </dgm:layoutNode>
      <dgm:choose name="Name102">
        <dgm:if name="Name103" axis="ch" ptType="node" func="cnt" op="gte" val="1">
          <dgm:layoutNode name="Child6" styleLbl="revTx">
            <dgm:varLst>
              <dgm:chMax val="0"/>
              <dgm:chPref val="0"/>
              <dgm:bulletEnabled val="1"/>
            </dgm:varLst>
            <dgm:alg type="tx">
              <dgm:param type="stBulletLvl" val="1"/>
              <dgm:param type="parTxLTRAlign" val="l"/>
              <dgm:param type="txAnchorVertCh" val="mid"/>
            </dgm:alg>
            <dgm:shape xmlns:r="http://schemas.openxmlformats.org/officeDocument/2006/relationships" type="rect" r:blip="">
              <dgm:adjLst/>
            </dgm:shape>
            <dgm:presOf axis="des"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if>
        <dgm:else name="Name104"/>
      </dgm:choose>
      <dgm:layoutNode name="Parent6" styleLbl="revTx">
        <dgm:varLst>
          <dgm:chMax val="1"/>
          <dgm:chPref val="1"/>
          <dgm:bulletEnabled val="1"/>
        </dgm:varLst>
        <dgm:alg type="tx">
          <dgm:param type="shpTxLTRAlignCh" val="ctr"/>
          <dgm:param type="txAnchorVertCh" val="mid"/>
        </dgm:alg>
        <dgm:shape xmlns:r="http://schemas.openxmlformats.org/officeDocument/2006/relationships" type="rect"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forEach>
    <dgm:forEach name="Name105" axis="ch" ptType="node" st="7" cnt="1">
      <dgm:layoutNode name="Accent7">
        <dgm:alg type="sp"/>
        <dgm:shape xmlns:r="http://schemas.openxmlformats.org/officeDocument/2006/relationships" r:blip="">
          <dgm:adjLst/>
        </dgm:shape>
        <dgm:presOf/>
        <dgm:constrLst/>
        <dgm:forEach name="Name106" ref="accentRepeat"/>
      </dgm:layoutNode>
      <dgm:choose name="Name107">
        <dgm:if name="Name108" axis="ch" ptType="node" func="cnt" op="gte" val="1">
          <dgm:layoutNode name="Child7" styleLbl="revTx">
            <dgm:varLst>
              <dgm:chMax val="0"/>
              <dgm:chPref val="0"/>
              <dgm:bulletEnabled val="1"/>
            </dgm:varLst>
            <dgm:alg type="tx">
              <dgm:param type="stBulletLvl" val="1"/>
              <dgm:param type="parTxLTRAlign" val="l"/>
              <dgm:param type="txAnchorVertCh" val="mid"/>
            </dgm:alg>
            <dgm:shape xmlns:r="http://schemas.openxmlformats.org/officeDocument/2006/relationships" type="rect" r:blip="">
              <dgm:adjLst/>
            </dgm:shape>
            <dgm:presOf axis="des"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if>
        <dgm:else name="Name109"/>
      </dgm:choose>
      <dgm:layoutNode name="Parent7" styleLbl="revTx">
        <dgm:varLst>
          <dgm:chMax val="1"/>
          <dgm:chPref val="1"/>
          <dgm:bulletEnabled val="1"/>
        </dgm:varLst>
        <dgm:alg type="tx">
          <dgm:param type="shpTxLTRAlignCh" val="ctr"/>
          <dgm:param type="txAnchorVertCh" val="mid"/>
        </dgm:alg>
        <dgm:shape xmlns:r="http://schemas.openxmlformats.org/officeDocument/2006/relationships" type="rect"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forEach>
  </dgm:layoutNode>
</dgm:layoutDef>
</file>

<file path=ppt/diagrams/layout20.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3d7">
  <dgm:title val=""/>
  <dgm:desc val=""/>
  <dgm:catLst>
    <dgm:cat type="3D" pri="11700"/>
  </dgm:catLst>
  <dgm:scene3d>
    <a:camera prst="perspectiveLeft" zoom="91000"/>
    <a:lightRig rig="threePt" dir="t">
      <a:rot lat="0" lon="0" rev="20640000"/>
    </a:lightRig>
  </dgm:scene3d>
  <dgm:styleLbl name="node0">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lnNode1">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vennNode1">
    <dgm:scene3d>
      <a:camera prst="orthographicFront"/>
      <a:lightRig rig="threePt" dir="t"/>
    </dgm:scene3d>
    <dgm:sp3d extrusionH="50600" prstMaterial="clear">
      <a:bevelT w="101600" h="80600" prst="relaxedInset"/>
      <a:bevelB w="80600" h="80600" prst="relaxedInset"/>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extrusionH="50600" prstMaterial="metal">
      <a:bevelT w="101600" h="80600" prst="relaxedInset"/>
      <a:bevelB w="80600" h="80600" prst="relaxedInset"/>
    </dgm:sp3d>
    <dgm:txPr/>
    <dgm:style>
      <a:lnRef idx="1">
        <a:scrgbClr r="0" g="0" b="0"/>
      </a:lnRef>
      <a:fillRef idx="1">
        <a:scrgbClr r="0" g="0" b="0"/>
      </a:fillRef>
      <a:effectRef idx="1">
        <a:scrgbClr r="0" g="0" b="0"/>
      </a:effectRef>
      <a:fontRef idx="minor">
        <a:schemeClr val="dk1"/>
      </a:fontRef>
    </dgm:style>
  </dgm:styleLbl>
  <dgm:styleLbl name="node1">
    <dgm:scene3d>
      <a:camera prst="orthographicFront"/>
      <a:lightRig rig="threePt" dir="t"/>
    </dgm:scene3d>
    <dgm:sp3d extrusionH="50600" prstMaterial="metal">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node2">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node3">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node4">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fgImgPlace1">
    <dgm:scene3d>
      <a:camera prst="orthographicFront"/>
      <a:lightRig rig="threePt" dir="t"/>
    </dgm:scene3d>
    <dgm:sp3d z="57200" extrusionH="10600" prstMaterial="plastic">
      <a:bevelT w="101600" h="8600" prst="relaxedInset"/>
      <a:bevelB w="8600" h="8600" prst="relaxedInset"/>
    </dgm:sp3d>
    <dgm:txPr/>
    <dgm:style>
      <a:lnRef idx="0">
        <a:scrgbClr r="0" g="0" b="0"/>
      </a:lnRef>
      <a:fillRef idx="1">
        <a:scrgbClr r="0" g="0" b="0"/>
      </a:fillRef>
      <a:effectRef idx="1">
        <a:scrgbClr r="0" g="0" b="0"/>
      </a:effectRef>
      <a:fontRef idx="minor"/>
    </dgm:style>
  </dgm:styleLbl>
  <dgm:styleLbl name="alignImgPlace1">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dgm:style>
  </dgm:styleLbl>
  <dgm:styleLbl name="bgImgPlace1">
    <dgm:scene3d>
      <a:camera prst="orthographicFront"/>
      <a:lightRig rig="threePt" dir="t"/>
    </dgm:scene3d>
    <dgm:sp3d z="-211800" extrusionH="10600" prstMaterial="plastic">
      <a:bevelT w="101600" h="8600" prst="relaxedInset"/>
      <a:bevelB w="8600" h="8600" prst="relaxedInset"/>
    </dgm:sp3d>
    <dgm:txPr/>
    <dgm:style>
      <a:lnRef idx="0">
        <a:scrgbClr r="0" g="0" b="0"/>
      </a:lnRef>
      <a:fillRef idx="1">
        <a:scrgbClr r="0" g="0" b="0"/>
      </a:fillRef>
      <a:effectRef idx="1">
        <a:scrgbClr r="0" g="0" b="0"/>
      </a:effectRef>
      <a:fontRef idx="minor"/>
    </dgm:style>
  </dgm:styleLbl>
  <dgm:styleLbl name="sibTrans2D1">
    <dgm:scene3d>
      <a:camera prst="orthographicFront"/>
      <a:lightRig rig="threePt" dir="t"/>
    </dgm:scene3d>
    <dgm:sp3d z="-110000">
      <a:bevelT w="40600" h="20600" prst="relaxedInset"/>
    </dgm:sp3d>
    <dgm:txPr/>
    <dgm:style>
      <a:lnRef idx="0">
        <a:scrgbClr r="0" g="0" b="0"/>
      </a:lnRef>
      <a:fillRef idx="1">
        <a:scrgbClr r="0" g="0" b="0"/>
      </a:fillRef>
      <a:effectRef idx="2">
        <a:scrgbClr r="0" g="0" b="0"/>
      </a:effectRef>
      <a:fontRef idx="minor"/>
    </dgm:style>
  </dgm:styleLbl>
  <dgm:styleLbl name="fgSibTrans2D1">
    <dgm:scene3d>
      <a:camera prst="orthographicFront"/>
      <a:lightRig rig="threePt" dir="t"/>
    </dgm:scene3d>
    <dgm:sp3d z="10600">
      <a:bevelT w="40600" h="20600" prst="relaxedInset"/>
    </dgm:sp3d>
    <dgm:txPr/>
    <dgm:style>
      <a:lnRef idx="0">
        <a:scrgbClr r="0" g="0" b="0"/>
      </a:lnRef>
      <a:fillRef idx="1">
        <a:scrgbClr r="0" g="0" b="0"/>
      </a:fillRef>
      <a:effectRef idx="2">
        <a:scrgbClr r="0" g="0" b="0"/>
      </a:effectRef>
      <a:fontRef idx="minor"/>
    </dgm:style>
  </dgm:styleLbl>
  <dgm:styleLbl name="bgSibTrans2D1">
    <dgm:scene3d>
      <a:camera prst="orthographicFront"/>
      <a:lightRig rig="threePt" dir="t"/>
    </dgm:scene3d>
    <dgm:sp3d z="-211800">
      <a:bevelT w="40600" h="20600" prst="relaxedInset"/>
    </dgm:sp3d>
    <dgm:txPr/>
    <dgm:style>
      <a:lnRef idx="0">
        <a:scrgbClr r="0" g="0" b="0"/>
      </a:lnRef>
      <a:fillRef idx="1">
        <a:scrgbClr r="0" g="0" b="0"/>
      </a:fillRef>
      <a:effectRef idx="2">
        <a:scrgbClr r="0" g="0" b="0"/>
      </a:effectRef>
      <a:fontRef idx="minor"/>
    </dgm:style>
  </dgm:styleLbl>
  <dgm:styleLbl name="sibTrans1D1">
    <dgm:scene3d>
      <a:camera prst="orthographicFront"/>
      <a:lightRig rig="threePt" dir="t"/>
    </dgm:scene3d>
    <dgm:sp3d z="-110000"/>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0000"/>
    <dgm:txPr/>
    <dgm:style>
      <a:lnRef idx="1">
        <a:scrgbClr r="0" g="0" b="0"/>
      </a:lnRef>
      <a:fillRef idx="1">
        <a:scrgbClr r="0" g="0" b="0"/>
      </a:fillRef>
      <a:effectRef idx="0">
        <a:scrgbClr r="0" g="0" b="0"/>
      </a:effectRef>
      <a:fontRef idx="minor"/>
    </dgm:style>
  </dgm:styleLbl>
  <dgm:styleLbl name="asst0">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asst1">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asst2">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asst3">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asst4">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parChTrans2D1">
    <dgm:scene3d>
      <a:camera prst="orthographicFront"/>
      <a:lightRig rig="threePt" dir="t"/>
    </dgm:scene3d>
    <dgm:sp3d z="-110000">
      <a:bevelT w="40600" h="20600" prst="relaxedInset"/>
    </dgm:sp3d>
    <dgm:txPr/>
    <dgm:style>
      <a:lnRef idx="0">
        <a:scrgbClr r="0" g="0" b="0"/>
      </a:lnRef>
      <a:fillRef idx="1">
        <a:scrgbClr r="0" g="0" b="0"/>
      </a:fillRef>
      <a:effectRef idx="0">
        <a:scrgbClr r="0" g="0" b="0"/>
      </a:effectRef>
      <a:fontRef idx="minor"/>
    </dgm:style>
  </dgm:styleLbl>
  <dgm:styleLbl name="parChTrans2D2">
    <dgm:scene3d>
      <a:camera prst="orthographicFront"/>
      <a:lightRig rig="threePt" dir="t"/>
    </dgm:scene3d>
    <dgm:sp3d z="-110000">
      <a:bevelT w="40600" h="20600" prst="relaxedInset"/>
    </dgm:sp3d>
    <dgm:txPr/>
    <dgm:style>
      <a:lnRef idx="0">
        <a:scrgbClr r="0" g="0" b="0"/>
      </a:lnRef>
      <a:fillRef idx="1">
        <a:scrgbClr r="0" g="0" b="0"/>
      </a:fillRef>
      <a:effectRef idx="0">
        <a:scrgbClr r="0" g="0" b="0"/>
      </a:effectRef>
      <a:fontRef idx="minor"/>
    </dgm:style>
  </dgm:styleLbl>
  <dgm:styleLbl name="parChTrans2D3">
    <dgm:scene3d>
      <a:camera prst="orthographicFront"/>
      <a:lightRig rig="threePt" dir="t"/>
    </dgm:scene3d>
    <dgm:sp3d z="-110000"/>
    <dgm:txPr/>
    <dgm:style>
      <a:lnRef idx="0">
        <a:scrgbClr r="0" g="0" b="0"/>
      </a:lnRef>
      <a:fillRef idx="1">
        <a:scrgbClr r="0" g="0" b="0"/>
      </a:fillRef>
      <a:effectRef idx="0">
        <a:scrgbClr r="0" g="0" b="0"/>
      </a:effectRef>
      <a:fontRef idx="minor"/>
    </dgm:style>
  </dgm:styleLbl>
  <dgm:styleLbl name="parChTrans2D4">
    <dgm:scene3d>
      <a:camera prst="orthographicFront"/>
      <a:lightRig rig="threePt" dir="t"/>
    </dgm:scene3d>
    <dgm:sp3d z="-110000"/>
    <dgm:txPr/>
    <dgm:style>
      <a:lnRef idx="0">
        <a:scrgbClr r="0" g="0" b="0"/>
      </a:lnRef>
      <a:fillRef idx="1">
        <a:scrgbClr r="0" g="0" b="0"/>
      </a:fillRef>
      <a:effectRef idx="0">
        <a:scrgbClr r="0" g="0" b="0"/>
      </a:effectRef>
      <a:fontRef idx="minor"/>
    </dgm:style>
  </dgm:styleLbl>
  <dgm:styleLbl name="parChTrans1D1">
    <dgm:scene3d>
      <a:camera prst="orthographicFront"/>
      <a:lightRig rig="threePt" dir="t"/>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z="-110000"/>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z="57200" extrusionH="600" contourW="3000">
      <a:bevelT w="48600" h="18600" prst="relaxedInset"/>
      <a:bevelB w="48600" h="8600" prst="relaxedInset"/>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z="-161800" extrusionH="10600" prstMaterial="matte">
      <a:bevelT w="90600" h="18600" prst="softRound"/>
      <a:bevelB w="48600" h="8600" prst="relaxedInset"/>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extrusionH="50600">
      <a:bevelT w="101600" h="80600"/>
      <a:bevelB w="80600" h="80600"/>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extrusionH="50600">
      <a:bevelT w="101600" h="80600"/>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z="-161800" extrusionH="10600" prstMaterial="matte">
      <a:bevelT w="90600" h="18600" prst="softRound"/>
      <a:bevelB w="48600" h="8600" prst="relaxedInset"/>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z="57200" extrusionH="600" contourW="3000">
      <a:bevelT w="48600" h="18600" prst="relaxedInset"/>
      <a:bevelB w="48600" h="8600" prst="relaxedInset"/>
    </dgm:sp3d>
    <dgm:txPr/>
    <dgm:style>
      <a:lnRef idx="0">
        <a:scrgbClr r="0" g="0" b="0"/>
      </a:lnRef>
      <a:fillRef idx="1">
        <a:scrgbClr r="0" g="0" b="0"/>
      </a:fillRef>
      <a:effectRef idx="0">
        <a:scrgbClr r="0" g="0" b="0"/>
      </a:effectRef>
      <a:fontRef idx="minor"/>
    </dgm:style>
  </dgm:styleLbl>
  <dgm:styleLbl name="solidAlignAcc1">
    <dgm:scene3d>
      <a:camera prst="orthographicFront"/>
      <a:lightRig rig="threePt" dir="t"/>
    </dgm:scene3d>
    <dgm:sp3d extrusionH="50600" contourW="3000">
      <a:bevelT w="101600" h="80600" prst="relaxedInset"/>
      <a:bevelB w="80600" h="80600" prst="relaxedInset"/>
    </dgm:sp3d>
    <dgm:txPr/>
    <dgm:style>
      <a:lnRef idx="0">
        <a:scrgbClr r="0" g="0" b="0"/>
      </a:lnRef>
      <a:fillRef idx="1">
        <a:scrgbClr r="0" g="0" b="0"/>
      </a:fillRef>
      <a:effectRef idx="0">
        <a:scrgbClr r="0" g="0" b="0"/>
      </a:effectRef>
      <a:fontRef idx="minor"/>
    </dgm:style>
  </dgm:styleLbl>
  <dgm:styleLbl name="solidBgAcc1">
    <dgm:scene3d>
      <a:camera prst="orthographicFront"/>
      <a:lightRig rig="threePt" dir="t"/>
    </dgm:scene3d>
    <dgm:sp3d z="-161800" extrusionH="10600" contourW="3000">
      <a:bevelT w="48600" h="8600" prst="softRound"/>
      <a:bevelB w="48600" h="8600" prst="relaxedInset"/>
    </dgm:sp3d>
    <dgm:txPr/>
    <dgm:style>
      <a:lnRef idx="0">
        <a:scrgbClr r="0" g="0" b="0"/>
      </a:lnRef>
      <a:fillRef idx="1">
        <a:scrgbClr r="0" g="0" b="0"/>
      </a:fillRef>
      <a:effectRef idx="0">
        <a:scrgbClr r="0" g="0" b="0"/>
      </a:effectRef>
      <a:fontRef idx="minor"/>
    </dgm:style>
  </dgm:styleLbl>
  <dgm:styleLbl name="fgAccFollowNode1">
    <dgm:scene3d>
      <a:camera prst="orthographicFront"/>
      <a:lightRig rig="threePt" dir="t"/>
    </dgm:scene3d>
    <dgm:sp3d z="57200" extrusionH="600" contourW="3000">
      <a:bevelT w="48600" h="18600" prst="relaxedInset"/>
      <a:bevelB w="48600" h="8600" prst="relaxedInset"/>
    </dgm:sp3d>
    <dgm:txPr/>
    <dgm:style>
      <a:lnRef idx="0">
        <a:scrgbClr r="0" g="0" b="0"/>
      </a:lnRef>
      <a:fillRef idx="1">
        <a:scrgbClr r="0" g="0" b="0"/>
      </a:fillRef>
      <a:effectRef idx="0">
        <a:scrgbClr r="0" g="0" b="0"/>
      </a:effectRef>
      <a:fontRef idx="minor"/>
    </dgm:style>
  </dgm:styleLbl>
  <dgm:styleLbl name="alignAccFollowNode1">
    <dgm:scene3d>
      <a:camera prst="orthographicFront"/>
      <a:lightRig rig="threePt" dir="t"/>
    </dgm:scene3d>
    <dgm:sp3d extrusionH="50600" contourW="3000">
      <a:bevelT w="101600" h="80600" prst="relaxedInset"/>
      <a:bevelB w="80600" h="80600" prst="relaxedInset"/>
    </dgm:sp3d>
    <dgm:txPr/>
    <dgm:style>
      <a:lnRef idx="0">
        <a:scrgbClr r="0" g="0" b="0"/>
      </a:lnRef>
      <a:fillRef idx="1">
        <a:scrgbClr r="0" g="0" b="0"/>
      </a:fillRef>
      <a:effectRef idx="0">
        <a:scrgbClr r="0" g="0" b="0"/>
      </a:effectRef>
      <a:fontRef idx="minor"/>
    </dgm:style>
  </dgm:styleLbl>
  <dgm:styleLbl name="bgAccFollowNode1">
    <dgm:scene3d>
      <a:camera prst="orthographicFront"/>
      <a:lightRig rig="threePt" dir="t"/>
    </dgm:scene3d>
    <dgm:sp3d z="-161800" extrusionH="10600" contourW="3000">
      <a:bevelT w="48600" h="8600" prst="relaxedInset"/>
      <a:bevelB w="48600" h="8600" prst="relaxedInset"/>
    </dgm:sp3d>
    <dgm:txPr/>
    <dgm:style>
      <a:lnRef idx="0">
        <a:scrgbClr r="0" g="0" b="0"/>
      </a:lnRef>
      <a:fillRef idx="1">
        <a:scrgbClr r="0" g="0" b="0"/>
      </a:fillRef>
      <a:effectRef idx="0">
        <a:scrgbClr r="0" g="0" b="0"/>
      </a:effectRef>
      <a:fontRef idx="minor"/>
    </dgm:style>
  </dgm:styleLbl>
  <dgm:styleLbl name="fgAcc0">
    <dgm:scene3d>
      <a:camera prst="orthographicFront"/>
      <a:lightRig rig="threePt" dir="t"/>
    </dgm:scene3d>
    <dgm:sp3d z="57200" extrusionH="600" contourW="3000">
      <a:bevelT w="48600" h="18600" prst="relaxedInset"/>
      <a:bevelB w="48600" h="8600" prst="relaxedInset"/>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z="57200" extrusionH="600" contourW="3000">
      <a:bevelT w="48600" h="18600" prst="relaxedInset"/>
      <a:bevelB w="48600" h="8600" prst="relaxedInset"/>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z="57200" extrusionH="600" contourW="3000">
      <a:bevelT w="48600" h="18600" prst="relaxedInset"/>
      <a:bevelB w="48600" h="8600" prst="relaxedInset"/>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z="57200" extrusionH="600" contourW="3000">
      <a:bevelT w="48600" h="18600" prst="relaxedInset"/>
      <a:bevelB w="48600" h="8600" prst="relaxedInset"/>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z="-161800" extrusionH="600" contourW="3000">
      <a:bevelT w="48600" h="18600" prst="relaxedInset"/>
      <a:bevelB w="48600" h="8600" prst="relaxedInset"/>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extrusionH="50600">
      <a:bevelT w="80600" h="80600" prst="relaxedInset"/>
      <a:bevelB w="80600" h="80600" prst="relaxedInset"/>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z="57200" extrusionH="600" contourW="3000" prstMaterial="plastic">
      <a:bevelT w="80600" h="18600" prst="relaxedInset"/>
      <a:bevelB w="80600" h="8600" prst="relaxedInset"/>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3d7">
  <dgm:title val=""/>
  <dgm:desc val=""/>
  <dgm:catLst>
    <dgm:cat type="3D" pri="11700"/>
  </dgm:catLst>
  <dgm:scene3d>
    <a:camera prst="perspectiveLeft" zoom="91000"/>
    <a:lightRig rig="threePt" dir="t">
      <a:rot lat="0" lon="0" rev="20640000"/>
    </a:lightRig>
  </dgm:scene3d>
  <dgm:styleLbl name="node0">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lnNode1">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vennNode1">
    <dgm:scene3d>
      <a:camera prst="orthographicFront"/>
      <a:lightRig rig="threePt" dir="t"/>
    </dgm:scene3d>
    <dgm:sp3d extrusionH="50600" prstMaterial="clear">
      <a:bevelT w="101600" h="80600" prst="relaxedInset"/>
      <a:bevelB w="80600" h="80600" prst="relaxedInset"/>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extrusionH="50600" prstMaterial="metal">
      <a:bevelT w="101600" h="80600" prst="relaxedInset"/>
      <a:bevelB w="80600" h="80600" prst="relaxedInset"/>
    </dgm:sp3d>
    <dgm:txPr/>
    <dgm:style>
      <a:lnRef idx="1">
        <a:scrgbClr r="0" g="0" b="0"/>
      </a:lnRef>
      <a:fillRef idx="1">
        <a:scrgbClr r="0" g="0" b="0"/>
      </a:fillRef>
      <a:effectRef idx="1">
        <a:scrgbClr r="0" g="0" b="0"/>
      </a:effectRef>
      <a:fontRef idx="minor">
        <a:schemeClr val="dk1"/>
      </a:fontRef>
    </dgm:style>
  </dgm:styleLbl>
  <dgm:styleLbl name="node1">
    <dgm:scene3d>
      <a:camera prst="orthographicFront"/>
      <a:lightRig rig="threePt" dir="t"/>
    </dgm:scene3d>
    <dgm:sp3d extrusionH="50600" prstMaterial="metal">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node2">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node3">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node4">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fgImgPlace1">
    <dgm:scene3d>
      <a:camera prst="orthographicFront"/>
      <a:lightRig rig="threePt" dir="t"/>
    </dgm:scene3d>
    <dgm:sp3d z="57200" extrusionH="10600" prstMaterial="plastic">
      <a:bevelT w="101600" h="8600" prst="relaxedInset"/>
      <a:bevelB w="8600" h="8600" prst="relaxedInset"/>
    </dgm:sp3d>
    <dgm:txPr/>
    <dgm:style>
      <a:lnRef idx="0">
        <a:scrgbClr r="0" g="0" b="0"/>
      </a:lnRef>
      <a:fillRef idx="1">
        <a:scrgbClr r="0" g="0" b="0"/>
      </a:fillRef>
      <a:effectRef idx="1">
        <a:scrgbClr r="0" g="0" b="0"/>
      </a:effectRef>
      <a:fontRef idx="minor"/>
    </dgm:style>
  </dgm:styleLbl>
  <dgm:styleLbl name="alignImgPlace1">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dgm:style>
  </dgm:styleLbl>
  <dgm:styleLbl name="bgImgPlace1">
    <dgm:scene3d>
      <a:camera prst="orthographicFront"/>
      <a:lightRig rig="threePt" dir="t"/>
    </dgm:scene3d>
    <dgm:sp3d z="-211800" extrusionH="10600" prstMaterial="plastic">
      <a:bevelT w="101600" h="8600" prst="relaxedInset"/>
      <a:bevelB w="8600" h="8600" prst="relaxedInset"/>
    </dgm:sp3d>
    <dgm:txPr/>
    <dgm:style>
      <a:lnRef idx="0">
        <a:scrgbClr r="0" g="0" b="0"/>
      </a:lnRef>
      <a:fillRef idx="1">
        <a:scrgbClr r="0" g="0" b="0"/>
      </a:fillRef>
      <a:effectRef idx="1">
        <a:scrgbClr r="0" g="0" b="0"/>
      </a:effectRef>
      <a:fontRef idx="minor"/>
    </dgm:style>
  </dgm:styleLbl>
  <dgm:styleLbl name="sibTrans2D1">
    <dgm:scene3d>
      <a:camera prst="orthographicFront"/>
      <a:lightRig rig="threePt" dir="t"/>
    </dgm:scene3d>
    <dgm:sp3d z="-110000">
      <a:bevelT w="40600" h="20600" prst="relaxedInset"/>
    </dgm:sp3d>
    <dgm:txPr/>
    <dgm:style>
      <a:lnRef idx="0">
        <a:scrgbClr r="0" g="0" b="0"/>
      </a:lnRef>
      <a:fillRef idx="1">
        <a:scrgbClr r="0" g="0" b="0"/>
      </a:fillRef>
      <a:effectRef idx="2">
        <a:scrgbClr r="0" g="0" b="0"/>
      </a:effectRef>
      <a:fontRef idx="minor"/>
    </dgm:style>
  </dgm:styleLbl>
  <dgm:styleLbl name="fgSibTrans2D1">
    <dgm:scene3d>
      <a:camera prst="orthographicFront"/>
      <a:lightRig rig="threePt" dir="t"/>
    </dgm:scene3d>
    <dgm:sp3d z="10600">
      <a:bevelT w="40600" h="20600" prst="relaxedInset"/>
    </dgm:sp3d>
    <dgm:txPr/>
    <dgm:style>
      <a:lnRef idx="0">
        <a:scrgbClr r="0" g="0" b="0"/>
      </a:lnRef>
      <a:fillRef idx="1">
        <a:scrgbClr r="0" g="0" b="0"/>
      </a:fillRef>
      <a:effectRef idx="2">
        <a:scrgbClr r="0" g="0" b="0"/>
      </a:effectRef>
      <a:fontRef idx="minor"/>
    </dgm:style>
  </dgm:styleLbl>
  <dgm:styleLbl name="bgSibTrans2D1">
    <dgm:scene3d>
      <a:camera prst="orthographicFront"/>
      <a:lightRig rig="threePt" dir="t"/>
    </dgm:scene3d>
    <dgm:sp3d z="-211800">
      <a:bevelT w="40600" h="20600" prst="relaxedInset"/>
    </dgm:sp3d>
    <dgm:txPr/>
    <dgm:style>
      <a:lnRef idx="0">
        <a:scrgbClr r="0" g="0" b="0"/>
      </a:lnRef>
      <a:fillRef idx="1">
        <a:scrgbClr r="0" g="0" b="0"/>
      </a:fillRef>
      <a:effectRef idx="2">
        <a:scrgbClr r="0" g="0" b="0"/>
      </a:effectRef>
      <a:fontRef idx="minor"/>
    </dgm:style>
  </dgm:styleLbl>
  <dgm:styleLbl name="sibTrans1D1">
    <dgm:scene3d>
      <a:camera prst="orthographicFront"/>
      <a:lightRig rig="threePt" dir="t"/>
    </dgm:scene3d>
    <dgm:sp3d z="-110000"/>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0000"/>
    <dgm:txPr/>
    <dgm:style>
      <a:lnRef idx="1">
        <a:scrgbClr r="0" g="0" b="0"/>
      </a:lnRef>
      <a:fillRef idx="1">
        <a:scrgbClr r="0" g="0" b="0"/>
      </a:fillRef>
      <a:effectRef idx="0">
        <a:scrgbClr r="0" g="0" b="0"/>
      </a:effectRef>
      <a:fontRef idx="minor"/>
    </dgm:style>
  </dgm:styleLbl>
  <dgm:styleLbl name="asst0">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asst1">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asst2">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asst3">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asst4">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parChTrans2D1">
    <dgm:scene3d>
      <a:camera prst="orthographicFront"/>
      <a:lightRig rig="threePt" dir="t"/>
    </dgm:scene3d>
    <dgm:sp3d z="-110000">
      <a:bevelT w="40600" h="20600" prst="relaxedInset"/>
    </dgm:sp3d>
    <dgm:txPr/>
    <dgm:style>
      <a:lnRef idx="0">
        <a:scrgbClr r="0" g="0" b="0"/>
      </a:lnRef>
      <a:fillRef idx="1">
        <a:scrgbClr r="0" g="0" b="0"/>
      </a:fillRef>
      <a:effectRef idx="0">
        <a:scrgbClr r="0" g="0" b="0"/>
      </a:effectRef>
      <a:fontRef idx="minor"/>
    </dgm:style>
  </dgm:styleLbl>
  <dgm:styleLbl name="parChTrans2D2">
    <dgm:scene3d>
      <a:camera prst="orthographicFront"/>
      <a:lightRig rig="threePt" dir="t"/>
    </dgm:scene3d>
    <dgm:sp3d z="-110000">
      <a:bevelT w="40600" h="20600" prst="relaxedInset"/>
    </dgm:sp3d>
    <dgm:txPr/>
    <dgm:style>
      <a:lnRef idx="0">
        <a:scrgbClr r="0" g="0" b="0"/>
      </a:lnRef>
      <a:fillRef idx="1">
        <a:scrgbClr r="0" g="0" b="0"/>
      </a:fillRef>
      <a:effectRef idx="0">
        <a:scrgbClr r="0" g="0" b="0"/>
      </a:effectRef>
      <a:fontRef idx="minor"/>
    </dgm:style>
  </dgm:styleLbl>
  <dgm:styleLbl name="parChTrans2D3">
    <dgm:scene3d>
      <a:camera prst="orthographicFront"/>
      <a:lightRig rig="threePt" dir="t"/>
    </dgm:scene3d>
    <dgm:sp3d z="-110000"/>
    <dgm:txPr/>
    <dgm:style>
      <a:lnRef idx="0">
        <a:scrgbClr r="0" g="0" b="0"/>
      </a:lnRef>
      <a:fillRef idx="1">
        <a:scrgbClr r="0" g="0" b="0"/>
      </a:fillRef>
      <a:effectRef idx="0">
        <a:scrgbClr r="0" g="0" b="0"/>
      </a:effectRef>
      <a:fontRef idx="minor"/>
    </dgm:style>
  </dgm:styleLbl>
  <dgm:styleLbl name="parChTrans2D4">
    <dgm:scene3d>
      <a:camera prst="orthographicFront"/>
      <a:lightRig rig="threePt" dir="t"/>
    </dgm:scene3d>
    <dgm:sp3d z="-110000"/>
    <dgm:txPr/>
    <dgm:style>
      <a:lnRef idx="0">
        <a:scrgbClr r="0" g="0" b="0"/>
      </a:lnRef>
      <a:fillRef idx="1">
        <a:scrgbClr r="0" g="0" b="0"/>
      </a:fillRef>
      <a:effectRef idx="0">
        <a:scrgbClr r="0" g="0" b="0"/>
      </a:effectRef>
      <a:fontRef idx="minor"/>
    </dgm:style>
  </dgm:styleLbl>
  <dgm:styleLbl name="parChTrans1D1">
    <dgm:scene3d>
      <a:camera prst="orthographicFront"/>
      <a:lightRig rig="threePt" dir="t"/>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z="-110000"/>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z="57200" extrusionH="600" contourW="3000">
      <a:bevelT w="48600" h="18600" prst="relaxedInset"/>
      <a:bevelB w="48600" h="8600" prst="relaxedInset"/>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z="-161800" extrusionH="10600" prstMaterial="matte">
      <a:bevelT w="90600" h="18600" prst="softRound"/>
      <a:bevelB w="48600" h="8600" prst="relaxedInset"/>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extrusionH="50600">
      <a:bevelT w="101600" h="80600"/>
      <a:bevelB w="80600" h="80600"/>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extrusionH="50600">
      <a:bevelT w="101600" h="80600"/>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z="-161800" extrusionH="10600" prstMaterial="matte">
      <a:bevelT w="90600" h="18600" prst="softRound"/>
      <a:bevelB w="48600" h="8600" prst="relaxedInset"/>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z="57200" extrusionH="600" contourW="3000">
      <a:bevelT w="48600" h="18600" prst="relaxedInset"/>
      <a:bevelB w="48600" h="8600" prst="relaxedInset"/>
    </dgm:sp3d>
    <dgm:txPr/>
    <dgm:style>
      <a:lnRef idx="0">
        <a:scrgbClr r="0" g="0" b="0"/>
      </a:lnRef>
      <a:fillRef idx="1">
        <a:scrgbClr r="0" g="0" b="0"/>
      </a:fillRef>
      <a:effectRef idx="0">
        <a:scrgbClr r="0" g="0" b="0"/>
      </a:effectRef>
      <a:fontRef idx="minor"/>
    </dgm:style>
  </dgm:styleLbl>
  <dgm:styleLbl name="solidAlignAcc1">
    <dgm:scene3d>
      <a:camera prst="orthographicFront"/>
      <a:lightRig rig="threePt" dir="t"/>
    </dgm:scene3d>
    <dgm:sp3d extrusionH="50600" contourW="3000">
      <a:bevelT w="101600" h="80600" prst="relaxedInset"/>
      <a:bevelB w="80600" h="80600" prst="relaxedInset"/>
    </dgm:sp3d>
    <dgm:txPr/>
    <dgm:style>
      <a:lnRef idx="0">
        <a:scrgbClr r="0" g="0" b="0"/>
      </a:lnRef>
      <a:fillRef idx="1">
        <a:scrgbClr r="0" g="0" b="0"/>
      </a:fillRef>
      <a:effectRef idx="0">
        <a:scrgbClr r="0" g="0" b="0"/>
      </a:effectRef>
      <a:fontRef idx="minor"/>
    </dgm:style>
  </dgm:styleLbl>
  <dgm:styleLbl name="solidBgAcc1">
    <dgm:scene3d>
      <a:camera prst="orthographicFront"/>
      <a:lightRig rig="threePt" dir="t"/>
    </dgm:scene3d>
    <dgm:sp3d z="-161800" extrusionH="10600" contourW="3000">
      <a:bevelT w="48600" h="8600" prst="softRound"/>
      <a:bevelB w="48600" h="8600" prst="relaxedInset"/>
    </dgm:sp3d>
    <dgm:txPr/>
    <dgm:style>
      <a:lnRef idx="0">
        <a:scrgbClr r="0" g="0" b="0"/>
      </a:lnRef>
      <a:fillRef idx="1">
        <a:scrgbClr r="0" g="0" b="0"/>
      </a:fillRef>
      <a:effectRef idx="0">
        <a:scrgbClr r="0" g="0" b="0"/>
      </a:effectRef>
      <a:fontRef idx="minor"/>
    </dgm:style>
  </dgm:styleLbl>
  <dgm:styleLbl name="fgAccFollowNode1">
    <dgm:scene3d>
      <a:camera prst="orthographicFront"/>
      <a:lightRig rig="threePt" dir="t"/>
    </dgm:scene3d>
    <dgm:sp3d z="57200" extrusionH="600" contourW="3000">
      <a:bevelT w="48600" h="18600" prst="relaxedInset"/>
      <a:bevelB w="48600" h="8600" prst="relaxedInset"/>
    </dgm:sp3d>
    <dgm:txPr/>
    <dgm:style>
      <a:lnRef idx="0">
        <a:scrgbClr r="0" g="0" b="0"/>
      </a:lnRef>
      <a:fillRef idx="1">
        <a:scrgbClr r="0" g="0" b="0"/>
      </a:fillRef>
      <a:effectRef idx="0">
        <a:scrgbClr r="0" g="0" b="0"/>
      </a:effectRef>
      <a:fontRef idx="minor"/>
    </dgm:style>
  </dgm:styleLbl>
  <dgm:styleLbl name="alignAccFollowNode1">
    <dgm:scene3d>
      <a:camera prst="orthographicFront"/>
      <a:lightRig rig="threePt" dir="t"/>
    </dgm:scene3d>
    <dgm:sp3d extrusionH="50600" contourW="3000">
      <a:bevelT w="101600" h="80600" prst="relaxedInset"/>
      <a:bevelB w="80600" h="80600" prst="relaxedInset"/>
    </dgm:sp3d>
    <dgm:txPr/>
    <dgm:style>
      <a:lnRef idx="0">
        <a:scrgbClr r="0" g="0" b="0"/>
      </a:lnRef>
      <a:fillRef idx="1">
        <a:scrgbClr r="0" g="0" b="0"/>
      </a:fillRef>
      <a:effectRef idx="0">
        <a:scrgbClr r="0" g="0" b="0"/>
      </a:effectRef>
      <a:fontRef idx="minor"/>
    </dgm:style>
  </dgm:styleLbl>
  <dgm:styleLbl name="bgAccFollowNode1">
    <dgm:scene3d>
      <a:camera prst="orthographicFront"/>
      <a:lightRig rig="threePt" dir="t"/>
    </dgm:scene3d>
    <dgm:sp3d z="-161800" extrusionH="10600" contourW="3000">
      <a:bevelT w="48600" h="8600" prst="relaxedInset"/>
      <a:bevelB w="48600" h="8600" prst="relaxedInset"/>
    </dgm:sp3d>
    <dgm:txPr/>
    <dgm:style>
      <a:lnRef idx="0">
        <a:scrgbClr r="0" g="0" b="0"/>
      </a:lnRef>
      <a:fillRef idx="1">
        <a:scrgbClr r="0" g="0" b="0"/>
      </a:fillRef>
      <a:effectRef idx="0">
        <a:scrgbClr r="0" g="0" b="0"/>
      </a:effectRef>
      <a:fontRef idx="minor"/>
    </dgm:style>
  </dgm:styleLbl>
  <dgm:styleLbl name="fgAcc0">
    <dgm:scene3d>
      <a:camera prst="orthographicFront"/>
      <a:lightRig rig="threePt" dir="t"/>
    </dgm:scene3d>
    <dgm:sp3d z="57200" extrusionH="600" contourW="3000">
      <a:bevelT w="48600" h="18600" prst="relaxedInset"/>
      <a:bevelB w="48600" h="8600" prst="relaxedInset"/>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z="57200" extrusionH="600" contourW="3000">
      <a:bevelT w="48600" h="18600" prst="relaxedInset"/>
      <a:bevelB w="48600" h="8600" prst="relaxedInset"/>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z="57200" extrusionH="600" contourW="3000">
      <a:bevelT w="48600" h="18600" prst="relaxedInset"/>
      <a:bevelB w="48600" h="8600" prst="relaxedInset"/>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z="57200" extrusionH="600" contourW="3000">
      <a:bevelT w="48600" h="18600" prst="relaxedInset"/>
      <a:bevelB w="48600" h="8600" prst="relaxedInset"/>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z="-161800" extrusionH="600" contourW="3000">
      <a:bevelT w="48600" h="18600" prst="relaxedInset"/>
      <a:bevelB w="48600" h="8600" prst="relaxedInset"/>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extrusionH="50600">
      <a:bevelT w="80600" h="80600" prst="relaxedInset"/>
      <a:bevelB w="80600" h="80600" prst="relaxedInset"/>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z="57200" extrusionH="600" contourW="3000" prstMaterial="plastic">
      <a:bevelT w="80600" h="18600" prst="relaxedInset"/>
      <a:bevelB w="80600" h="8600" prst="relaxedInset"/>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3d7">
  <dgm:title val=""/>
  <dgm:desc val=""/>
  <dgm:catLst>
    <dgm:cat type="3D" pri="11700"/>
  </dgm:catLst>
  <dgm:scene3d>
    <a:camera prst="perspectiveLeft" zoom="91000"/>
    <a:lightRig rig="threePt" dir="t">
      <a:rot lat="0" lon="0" rev="20640000"/>
    </a:lightRig>
  </dgm:scene3d>
  <dgm:styleLbl name="node0">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lnNode1">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vennNode1">
    <dgm:scene3d>
      <a:camera prst="orthographicFront"/>
      <a:lightRig rig="threePt" dir="t"/>
    </dgm:scene3d>
    <dgm:sp3d extrusionH="50600" prstMaterial="clear">
      <a:bevelT w="101600" h="80600" prst="relaxedInset"/>
      <a:bevelB w="80600" h="80600" prst="relaxedInset"/>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extrusionH="50600" prstMaterial="metal">
      <a:bevelT w="101600" h="80600" prst="relaxedInset"/>
      <a:bevelB w="80600" h="80600" prst="relaxedInset"/>
    </dgm:sp3d>
    <dgm:txPr/>
    <dgm:style>
      <a:lnRef idx="1">
        <a:scrgbClr r="0" g="0" b="0"/>
      </a:lnRef>
      <a:fillRef idx="1">
        <a:scrgbClr r="0" g="0" b="0"/>
      </a:fillRef>
      <a:effectRef idx="1">
        <a:scrgbClr r="0" g="0" b="0"/>
      </a:effectRef>
      <a:fontRef idx="minor">
        <a:schemeClr val="dk1"/>
      </a:fontRef>
    </dgm:style>
  </dgm:styleLbl>
  <dgm:styleLbl name="node1">
    <dgm:scene3d>
      <a:camera prst="orthographicFront"/>
      <a:lightRig rig="threePt" dir="t"/>
    </dgm:scene3d>
    <dgm:sp3d extrusionH="50600" prstMaterial="metal">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node2">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node3">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node4">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fgImgPlace1">
    <dgm:scene3d>
      <a:camera prst="orthographicFront"/>
      <a:lightRig rig="threePt" dir="t"/>
    </dgm:scene3d>
    <dgm:sp3d z="57200" extrusionH="10600" prstMaterial="plastic">
      <a:bevelT w="101600" h="8600" prst="relaxedInset"/>
      <a:bevelB w="8600" h="8600" prst="relaxedInset"/>
    </dgm:sp3d>
    <dgm:txPr/>
    <dgm:style>
      <a:lnRef idx="0">
        <a:scrgbClr r="0" g="0" b="0"/>
      </a:lnRef>
      <a:fillRef idx="1">
        <a:scrgbClr r="0" g="0" b="0"/>
      </a:fillRef>
      <a:effectRef idx="1">
        <a:scrgbClr r="0" g="0" b="0"/>
      </a:effectRef>
      <a:fontRef idx="minor"/>
    </dgm:style>
  </dgm:styleLbl>
  <dgm:styleLbl name="alignImgPlace1">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dgm:style>
  </dgm:styleLbl>
  <dgm:styleLbl name="bgImgPlace1">
    <dgm:scene3d>
      <a:camera prst="orthographicFront"/>
      <a:lightRig rig="threePt" dir="t"/>
    </dgm:scene3d>
    <dgm:sp3d z="-211800" extrusionH="10600" prstMaterial="plastic">
      <a:bevelT w="101600" h="8600" prst="relaxedInset"/>
      <a:bevelB w="8600" h="8600" prst="relaxedInset"/>
    </dgm:sp3d>
    <dgm:txPr/>
    <dgm:style>
      <a:lnRef idx="0">
        <a:scrgbClr r="0" g="0" b="0"/>
      </a:lnRef>
      <a:fillRef idx="1">
        <a:scrgbClr r="0" g="0" b="0"/>
      </a:fillRef>
      <a:effectRef idx="1">
        <a:scrgbClr r="0" g="0" b="0"/>
      </a:effectRef>
      <a:fontRef idx="minor"/>
    </dgm:style>
  </dgm:styleLbl>
  <dgm:styleLbl name="sibTrans2D1">
    <dgm:scene3d>
      <a:camera prst="orthographicFront"/>
      <a:lightRig rig="threePt" dir="t"/>
    </dgm:scene3d>
    <dgm:sp3d z="-110000">
      <a:bevelT w="40600" h="20600" prst="relaxedInset"/>
    </dgm:sp3d>
    <dgm:txPr/>
    <dgm:style>
      <a:lnRef idx="0">
        <a:scrgbClr r="0" g="0" b="0"/>
      </a:lnRef>
      <a:fillRef idx="1">
        <a:scrgbClr r="0" g="0" b="0"/>
      </a:fillRef>
      <a:effectRef idx="2">
        <a:scrgbClr r="0" g="0" b="0"/>
      </a:effectRef>
      <a:fontRef idx="minor"/>
    </dgm:style>
  </dgm:styleLbl>
  <dgm:styleLbl name="fgSibTrans2D1">
    <dgm:scene3d>
      <a:camera prst="orthographicFront"/>
      <a:lightRig rig="threePt" dir="t"/>
    </dgm:scene3d>
    <dgm:sp3d z="10600">
      <a:bevelT w="40600" h="20600" prst="relaxedInset"/>
    </dgm:sp3d>
    <dgm:txPr/>
    <dgm:style>
      <a:lnRef idx="0">
        <a:scrgbClr r="0" g="0" b="0"/>
      </a:lnRef>
      <a:fillRef idx="1">
        <a:scrgbClr r="0" g="0" b="0"/>
      </a:fillRef>
      <a:effectRef idx="2">
        <a:scrgbClr r="0" g="0" b="0"/>
      </a:effectRef>
      <a:fontRef idx="minor"/>
    </dgm:style>
  </dgm:styleLbl>
  <dgm:styleLbl name="bgSibTrans2D1">
    <dgm:scene3d>
      <a:camera prst="orthographicFront"/>
      <a:lightRig rig="threePt" dir="t"/>
    </dgm:scene3d>
    <dgm:sp3d z="-211800">
      <a:bevelT w="40600" h="20600" prst="relaxedInset"/>
    </dgm:sp3d>
    <dgm:txPr/>
    <dgm:style>
      <a:lnRef idx="0">
        <a:scrgbClr r="0" g="0" b="0"/>
      </a:lnRef>
      <a:fillRef idx="1">
        <a:scrgbClr r="0" g="0" b="0"/>
      </a:fillRef>
      <a:effectRef idx="2">
        <a:scrgbClr r="0" g="0" b="0"/>
      </a:effectRef>
      <a:fontRef idx="minor"/>
    </dgm:style>
  </dgm:styleLbl>
  <dgm:styleLbl name="sibTrans1D1">
    <dgm:scene3d>
      <a:camera prst="orthographicFront"/>
      <a:lightRig rig="threePt" dir="t"/>
    </dgm:scene3d>
    <dgm:sp3d z="-110000"/>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0000"/>
    <dgm:txPr/>
    <dgm:style>
      <a:lnRef idx="1">
        <a:scrgbClr r="0" g="0" b="0"/>
      </a:lnRef>
      <a:fillRef idx="1">
        <a:scrgbClr r="0" g="0" b="0"/>
      </a:fillRef>
      <a:effectRef idx="0">
        <a:scrgbClr r="0" g="0" b="0"/>
      </a:effectRef>
      <a:fontRef idx="minor"/>
    </dgm:style>
  </dgm:styleLbl>
  <dgm:styleLbl name="asst0">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asst1">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asst2">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asst3">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asst4">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parChTrans2D1">
    <dgm:scene3d>
      <a:camera prst="orthographicFront"/>
      <a:lightRig rig="threePt" dir="t"/>
    </dgm:scene3d>
    <dgm:sp3d z="-110000">
      <a:bevelT w="40600" h="20600" prst="relaxedInset"/>
    </dgm:sp3d>
    <dgm:txPr/>
    <dgm:style>
      <a:lnRef idx="0">
        <a:scrgbClr r="0" g="0" b="0"/>
      </a:lnRef>
      <a:fillRef idx="1">
        <a:scrgbClr r="0" g="0" b="0"/>
      </a:fillRef>
      <a:effectRef idx="0">
        <a:scrgbClr r="0" g="0" b="0"/>
      </a:effectRef>
      <a:fontRef idx="minor"/>
    </dgm:style>
  </dgm:styleLbl>
  <dgm:styleLbl name="parChTrans2D2">
    <dgm:scene3d>
      <a:camera prst="orthographicFront"/>
      <a:lightRig rig="threePt" dir="t"/>
    </dgm:scene3d>
    <dgm:sp3d z="-110000">
      <a:bevelT w="40600" h="20600" prst="relaxedInset"/>
    </dgm:sp3d>
    <dgm:txPr/>
    <dgm:style>
      <a:lnRef idx="0">
        <a:scrgbClr r="0" g="0" b="0"/>
      </a:lnRef>
      <a:fillRef idx="1">
        <a:scrgbClr r="0" g="0" b="0"/>
      </a:fillRef>
      <a:effectRef idx="0">
        <a:scrgbClr r="0" g="0" b="0"/>
      </a:effectRef>
      <a:fontRef idx="minor"/>
    </dgm:style>
  </dgm:styleLbl>
  <dgm:styleLbl name="parChTrans2D3">
    <dgm:scene3d>
      <a:camera prst="orthographicFront"/>
      <a:lightRig rig="threePt" dir="t"/>
    </dgm:scene3d>
    <dgm:sp3d z="-110000"/>
    <dgm:txPr/>
    <dgm:style>
      <a:lnRef idx="0">
        <a:scrgbClr r="0" g="0" b="0"/>
      </a:lnRef>
      <a:fillRef idx="1">
        <a:scrgbClr r="0" g="0" b="0"/>
      </a:fillRef>
      <a:effectRef idx="0">
        <a:scrgbClr r="0" g="0" b="0"/>
      </a:effectRef>
      <a:fontRef idx="minor"/>
    </dgm:style>
  </dgm:styleLbl>
  <dgm:styleLbl name="parChTrans2D4">
    <dgm:scene3d>
      <a:camera prst="orthographicFront"/>
      <a:lightRig rig="threePt" dir="t"/>
    </dgm:scene3d>
    <dgm:sp3d z="-110000"/>
    <dgm:txPr/>
    <dgm:style>
      <a:lnRef idx="0">
        <a:scrgbClr r="0" g="0" b="0"/>
      </a:lnRef>
      <a:fillRef idx="1">
        <a:scrgbClr r="0" g="0" b="0"/>
      </a:fillRef>
      <a:effectRef idx="0">
        <a:scrgbClr r="0" g="0" b="0"/>
      </a:effectRef>
      <a:fontRef idx="minor"/>
    </dgm:style>
  </dgm:styleLbl>
  <dgm:styleLbl name="parChTrans1D1">
    <dgm:scene3d>
      <a:camera prst="orthographicFront"/>
      <a:lightRig rig="threePt" dir="t"/>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z="-110000"/>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z="57200" extrusionH="600" contourW="3000">
      <a:bevelT w="48600" h="18600" prst="relaxedInset"/>
      <a:bevelB w="48600" h="8600" prst="relaxedInset"/>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z="-161800" extrusionH="10600" prstMaterial="matte">
      <a:bevelT w="90600" h="18600" prst="softRound"/>
      <a:bevelB w="48600" h="8600" prst="relaxedInset"/>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extrusionH="50600">
      <a:bevelT w="101600" h="80600"/>
      <a:bevelB w="80600" h="80600"/>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extrusionH="50600">
      <a:bevelT w="101600" h="80600"/>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z="-161800" extrusionH="10600" prstMaterial="matte">
      <a:bevelT w="90600" h="18600" prst="softRound"/>
      <a:bevelB w="48600" h="8600" prst="relaxedInset"/>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z="57200" extrusionH="600" contourW="3000">
      <a:bevelT w="48600" h="18600" prst="relaxedInset"/>
      <a:bevelB w="48600" h="8600" prst="relaxedInset"/>
    </dgm:sp3d>
    <dgm:txPr/>
    <dgm:style>
      <a:lnRef idx="0">
        <a:scrgbClr r="0" g="0" b="0"/>
      </a:lnRef>
      <a:fillRef idx="1">
        <a:scrgbClr r="0" g="0" b="0"/>
      </a:fillRef>
      <a:effectRef idx="0">
        <a:scrgbClr r="0" g="0" b="0"/>
      </a:effectRef>
      <a:fontRef idx="minor"/>
    </dgm:style>
  </dgm:styleLbl>
  <dgm:styleLbl name="solidAlignAcc1">
    <dgm:scene3d>
      <a:camera prst="orthographicFront"/>
      <a:lightRig rig="threePt" dir="t"/>
    </dgm:scene3d>
    <dgm:sp3d extrusionH="50600" contourW="3000">
      <a:bevelT w="101600" h="80600" prst="relaxedInset"/>
      <a:bevelB w="80600" h="80600" prst="relaxedInset"/>
    </dgm:sp3d>
    <dgm:txPr/>
    <dgm:style>
      <a:lnRef idx="0">
        <a:scrgbClr r="0" g="0" b="0"/>
      </a:lnRef>
      <a:fillRef idx="1">
        <a:scrgbClr r="0" g="0" b="0"/>
      </a:fillRef>
      <a:effectRef idx="0">
        <a:scrgbClr r="0" g="0" b="0"/>
      </a:effectRef>
      <a:fontRef idx="minor"/>
    </dgm:style>
  </dgm:styleLbl>
  <dgm:styleLbl name="solidBgAcc1">
    <dgm:scene3d>
      <a:camera prst="orthographicFront"/>
      <a:lightRig rig="threePt" dir="t"/>
    </dgm:scene3d>
    <dgm:sp3d z="-161800" extrusionH="10600" contourW="3000">
      <a:bevelT w="48600" h="8600" prst="softRound"/>
      <a:bevelB w="48600" h="8600" prst="relaxedInset"/>
    </dgm:sp3d>
    <dgm:txPr/>
    <dgm:style>
      <a:lnRef idx="0">
        <a:scrgbClr r="0" g="0" b="0"/>
      </a:lnRef>
      <a:fillRef idx="1">
        <a:scrgbClr r="0" g="0" b="0"/>
      </a:fillRef>
      <a:effectRef idx="0">
        <a:scrgbClr r="0" g="0" b="0"/>
      </a:effectRef>
      <a:fontRef idx="minor"/>
    </dgm:style>
  </dgm:styleLbl>
  <dgm:styleLbl name="fgAccFollowNode1">
    <dgm:scene3d>
      <a:camera prst="orthographicFront"/>
      <a:lightRig rig="threePt" dir="t"/>
    </dgm:scene3d>
    <dgm:sp3d z="57200" extrusionH="600" contourW="3000">
      <a:bevelT w="48600" h="18600" prst="relaxedInset"/>
      <a:bevelB w="48600" h="8600" prst="relaxedInset"/>
    </dgm:sp3d>
    <dgm:txPr/>
    <dgm:style>
      <a:lnRef idx="0">
        <a:scrgbClr r="0" g="0" b="0"/>
      </a:lnRef>
      <a:fillRef idx="1">
        <a:scrgbClr r="0" g="0" b="0"/>
      </a:fillRef>
      <a:effectRef idx="0">
        <a:scrgbClr r="0" g="0" b="0"/>
      </a:effectRef>
      <a:fontRef idx="minor"/>
    </dgm:style>
  </dgm:styleLbl>
  <dgm:styleLbl name="alignAccFollowNode1">
    <dgm:scene3d>
      <a:camera prst="orthographicFront"/>
      <a:lightRig rig="threePt" dir="t"/>
    </dgm:scene3d>
    <dgm:sp3d extrusionH="50600" contourW="3000">
      <a:bevelT w="101600" h="80600" prst="relaxedInset"/>
      <a:bevelB w="80600" h="80600" prst="relaxedInset"/>
    </dgm:sp3d>
    <dgm:txPr/>
    <dgm:style>
      <a:lnRef idx="0">
        <a:scrgbClr r="0" g="0" b="0"/>
      </a:lnRef>
      <a:fillRef idx="1">
        <a:scrgbClr r="0" g="0" b="0"/>
      </a:fillRef>
      <a:effectRef idx="0">
        <a:scrgbClr r="0" g="0" b="0"/>
      </a:effectRef>
      <a:fontRef idx="minor"/>
    </dgm:style>
  </dgm:styleLbl>
  <dgm:styleLbl name="bgAccFollowNode1">
    <dgm:scene3d>
      <a:camera prst="orthographicFront"/>
      <a:lightRig rig="threePt" dir="t"/>
    </dgm:scene3d>
    <dgm:sp3d z="-161800" extrusionH="10600" contourW="3000">
      <a:bevelT w="48600" h="8600" prst="relaxedInset"/>
      <a:bevelB w="48600" h="8600" prst="relaxedInset"/>
    </dgm:sp3d>
    <dgm:txPr/>
    <dgm:style>
      <a:lnRef idx="0">
        <a:scrgbClr r="0" g="0" b="0"/>
      </a:lnRef>
      <a:fillRef idx="1">
        <a:scrgbClr r="0" g="0" b="0"/>
      </a:fillRef>
      <a:effectRef idx="0">
        <a:scrgbClr r="0" g="0" b="0"/>
      </a:effectRef>
      <a:fontRef idx="minor"/>
    </dgm:style>
  </dgm:styleLbl>
  <dgm:styleLbl name="fgAcc0">
    <dgm:scene3d>
      <a:camera prst="orthographicFront"/>
      <a:lightRig rig="threePt" dir="t"/>
    </dgm:scene3d>
    <dgm:sp3d z="57200" extrusionH="600" contourW="3000">
      <a:bevelT w="48600" h="18600" prst="relaxedInset"/>
      <a:bevelB w="48600" h="8600" prst="relaxedInset"/>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z="57200" extrusionH="600" contourW="3000">
      <a:bevelT w="48600" h="18600" prst="relaxedInset"/>
      <a:bevelB w="48600" h="8600" prst="relaxedInset"/>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z="57200" extrusionH="600" contourW="3000">
      <a:bevelT w="48600" h="18600" prst="relaxedInset"/>
      <a:bevelB w="48600" h="8600" prst="relaxedInset"/>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z="57200" extrusionH="600" contourW="3000">
      <a:bevelT w="48600" h="18600" prst="relaxedInset"/>
      <a:bevelB w="48600" h="8600" prst="relaxedInset"/>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z="-161800" extrusionH="600" contourW="3000">
      <a:bevelT w="48600" h="18600" prst="relaxedInset"/>
      <a:bevelB w="48600" h="8600" prst="relaxedInset"/>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extrusionH="50600">
      <a:bevelT w="80600" h="80600" prst="relaxedInset"/>
      <a:bevelB w="80600" h="80600" prst="relaxedInset"/>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z="57200" extrusionH="600" contourW="3000" prstMaterial="plastic">
      <a:bevelT w="80600" h="18600" prst="relaxedInset"/>
      <a:bevelB w="80600" h="8600" prst="relaxedInset"/>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3d3">
  <dgm:title val=""/>
  <dgm:desc val=""/>
  <dgm:catLst>
    <dgm:cat type="3D" pri="11300"/>
  </dgm:catLst>
  <dgm:scene3d>
    <a:camera prst="orthographicFront"/>
    <a:lightRig rig="threePt" dir="t"/>
  </dgm:scene3d>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1">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3d3">
  <dgm:title val=""/>
  <dgm:desc val=""/>
  <dgm:catLst>
    <dgm:cat type="3D" pri="11300"/>
  </dgm:catLst>
  <dgm:scene3d>
    <a:camera prst="orthographicFront"/>
    <a:lightRig rig="threePt" dir="t"/>
  </dgm:scene3d>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1">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xml><?xml version="1.0" encoding="utf-8"?>
<dgm:styleDef xmlns:dgm="http://schemas.openxmlformats.org/drawingml/2006/diagram" xmlns:a="http://schemas.openxmlformats.org/drawingml/2006/main" uniqueId="urn:microsoft.com/office/officeart/2005/8/quickstyle/3d3">
  <dgm:title val=""/>
  <dgm:desc val=""/>
  <dgm:catLst>
    <dgm:cat type="3D" pri="11300"/>
  </dgm:catLst>
  <dgm:scene3d>
    <a:camera prst="orthographicFront"/>
    <a:lightRig rig="threePt" dir="t"/>
  </dgm:scene3d>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1">
        <a:scrgbClr r="0" g="0" b="0"/>
      </a:lnRef>
      <a:fillRef idx="0">
        <a:scrgbClr r="0" g="0" b="0"/>
      </a:fillRef>
      <a:effectRef idx="0">
        <a:scrgbClr r="0" g="0" b="0"/>
      </a:effectRef>
      <a:fontRef idx="minor"/>
    </dgm:style>
  </dgm:styleLbl>
</dgm:styleDef>
</file>

<file path=ppt/diagrams/quickStyle9.xml><?xml version="1.0" encoding="utf-8"?>
<dgm:styleDef xmlns:dgm="http://schemas.openxmlformats.org/drawingml/2006/diagram" xmlns:a="http://schemas.openxmlformats.org/drawingml/2006/main" uniqueId="urn:microsoft.com/office/officeart/2005/8/quickstyle/3d3">
  <dgm:title val=""/>
  <dgm:desc val=""/>
  <dgm:catLst>
    <dgm:cat type="3D" pri="11300"/>
  </dgm:catLst>
  <dgm:scene3d>
    <a:camera prst="orthographicFront"/>
    <a:lightRig rig="threePt" dir="t"/>
  </dgm:scene3d>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1">
        <a:scrgbClr r="0" g="0" b="0"/>
      </a:lnRef>
      <a:fillRef idx="0">
        <a:scrgbClr r="0" g="0" b="0"/>
      </a:fillRef>
      <a:effectRef idx="0">
        <a:scrgbClr r="0" g="0" b="0"/>
      </a:effectRef>
      <a:fontRef idx="minor"/>
    </dgm:style>
  </dgm:styleLbl>
</dgm:styleDef>
</file>

<file path=ppt/diagrams/quickStyle10.xml><?xml version="1.0" encoding="utf-8"?>
<dgm:styleDef xmlns:dgm="http://schemas.openxmlformats.org/drawingml/2006/diagram" xmlns:a="http://schemas.openxmlformats.org/drawingml/2006/main" uniqueId="urn:microsoft.com/office/officeart/2005/8/quickstyle/3d3">
  <dgm:title val=""/>
  <dgm:desc val=""/>
  <dgm:catLst>
    <dgm:cat type="3D" pri="11300"/>
  </dgm:catLst>
  <dgm:scene3d>
    <a:camera prst="orthographicFront"/>
    <a:lightRig rig="threePt" dir="t"/>
  </dgm:scene3d>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1">
        <a:scrgbClr r="0" g="0" b="0"/>
      </a:lnRef>
      <a:fillRef idx="0">
        <a:scrgbClr r="0" g="0" b="0"/>
      </a:fillRef>
      <a:effectRef idx="0">
        <a:scrgbClr r="0" g="0" b="0"/>
      </a:effectRef>
      <a:fontRef idx="minor"/>
    </dgm:style>
  </dgm:styleLbl>
</dgm:styleDef>
</file>

<file path=ppt/diagrams/quickStyle1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2.xml><?xml version="1.0" encoding="utf-8"?>
<dgm:styleDef xmlns:dgm="http://schemas.openxmlformats.org/drawingml/2006/diagram" xmlns:a="http://schemas.openxmlformats.org/drawingml/2006/main" uniqueId="urn:microsoft.com/office/officeart/2005/8/quickstyle/3d3">
  <dgm:title val=""/>
  <dgm:desc val=""/>
  <dgm:catLst>
    <dgm:cat type="3D" pri="11300"/>
  </dgm:catLst>
  <dgm:scene3d>
    <a:camera prst="orthographicFront"/>
    <a:lightRig rig="threePt" dir="t"/>
  </dgm:scene3d>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1">
        <a:scrgbClr r="0" g="0" b="0"/>
      </a:lnRef>
      <a:fillRef idx="0">
        <a:scrgbClr r="0" g="0" b="0"/>
      </a:fillRef>
      <a:effectRef idx="0">
        <a:scrgbClr r="0" g="0" b="0"/>
      </a:effectRef>
      <a:fontRef idx="minor"/>
    </dgm:style>
  </dgm:styleLbl>
</dgm:styleDef>
</file>

<file path=ppt/diagrams/quickStyle13.xml><?xml version="1.0" encoding="utf-8"?>
<dgm:styleDef xmlns:dgm="http://schemas.openxmlformats.org/drawingml/2006/diagram" xmlns:a="http://schemas.openxmlformats.org/drawingml/2006/main" uniqueId="urn:microsoft.com/office/officeart/2005/8/quickstyle/3d3">
  <dgm:title val=""/>
  <dgm:desc val=""/>
  <dgm:catLst>
    <dgm:cat type="3D" pri="11300"/>
  </dgm:catLst>
  <dgm:scene3d>
    <a:camera prst="orthographicFront"/>
    <a:lightRig rig="threePt" dir="t"/>
  </dgm:scene3d>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1">
        <a:scrgbClr r="0" g="0" b="0"/>
      </a:lnRef>
      <a:fillRef idx="0">
        <a:scrgbClr r="0" g="0" b="0"/>
      </a:fillRef>
      <a:effectRef idx="0">
        <a:scrgbClr r="0" g="0" b="0"/>
      </a:effectRef>
      <a:fontRef idx="minor"/>
    </dgm:style>
  </dgm:styleLbl>
</dgm:styleDef>
</file>

<file path=ppt/diagrams/quickStyle14.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5.xml><?xml version="1.0" encoding="utf-8"?>
<dgm:styleDef xmlns:dgm="http://schemas.openxmlformats.org/drawingml/2006/diagram" xmlns:a="http://schemas.openxmlformats.org/drawingml/2006/main" uniqueId="urn:microsoft.com/office/officeart/2005/8/quickstyle/3d3">
  <dgm:title val=""/>
  <dgm:desc val=""/>
  <dgm:catLst>
    <dgm:cat type="3D" pri="11300"/>
  </dgm:catLst>
  <dgm:scene3d>
    <a:camera prst="orthographicFront"/>
    <a:lightRig rig="threePt" dir="t"/>
  </dgm:scene3d>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1">
        <a:scrgbClr r="0" g="0" b="0"/>
      </a:lnRef>
      <a:fillRef idx="0">
        <a:scrgbClr r="0" g="0" b="0"/>
      </a:fillRef>
      <a:effectRef idx="0">
        <a:scrgbClr r="0" g="0" b="0"/>
      </a:effectRef>
      <a:fontRef idx="minor"/>
    </dgm:style>
  </dgm:styleLbl>
</dgm:styleDef>
</file>

<file path=ppt/diagrams/quickStyle16.xml><?xml version="1.0" encoding="utf-8"?>
<dgm:styleDef xmlns:dgm="http://schemas.openxmlformats.org/drawingml/2006/diagram" xmlns:a="http://schemas.openxmlformats.org/drawingml/2006/main" uniqueId="urn:microsoft.com/office/officeart/2005/8/quickstyle/3d3">
  <dgm:title val=""/>
  <dgm:desc val=""/>
  <dgm:catLst>
    <dgm:cat type="3D" pri="11300"/>
  </dgm:catLst>
  <dgm:scene3d>
    <a:camera prst="orthographicFront"/>
    <a:lightRig rig="threePt" dir="t"/>
  </dgm:scene3d>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1">
        <a:scrgbClr r="0" g="0" b="0"/>
      </a:lnRef>
      <a:fillRef idx="0">
        <a:scrgbClr r="0" g="0" b="0"/>
      </a:fillRef>
      <a:effectRef idx="0">
        <a:scrgbClr r="0" g="0" b="0"/>
      </a:effectRef>
      <a:fontRef idx="minor"/>
    </dgm:style>
  </dgm:styleLbl>
</dgm:styleDef>
</file>

<file path=ppt/diagrams/quickStyle17.xml><?xml version="1.0" encoding="utf-8"?>
<dgm:styleDef xmlns:dgm="http://schemas.openxmlformats.org/drawingml/2006/diagram" xmlns:a="http://schemas.openxmlformats.org/drawingml/2006/main" uniqueId="urn:microsoft.com/office/officeart/2005/8/quickstyle/3d3">
  <dgm:title val=""/>
  <dgm:desc val=""/>
  <dgm:catLst>
    <dgm:cat type="3D" pri="11300"/>
  </dgm:catLst>
  <dgm:scene3d>
    <a:camera prst="orthographicFront"/>
    <a:lightRig rig="threePt" dir="t"/>
  </dgm:scene3d>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1">
        <a:scrgbClr r="0" g="0" b="0"/>
      </a:lnRef>
      <a:fillRef idx="0">
        <a:scrgbClr r="0" g="0" b="0"/>
      </a:fillRef>
      <a:effectRef idx="0">
        <a:scrgbClr r="0" g="0" b="0"/>
      </a:effectRef>
      <a:fontRef idx="minor"/>
    </dgm:style>
  </dgm:styleLbl>
</dgm:styleDef>
</file>

<file path=ppt/diagrams/quickStyle18.xml><?xml version="1.0" encoding="utf-8"?>
<dgm:styleDef xmlns:dgm="http://schemas.openxmlformats.org/drawingml/2006/diagram" xmlns:a="http://schemas.openxmlformats.org/drawingml/2006/main" uniqueId="urn:microsoft.com/office/officeart/2005/8/quickstyle/3d3">
  <dgm:title val=""/>
  <dgm:desc val=""/>
  <dgm:catLst>
    <dgm:cat type="3D" pri="11300"/>
  </dgm:catLst>
  <dgm:scene3d>
    <a:camera prst="orthographicFront"/>
    <a:lightRig rig="threePt" dir="t"/>
  </dgm:scene3d>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1">
        <a:scrgbClr r="0" g="0" b="0"/>
      </a:lnRef>
      <a:fillRef idx="0">
        <a:scrgbClr r="0" g="0" b="0"/>
      </a:fillRef>
      <a:effectRef idx="0">
        <a:scrgbClr r="0" g="0" b="0"/>
      </a:effectRef>
      <a:fontRef idx="minor"/>
    </dgm:style>
  </dgm:styleLbl>
</dgm:styleDef>
</file>

<file path=ppt/diagrams/quickStyle19.xml><?xml version="1.0" encoding="utf-8"?>
<dgm:styleDef xmlns:dgm="http://schemas.openxmlformats.org/drawingml/2006/diagram" xmlns:a="http://schemas.openxmlformats.org/drawingml/2006/main" uniqueId="urn:microsoft.com/office/officeart/2005/8/quickstyle/3d3">
  <dgm:title val=""/>
  <dgm:desc val=""/>
  <dgm:catLst>
    <dgm:cat type="3D" pri="11300"/>
  </dgm:catLst>
  <dgm:scene3d>
    <a:camera prst="orthographicFront"/>
    <a:lightRig rig="threePt" dir="t"/>
  </dgm:scene3d>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1">
        <a:scrgbClr r="0" g="0" b="0"/>
      </a:lnRef>
      <a:fillRef idx="0">
        <a:scrgbClr r="0" g="0" b="0"/>
      </a:fillRef>
      <a:effectRef idx="0">
        <a:scrgbClr r="0" g="0" b="0"/>
      </a:effectRef>
      <a:fontRef idx="minor"/>
    </dgm:style>
  </dgm:styleLbl>
</dgm:styleDef>
</file>

<file path=ppt/diagrams/quickStyle20.xml><?xml version="1.0" encoding="utf-8"?>
<dgm:styleDef xmlns:dgm="http://schemas.openxmlformats.org/drawingml/2006/diagram" xmlns:a="http://schemas.openxmlformats.org/drawingml/2006/main" uniqueId="urn:microsoft.com/office/officeart/2005/8/quickstyle/3d3">
  <dgm:title val=""/>
  <dgm:desc val=""/>
  <dgm:catLst>
    <dgm:cat type="3D" pri="11300"/>
  </dgm:catLst>
  <dgm:scene3d>
    <a:camera prst="orthographicFront"/>
    <a:lightRig rig="threePt" dir="t"/>
  </dgm:scene3d>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1">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1/27/2026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1/27/2026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1/27/2026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1/27/2026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1/27/2026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1/27/2026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1/27/2026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1/27/2026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1/27/2026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1/27/2026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1/27/2026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1/27/2026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1/27/2026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3" r:id="rId14"/>
    <p:sldLayoutId id="2147483665"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4.xml.rels><?xml version="1.0" encoding="UTF-8" standalone="yes"?>
<Relationships xmlns="http://schemas.openxmlformats.org/package/2006/relationships"><Relationship Id="rId3" Type="http://schemas.openxmlformats.org/officeDocument/2006/relationships/image" Target="../media/image8.jp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image" Target="../media/image6.png"/><Relationship Id="rId1" Type="http://schemas.openxmlformats.org/officeDocument/2006/relationships/slideLayout" Target="../slideLayouts/slideLayout1.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7.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image" Target="../media/image6.png"/><Relationship Id="rId1" Type="http://schemas.openxmlformats.org/officeDocument/2006/relationships/slideLayout" Target="../slideLayouts/slideLayout1.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8.xml.rels><?xml version="1.0" encoding="UTF-8" standalone="yes"?>
<Relationships xmlns="http://schemas.openxmlformats.org/package/2006/relationships"><Relationship Id="rId3" Type="http://schemas.openxmlformats.org/officeDocument/2006/relationships/diagramData" Target="../diagrams/data3.xml"/><Relationship Id="rId7" Type="http://schemas.microsoft.com/office/2007/relationships/diagramDrawing" Target="../diagrams/drawing3.xml"/><Relationship Id="rId2" Type="http://schemas.openxmlformats.org/officeDocument/2006/relationships/image" Target="../media/image6.png"/><Relationship Id="rId1" Type="http://schemas.openxmlformats.org/officeDocument/2006/relationships/slideLayout" Target="../slideLayouts/slideLayout1.xml"/><Relationship Id="rId6" Type="http://schemas.openxmlformats.org/officeDocument/2006/relationships/diagramColors" Target="../diagrams/colors3.xml"/><Relationship Id="rId5" Type="http://schemas.openxmlformats.org/officeDocument/2006/relationships/diagramQuickStyle" Target="../diagrams/quickStyle3.xml"/><Relationship Id="rId4" Type="http://schemas.openxmlformats.org/officeDocument/2006/relationships/diagramLayout" Target="../diagrams/layout3.xml"/></Relationships>
</file>

<file path=ppt/slides/_rels/slide9.xml.rels><?xml version="1.0" encoding="UTF-8" standalone="yes"?>
<Relationships xmlns="http://schemas.openxmlformats.org/package/2006/relationships"><Relationship Id="rId3" Type="http://schemas.openxmlformats.org/officeDocument/2006/relationships/diagramData" Target="../diagrams/data4.xml"/><Relationship Id="rId7" Type="http://schemas.microsoft.com/office/2007/relationships/diagramDrawing" Target="../diagrams/drawing4.xml"/><Relationship Id="rId2" Type="http://schemas.openxmlformats.org/officeDocument/2006/relationships/image" Target="../media/image6.png"/><Relationship Id="rId1" Type="http://schemas.openxmlformats.org/officeDocument/2006/relationships/slideLayout" Target="../slideLayouts/slideLayout1.xml"/><Relationship Id="rId6" Type="http://schemas.openxmlformats.org/officeDocument/2006/relationships/diagramColors" Target="../diagrams/colors4.xml"/><Relationship Id="rId5" Type="http://schemas.openxmlformats.org/officeDocument/2006/relationships/diagramQuickStyle" Target="../diagrams/quickStyle4.xml"/><Relationship Id="rId4" Type="http://schemas.openxmlformats.org/officeDocument/2006/relationships/diagramLayout" Target="../diagrams/layout4.xml"/></Relationships>
</file>

<file path=ppt/slides/_rels/slide10.xml.rels><?xml version="1.0" encoding="UTF-8" standalone="yes"?>
<Relationships xmlns="http://schemas.openxmlformats.org/package/2006/relationships"><Relationship Id="rId3" Type="http://schemas.openxmlformats.org/officeDocument/2006/relationships/image" Target="../media/image10.jp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diagramData" Target="../diagrams/data5.xml"/><Relationship Id="rId7" Type="http://schemas.microsoft.com/office/2007/relationships/diagramDrawing" Target="../diagrams/drawing5.xml"/><Relationship Id="rId2" Type="http://schemas.openxmlformats.org/officeDocument/2006/relationships/image" Target="../media/image6.png"/><Relationship Id="rId1" Type="http://schemas.openxmlformats.org/officeDocument/2006/relationships/slideLayout" Target="../slideLayouts/slideLayout1.xml"/><Relationship Id="rId6" Type="http://schemas.openxmlformats.org/officeDocument/2006/relationships/diagramColors" Target="../diagrams/colors5.xml"/><Relationship Id="rId5" Type="http://schemas.openxmlformats.org/officeDocument/2006/relationships/diagramQuickStyle" Target="../diagrams/quickStyle5.xml"/><Relationship Id="rId4" Type="http://schemas.openxmlformats.org/officeDocument/2006/relationships/diagramLayout" Target="../diagrams/layout5.xml"/></Relationships>
</file>

<file path=ppt/slides/_rels/slide13.xml.rels><?xml version="1.0" encoding="UTF-8" standalone="yes"?>
<Relationships xmlns="http://schemas.openxmlformats.org/package/2006/relationships"><Relationship Id="rId3" Type="http://schemas.openxmlformats.org/officeDocument/2006/relationships/diagramData" Target="../diagrams/data6.xml"/><Relationship Id="rId7" Type="http://schemas.microsoft.com/office/2007/relationships/diagramDrawing" Target="../diagrams/drawing6.xml"/><Relationship Id="rId2" Type="http://schemas.openxmlformats.org/officeDocument/2006/relationships/image" Target="../media/image6.png"/><Relationship Id="rId1" Type="http://schemas.openxmlformats.org/officeDocument/2006/relationships/slideLayout" Target="../slideLayouts/slideLayout1.xml"/><Relationship Id="rId6" Type="http://schemas.openxmlformats.org/officeDocument/2006/relationships/diagramColors" Target="../diagrams/colors6.xml"/><Relationship Id="rId5" Type="http://schemas.openxmlformats.org/officeDocument/2006/relationships/diagramQuickStyle" Target="../diagrams/quickStyle6.xml"/><Relationship Id="rId4" Type="http://schemas.openxmlformats.org/officeDocument/2006/relationships/diagramLayout" Target="../diagrams/layout6.xml"/></Relationships>
</file>

<file path=ppt/slides/_rels/slide14.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13.jp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8" Type="http://schemas.microsoft.com/office/2007/relationships/diagramDrawing" Target="../diagrams/drawing7.xml"/><Relationship Id="rId3" Type="http://schemas.openxmlformats.org/officeDocument/2006/relationships/image" Target="../media/image14.jpg"/><Relationship Id="rId7" Type="http://schemas.openxmlformats.org/officeDocument/2006/relationships/diagramColors" Target="../diagrams/colors7.xml"/><Relationship Id="rId2" Type="http://schemas.openxmlformats.org/officeDocument/2006/relationships/image" Target="../media/image6.png"/><Relationship Id="rId1" Type="http://schemas.openxmlformats.org/officeDocument/2006/relationships/slideLayout" Target="../slideLayouts/slideLayout1.xml"/><Relationship Id="rId6" Type="http://schemas.openxmlformats.org/officeDocument/2006/relationships/diagramQuickStyle" Target="../diagrams/quickStyle7.xml"/><Relationship Id="rId5" Type="http://schemas.openxmlformats.org/officeDocument/2006/relationships/diagramLayout" Target="../diagrams/layout7.xml"/><Relationship Id="rId4" Type="http://schemas.openxmlformats.org/officeDocument/2006/relationships/diagramData" Target="../diagrams/data7.xml"/></Relationships>
</file>

<file path=ppt/slides/_rels/slide17.xml.rels><?xml version="1.0" encoding="UTF-8" standalone="yes"?>
<Relationships xmlns="http://schemas.openxmlformats.org/package/2006/relationships"><Relationship Id="rId8" Type="http://schemas.microsoft.com/office/2007/relationships/diagramDrawing" Target="../diagrams/drawing8.xml"/><Relationship Id="rId3" Type="http://schemas.openxmlformats.org/officeDocument/2006/relationships/image" Target="../media/image15.jpg"/><Relationship Id="rId7" Type="http://schemas.openxmlformats.org/officeDocument/2006/relationships/diagramColors" Target="../diagrams/colors8.xml"/><Relationship Id="rId2" Type="http://schemas.openxmlformats.org/officeDocument/2006/relationships/image" Target="../media/image6.png"/><Relationship Id="rId1" Type="http://schemas.openxmlformats.org/officeDocument/2006/relationships/slideLayout" Target="../slideLayouts/slideLayout1.xml"/><Relationship Id="rId6" Type="http://schemas.openxmlformats.org/officeDocument/2006/relationships/diagramQuickStyle" Target="../diagrams/quickStyle8.xml"/><Relationship Id="rId5" Type="http://schemas.openxmlformats.org/officeDocument/2006/relationships/diagramLayout" Target="../diagrams/layout8.xml"/><Relationship Id="rId4" Type="http://schemas.openxmlformats.org/officeDocument/2006/relationships/diagramData" Target="../diagrams/data8.xml"/></Relationships>
</file>

<file path=ppt/slides/_rels/slide18.xml.rels><?xml version="1.0" encoding="UTF-8" standalone="yes"?>
<Relationships xmlns="http://schemas.openxmlformats.org/package/2006/relationships"><Relationship Id="rId3" Type="http://schemas.openxmlformats.org/officeDocument/2006/relationships/image" Target="../media/image16.jpg"/><Relationship Id="rId2" Type="http://schemas.openxmlformats.org/officeDocument/2006/relationships/image" Target="../media/image6.png"/><Relationship Id="rId1" Type="http://schemas.openxmlformats.org/officeDocument/2006/relationships/slideLayout" Target="../slideLayouts/slideLayout1.xml"/><Relationship Id="rId4" Type="http://schemas.openxmlformats.org/officeDocument/2006/relationships/image" Target="../media/image17.png"/></Relationships>
</file>

<file path=ppt/slides/_rels/slide19.xml.rels><?xml version="1.0" encoding="UTF-8" standalone="yes"?>
<Relationships xmlns="http://schemas.openxmlformats.org/package/2006/relationships"><Relationship Id="rId8" Type="http://schemas.microsoft.com/office/2007/relationships/diagramDrawing" Target="../diagrams/drawing9.xml"/><Relationship Id="rId3" Type="http://schemas.openxmlformats.org/officeDocument/2006/relationships/image" Target="../media/image18.png"/><Relationship Id="rId7" Type="http://schemas.openxmlformats.org/officeDocument/2006/relationships/diagramColors" Target="../diagrams/colors9.xml"/><Relationship Id="rId2" Type="http://schemas.openxmlformats.org/officeDocument/2006/relationships/image" Target="../media/image6.png"/><Relationship Id="rId1" Type="http://schemas.openxmlformats.org/officeDocument/2006/relationships/slideLayout" Target="../slideLayouts/slideLayout1.xml"/><Relationship Id="rId6" Type="http://schemas.openxmlformats.org/officeDocument/2006/relationships/diagramQuickStyle" Target="../diagrams/quickStyle9.xml"/><Relationship Id="rId5" Type="http://schemas.openxmlformats.org/officeDocument/2006/relationships/diagramLayout" Target="../diagrams/layout9.xml"/><Relationship Id="rId4" Type="http://schemas.openxmlformats.org/officeDocument/2006/relationships/diagramData" Target="../diagrams/data9.xml"/></Relationships>
</file>

<file path=ppt/slides/_rels/slide20.xml.rels><?xml version="1.0" encoding="UTF-8" standalone="yes"?>
<Relationships xmlns="http://schemas.openxmlformats.org/package/2006/relationships"><Relationship Id="rId3" Type="http://schemas.openxmlformats.org/officeDocument/2006/relationships/image" Target="../media/image19.jpg"/><Relationship Id="rId2" Type="http://schemas.openxmlformats.org/officeDocument/2006/relationships/image" Target="../media/image6.png"/><Relationship Id="rId1" Type="http://schemas.openxmlformats.org/officeDocument/2006/relationships/slideLayout" Target="../slideLayouts/slideLayout1.xml"/><Relationship Id="rId4" Type="http://schemas.openxmlformats.org/officeDocument/2006/relationships/image" Target="../media/image20.jpg"/></Relationships>
</file>

<file path=ppt/slides/_rels/slide21.xml.rels><?xml version="1.0" encoding="UTF-8" standalone="yes"?>
<Relationships xmlns="http://schemas.openxmlformats.org/package/2006/relationships"><Relationship Id="rId3" Type="http://schemas.openxmlformats.org/officeDocument/2006/relationships/diagramData" Target="../diagrams/data10.xml"/><Relationship Id="rId7" Type="http://schemas.microsoft.com/office/2007/relationships/diagramDrawing" Target="../diagrams/drawing10.xml"/><Relationship Id="rId2" Type="http://schemas.openxmlformats.org/officeDocument/2006/relationships/image" Target="../media/image6.png"/><Relationship Id="rId1" Type="http://schemas.openxmlformats.org/officeDocument/2006/relationships/slideLayout" Target="../slideLayouts/slideLayout1.xml"/><Relationship Id="rId6" Type="http://schemas.openxmlformats.org/officeDocument/2006/relationships/diagramColors" Target="../diagrams/colors10.xml"/><Relationship Id="rId5" Type="http://schemas.openxmlformats.org/officeDocument/2006/relationships/diagramQuickStyle" Target="../diagrams/quickStyle10.xml"/><Relationship Id="rId4" Type="http://schemas.openxmlformats.org/officeDocument/2006/relationships/diagramLayout" Target="../diagrams/layout10.xml"/></Relationships>
</file>

<file path=ppt/slides/_rels/slide22.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3" Type="http://schemas.openxmlformats.org/officeDocument/2006/relationships/diagramData" Target="../diagrams/data11.xml"/><Relationship Id="rId7" Type="http://schemas.microsoft.com/office/2007/relationships/diagramDrawing" Target="../diagrams/drawing11.xml"/><Relationship Id="rId2" Type="http://schemas.openxmlformats.org/officeDocument/2006/relationships/image" Target="../media/image6.png"/><Relationship Id="rId1" Type="http://schemas.openxmlformats.org/officeDocument/2006/relationships/slideLayout" Target="../slideLayouts/slideLayout1.xml"/><Relationship Id="rId6" Type="http://schemas.openxmlformats.org/officeDocument/2006/relationships/diagramColors" Target="../diagrams/colors11.xml"/><Relationship Id="rId5" Type="http://schemas.openxmlformats.org/officeDocument/2006/relationships/diagramQuickStyle" Target="../diagrams/quickStyle11.xml"/><Relationship Id="rId4" Type="http://schemas.openxmlformats.org/officeDocument/2006/relationships/diagramLayout" Target="../diagrams/layout11.xml"/></Relationships>
</file>

<file path=ppt/slides/_rels/slide24.xml.rels><?xml version="1.0" encoding="UTF-8" standalone="yes"?>
<Relationships xmlns="http://schemas.openxmlformats.org/package/2006/relationships"><Relationship Id="rId3" Type="http://schemas.openxmlformats.org/officeDocument/2006/relationships/diagramData" Target="../diagrams/data12.xml"/><Relationship Id="rId7" Type="http://schemas.microsoft.com/office/2007/relationships/diagramDrawing" Target="../diagrams/drawing12.xml"/><Relationship Id="rId2" Type="http://schemas.openxmlformats.org/officeDocument/2006/relationships/image" Target="../media/image6.png"/><Relationship Id="rId1" Type="http://schemas.openxmlformats.org/officeDocument/2006/relationships/slideLayout" Target="../slideLayouts/slideLayout1.xml"/><Relationship Id="rId6" Type="http://schemas.openxmlformats.org/officeDocument/2006/relationships/diagramColors" Target="../diagrams/colors12.xml"/><Relationship Id="rId5" Type="http://schemas.openxmlformats.org/officeDocument/2006/relationships/diagramQuickStyle" Target="../diagrams/quickStyle12.xml"/><Relationship Id="rId4" Type="http://schemas.openxmlformats.org/officeDocument/2006/relationships/diagramLayout" Target="../diagrams/layout12.xml"/></Relationships>
</file>

<file path=ppt/slides/_rels/slide25.xml.rels><?xml version="1.0" encoding="UTF-8" standalone="yes"?>
<Relationships xmlns="http://schemas.openxmlformats.org/package/2006/relationships"><Relationship Id="rId3" Type="http://schemas.openxmlformats.org/officeDocument/2006/relationships/diagramData" Target="../diagrams/data13.xml"/><Relationship Id="rId7" Type="http://schemas.microsoft.com/office/2007/relationships/diagramDrawing" Target="../diagrams/drawing13.xml"/><Relationship Id="rId2" Type="http://schemas.openxmlformats.org/officeDocument/2006/relationships/image" Target="../media/image6.png"/><Relationship Id="rId1" Type="http://schemas.openxmlformats.org/officeDocument/2006/relationships/slideLayout" Target="../slideLayouts/slideLayout1.xml"/><Relationship Id="rId6" Type="http://schemas.openxmlformats.org/officeDocument/2006/relationships/diagramColors" Target="../diagrams/colors13.xml"/><Relationship Id="rId5" Type="http://schemas.openxmlformats.org/officeDocument/2006/relationships/diagramQuickStyle" Target="../diagrams/quickStyle13.xml"/><Relationship Id="rId4" Type="http://schemas.openxmlformats.org/officeDocument/2006/relationships/diagramLayout" Target="../diagrams/layout13.xml"/></Relationships>
</file>

<file path=ppt/slides/_rels/slide26.xml.rels><?xml version="1.0" encoding="UTF-8" standalone="yes"?>
<Relationships xmlns="http://schemas.openxmlformats.org/package/2006/relationships"><Relationship Id="rId3" Type="http://schemas.openxmlformats.org/officeDocument/2006/relationships/diagramData" Target="../diagrams/data14.xml"/><Relationship Id="rId7" Type="http://schemas.microsoft.com/office/2007/relationships/diagramDrawing" Target="../diagrams/drawing14.xml"/><Relationship Id="rId2" Type="http://schemas.openxmlformats.org/officeDocument/2006/relationships/image" Target="../media/image6.png"/><Relationship Id="rId1" Type="http://schemas.openxmlformats.org/officeDocument/2006/relationships/slideLayout" Target="../slideLayouts/slideLayout1.xml"/><Relationship Id="rId6" Type="http://schemas.openxmlformats.org/officeDocument/2006/relationships/diagramColors" Target="../diagrams/colors14.xml"/><Relationship Id="rId5" Type="http://schemas.openxmlformats.org/officeDocument/2006/relationships/diagramQuickStyle" Target="../diagrams/quickStyle14.xml"/><Relationship Id="rId4" Type="http://schemas.openxmlformats.org/officeDocument/2006/relationships/diagramLayout" Target="../diagrams/layout14.xml"/></Relationships>
</file>

<file path=ppt/slides/_rels/slide27.xml.rels><?xml version="1.0" encoding="UTF-8" standalone="yes"?>
<Relationships xmlns="http://schemas.openxmlformats.org/package/2006/relationships"><Relationship Id="rId8" Type="http://schemas.microsoft.com/office/2007/relationships/diagramDrawing" Target="../diagrams/drawing15.xml"/><Relationship Id="rId3" Type="http://schemas.openxmlformats.org/officeDocument/2006/relationships/image" Target="../media/image22.jpeg"/><Relationship Id="rId7" Type="http://schemas.openxmlformats.org/officeDocument/2006/relationships/diagramColors" Target="../diagrams/colors15.xml"/><Relationship Id="rId2" Type="http://schemas.openxmlformats.org/officeDocument/2006/relationships/image" Target="../media/image6.png"/><Relationship Id="rId1" Type="http://schemas.openxmlformats.org/officeDocument/2006/relationships/slideLayout" Target="../slideLayouts/slideLayout1.xml"/><Relationship Id="rId6" Type="http://schemas.openxmlformats.org/officeDocument/2006/relationships/diagramQuickStyle" Target="../diagrams/quickStyle15.xml"/><Relationship Id="rId5" Type="http://schemas.openxmlformats.org/officeDocument/2006/relationships/diagramLayout" Target="../diagrams/layout15.xml"/><Relationship Id="rId4" Type="http://schemas.openxmlformats.org/officeDocument/2006/relationships/diagramData" Target="../diagrams/data15.xml"/></Relationships>
</file>

<file path=ppt/slides/_rels/slide28.xml.rels><?xml version="1.0" encoding="UTF-8" standalone="yes"?>
<Relationships xmlns="http://schemas.openxmlformats.org/package/2006/relationships"><Relationship Id="rId3" Type="http://schemas.openxmlformats.org/officeDocument/2006/relationships/image" Target="../media/image23.jp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3" Type="http://schemas.openxmlformats.org/officeDocument/2006/relationships/diagramData" Target="../diagrams/data16.xml"/><Relationship Id="rId7" Type="http://schemas.microsoft.com/office/2007/relationships/diagramDrawing" Target="../diagrams/drawing16.xml"/><Relationship Id="rId2" Type="http://schemas.openxmlformats.org/officeDocument/2006/relationships/image" Target="../media/image6.png"/><Relationship Id="rId1" Type="http://schemas.openxmlformats.org/officeDocument/2006/relationships/slideLayout" Target="../slideLayouts/slideLayout1.xml"/><Relationship Id="rId6" Type="http://schemas.openxmlformats.org/officeDocument/2006/relationships/diagramColors" Target="../diagrams/colors16.xml"/><Relationship Id="rId5" Type="http://schemas.openxmlformats.org/officeDocument/2006/relationships/diagramQuickStyle" Target="../diagrams/quickStyle16.xml"/><Relationship Id="rId4" Type="http://schemas.openxmlformats.org/officeDocument/2006/relationships/diagramLayout" Target="../diagrams/layout16.xml"/></Relationships>
</file>

<file path=ppt/slides/_rels/slide30.xml.rels><?xml version="1.0" encoding="UTF-8" standalone="yes"?>
<Relationships xmlns="http://schemas.openxmlformats.org/package/2006/relationships"><Relationship Id="rId3" Type="http://schemas.openxmlformats.org/officeDocument/2006/relationships/diagramData" Target="../diagrams/data17.xml"/><Relationship Id="rId7" Type="http://schemas.microsoft.com/office/2007/relationships/diagramDrawing" Target="../diagrams/drawing17.xml"/><Relationship Id="rId2" Type="http://schemas.openxmlformats.org/officeDocument/2006/relationships/image" Target="../media/image6.png"/><Relationship Id="rId1" Type="http://schemas.openxmlformats.org/officeDocument/2006/relationships/slideLayout" Target="../slideLayouts/slideLayout1.xml"/><Relationship Id="rId6" Type="http://schemas.openxmlformats.org/officeDocument/2006/relationships/diagramColors" Target="../diagrams/colors17.xml"/><Relationship Id="rId5" Type="http://schemas.openxmlformats.org/officeDocument/2006/relationships/diagramQuickStyle" Target="../diagrams/quickStyle17.xml"/><Relationship Id="rId4" Type="http://schemas.openxmlformats.org/officeDocument/2006/relationships/diagramLayout" Target="../diagrams/layout17.xml"/></Relationships>
</file>

<file path=ppt/slides/_rels/slide31.xml.rels><?xml version="1.0" encoding="UTF-8" standalone="yes"?>
<Relationships xmlns="http://schemas.openxmlformats.org/package/2006/relationships"><Relationship Id="rId3" Type="http://schemas.openxmlformats.org/officeDocument/2006/relationships/diagramData" Target="../diagrams/data18.xml"/><Relationship Id="rId7" Type="http://schemas.microsoft.com/office/2007/relationships/diagramDrawing" Target="../diagrams/drawing18.xml"/><Relationship Id="rId2" Type="http://schemas.openxmlformats.org/officeDocument/2006/relationships/image" Target="../media/image6.png"/><Relationship Id="rId1" Type="http://schemas.openxmlformats.org/officeDocument/2006/relationships/slideLayout" Target="../slideLayouts/slideLayout1.xml"/><Relationship Id="rId6" Type="http://schemas.openxmlformats.org/officeDocument/2006/relationships/diagramColors" Target="../diagrams/colors18.xml"/><Relationship Id="rId5" Type="http://schemas.openxmlformats.org/officeDocument/2006/relationships/diagramQuickStyle" Target="../diagrams/quickStyle18.xml"/><Relationship Id="rId4" Type="http://schemas.openxmlformats.org/officeDocument/2006/relationships/diagramLayout" Target="../diagrams/layout18.xml"/></Relationships>
</file>

<file path=ppt/slides/_rels/slide32.xml.rels><?xml version="1.0" encoding="UTF-8" standalone="yes"?>
<Relationships xmlns="http://schemas.openxmlformats.org/package/2006/relationships"><Relationship Id="rId8" Type="http://schemas.openxmlformats.org/officeDocument/2006/relationships/image" Target="../media/image24.jpg"/><Relationship Id="rId3" Type="http://schemas.openxmlformats.org/officeDocument/2006/relationships/diagramData" Target="../diagrams/data19.xml"/><Relationship Id="rId7" Type="http://schemas.microsoft.com/office/2007/relationships/diagramDrawing" Target="../diagrams/drawing19.xml"/><Relationship Id="rId2" Type="http://schemas.openxmlformats.org/officeDocument/2006/relationships/image" Target="../media/image6.png"/><Relationship Id="rId1" Type="http://schemas.openxmlformats.org/officeDocument/2006/relationships/slideLayout" Target="../slideLayouts/slideLayout1.xml"/><Relationship Id="rId6" Type="http://schemas.openxmlformats.org/officeDocument/2006/relationships/diagramColors" Target="../diagrams/colors19.xml"/><Relationship Id="rId5" Type="http://schemas.openxmlformats.org/officeDocument/2006/relationships/diagramQuickStyle" Target="../diagrams/quickStyle19.xml"/><Relationship Id="rId4" Type="http://schemas.openxmlformats.org/officeDocument/2006/relationships/diagramLayout" Target="../diagrams/layout19.xml"/></Relationships>
</file>

<file path=ppt/slides/_rels/slide33.xml.rels><?xml version="1.0" encoding="UTF-8" standalone="yes"?>
<Relationships xmlns="http://schemas.openxmlformats.org/package/2006/relationships"><Relationship Id="rId3" Type="http://schemas.openxmlformats.org/officeDocument/2006/relationships/diagramData" Target="../diagrams/data20.xml"/><Relationship Id="rId7" Type="http://schemas.microsoft.com/office/2007/relationships/diagramDrawing" Target="../diagrams/drawing20.xml"/><Relationship Id="rId2" Type="http://schemas.openxmlformats.org/officeDocument/2006/relationships/image" Target="../media/image6.png"/><Relationship Id="rId1" Type="http://schemas.openxmlformats.org/officeDocument/2006/relationships/slideLayout" Target="../slideLayouts/slideLayout1.xml"/><Relationship Id="rId6" Type="http://schemas.openxmlformats.org/officeDocument/2006/relationships/diagramColors" Target="../diagrams/colors20.xml"/><Relationship Id="rId5" Type="http://schemas.openxmlformats.org/officeDocument/2006/relationships/diagramQuickStyle" Target="../diagrams/quickStyle20.xml"/><Relationship Id="rId4" Type="http://schemas.openxmlformats.org/officeDocument/2006/relationships/diagramLayout" Target="../diagrams/layout20.xml"/></Relationships>
</file>

<file path=ppt/slides/_rels/slide34.xml.rels><?xml version="1.0" encoding="UTF-8" standalone="yes"?>
<Relationships xmlns="http://schemas.openxmlformats.org/package/2006/relationships"><Relationship Id="rId3" Type="http://schemas.openxmlformats.org/officeDocument/2006/relationships/image" Target="../media/image25.jp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3" Type="http://schemas.openxmlformats.org/officeDocument/2006/relationships/image" Target="../media/image26.jp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3" Type="http://schemas.openxmlformats.org/officeDocument/2006/relationships/image" Target="../media/image27.jp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3" Type="http://schemas.openxmlformats.org/officeDocument/2006/relationships/image" Target="../media/image28.jp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29.jpeg"/><Relationship Id="rId1" Type="http://schemas.openxmlformats.org/officeDocument/2006/relationships/slideLayout" Target="../slideLayouts/slideLayout15.xml"/><Relationship Id="rId5" Type="http://schemas.openxmlformats.org/officeDocument/2006/relationships/image" Target="../media/image31.png"/><Relationship Id="rId4" Type="http://schemas.openxmlformats.org/officeDocument/2006/relationships/image" Target="../media/image12.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763270" y="3794125"/>
            <a:ext cx="5216525" cy="398780"/>
          </a:xfrm>
          <a:prstGeom prst="rect">
            <a:avLst/>
          </a:prstGeom>
          <a:noFill/>
        </p:spPr>
        <p:txBody>
          <a:bodyPr wrap="square" rtlCol="0">
            <a:spAutoFit/>
          </a:bodyPr>
          <a:lstStyle/>
          <a:p>
            <a:r>
              <a:rPr lang="en-US" sz="2000" dirty="0">
                <a:latin typeface="Alexandria" charset="0"/>
                <a:cs typeface="Alexandria" charset="0"/>
              </a:rPr>
              <a:t>Prepared by Dr. </a:t>
            </a:r>
            <a:r>
              <a:rPr lang="en-US" sz="2000" dirty="0" smtClean="0">
                <a:latin typeface="Alexandria" charset="0"/>
                <a:cs typeface="Alexandria" charset="0"/>
              </a:rPr>
              <a:t>Sanaa Hashem </a:t>
            </a:r>
            <a:r>
              <a:rPr lang="en-US" sz="2000" dirty="0" err="1" smtClean="0">
                <a:latin typeface="Alexandria" charset="0"/>
                <a:cs typeface="Alexandria" charset="0"/>
              </a:rPr>
              <a:t>Alshowa</a:t>
            </a:r>
            <a:endParaRPr lang="en-US" sz="2000" dirty="0">
              <a:latin typeface="Alexandria" charset="0"/>
              <a:cs typeface="Alexandria" charset="0"/>
            </a:endParaRPr>
          </a:p>
        </p:txBody>
      </p:sp>
      <p:sp>
        <p:nvSpPr>
          <p:cNvPr id="31" name="TextBox 30"/>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sp>
        <p:nvSpPr>
          <p:cNvPr id="34" name="Rectangle: Rounded Corners 33"/>
          <p:cNvSpPr/>
          <p:nvPr/>
        </p:nvSpPr>
        <p:spPr>
          <a:xfrm>
            <a:off x="-456167" y="6119276"/>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dirty="0" smtClean="0">
                <a:solidFill>
                  <a:schemeClr val="bg1"/>
                </a:solidFill>
                <a:latin typeface="Alexandria"/>
              </a:rPr>
              <a:t>Second </a:t>
            </a:r>
            <a:r>
              <a:rPr lang="en-US" sz="2800" dirty="0">
                <a:solidFill>
                  <a:schemeClr val="bg1"/>
                </a:solidFill>
                <a:latin typeface="Alexandria"/>
              </a:rPr>
              <a:t>Lecture</a:t>
            </a:r>
            <a:endParaRPr lang="en-US" sz="2800" b="1" dirty="0">
              <a:solidFill>
                <a:schemeClr val="bg1"/>
              </a:solidFill>
              <a:latin typeface="Alexandria"/>
              <a:cs typeface="Alexandria" charset="0"/>
            </a:endParaRPr>
          </a:p>
        </p:txBody>
      </p:sp>
      <p:sp>
        <p:nvSpPr>
          <p:cNvPr id="46" name="TextBox 45"/>
          <p:cNvSpPr txBox="1"/>
          <p:nvPr/>
        </p:nvSpPr>
        <p:spPr>
          <a:xfrm>
            <a:off x="329269" y="5104240"/>
            <a:ext cx="4272323" cy="707886"/>
          </a:xfrm>
          <a:prstGeom prst="rect">
            <a:avLst/>
          </a:prstGeom>
          <a:noFill/>
        </p:spPr>
        <p:txBody>
          <a:bodyPr wrap="none" rtlCol="0">
            <a:spAutoFit/>
          </a:bodyPr>
          <a:lstStyle/>
          <a:p>
            <a:pPr rtl="1"/>
            <a:r>
              <a:rPr lang="en-US" sz="2000" dirty="0" smtClean="0">
                <a:latin typeface="Alexandria"/>
              </a:rPr>
              <a:t>MKT 337</a:t>
            </a:r>
            <a:endParaRPr lang="en-US" sz="2000" dirty="0">
              <a:latin typeface="Alexandria"/>
            </a:endParaRPr>
          </a:p>
          <a:p>
            <a:r>
              <a:rPr lang="en-US" sz="2000" dirty="0">
                <a:latin typeface="Alexandria" charset="0"/>
                <a:cs typeface="Alexandria" charset="0"/>
              </a:rPr>
              <a:t>Corporate Reputation Management</a:t>
            </a: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
        <p:nvSpPr>
          <p:cNvPr id="3" name="مستطيل مستدير الزوايا 2"/>
          <p:cNvSpPr/>
          <p:nvPr/>
        </p:nvSpPr>
        <p:spPr>
          <a:xfrm>
            <a:off x="606490" y="2239348"/>
            <a:ext cx="4907902" cy="1418252"/>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ar-SA" sz="3200" b="1" dirty="0" smtClean="0">
                <a:solidFill>
                  <a:srgbClr val="00AEEF"/>
                </a:solidFill>
                <a:latin typeface="Alexandria"/>
              </a:rPr>
              <a:t>مقرر إدارة السمعة المؤسسية</a:t>
            </a:r>
          </a:p>
          <a:p>
            <a:pPr algn="ctr"/>
            <a:r>
              <a:rPr lang="en-US" sz="2800" b="1" dirty="0">
                <a:solidFill>
                  <a:srgbClr val="FF0000"/>
                </a:solidFill>
                <a:latin typeface="Alexandria"/>
              </a:rPr>
              <a:t>Corporate Reputation Management</a:t>
            </a:r>
            <a:endParaRPr lang="ar-SA" sz="2800" b="1" dirty="0">
              <a:solidFill>
                <a:srgbClr val="FF0000"/>
              </a:solidFill>
              <a:latin typeface="Alexandria"/>
            </a:endParaRP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7938793" y="2371080"/>
            <a:ext cx="4054607" cy="1446550"/>
          </a:xfrm>
          <a:prstGeom prst="rect">
            <a:avLst/>
          </a:prstGeom>
          <a:noFill/>
        </p:spPr>
        <p:txBody>
          <a:bodyPr wrap="square" rtlCol="0">
            <a:spAutoFit/>
          </a:bodyPr>
          <a:lstStyle/>
          <a:p>
            <a:pPr algn="ctr" rtl="1"/>
            <a:r>
              <a:rPr lang="ar-SA" sz="4400" b="1" dirty="0" smtClean="0">
                <a:solidFill>
                  <a:srgbClr val="00AEEF"/>
                </a:solidFill>
                <a:latin typeface="Alexandria"/>
              </a:rPr>
              <a:t>أبعاد إدارة السمعة المؤسسية</a:t>
            </a:r>
            <a:endParaRPr lang="en-US" sz="4400" b="1" dirty="0">
              <a:solidFill>
                <a:srgbClr val="00AEEF"/>
              </a:solidFill>
              <a:latin typeface="Alexandria"/>
              <a:cs typeface="Alexandria" charset="0"/>
            </a:endParaRPr>
          </a:p>
        </p:txBody>
      </p:sp>
      <p:sp>
        <p:nvSpPr>
          <p:cNvPr id="10" name="Rectangle: Rounded Corners 9"/>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smtClean="0">
                <a:solidFill>
                  <a:schemeClr val="tx1"/>
                </a:solidFill>
              </a:rPr>
              <a:t>Second </a:t>
            </a:r>
            <a:r>
              <a:rPr lang="en-US" sz="2800" b="1" dirty="0">
                <a:solidFill>
                  <a:schemeClr val="tx1"/>
                </a:solidFill>
              </a:rPr>
              <a:t>Lecture</a:t>
            </a:r>
            <a:endParaRPr lang="en-US" sz="2800" b="1" dirty="0">
              <a:solidFill>
                <a:schemeClr val="tx1"/>
              </a:solidFill>
              <a:latin typeface="Alexandria" charset="0"/>
              <a:cs typeface="Alexandria" charset="0"/>
            </a:endParaRPr>
          </a:p>
        </p:txBody>
      </p:sp>
      <p:sp>
        <p:nvSpPr>
          <p:cNvPr id="11" name="TextBox 10"/>
          <p:cNvSpPr txBox="1"/>
          <p:nvPr/>
        </p:nvSpPr>
        <p:spPr>
          <a:xfrm>
            <a:off x="6370224" y="4802552"/>
            <a:ext cx="4272323" cy="707886"/>
          </a:xfrm>
          <a:prstGeom prst="rect">
            <a:avLst/>
          </a:prstGeom>
          <a:noFill/>
        </p:spPr>
        <p:txBody>
          <a:bodyPr wrap="none" rtlCol="0">
            <a:spAutoFit/>
          </a:bodyPr>
          <a:lstStyle/>
          <a:p>
            <a:pPr rtl="1"/>
            <a:r>
              <a:rPr lang="en-US" sz="2000" dirty="0" smtClean="0">
                <a:latin typeface="Alexandria"/>
              </a:rPr>
              <a:t>MKT 337</a:t>
            </a:r>
            <a:endParaRPr lang="en-US" sz="2000" dirty="0">
              <a:latin typeface="Alexandria"/>
            </a:endParaRPr>
          </a:p>
          <a:p>
            <a:r>
              <a:rPr lang="en-US" sz="2000" dirty="0">
                <a:latin typeface="Alexandria" charset="0"/>
                <a:cs typeface="Alexandria" charset="0"/>
              </a:rPr>
              <a:t>Corporate Reputation Management</a:t>
            </a:r>
          </a:p>
        </p:txBody>
      </p:sp>
      <p:sp>
        <p:nvSpPr>
          <p:cNvPr id="12" name="TextBox 11"/>
          <p:cNvSpPr txBox="1"/>
          <p:nvPr/>
        </p:nvSpPr>
        <p:spPr>
          <a:xfrm>
            <a:off x="459185" y="6187539"/>
            <a:ext cx="4886463" cy="521970"/>
          </a:xfrm>
          <a:prstGeom prst="rect">
            <a:avLst/>
          </a:prstGeom>
          <a:noFill/>
        </p:spPr>
        <p:txBody>
          <a:bodyPr wrap="square" rtlCol="0">
            <a:spAutoFit/>
          </a:bodyPr>
          <a:lstStyle/>
          <a:p>
            <a:r>
              <a:rPr lang="en-US" sz="2800" b="1" dirty="0">
                <a:solidFill>
                  <a:srgbClr val="00B0F0"/>
                </a:solidFill>
                <a:latin typeface="Alexandria" charset="0"/>
                <a:cs typeface="Alexandria" charset="0"/>
              </a:rPr>
              <a:t>Dr. </a:t>
            </a:r>
            <a:r>
              <a:rPr lang="en-US" sz="2800" b="1" dirty="0" smtClean="0">
                <a:solidFill>
                  <a:srgbClr val="00B0F0"/>
                </a:solidFill>
                <a:latin typeface="Alexandria" charset="0"/>
                <a:cs typeface="Alexandria" charset="0"/>
              </a:rPr>
              <a:t>Sanaa Hashem </a:t>
            </a:r>
            <a:r>
              <a:rPr lang="en-US" sz="2800" b="1" dirty="0" err="1" smtClean="0">
                <a:solidFill>
                  <a:srgbClr val="00B0F0"/>
                </a:solidFill>
                <a:latin typeface="Alexandria" charset="0"/>
                <a:cs typeface="Alexandria" charset="0"/>
              </a:rPr>
              <a:t>Alshowa</a:t>
            </a:r>
            <a:endParaRPr lang="en-US" sz="2800" b="1" dirty="0">
              <a:solidFill>
                <a:srgbClr val="00B0F0"/>
              </a:solidFill>
              <a:latin typeface="Alexandria" charset="0"/>
              <a:cs typeface="Alexandria" charset="0"/>
            </a:endParaRPr>
          </a:p>
        </p:txBody>
      </p:sp>
      <p:sp>
        <p:nvSpPr>
          <p:cNvPr id="13" name="TextBox 12"/>
          <p:cNvSpPr txBox="1"/>
          <p:nvPr/>
        </p:nvSpPr>
        <p:spPr>
          <a:xfrm>
            <a:off x="459185" y="5830966"/>
            <a:ext cx="4886463" cy="460375"/>
          </a:xfrm>
          <a:prstGeom prst="rect">
            <a:avLst/>
          </a:prstGeom>
          <a:noFill/>
        </p:spPr>
        <p:txBody>
          <a:bodyPr wrap="square" rtlCol="0">
            <a:spAutoFit/>
          </a:bodyPr>
          <a:lstStyle/>
          <a:p>
            <a:r>
              <a:rPr lang="en-US" sz="2400">
                <a:solidFill>
                  <a:srgbClr val="00B0F0"/>
                </a:solidFill>
                <a:latin typeface="Alexandria" charset="0"/>
                <a:cs typeface="Alexandria" charset="0"/>
              </a:rPr>
              <a:t>Prepared by</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transition spd="slow">
    <p:comb/>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0" y="0"/>
            <a:ext cx="621982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560909" y="4020577"/>
            <a:ext cx="5573486" cy="2634932"/>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2953"/>
            <a:ext cx="4113898" cy="830997"/>
          </a:xfrm>
          <a:prstGeom prst="rect">
            <a:avLst/>
          </a:prstGeom>
          <a:noFill/>
        </p:spPr>
        <p:txBody>
          <a:bodyPr wrap="square" rtlCol="0">
            <a:spAutoFit/>
          </a:bodyPr>
          <a:lstStyle/>
          <a:p>
            <a:r>
              <a:rPr lang="ar-SA" sz="4800" b="1" dirty="0" smtClean="0">
                <a:solidFill>
                  <a:srgbClr val="00B0F0"/>
                </a:solidFill>
                <a:latin typeface="Alexandria" charset="0"/>
                <a:cs typeface="Alexandria" charset="0"/>
              </a:rPr>
              <a:t>المحتويات</a:t>
            </a:r>
            <a:endParaRPr lang="en-US" sz="4800" b="1" dirty="0">
              <a:solidFill>
                <a:srgbClr val="00B0F0"/>
              </a:solidFill>
              <a:latin typeface="Alexandria" charset="0"/>
              <a:cs typeface="Alexandria"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2" name="Rectangle: Rounded Corners 33"/>
          <p:cNvSpPr/>
          <p:nvPr/>
        </p:nvSpPr>
        <p:spPr>
          <a:xfrm>
            <a:off x="-456167" y="6119276"/>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dirty="0" smtClean="0">
                <a:solidFill>
                  <a:schemeClr val="bg1"/>
                </a:solidFill>
                <a:latin typeface="Alexandria"/>
              </a:rPr>
              <a:t>Second </a:t>
            </a:r>
            <a:r>
              <a:rPr lang="en-US" sz="2800" dirty="0">
                <a:solidFill>
                  <a:schemeClr val="bg1"/>
                </a:solidFill>
                <a:latin typeface="Alexandria"/>
              </a:rPr>
              <a:t>Lecture</a:t>
            </a:r>
            <a:endParaRPr lang="en-US" sz="2800" b="1" dirty="0">
              <a:solidFill>
                <a:schemeClr val="bg1"/>
              </a:solidFill>
              <a:latin typeface="Alexandria"/>
              <a:cs typeface="Alexandria" charset="0"/>
            </a:endParaRPr>
          </a:p>
        </p:txBody>
      </p:sp>
      <p:sp>
        <p:nvSpPr>
          <p:cNvPr id="3" name="مستطيل 2"/>
          <p:cNvSpPr/>
          <p:nvPr/>
        </p:nvSpPr>
        <p:spPr>
          <a:xfrm flipH="1">
            <a:off x="3543300" y="2657115"/>
            <a:ext cx="8210549" cy="3030381"/>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r" rtl="1">
              <a:lnSpc>
                <a:spcPts val="6000"/>
              </a:lnSpc>
            </a:pPr>
            <a:r>
              <a:rPr lang="ar-SA" sz="3200" b="1" dirty="0" smtClean="0">
                <a:latin typeface="Alexandria"/>
              </a:rPr>
              <a:t>1- أبعاد إدارة السمعة المؤسسية.</a:t>
            </a:r>
          </a:p>
          <a:p>
            <a:pPr algn="r" rtl="1">
              <a:lnSpc>
                <a:spcPts val="6000"/>
              </a:lnSpc>
            </a:pPr>
            <a:r>
              <a:rPr lang="ar-SA" sz="3200" b="1" dirty="0" smtClean="0">
                <a:latin typeface="Alexandria"/>
              </a:rPr>
              <a:t>2- أبرز المدارس العالمية التي تناولت مفهوم الأبعاد.</a:t>
            </a:r>
          </a:p>
          <a:p>
            <a:pPr algn="r" rtl="1">
              <a:lnSpc>
                <a:spcPts val="6000"/>
              </a:lnSpc>
            </a:pPr>
            <a:r>
              <a:rPr lang="ar-SA" sz="3200" b="1" dirty="0" smtClean="0">
                <a:latin typeface="Alexandria"/>
              </a:rPr>
              <a:t>3- شرح مكونات الأبعاد لإدارة السمعة المؤسسية.</a:t>
            </a:r>
            <a:endParaRPr lang="ar-SA" sz="3200" b="1" dirty="0">
              <a:latin typeface="Alexandria"/>
            </a:endParaRPr>
          </a:p>
        </p:txBody>
      </p:sp>
    </p:spTree>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randombar(horizontal)">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25"/>
                                        </p:tgtEl>
                                        <p:attrNameLst>
                                          <p:attrName>style.visibility</p:attrName>
                                        </p:attrNameLst>
                                      </p:cBhvr>
                                      <p:to>
                                        <p:strVal val="visible"/>
                                      </p:to>
                                    </p:set>
                                    <p:animEffect transition="in" filter="randombar(horizontal)">
                                      <p:cBhvr>
                                        <p:cTn id="12" dur="500"/>
                                        <p:tgtEl>
                                          <p:spTgt spid="25"/>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randombar(horizontal)">
                                      <p:cBhvr>
                                        <p:cTn id="17"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p:bldP spid="3"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280687" cy="69371"/>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575247" y="1709824"/>
            <a:ext cx="8373484" cy="50449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ts val="5000"/>
              </a:lnSpc>
            </a:pPr>
            <a:r>
              <a:rPr lang="ar-SA" sz="2800" b="1" u="sng" dirty="0">
                <a:solidFill>
                  <a:schemeClr val="tx1"/>
                </a:solidFill>
                <a:latin typeface="Alexandria"/>
              </a:rPr>
              <a:t>في نهاية </a:t>
            </a:r>
            <a:r>
              <a:rPr lang="ar-SA" sz="2800" b="1" u="sng" dirty="0" smtClean="0">
                <a:solidFill>
                  <a:schemeClr val="tx1"/>
                </a:solidFill>
                <a:latin typeface="Alexandria"/>
              </a:rPr>
              <a:t>هذه المحاضرة </a:t>
            </a:r>
            <a:r>
              <a:rPr lang="ar-SA" sz="2800" b="1" u="sng" dirty="0">
                <a:solidFill>
                  <a:schemeClr val="tx1"/>
                </a:solidFill>
                <a:latin typeface="Alexandria"/>
              </a:rPr>
              <a:t>سيكون </a:t>
            </a:r>
            <a:r>
              <a:rPr lang="ar-SA" sz="2800" b="1" u="sng" dirty="0" smtClean="0">
                <a:solidFill>
                  <a:schemeClr val="tx1"/>
                </a:solidFill>
                <a:latin typeface="Alexandria"/>
              </a:rPr>
              <a:t>الطلاب قادرين </a:t>
            </a:r>
            <a:r>
              <a:rPr lang="ar-SA" sz="2800" b="1" u="sng" dirty="0">
                <a:solidFill>
                  <a:schemeClr val="tx1"/>
                </a:solidFill>
                <a:latin typeface="Alexandria"/>
              </a:rPr>
              <a:t>على:</a:t>
            </a:r>
            <a:endParaRPr lang="en-US" sz="2800" u="sng" dirty="0">
              <a:solidFill>
                <a:schemeClr val="tx1"/>
              </a:solidFill>
              <a:latin typeface="Alexandria"/>
            </a:endParaRPr>
          </a:p>
          <a:p>
            <a:pPr marL="457200" indent="-457200" algn="r" rtl="1">
              <a:lnSpc>
                <a:spcPts val="5000"/>
              </a:lnSpc>
              <a:buFont typeface="Arial" panose="020B0604020202020204" pitchFamily="34" charset="0"/>
              <a:buChar char="•"/>
            </a:pPr>
            <a:r>
              <a:rPr lang="ar-SA" sz="2800" dirty="0">
                <a:solidFill>
                  <a:schemeClr val="tx1"/>
                </a:solidFill>
                <a:latin typeface="Alexandria"/>
              </a:rPr>
              <a:t>إدراك </a:t>
            </a:r>
            <a:r>
              <a:rPr lang="ar-SA" sz="2800" dirty="0" smtClean="0">
                <a:solidFill>
                  <a:schemeClr val="tx1"/>
                </a:solidFill>
                <a:latin typeface="Alexandria"/>
              </a:rPr>
              <a:t>أبرز مدارس أبعاد إدارة السمعة المؤسسية.</a:t>
            </a:r>
            <a:endParaRPr lang="ar-SA" sz="2800" dirty="0">
              <a:solidFill>
                <a:schemeClr val="tx1"/>
              </a:solidFill>
              <a:latin typeface="Alexandria"/>
            </a:endParaRPr>
          </a:p>
          <a:p>
            <a:pPr marL="457200" lvl="0" indent="-457200" algn="r" rtl="1">
              <a:lnSpc>
                <a:spcPts val="5000"/>
              </a:lnSpc>
              <a:buFont typeface="Arial" panose="020B0604020202020204" pitchFamily="34" charset="0"/>
              <a:buChar char="•"/>
            </a:pPr>
            <a:r>
              <a:rPr lang="ar-SA" sz="2800" dirty="0" smtClean="0">
                <a:solidFill>
                  <a:schemeClr val="tx1"/>
                </a:solidFill>
                <a:latin typeface="Alexandria"/>
              </a:rPr>
              <a:t>فهم الأسس التي اعتمدت عليها كل مدرسة في اختيار أبعادها.</a:t>
            </a:r>
            <a:endParaRPr lang="en-US" sz="2800" dirty="0">
              <a:solidFill>
                <a:schemeClr val="tx1"/>
              </a:solidFill>
              <a:latin typeface="Alexandria"/>
            </a:endParaRPr>
          </a:p>
          <a:p>
            <a:pPr marL="457200" indent="-457200" algn="r" rtl="1">
              <a:lnSpc>
                <a:spcPts val="5000"/>
              </a:lnSpc>
              <a:buFont typeface="Arial" panose="020B0604020202020204" pitchFamily="34" charset="0"/>
              <a:buChar char="•"/>
            </a:pPr>
            <a:r>
              <a:rPr lang="ar-SA" sz="2800" dirty="0" smtClean="0">
                <a:solidFill>
                  <a:schemeClr val="tx1"/>
                </a:solidFill>
                <a:latin typeface="Alexandria"/>
              </a:rPr>
              <a:t>فهم تأثير كل بعد من هذه الأبعاد على إدارة السمعة المؤسساتية.</a:t>
            </a:r>
            <a:endParaRPr lang="en-US" sz="2800" dirty="0">
              <a:solidFill>
                <a:schemeClr val="tx1"/>
              </a:solidFill>
              <a:latin typeface="Alexandria"/>
            </a:endParaRPr>
          </a:p>
          <a:p>
            <a:pPr marL="457200" lvl="0" indent="-457200" algn="r" rtl="1">
              <a:lnSpc>
                <a:spcPts val="5000"/>
              </a:lnSpc>
              <a:buFont typeface="Arial" panose="020B0604020202020204" pitchFamily="34" charset="0"/>
              <a:buChar char="•"/>
            </a:pPr>
            <a:r>
              <a:rPr lang="ar-SA" sz="2800" dirty="0" smtClean="0">
                <a:solidFill>
                  <a:schemeClr val="tx1"/>
                </a:solidFill>
                <a:latin typeface="Alexandria"/>
              </a:rPr>
              <a:t>عكس هذه المعطيات في حالات عملية.</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Rectangle: Rounded Corners 33"/>
          <p:cNvSpPr/>
          <p:nvPr/>
        </p:nvSpPr>
        <p:spPr>
          <a:xfrm>
            <a:off x="0" y="6041474"/>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dirty="0" smtClean="0">
                <a:solidFill>
                  <a:schemeClr val="bg1"/>
                </a:solidFill>
                <a:latin typeface="Alexandria"/>
              </a:rPr>
              <a:t>Second </a:t>
            </a:r>
            <a:r>
              <a:rPr lang="en-US" sz="2800" dirty="0">
                <a:solidFill>
                  <a:schemeClr val="bg1"/>
                </a:solidFill>
                <a:latin typeface="Alexandria"/>
              </a:rPr>
              <a:t>Lecture</a:t>
            </a:r>
            <a:endParaRPr lang="en-US" sz="2800" b="1" dirty="0">
              <a:solidFill>
                <a:schemeClr val="bg1"/>
              </a:solidFill>
              <a:latin typeface="Alexandria"/>
              <a:cs typeface="Alexandria" charset="0"/>
            </a:endParaRPr>
          </a:p>
        </p:txBody>
      </p:sp>
      <p:sp>
        <p:nvSpPr>
          <p:cNvPr id="3" name="مستطيل 2"/>
          <p:cNvSpPr/>
          <p:nvPr/>
        </p:nvSpPr>
        <p:spPr>
          <a:xfrm>
            <a:off x="401216" y="945640"/>
            <a:ext cx="8257591" cy="764184"/>
          </a:xfrm>
          <a:prstGeom prst="rect">
            <a:avLst/>
          </a:prstGeom>
        </p:spPr>
        <p:txBody>
          <a:bodyPr wrap="square">
            <a:spAutoFit/>
          </a:bodyPr>
          <a:lstStyle/>
          <a:p>
            <a:pPr algn="r" rtl="1">
              <a:lnSpc>
                <a:spcPct val="107000"/>
              </a:lnSpc>
              <a:spcAft>
                <a:spcPts val="800"/>
              </a:spcAft>
            </a:pPr>
            <a:r>
              <a:rPr lang="ar-SA" sz="4400" dirty="0">
                <a:solidFill>
                  <a:srgbClr val="00AEEF"/>
                </a:solidFill>
                <a:latin typeface="Alexandria"/>
                <a:ea typeface="Calibri" panose="020F0502020204030204" pitchFamily="34" charset="0"/>
              </a:rPr>
              <a:t>مخرجات التعلم</a:t>
            </a:r>
            <a:r>
              <a:rPr lang="ar-SA" sz="4400" dirty="0" smtClean="0">
                <a:solidFill>
                  <a:srgbClr val="00AEEF"/>
                </a:solidFill>
                <a:latin typeface="Alexandria"/>
                <a:ea typeface="Calibri" panose="020F0502020204030204" pitchFamily="34" charset="0"/>
              </a:rPr>
              <a:t>: </a:t>
            </a:r>
            <a:r>
              <a:rPr lang="en-US" sz="4000" b="1" dirty="0">
                <a:solidFill>
                  <a:srgbClr val="00AEEF"/>
                </a:solidFill>
                <a:latin typeface="Alexandria"/>
              </a:rPr>
              <a:t>Learning Outcomes</a:t>
            </a:r>
            <a:r>
              <a:rPr lang="ar-SA" sz="4000" b="1" dirty="0">
                <a:solidFill>
                  <a:srgbClr val="00AEEF"/>
                </a:solidFill>
                <a:latin typeface="Alexandria"/>
              </a:rPr>
              <a:t> </a:t>
            </a:r>
            <a:endParaRPr lang="en-US" sz="4000" dirty="0">
              <a:solidFill>
                <a:srgbClr val="00AEEF"/>
              </a:solidFill>
              <a:latin typeface="Alexandria"/>
              <a:ea typeface="Calibri" panose="020F0502020204030204" pitchFamily="34" charset="0"/>
              <a:cs typeface="Arial" panose="020B0604020202020204" pitchFamily="34" charset="0"/>
            </a:endParaRPr>
          </a:p>
        </p:txBody>
      </p:sp>
      <p:grpSp>
        <p:nvGrpSpPr>
          <p:cNvPr id="11" name="Google Shape;8414;p58"/>
          <p:cNvGrpSpPr/>
          <p:nvPr/>
        </p:nvGrpSpPr>
        <p:grpSpPr>
          <a:xfrm>
            <a:off x="656531" y="1824453"/>
            <a:ext cx="1352939" cy="1631978"/>
            <a:chOff x="1049375" y="2680675"/>
            <a:chExt cx="297725" cy="297725"/>
          </a:xfrm>
          <a:solidFill>
            <a:srgbClr val="FF0000"/>
          </a:solidFill>
        </p:grpSpPr>
        <p:sp>
          <p:nvSpPr>
            <p:cNvPr id="12" name="Google Shape;8415;p58"/>
            <p:cNvSpPr/>
            <p:nvPr/>
          </p:nvSpPr>
          <p:spPr>
            <a:xfrm>
              <a:off x="1113175" y="2752350"/>
              <a:ext cx="161475" cy="155975"/>
            </a:xfrm>
            <a:custGeom>
              <a:avLst/>
              <a:gdLst/>
              <a:ahLst/>
              <a:cxnLst/>
              <a:rect l="l" t="t" r="r" b="b"/>
              <a:pathLst>
                <a:path w="6459" h="6239" extrusionOk="0">
                  <a:moveTo>
                    <a:pt x="3403" y="2079"/>
                  </a:moveTo>
                  <a:cubicBezTo>
                    <a:pt x="3781" y="2079"/>
                    <a:pt x="4096" y="2394"/>
                    <a:pt x="4096" y="2773"/>
                  </a:cubicBezTo>
                  <a:cubicBezTo>
                    <a:pt x="4096" y="3182"/>
                    <a:pt x="3781" y="3497"/>
                    <a:pt x="3403" y="3497"/>
                  </a:cubicBezTo>
                  <a:cubicBezTo>
                    <a:pt x="2993" y="3434"/>
                    <a:pt x="2678" y="3119"/>
                    <a:pt x="2678" y="2773"/>
                  </a:cubicBezTo>
                  <a:cubicBezTo>
                    <a:pt x="2678" y="2394"/>
                    <a:pt x="2993" y="2079"/>
                    <a:pt x="3403" y="2079"/>
                  </a:cubicBezTo>
                  <a:close/>
                  <a:moveTo>
                    <a:pt x="3371" y="693"/>
                  </a:moveTo>
                  <a:cubicBezTo>
                    <a:pt x="4694" y="693"/>
                    <a:pt x="5765" y="1796"/>
                    <a:pt x="5765" y="3119"/>
                  </a:cubicBezTo>
                  <a:cubicBezTo>
                    <a:pt x="5765" y="3686"/>
                    <a:pt x="5545" y="4222"/>
                    <a:pt x="5198" y="4663"/>
                  </a:cubicBezTo>
                  <a:cubicBezTo>
                    <a:pt x="5072" y="4442"/>
                    <a:pt x="4915" y="4190"/>
                    <a:pt x="4694" y="4001"/>
                  </a:cubicBezTo>
                  <a:cubicBezTo>
                    <a:pt x="4568" y="3907"/>
                    <a:pt x="4442" y="3812"/>
                    <a:pt x="4348" y="3749"/>
                  </a:cubicBezTo>
                  <a:cubicBezTo>
                    <a:pt x="4568" y="3529"/>
                    <a:pt x="4726" y="3182"/>
                    <a:pt x="4726" y="2804"/>
                  </a:cubicBezTo>
                  <a:cubicBezTo>
                    <a:pt x="4726" y="2079"/>
                    <a:pt x="4096" y="1449"/>
                    <a:pt x="3340" y="1449"/>
                  </a:cubicBezTo>
                  <a:cubicBezTo>
                    <a:pt x="2615" y="1449"/>
                    <a:pt x="1985" y="2079"/>
                    <a:pt x="1985" y="2804"/>
                  </a:cubicBezTo>
                  <a:cubicBezTo>
                    <a:pt x="1985" y="3182"/>
                    <a:pt x="2142" y="3529"/>
                    <a:pt x="2363" y="3749"/>
                  </a:cubicBezTo>
                  <a:lnTo>
                    <a:pt x="2016" y="4001"/>
                  </a:lnTo>
                  <a:cubicBezTo>
                    <a:pt x="1827" y="4190"/>
                    <a:pt x="1607" y="4442"/>
                    <a:pt x="1512" y="4663"/>
                  </a:cubicBezTo>
                  <a:cubicBezTo>
                    <a:pt x="1040" y="4064"/>
                    <a:pt x="882" y="3434"/>
                    <a:pt x="945" y="2773"/>
                  </a:cubicBezTo>
                  <a:cubicBezTo>
                    <a:pt x="1103" y="1670"/>
                    <a:pt x="2111" y="693"/>
                    <a:pt x="3371" y="693"/>
                  </a:cubicBezTo>
                  <a:close/>
                  <a:moveTo>
                    <a:pt x="3371" y="4159"/>
                  </a:moveTo>
                  <a:cubicBezTo>
                    <a:pt x="4001" y="4159"/>
                    <a:pt x="4505" y="4600"/>
                    <a:pt x="4694" y="5135"/>
                  </a:cubicBezTo>
                  <a:cubicBezTo>
                    <a:pt x="4316" y="5387"/>
                    <a:pt x="3875" y="5545"/>
                    <a:pt x="3371" y="5545"/>
                  </a:cubicBezTo>
                  <a:cubicBezTo>
                    <a:pt x="2898" y="5545"/>
                    <a:pt x="2426" y="5387"/>
                    <a:pt x="2016" y="5135"/>
                  </a:cubicBezTo>
                  <a:cubicBezTo>
                    <a:pt x="2174" y="4537"/>
                    <a:pt x="2741" y="4159"/>
                    <a:pt x="3371" y="4159"/>
                  </a:cubicBezTo>
                  <a:close/>
                  <a:moveTo>
                    <a:pt x="3308" y="0"/>
                  </a:moveTo>
                  <a:cubicBezTo>
                    <a:pt x="1701" y="0"/>
                    <a:pt x="441" y="1229"/>
                    <a:pt x="252" y="2710"/>
                  </a:cubicBezTo>
                  <a:cubicBezTo>
                    <a:pt x="0" y="4600"/>
                    <a:pt x="1512" y="6238"/>
                    <a:pt x="3371" y="6238"/>
                  </a:cubicBezTo>
                  <a:cubicBezTo>
                    <a:pt x="5104" y="6238"/>
                    <a:pt x="6459" y="4820"/>
                    <a:pt x="6459" y="3119"/>
                  </a:cubicBezTo>
                  <a:cubicBezTo>
                    <a:pt x="6459" y="1386"/>
                    <a:pt x="5041" y="0"/>
                    <a:pt x="3308" y="0"/>
                  </a:cubicBezTo>
                  <a:close/>
                </a:path>
              </a:pathLst>
            </a:custGeom>
            <a:grpFill/>
            <a:ln>
              <a:noFill/>
            </a:ln>
          </p:spPr>
          <p:txBody>
            <a:bodyPr spcFirstLastPara="1" wrap="square" lIns="121900" tIns="121900" rIns="121900" bIns="121900" anchor="ctr" anchorCtr="0">
              <a:noAutofit/>
            </a:bodyPr>
            <a:lstStyle/>
            <a:p>
              <a:endParaRPr sz="1865"/>
            </a:p>
          </p:txBody>
        </p:sp>
        <p:sp>
          <p:nvSpPr>
            <p:cNvPr id="13" name="Google Shape;8416;p58"/>
            <p:cNvSpPr/>
            <p:nvPr/>
          </p:nvSpPr>
          <p:spPr>
            <a:xfrm>
              <a:off x="1049375" y="2680675"/>
              <a:ext cx="297725" cy="297725"/>
            </a:xfrm>
            <a:custGeom>
              <a:avLst/>
              <a:gdLst/>
              <a:ahLst/>
              <a:cxnLst/>
              <a:rect l="l" t="t" r="r" b="b"/>
              <a:pathLst>
                <a:path w="11909" h="11909" extrusionOk="0">
                  <a:moveTo>
                    <a:pt x="6270" y="1512"/>
                  </a:moveTo>
                  <a:cubicBezTo>
                    <a:pt x="8475" y="1670"/>
                    <a:pt x="10239" y="3434"/>
                    <a:pt x="10397" y="5640"/>
                  </a:cubicBezTo>
                  <a:lnTo>
                    <a:pt x="10082" y="5640"/>
                  </a:lnTo>
                  <a:cubicBezTo>
                    <a:pt x="9893" y="5640"/>
                    <a:pt x="9735" y="5797"/>
                    <a:pt x="9735" y="5986"/>
                  </a:cubicBezTo>
                  <a:cubicBezTo>
                    <a:pt x="9735" y="6207"/>
                    <a:pt x="9893" y="6364"/>
                    <a:pt x="10082" y="6364"/>
                  </a:cubicBezTo>
                  <a:lnTo>
                    <a:pt x="10397" y="6364"/>
                  </a:lnTo>
                  <a:cubicBezTo>
                    <a:pt x="10239" y="8569"/>
                    <a:pt x="8475" y="10334"/>
                    <a:pt x="6270" y="10491"/>
                  </a:cubicBezTo>
                  <a:lnTo>
                    <a:pt x="6270" y="10176"/>
                  </a:lnTo>
                  <a:cubicBezTo>
                    <a:pt x="6270" y="9987"/>
                    <a:pt x="6112" y="9830"/>
                    <a:pt x="5923" y="9830"/>
                  </a:cubicBezTo>
                  <a:cubicBezTo>
                    <a:pt x="5703" y="9830"/>
                    <a:pt x="5545" y="9987"/>
                    <a:pt x="5545" y="10176"/>
                  </a:cubicBezTo>
                  <a:lnTo>
                    <a:pt x="5545" y="10491"/>
                  </a:lnTo>
                  <a:cubicBezTo>
                    <a:pt x="3340" y="10334"/>
                    <a:pt x="1575" y="8569"/>
                    <a:pt x="1418" y="6364"/>
                  </a:cubicBezTo>
                  <a:lnTo>
                    <a:pt x="1733" y="6364"/>
                  </a:lnTo>
                  <a:cubicBezTo>
                    <a:pt x="1922" y="6364"/>
                    <a:pt x="2079" y="6207"/>
                    <a:pt x="2079" y="5986"/>
                  </a:cubicBezTo>
                  <a:cubicBezTo>
                    <a:pt x="2142" y="5797"/>
                    <a:pt x="1985" y="5640"/>
                    <a:pt x="1764" y="5640"/>
                  </a:cubicBezTo>
                  <a:lnTo>
                    <a:pt x="1418" y="5640"/>
                  </a:lnTo>
                  <a:cubicBezTo>
                    <a:pt x="1575" y="3434"/>
                    <a:pt x="3340" y="1670"/>
                    <a:pt x="5545" y="1512"/>
                  </a:cubicBezTo>
                  <a:lnTo>
                    <a:pt x="5545" y="1827"/>
                  </a:lnTo>
                  <a:cubicBezTo>
                    <a:pt x="5545" y="2016"/>
                    <a:pt x="5703" y="2174"/>
                    <a:pt x="5923" y="2174"/>
                  </a:cubicBezTo>
                  <a:cubicBezTo>
                    <a:pt x="6112" y="2174"/>
                    <a:pt x="6270" y="2016"/>
                    <a:pt x="6270" y="1827"/>
                  </a:cubicBezTo>
                  <a:lnTo>
                    <a:pt x="6270" y="1512"/>
                  </a:lnTo>
                  <a:close/>
                  <a:moveTo>
                    <a:pt x="5955" y="0"/>
                  </a:moveTo>
                  <a:cubicBezTo>
                    <a:pt x="5766" y="0"/>
                    <a:pt x="5608" y="158"/>
                    <a:pt x="5608" y="347"/>
                  </a:cubicBezTo>
                  <a:lnTo>
                    <a:pt x="5608" y="756"/>
                  </a:lnTo>
                  <a:cubicBezTo>
                    <a:pt x="2993" y="914"/>
                    <a:pt x="914" y="2993"/>
                    <a:pt x="756" y="5608"/>
                  </a:cubicBezTo>
                  <a:lnTo>
                    <a:pt x="347" y="5608"/>
                  </a:lnTo>
                  <a:cubicBezTo>
                    <a:pt x="158" y="5608"/>
                    <a:pt x="0" y="5766"/>
                    <a:pt x="0" y="5955"/>
                  </a:cubicBezTo>
                  <a:cubicBezTo>
                    <a:pt x="0" y="6144"/>
                    <a:pt x="158" y="6301"/>
                    <a:pt x="347" y="6301"/>
                  </a:cubicBezTo>
                  <a:lnTo>
                    <a:pt x="756" y="6301"/>
                  </a:lnTo>
                  <a:cubicBezTo>
                    <a:pt x="914" y="8916"/>
                    <a:pt x="2993" y="10995"/>
                    <a:pt x="5608" y="11153"/>
                  </a:cubicBezTo>
                  <a:lnTo>
                    <a:pt x="5608" y="11562"/>
                  </a:lnTo>
                  <a:cubicBezTo>
                    <a:pt x="5608" y="11751"/>
                    <a:pt x="5766" y="11909"/>
                    <a:pt x="5955" y="11909"/>
                  </a:cubicBezTo>
                  <a:cubicBezTo>
                    <a:pt x="6144" y="11909"/>
                    <a:pt x="6301" y="11751"/>
                    <a:pt x="6301" y="11562"/>
                  </a:cubicBezTo>
                  <a:lnTo>
                    <a:pt x="6301" y="11153"/>
                  </a:lnTo>
                  <a:cubicBezTo>
                    <a:pt x="8916" y="10995"/>
                    <a:pt x="10995" y="8916"/>
                    <a:pt x="11153" y="6301"/>
                  </a:cubicBezTo>
                  <a:lnTo>
                    <a:pt x="11531" y="6301"/>
                  </a:lnTo>
                  <a:cubicBezTo>
                    <a:pt x="11751" y="6301"/>
                    <a:pt x="11909" y="6144"/>
                    <a:pt x="11909" y="5955"/>
                  </a:cubicBezTo>
                  <a:cubicBezTo>
                    <a:pt x="11909" y="5766"/>
                    <a:pt x="11751" y="5608"/>
                    <a:pt x="11531" y="5608"/>
                  </a:cubicBezTo>
                  <a:lnTo>
                    <a:pt x="11153" y="5608"/>
                  </a:lnTo>
                  <a:cubicBezTo>
                    <a:pt x="10995" y="2993"/>
                    <a:pt x="8916" y="914"/>
                    <a:pt x="6301" y="756"/>
                  </a:cubicBezTo>
                  <a:lnTo>
                    <a:pt x="6301" y="347"/>
                  </a:lnTo>
                  <a:cubicBezTo>
                    <a:pt x="6301" y="158"/>
                    <a:pt x="6144" y="0"/>
                    <a:pt x="5955" y="0"/>
                  </a:cubicBezTo>
                  <a:close/>
                </a:path>
              </a:pathLst>
            </a:custGeom>
            <a:grpFill/>
            <a:ln>
              <a:noFill/>
            </a:ln>
          </p:spPr>
          <p:txBody>
            <a:bodyPr spcFirstLastPara="1" wrap="square" lIns="121900" tIns="121900" rIns="121900" bIns="121900" anchor="ctr" anchorCtr="0">
              <a:noAutofit/>
            </a:bodyPr>
            <a:lstStyle/>
            <a:p>
              <a:endParaRPr sz="1865"/>
            </a:p>
          </p:txBody>
        </p:sp>
      </p:grpSp>
      <p:pic>
        <p:nvPicPr>
          <p:cNvPr id="4" name="صورة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948731" y="1376029"/>
            <a:ext cx="3793875" cy="5378732"/>
          </a:xfrm>
          <a:prstGeom prst="rect">
            <a:avLst/>
          </a:prstGeom>
        </p:spPr>
      </p:pic>
    </p:spTree>
    <p:extLst>
      <p:ext uri="{BB962C8B-B14F-4D97-AF65-F5344CB8AC3E}">
        <p14:creationId xmlns:p14="http://schemas.microsoft.com/office/powerpoint/2010/main" val="3284150113"/>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randombar(horizont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25"/>
                                        </p:tgtEl>
                                        <p:attrNameLst>
                                          <p:attrName>style.visibility</p:attrName>
                                        </p:attrNameLst>
                                      </p:cBhvr>
                                      <p:to>
                                        <p:strVal val="visible"/>
                                      </p:to>
                                    </p:set>
                                    <p:animEffect transition="in" filter="randombar(horizontal)">
                                      <p:cBhvr>
                                        <p:cTn id="12" dur="500"/>
                                        <p:tgtEl>
                                          <p:spTgt spid="25"/>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nodeType="clickEffect">
                                  <p:stCondLst>
                                    <p:cond delay="0"/>
                                  </p:stCondLst>
                                  <p:childTnLst>
                                    <p:set>
                                      <p:cBhvr>
                                        <p:cTn id="16" dur="1" fill="hold">
                                          <p:stCondLst>
                                            <p:cond delay="0"/>
                                          </p:stCondLst>
                                        </p:cTn>
                                        <p:tgtEl>
                                          <p:spTgt spid="11"/>
                                        </p:tgtEl>
                                        <p:attrNameLst>
                                          <p:attrName>style.visibility</p:attrName>
                                        </p:attrNameLst>
                                      </p:cBhvr>
                                      <p:to>
                                        <p:strVal val="visible"/>
                                      </p:to>
                                    </p:set>
                                    <p:animEffect transition="in" filter="randombar(horizontal)">
                                      <p:cBhvr>
                                        <p:cTn id="17" dur="500"/>
                                        <p:tgtEl>
                                          <p:spTgt spid="11"/>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nodeType="clickEffect">
                                  <p:stCondLst>
                                    <p:cond delay="0"/>
                                  </p:stCondLst>
                                  <p:childTnLst>
                                    <p:set>
                                      <p:cBhvr>
                                        <p:cTn id="21" dur="1" fill="hold">
                                          <p:stCondLst>
                                            <p:cond delay="0"/>
                                          </p:stCondLst>
                                        </p:cTn>
                                        <p:tgtEl>
                                          <p:spTgt spid="25">
                                            <p:txEl>
                                              <p:pRg st="0" end="0"/>
                                            </p:txEl>
                                          </p:spTgt>
                                        </p:tgtEl>
                                        <p:attrNameLst>
                                          <p:attrName>style.visibility</p:attrName>
                                        </p:attrNameLst>
                                      </p:cBhvr>
                                      <p:to>
                                        <p:strVal val="visible"/>
                                      </p:to>
                                    </p:set>
                                    <p:animEffect transition="in" filter="randombar(horizontal)">
                                      <p:cBhvr>
                                        <p:cTn id="22" dur="500"/>
                                        <p:tgtEl>
                                          <p:spTgt spid="25">
                                            <p:txEl>
                                              <p:pRg st="0" end="0"/>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4" presetClass="entr" presetSubtype="10" fill="hold" nodeType="clickEffect">
                                  <p:stCondLst>
                                    <p:cond delay="0"/>
                                  </p:stCondLst>
                                  <p:childTnLst>
                                    <p:set>
                                      <p:cBhvr>
                                        <p:cTn id="26" dur="1" fill="hold">
                                          <p:stCondLst>
                                            <p:cond delay="0"/>
                                          </p:stCondLst>
                                        </p:cTn>
                                        <p:tgtEl>
                                          <p:spTgt spid="25">
                                            <p:txEl>
                                              <p:pRg st="1" end="1"/>
                                            </p:txEl>
                                          </p:spTgt>
                                        </p:tgtEl>
                                        <p:attrNameLst>
                                          <p:attrName>style.visibility</p:attrName>
                                        </p:attrNameLst>
                                      </p:cBhvr>
                                      <p:to>
                                        <p:strVal val="visible"/>
                                      </p:to>
                                    </p:set>
                                    <p:animEffect transition="in" filter="randombar(horizontal)">
                                      <p:cBhvr>
                                        <p:cTn id="27" dur="500"/>
                                        <p:tgtEl>
                                          <p:spTgt spid="25">
                                            <p:txEl>
                                              <p:pRg st="1" end="1"/>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4" presetClass="entr" presetSubtype="10" fill="hold" nodeType="clickEffect">
                                  <p:stCondLst>
                                    <p:cond delay="0"/>
                                  </p:stCondLst>
                                  <p:childTnLst>
                                    <p:set>
                                      <p:cBhvr>
                                        <p:cTn id="31" dur="1" fill="hold">
                                          <p:stCondLst>
                                            <p:cond delay="0"/>
                                          </p:stCondLst>
                                        </p:cTn>
                                        <p:tgtEl>
                                          <p:spTgt spid="25">
                                            <p:txEl>
                                              <p:pRg st="2" end="2"/>
                                            </p:txEl>
                                          </p:spTgt>
                                        </p:tgtEl>
                                        <p:attrNameLst>
                                          <p:attrName>style.visibility</p:attrName>
                                        </p:attrNameLst>
                                      </p:cBhvr>
                                      <p:to>
                                        <p:strVal val="visible"/>
                                      </p:to>
                                    </p:set>
                                    <p:animEffect transition="in" filter="randombar(horizontal)">
                                      <p:cBhvr>
                                        <p:cTn id="32" dur="500"/>
                                        <p:tgtEl>
                                          <p:spTgt spid="25">
                                            <p:txEl>
                                              <p:pRg st="2" end="2"/>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4" presetClass="entr" presetSubtype="10" fill="hold" nodeType="clickEffect">
                                  <p:stCondLst>
                                    <p:cond delay="0"/>
                                  </p:stCondLst>
                                  <p:childTnLst>
                                    <p:set>
                                      <p:cBhvr>
                                        <p:cTn id="36" dur="1" fill="hold">
                                          <p:stCondLst>
                                            <p:cond delay="0"/>
                                          </p:stCondLst>
                                        </p:cTn>
                                        <p:tgtEl>
                                          <p:spTgt spid="25">
                                            <p:txEl>
                                              <p:pRg st="3" end="3"/>
                                            </p:txEl>
                                          </p:spTgt>
                                        </p:tgtEl>
                                        <p:attrNameLst>
                                          <p:attrName>style.visibility</p:attrName>
                                        </p:attrNameLst>
                                      </p:cBhvr>
                                      <p:to>
                                        <p:strVal val="visible"/>
                                      </p:to>
                                    </p:set>
                                    <p:animEffect transition="in" filter="randombar(horizontal)">
                                      <p:cBhvr>
                                        <p:cTn id="37" dur="500"/>
                                        <p:tgtEl>
                                          <p:spTgt spid="25">
                                            <p:txEl>
                                              <p:pRg st="3" end="3"/>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14" presetClass="entr" presetSubtype="10" fill="hold" nodeType="clickEffect">
                                  <p:stCondLst>
                                    <p:cond delay="0"/>
                                  </p:stCondLst>
                                  <p:childTnLst>
                                    <p:set>
                                      <p:cBhvr>
                                        <p:cTn id="41" dur="1" fill="hold">
                                          <p:stCondLst>
                                            <p:cond delay="0"/>
                                          </p:stCondLst>
                                        </p:cTn>
                                        <p:tgtEl>
                                          <p:spTgt spid="25">
                                            <p:txEl>
                                              <p:pRg st="4" end="4"/>
                                            </p:txEl>
                                          </p:spTgt>
                                        </p:tgtEl>
                                        <p:attrNameLst>
                                          <p:attrName>style.visibility</p:attrName>
                                        </p:attrNameLst>
                                      </p:cBhvr>
                                      <p:to>
                                        <p:strVal val="visible"/>
                                      </p:to>
                                    </p:set>
                                    <p:animEffect transition="in" filter="randombar(horizontal)">
                                      <p:cBhvr>
                                        <p:cTn id="42" dur="500"/>
                                        <p:tgtEl>
                                          <p:spTgt spid="25">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3"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flipV="1">
            <a:off x="2626179" y="436880"/>
            <a:ext cx="8092621" cy="61124"/>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636607" y="1317386"/>
            <a:ext cx="10082193" cy="49062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ts val="5000"/>
              </a:lnSpc>
            </a:pPr>
            <a:endParaRPr lang="en-US" sz="2800" dirty="0">
              <a:solidFill>
                <a:schemeClr val="tx1"/>
              </a:solidFill>
              <a:latin typeface="Alexandria"/>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Rectangle: Rounded Corners 33"/>
          <p:cNvSpPr/>
          <p:nvPr/>
        </p:nvSpPr>
        <p:spPr>
          <a:xfrm>
            <a:off x="-246760" y="5503123"/>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dirty="0" smtClean="0">
                <a:solidFill>
                  <a:schemeClr val="bg1"/>
                </a:solidFill>
                <a:latin typeface="Alexandria"/>
              </a:rPr>
              <a:t>Second </a:t>
            </a:r>
            <a:r>
              <a:rPr lang="en-US" sz="2800" dirty="0">
                <a:solidFill>
                  <a:schemeClr val="bg1"/>
                </a:solidFill>
                <a:latin typeface="Alexandria"/>
              </a:rPr>
              <a:t>Lecture</a:t>
            </a:r>
            <a:endParaRPr lang="en-US" sz="2800" b="1" dirty="0">
              <a:solidFill>
                <a:schemeClr val="bg1"/>
              </a:solidFill>
              <a:latin typeface="Alexandria"/>
              <a:cs typeface="Alexandria" charset="0"/>
            </a:endParaRPr>
          </a:p>
        </p:txBody>
      </p:sp>
      <p:sp>
        <p:nvSpPr>
          <p:cNvPr id="3" name="مستطيل 2"/>
          <p:cNvSpPr/>
          <p:nvPr/>
        </p:nvSpPr>
        <p:spPr>
          <a:xfrm>
            <a:off x="10602036" y="89590"/>
            <a:ext cx="1324492" cy="816827"/>
          </a:xfrm>
          <a:prstGeom prst="rect">
            <a:avLst/>
          </a:prstGeom>
        </p:spPr>
        <p:txBody>
          <a:bodyPr wrap="square">
            <a:spAutoFit/>
          </a:bodyPr>
          <a:lstStyle/>
          <a:p>
            <a:pPr algn="r" rtl="1">
              <a:lnSpc>
                <a:spcPct val="107000"/>
              </a:lnSpc>
              <a:spcAft>
                <a:spcPts val="800"/>
              </a:spcAft>
            </a:pPr>
            <a:r>
              <a:rPr lang="ar-SA" sz="4400" b="1" dirty="0" smtClean="0">
                <a:solidFill>
                  <a:srgbClr val="00AEEF"/>
                </a:solidFill>
                <a:latin typeface="Alexandria"/>
                <a:ea typeface="Calibri" panose="020F0502020204030204" pitchFamily="34" charset="0"/>
              </a:rPr>
              <a:t>مقدمة</a:t>
            </a:r>
            <a:endParaRPr lang="en-US" sz="4000" b="1" dirty="0">
              <a:solidFill>
                <a:srgbClr val="00AEEF"/>
              </a:solidFill>
              <a:latin typeface="Alexandria"/>
              <a:ea typeface="Calibri" panose="020F0502020204030204" pitchFamily="34" charset="0"/>
              <a:cs typeface="Arial" panose="020B0604020202020204" pitchFamily="34" charset="0"/>
            </a:endParaRPr>
          </a:p>
        </p:txBody>
      </p:sp>
      <p:sp>
        <p:nvSpPr>
          <p:cNvPr id="9" name="مستطيل 8"/>
          <p:cNvSpPr/>
          <p:nvPr/>
        </p:nvSpPr>
        <p:spPr>
          <a:xfrm>
            <a:off x="1333001" y="1666650"/>
            <a:ext cx="8819909" cy="3860993"/>
          </a:xfrm>
          <a:prstGeom prst="rect">
            <a:avLst/>
          </a:prstGeom>
        </p:spPr>
        <p:txBody>
          <a:bodyPr wrap="square">
            <a:spAutoFit/>
          </a:bodyPr>
          <a:lstStyle/>
          <a:p>
            <a:pPr algn="justLow" rtl="1">
              <a:lnSpc>
                <a:spcPts val="5000"/>
              </a:lnSpc>
              <a:spcAft>
                <a:spcPts val="0"/>
              </a:spcAft>
            </a:pPr>
            <a:r>
              <a:rPr lang="ar-SA" sz="2800" dirty="0" smtClean="0">
                <a:latin typeface="Alexandria"/>
                <a:ea typeface="Calibri" panose="020F0502020204030204" pitchFamily="34" charset="0"/>
              </a:rPr>
              <a:t>تركز هذه المحاضرة على الأطر النظرية التي شكلت مفهوم أبعاد السمعة المؤسساتية حيث سننتقل من المفهوم العائم للسمعة إلى نماذج قياسية قابلة للقياس والتحليل، حيث أن السمعة المؤسساتية ليست كياناً أحادياً بل هي ظاهرة متعددة الأبعاد وهذا يعني أن أصحاب المصلحة لا يقيمون المنظمة بناءً على معيار واحد بل من خلال مجموعة من العدسات المختلفة التي يشكل مجموعها السمعة الكلية.</a:t>
            </a:r>
            <a:endParaRPr lang="en-US" sz="2800" dirty="0">
              <a:effectLst/>
              <a:latin typeface="Alexandria"/>
              <a:ea typeface="Calibri" panose="020F0502020204030204" pitchFamily="34" charset="0"/>
            </a:endParaRPr>
          </a:p>
        </p:txBody>
      </p:sp>
      <p:pic>
        <p:nvPicPr>
          <p:cNvPr id="6" name="صورة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296887" y="1516284"/>
            <a:ext cx="3071872" cy="4271057"/>
          </a:xfrm>
          <a:prstGeom prst="rect">
            <a:avLst/>
          </a:prstGeom>
        </p:spPr>
      </p:pic>
    </p:spTree>
    <p:extLst>
      <p:ext uri="{BB962C8B-B14F-4D97-AF65-F5344CB8AC3E}">
        <p14:creationId xmlns:p14="http://schemas.microsoft.com/office/powerpoint/2010/main" val="3317069595"/>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randombar(horizont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25"/>
                                        </p:tgtEl>
                                        <p:attrNameLst>
                                          <p:attrName>style.visibility</p:attrName>
                                        </p:attrNameLst>
                                      </p:cBhvr>
                                      <p:to>
                                        <p:strVal val="visible"/>
                                      </p:to>
                                    </p:set>
                                    <p:animEffect transition="in" filter="randombar(horizontal)">
                                      <p:cBhvr>
                                        <p:cTn id="12" dur="500"/>
                                        <p:tgtEl>
                                          <p:spTgt spid="25"/>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nodeType="clickEffect">
                                  <p:stCondLst>
                                    <p:cond delay="0"/>
                                  </p:stCondLst>
                                  <p:childTnLst>
                                    <p:set>
                                      <p:cBhvr>
                                        <p:cTn id="16" dur="1" fill="hold">
                                          <p:stCondLst>
                                            <p:cond delay="0"/>
                                          </p:stCondLst>
                                        </p:cTn>
                                        <p:tgtEl>
                                          <p:spTgt spid="6"/>
                                        </p:tgtEl>
                                        <p:attrNameLst>
                                          <p:attrName>style.visibility</p:attrName>
                                        </p:attrNameLst>
                                      </p:cBhvr>
                                      <p:to>
                                        <p:strVal val="visible"/>
                                      </p:to>
                                    </p:set>
                                    <p:animEffect transition="in" filter="randombar(horizontal)">
                                      <p:cBhvr>
                                        <p:cTn id="17" dur="500"/>
                                        <p:tgtEl>
                                          <p:spTgt spid="6"/>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grpId="0" nodeType="clickEffect">
                                  <p:stCondLst>
                                    <p:cond delay="0"/>
                                  </p:stCondLst>
                                  <p:childTnLst>
                                    <p:set>
                                      <p:cBhvr>
                                        <p:cTn id="21" dur="1" fill="hold">
                                          <p:stCondLst>
                                            <p:cond delay="0"/>
                                          </p:stCondLst>
                                        </p:cTn>
                                        <p:tgtEl>
                                          <p:spTgt spid="9"/>
                                        </p:tgtEl>
                                        <p:attrNameLst>
                                          <p:attrName>style.visibility</p:attrName>
                                        </p:attrNameLst>
                                      </p:cBhvr>
                                      <p:to>
                                        <p:strVal val="visible"/>
                                      </p:to>
                                    </p:set>
                                    <p:animEffect transition="in" filter="randombar(horizontal)">
                                      <p:cBhvr>
                                        <p:cTn id="22"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3" grpId="0"/>
      <p:bldP spid="9"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flipV="1">
            <a:off x="2626180" y="452284"/>
            <a:ext cx="44432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285135" y="1314830"/>
            <a:ext cx="11287433" cy="539077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ts val="5000"/>
              </a:lnSpc>
            </a:pPr>
            <a:endParaRPr lang="en-US" sz="2800" dirty="0">
              <a:solidFill>
                <a:schemeClr val="tx1"/>
              </a:solidFill>
              <a:latin typeface="Alexandria"/>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Rectangle: Rounded Corners 33"/>
          <p:cNvSpPr/>
          <p:nvPr/>
        </p:nvSpPr>
        <p:spPr>
          <a:xfrm>
            <a:off x="-600721" y="5992769"/>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dirty="0" smtClean="0">
                <a:solidFill>
                  <a:schemeClr val="bg1"/>
                </a:solidFill>
                <a:latin typeface="Alexandria"/>
              </a:rPr>
              <a:t>Second </a:t>
            </a:r>
            <a:r>
              <a:rPr lang="en-US" sz="2800" dirty="0">
                <a:solidFill>
                  <a:schemeClr val="bg1"/>
                </a:solidFill>
                <a:latin typeface="Alexandria"/>
              </a:rPr>
              <a:t>Lecture</a:t>
            </a:r>
            <a:endParaRPr lang="en-US" sz="2800" b="1" dirty="0">
              <a:solidFill>
                <a:schemeClr val="bg1"/>
              </a:solidFill>
              <a:latin typeface="Alexandria"/>
              <a:cs typeface="Alexandria" charset="0"/>
            </a:endParaRPr>
          </a:p>
        </p:txBody>
      </p:sp>
      <p:sp>
        <p:nvSpPr>
          <p:cNvPr id="3" name="مستطيل 2"/>
          <p:cNvSpPr/>
          <p:nvPr/>
        </p:nvSpPr>
        <p:spPr>
          <a:xfrm>
            <a:off x="6980903" y="89590"/>
            <a:ext cx="4945625" cy="816827"/>
          </a:xfrm>
          <a:prstGeom prst="rect">
            <a:avLst/>
          </a:prstGeom>
        </p:spPr>
        <p:txBody>
          <a:bodyPr wrap="square">
            <a:spAutoFit/>
          </a:bodyPr>
          <a:lstStyle/>
          <a:p>
            <a:pPr algn="r" rtl="1">
              <a:lnSpc>
                <a:spcPct val="107000"/>
              </a:lnSpc>
              <a:spcAft>
                <a:spcPts val="800"/>
              </a:spcAft>
            </a:pPr>
            <a:r>
              <a:rPr lang="ar-SA" sz="4400" b="1" dirty="0" smtClean="0">
                <a:solidFill>
                  <a:srgbClr val="00AEEF"/>
                </a:solidFill>
                <a:latin typeface="Alexandria"/>
                <a:ea typeface="Calibri" panose="020F0502020204030204" pitchFamily="34" charset="0"/>
              </a:rPr>
              <a:t>مدارس أبعاد إدارة السمعة</a:t>
            </a:r>
            <a:endParaRPr lang="en-US" sz="4000" b="1" dirty="0">
              <a:solidFill>
                <a:srgbClr val="00AEEF"/>
              </a:solidFill>
              <a:latin typeface="Alexandria"/>
              <a:ea typeface="Calibri" panose="020F0502020204030204" pitchFamily="34" charset="0"/>
              <a:cs typeface="Arial" panose="020B0604020202020204" pitchFamily="34" charset="0"/>
            </a:endParaRPr>
          </a:p>
        </p:txBody>
      </p:sp>
      <p:graphicFrame>
        <p:nvGraphicFramePr>
          <p:cNvPr id="2" name="رسم تخطيطي 1"/>
          <p:cNvGraphicFramePr/>
          <p:nvPr>
            <p:extLst>
              <p:ext uri="{D42A27DB-BD31-4B8C-83A1-F6EECF244321}">
                <p14:modId xmlns:p14="http://schemas.microsoft.com/office/powerpoint/2010/main" val="1555791205"/>
              </p:ext>
            </p:extLst>
          </p:nvPr>
        </p:nvGraphicFramePr>
        <p:xfrm>
          <a:off x="1229032" y="1723244"/>
          <a:ext cx="10168193" cy="472671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252369122"/>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randombar(horizont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25"/>
                                        </p:tgtEl>
                                        <p:attrNameLst>
                                          <p:attrName>style.visibility</p:attrName>
                                        </p:attrNameLst>
                                      </p:cBhvr>
                                      <p:to>
                                        <p:strVal val="visible"/>
                                      </p:to>
                                    </p:set>
                                    <p:animEffect transition="in" filter="randombar(horizontal)">
                                      <p:cBhvr>
                                        <p:cTn id="12" dur="500"/>
                                        <p:tgtEl>
                                          <p:spTgt spid="25"/>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2">
                                            <p:graphicEl>
                                              <a:dgm id="{1A808825-C964-455E-814B-2785D0B65EEE}"/>
                                            </p:graphicEl>
                                          </p:spTgt>
                                        </p:tgtEl>
                                        <p:attrNameLst>
                                          <p:attrName>style.visibility</p:attrName>
                                        </p:attrNameLst>
                                      </p:cBhvr>
                                      <p:to>
                                        <p:strVal val="visible"/>
                                      </p:to>
                                    </p:set>
                                    <p:animEffect transition="in" filter="randombar(horizontal)">
                                      <p:cBhvr>
                                        <p:cTn id="17" dur="500"/>
                                        <p:tgtEl>
                                          <p:spTgt spid="2">
                                            <p:graphicEl>
                                              <a:dgm id="{1A808825-C964-455E-814B-2785D0B65EEE}"/>
                                            </p:graphicEl>
                                          </p:spTgt>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grpId="0" nodeType="clickEffect">
                                  <p:stCondLst>
                                    <p:cond delay="0"/>
                                  </p:stCondLst>
                                  <p:childTnLst>
                                    <p:set>
                                      <p:cBhvr>
                                        <p:cTn id="21" dur="1" fill="hold">
                                          <p:stCondLst>
                                            <p:cond delay="0"/>
                                          </p:stCondLst>
                                        </p:cTn>
                                        <p:tgtEl>
                                          <p:spTgt spid="2">
                                            <p:graphicEl>
                                              <a:dgm id="{6EA0EB42-67AA-437A-8F76-4E36A0C22F50}"/>
                                            </p:graphicEl>
                                          </p:spTgt>
                                        </p:tgtEl>
                                        <p:attrNameLst>
                                          <p:attrName>style.visibility</p:attrName>
                                        </p:attrNameLst>
                                      </p:cBhvr>
                                      <p:to>
                                        <p:strVal val="visible"/>
                                      </p:to>
                                    </p:set>
                                    <p:animEffect transition="in" filter="randombar(horizontal)">
                                      <p:cBhvr>
                                        <p:cTn id="22" dur="500"/>
                                        <p:tgtEl>
                                          <p:spTgt spid="2">
                                            <p:graphicEl>
                                              <a:dgm id="{6EA0EB42-67AA-437A-8F76-4E36A0C22F50}"/>
                                            </p:graphicEl>
                                          </p:spTgt>
                                        </p:tgtEl>
                                      </p:cBhvr>
                                    </p:animEffect>
                                  </p:childTnLst>
                                </p:cTn>
                              </p:par>
                              <p:par>
                                <p:cTn id="23" presetID="14" presetClass="entr" presetSubtype="10" fill="hold" grpId="0" nodeType="withEffect">
                                  <p:stCondLst>
                                    <p:cond delay="0"/>
                                  </p:stCondLst>
                                  <p:childTnLst>
                                    <p:set>
                                      <p:cBhvr>
                                        <p:cTn id="24" dur="1" fill="hold">
                                          <p:stCondLst>
                                            <p:cond delay="0"/>
                                          </p:stCondLst>
                                        </p:cTn>
                                        <p:tgtEl>
                                          <p:spTgt spid="2">
                                            <p:graphicEl>
                                              <a:dgm id="{B3987289-5579-4811-BD39-E2C53529FDAA}"/>
                                            </p:graphicEl>
                                          </p:spTgt>
                                        </p:tgtEl>
                                        <p:attrNameLst>
                                          <p:attrName>style.visibility</p:attrName>
                                        </p:attrNameLst>
                                      </p:cBhvr>
                                      <p:to>
                                        <p:strVal val="visible"/>
                                      </p:to>
                                    </p:set>
                                    <p:animEffect transition="in" filter="randombar(horizontal)">
                                      <p:cBhvr>
                                        <p:cTn id="25" dur="500"/>
                                        <p:tgtEl>
                                          <p:spTgt spid="2">
                                            <p:graphicEl>
                                              <a:dgm id="{B3987289-5579-4811-BD39-E2C53529FDAA}"/>
                                            </p:graphicEl>
                                          </p:spTgt>
                                        </p:tgtEl>
                                      </p:cBhvr>
                                    </p:animEffect>
                                  </p:childTnLst>
                                </p:cTn>
                              </p:par>
                            </p:childTnLst>
                          </p:cTn>
                        </p:par>
                      </p:childTnLst>
                    </p:cTn>
                  </p:par>
                  <p:par>
                    <p:cTn id="26" fill="hold">
                      <p:stCondLst>
                        <p:cond delay="indefinite"/>
                      </p:stCondLst>
                      <p:childTnLst>
                        <p:par>
                          <p:cTn id="27" fill="hold">
                            <p:stCondLst>
                              <p:cond delay="0"/>
                            </p:stCondLst>
                            <p:childTnLst>
                              <p:par>
                                <p:cTn id="28" presetID="14" presetClass="entr" presetSubtype="10" fill="hold" grpId="0" nodeType="clickEffect">
                                  <p:stCondLst>
                                    <p:cond delay="0"/>
                                  </p:stCondLst>
                                  <p:childTnLst>
                                    <p:set>
                                      <p:cBhvr>
                                        <p:cTn id="29" dur="1" fill="hold">
                                          <p:stCondLst>
                                            <p:cond delay="0"/>
                                          </p:stCondLst>
                                        </p:cTn>
                                        <p:tgtEl>
                                          <p:spTgt spid="2">
                                            <p:graphicEl>
                                              <a:dgm id="{262501AF-C553-4A8B-9AC8-E9BABF507421}"/>
                                            </p:graphicEl>
                                          </p:spTgt>
                                        </p:tgtEl>
                                        <p:attrNameLst>
                                          <p:attrName>style.visibility</p:attrName>
                                        </p:attrNameLst>
                                      </p:cBhvr>
                                      <p:to>
                                        <p:strVal val="visible"/>
                                      </p:to>
                                    </p:set>
                                    <p:animEffect transition="in" filter="randombar(horizontal)">
                                      <p:cBhvr>
                                        <p:cTn id="30" dur="500"/>
                                        <p:tgtEl>
                                          <p:spTgt spid="2">
                                            <p:graphicEl>
                                              <a:dgm id="{262501AF-C553-4A8B-9AC8-E9BABF507421}"/>
                                            </p:graphicEl>
                                          </p:spTgt>
                                        </p:tgtEl>
                                      </p:cBhvr>
                                    </p:animEffect>
                                  </p:childTnLst>
                                </p:cTn>
                              </p:par>
                              <p:par>
                                <p:cTn id="31" presetID="14" presetClass="entr" presetSubtype="10" fill="hold" grpId="0" nodeType="withEffect">
                                  <p:stCondLst>
                                    <p:cond delay="0"/>
                                  </p:stCondLst>
                                  <p:childTnLst>
                                    <p:set>
                                      <p:cBhvr>
                                        <p:cTn id="32" dur="1" fill="hold">
                                          <p:stCondLst>
                                            <p:cond delay="0"/>
                                          </p:stCondLst>
                                        </p:cTn>
                                        <p:tgtEl>
                                          <p:spTgt spid="2">
                                            <p:graphicEl>
                                              <a:dgm id="{4E2FC99E-D30D-4C61-89E7-F16D2C509485}"/>
                                            </p:graphicEl>
                                          </p:spTgt>
                                        </p:tgtEl>
                                        <p:attrNameLst>
                                          <p:attrName>style.visibility</p:attrName>
                                        </p:attrNameLst>
                                      </p:cBhvr>
                                      <p:to>
                                        <p:strVal val="visible"/>
                                      </p:to>
                                    </p:set>
                                    <p:animEffect transition="in" filter="randombar(horizontal)">
                                      <p:cBhvr>
                                        <p:cTn id="33" dur="500"/>
                                        <p:tgtEl>
                                          <p:spTgt spid="2">
                                            <p:graphicEl>
                                              <a:dgm id="{4E2FC99E-D30D-4C61-89E7-F16D2C509485}"/>
                                            </p:graphicEl>
                                          </p:spTgt>
                                        </p:tgtEl>
                                      </p:cBhvr>
                                    </p:animEffect>
                                  </p:childTnLst>
                                </p:cTn>
                              </p:par>
                            </p:childTnLst>
                          </p:cTn>
                        </p:par>
                      </p:childTnLst>
                    </p:cTn>
                  </p:par>
                  <p:par>
                    <p:cTn id="34" fill="hold">
                      <p:stCondLst>
                        <p:cond delay="indefinite"/>
                      </p:stCondLst>
                      <p:childTnLst>
                        <p:par>
                          <p:cTn id="35" fill="hold">
                            <p:stCondLst>
                              <p:cond delay="0"/>
                            </p:stCondLst>
                            <p:childTnLst>
                              <p:par>
                                <p:cTn id="36" presetID="14" presetClass="entr" presetSubtype="10" fill="hold" grpId="0" nodeType="clickEffect">
                                  <p:stCondLst>
                                    <p:cond delay="0"/>
                                  </p:stCondLst>
                                  <p:childTnLst>
                                    <p:set>
                                      <p:cBhvr>
                                        <p:cTn id="37" dur="1" fill="hold">
                                          <p:stCondLst>
                                            <p:cond delay="0"/>
                                          </p:stCondLst>
                                        </p:cTn>
                                        <p:tgtEl>
                                          <p:spTgt spid="2">
                                            <p:graphicEl>
                                              <a:dgm id="{439FDDCE-C8A3-4B82-B1FD-6B12D426E36E}"/>
                                            </p:graphicEl>
                                          </p:spTgt>
                                        </p:tgtEl>
                                        <p:attrNameLst>
                                          <p:attrName>style.visibility</p:attrName>
                                        </p:attrNameLst>
                                      </p:cBhvr>
                                      <p:to>
                                        <p:strVal val="visible"/>
                                      </p:to>
                                    </p:set>
                                    <p:animEffect transition="in" filter="randombar(horizontal)">
                                      <p:cBhvr>
                                        <p:cTn id="38" dur="500"/>
                                        <p:tgtEl>
                                          <p:spTgt spid="2">
                                            <p:graphicEl>
                                              <a:dgm id="{439FDDCE-C8A3-4B82-B1FD-6B12D426E36E}"/>
                                            </p:graphicEl>
                                          </p:spTgt>
                                        </p:tgtEl>
                                      </p:cBhvr>
                                    </p:animEffect>
                                  </p:childTnLst>
                                </p:cTn>
                              </p:par>
                              <p:par>
                                <p:cTn id="39" presetID="14" presetClass="entr" presetSubtype="10" fill="hold" grpId="0" nodeType="withEffect">
                                  <p:stCondLst>
                                    <p:cond delay="0"/>
                                  </p:stCondLst>
                                  <p:childTnLst>
                                    <p:set>
                                      <p:cBhvr>
                                        <p:cTn id="40" dur="1" fill="hold">
                                          <p:stCondLst>
                                            <p:cond delay="0"/>
                                          </p:stCondLst>
                                        </p:cTn>
                                        <p:tgtEl>
                                          <p:spTgt spid="2">
                                            <p:graphicEl>
                                              <a:dgm id="{8B3560B9-9D0E-40C9-AAAC-40A80938D304}"/>
                                            </p:graphicEl>
                                          </p:spTgt>
                                        </p:tgtEl>
                                        <p:attrNameLst>
                                          <p:attrName>style.visibility</p:attrName>
                                        </p:attrNameLst>
                                      </p:cBhvr>
                                      <p:to>
                                        <p:strVal val="visible"/>
                                      </p:to>
                                    </p:set>
                                    <p:animEffect transition="in" filter="randombar(horizontal)">
                                      <p:cBhvr>
                                        <p:cTn id="41" dur="500"/>
                                        <p:tgtEl>
                                          <p:spTgt spid="2">
                                            <p:graphicEl>
                                              <a:dgm id="{8B3560B9-9D0E-40C9-AAAC-40A80938D304}"/>
                                            </p:graphicEl>
                                          </p:spTgt>
                                        </p:tgtEl>
                                      </p:cBhvr>
                                    </p:animEffect>
                                  </p:childTnLst>
                                </p:cTn>
                              </p:par>
                            </p:childTnLst>
                          </p:cTn>
                        </p:par>
                      </p:childTnLst>
                    </p:cTn>
                  </p:par>
                  <p:par>
                    <p:cTn id="42" fill="hold">
                      <p:stCondLst>
                        <p:cond delay="indefinite"/>
                      </p:stCondLst>
                      <p:childTnLst>
                        <p:par>
                          <p:cTn id="43" fill="hold">
                            <p:stCondLst>
                              <p:cond delay="0"/>
                            </p:stCondLst>
                            <p:childTnLst>
                              <p:par>
                                <p:cTn id="44" presetID="14" presetClass="entr" presetSubtype="10" fill="hold" grpId="0" nodeType="clickEffect">
                                  <p:stCondLst>
                                    <p:cond delay="0"/>
                                  </p:stCondLst>
                                  <p:childTnLst>
                                    <p:set>
                                      <p:cBhvr>
                                        <p:cTn id="45" dur="1" fill="hold">
                                          <p:stCondLst>
                                            <p:cond delay="0"/>
                                          </p:stCondLst>
                                        </p:cTn>
                                        <p:tgtEl>
                                          <p:spTgt spid="2">
                                            <p:graphicEl>
                                              <a:dgm id="{DF033F25-C071-4A1F-B505-997ED997CF1A}"/>
                                            </p:graphicEl>
                                          </p:spTgt>
                                        </p:tgtEl>
                                        <p:attrNameLst>
                                          <p:attrName>style.visibility</p:attrName>
                                        </p:attrNameLst>
                                      </p:cBhvr>
                                      <p:to>
                                        <p:strVal val="visible"/>
                                      </p:to>
                                    </p:set>
                                    <p:animEffect transition="in" filter="randombar(horizontal)">
                                      <p:cBhvr>
                                        <p:cTn id="46" dur="500"/>
                                        <p:tgtEl>
                                          <p:spTgt spid="2">
                                            <p:graphicEl>
                                              <a:dgm id="{DF033F25-C071-4A1F-B505-997ED997CF1A}"/>
                                            </p:graphicEl>
                                          </p:spTgt>
                                        </p:tgtEl>
                                      </p:cBhvr>
                                    </p:animEffect>
                                  </p:childTnLst>
                                </p:cTn>
                              </p:par>
                              <p:par>
                                <p:cTn id="47" presetID="14" presetClass="entr" presetSubtype="10" fill="hold" grpId="0" nodeType="withEffect">
                                  <p:stCondLst>
                                    <p:cond delay="0"/>
                                  </p:stCondLst>
                                  <p:childTnLst>
                                    <p:set>
                                      <p:cBhvr>
                                        <p:cTn id="48" dur="1" fill="hold">
                                          <p:stCondLst>
                                            <p:cond delay="0"/>
                                          </p:stCondLst>
                                        </p:cTn>
                                        <p:tgtEl>
                                          <p:spTgt spid="2">
                                            <p:graphicEl>
                                              <a:dgm id="{2E837D6F-0847-4C56-B7CD-D8A31FD215A1}"/>
                                            </p:graphicEl>
                                          </p:spTgt>
                                        </p:tgtEl>
                                        <p:attrNameLst>
                                          <p:attrName>style.visibility</p:attrName>
                                        </p:attrNameLst>
                                      </p:cBhvr>
                                      <p:to>
                                        <p:strVal val="visible"/>
                                      </p:to>
                                    </p:set>
                                    <p:animEffect transition="in" filter="randombar(horizontal)">
                                      <p:cBhvr>
                                        <p:cTn id="49" dur="500"/>
                                        <p:tgtEl>
                                          <p:spTgt spid="2">
                                            <p:graphicEl>
                                              <a:dgm id="{2E837D6F-0847-4C56-B7CD-D8A31FD215A1}"/>
                                            </p:graphicEl>
                                          </p:spTgt>
                                        </p:tgtEl>
                                      </p:cBhvr>
                                    </p:animEffect>
                                  </p:childTnLst>
                                </p:cTn>
                              </p:par>
                            </p:childTnLst>
                          </p:cTn>
                        </p:par>
                      </p:childTnLst>
                    </p:cTn>
                  </p:par>
                  <p:par>
                    <p:cTn id="50" fill="hold">
                      <p:stCondLst>
                        <p:cond delay="indefinite"/>
                      </p:stCondLst>
                      <p:childTnLst>
                        <p:par>
                          <p:cTn id="51" fill="hold">
                            <p:stCondLst>
                              <p:cond delay="0"/>
                            </p:stCondLst>
                            <p:childTnLst>
                              <p:par>
                                <p:cTn id="52" presetID="14" presetClass="entr" presetSubtype="10" fill="hold" grpId="0" nodeType="clickEffect">
                                  <p:stCondLst>
                                    <p:cond delay="0"/>
                                  </p:stCondLst>
                                  <p:childTnLst>
                                    <p:set>
                                      <p:cBhvr>
                                        <p:cTn id="53" dur="1" fill="hold">
                                          <p:stCondLst>
                                            <p:cond delay="0"/>
                                          </p:stCondLst>
                                        </p:cTn>
                                        <p:tgtEl>
                                          <p:spTgt spid="2">
                                            <p:graphicEl>
                                              <a:dgm id="{ECDFC8D8-14B1-492F-88B2-97D2566763EF}"/>
                                            </p:graphicEl>
                                          </p:spTgt>
                                        </p:tgtEl>
                                        <p:attrNameLst>
                                          <p:attrName>style.visibility</p:attrName>
                                        </p:attrNameLst>
                                      </p:cBhvr>
                                      <p:to>
                                        <p:strVal val="visible"/>
                                      </p:to>
                                    </p:set>
                                    <p:animEffect transition="in" filter="randombar(horizontal)">
                                      <p:cBhvr>
                                        <p:cTn id="54" dur="500"/>
                                        <p:tgtEl>
                                          <p:spTgt spid="2">
                                            <p:graphicEl>
                                              <a:dgm id="{ECDFC8D8-14B1-492F-88B2-97D2566763EF}"/>
                                            </p:graphicEl>
                                          </p:spTgt>
                                        </p:tgtEl>
                                      </p:cBhvr>
                                    </p:animEffect>
                                  </p:childTnLst>
                                </p:cTn>
                              </p:par>
                              <p:par>
                                <p:cTn id="55" presetID="14" presetClass="entr" presetSubtype="10" fill="hold" grpId="0" nodeType="withEffect">
                                  <p:stCondLst>
                                    <p:cond delay="0"/>
                                  </p:stCondLst>
                                  <p:childTnLst>
                                    <p:set>
                                      <p:cBhvr>
                                        <p:cTn id="56" dur="1" fill="hold">
                                          <p:stCondLst>
                                            <p:cond delay="0"/>
                                          </p:stCondLst>
                                        </p:cTn>
                                        <p:tgtEl>
                                          <p:spTgt spid="2">
                                            <p:graphicEl>
                                              <a:dgm id="{CB5DF855-7A02-4437-B9A6-9A0200365F45}"/>
                                            </p:graphicEl>
                                          </p:spTgt>
                                        </p:tgtEl>
                                        <p:attrNameLst>
                                          <p:attrName>style.visibility</p:attrName>
                                        </p:attrNameLst>
                                      </p:cBhvr>
                                      <p:to>
                                        <p:strVal val="visible"/>
                                      </p:to>
                                    </p:set>
                                    <p:animEffect transition="in" filter="randombar(horizontal)">
                                      <p:cBhvr>
                                        <p:cTn id="57" dur="500"/>
                                        <p:tgtEl>
                                          <p:spTgt spid="2">
                                            <p:graphicEl>
                                              <a:dgm id="{CB5DF855-7A02-4437-B9A6-9A0200365F45}"/>
                                            </p:graphicEl>
                                          </p:spTgt>
                                        </p:tgtEl>
                                      </p:cBhvr>
                                    </p:animEffect>
                                  </p:childTnLst>
                                </p:cTn>
                              </p:par>
                            </p:childTnLst>
                          </p:cTn>
                        </p:par>
                      </p:childTnLst>
                    </p:cTn>
                  </p:par>
                  <p:par>
                    <p:cTn id="58" fill="hold">
                      <p:stCondLst>
                        <p:cond delay="indefinite"/>
                      </p:stCondLst>
                      <p:childTnLst>
                        <p:par>
                          <p:cTn id="59" fill="hold">
                            <p:stCondLst>
                              <p:cond delay="0"/>
                            </p:stCondLst>
                            <p:childTnLst>
                              <p:par>
                                <p:cTn id="60" presetID="14" presetClass="entr" presetSubtype="10" fill="hold" grpId="0" nodeType="clickEffect">
                                  <p:stCondLst>
                                    <p:cond delay="0"/>
                                  </p:stCondLst>
                                  <p:childTnLst>
                                    <p:set>
                                      <p:cBhvr>
                                        <p:cTn id="61" dur="1" fill="hold">
                                          <p:stCondLst>
                                            <p:cond delay="0"/>
                                          </p:stCondLst>
                                        </p:cTn>
                                        <p:tgtEl>
                                          <p:spTgt spid="2">
                                            <p:graphicEl>
                                              <a:dgm id="{2652050C-8B9D-4B19-835A-3F967CC140A0}"/>
                                            </p:graphicEl>
                                          </p:spTgt>
                                        </p:tgtEl>
                                        <p:attrNameLst>
                                          <p:attrName>style.visibility</p:attrName>
                                        </p:attrNameLst>
                                      </p:cBhvr>
                                      <p:to>
                                        <p:strVal val="visible"/>
                                      </p:to>
                                    </p:set>
                                    <p:animEffect transition="in" filter="randombar(horizontal)">
                                      <p:cBhvr>
                                        <p:cTn id="62" dur="500"/>
                                        <p:tgtEl>
                                          <p:spTgt spid="2">
                                            <p:graphicEl>
                                              <a:dgm id="{2652050C-8B9D-4B19-835A-3F967CC140A0}"/>
                                            </p:graphicEl>
                                          </p:spTgt>
                                        </p:tgtEl>
                                      </p:cBhvr>
                                    </p:animEffect>
                                  </p:childTnLst>
                                </p:cTn>
                              </p:par>
                              <p:par>
                                <p:cTn id="63" presetID="14" presetClass="entr" presetSubtype="10" fill="hold" grpId="0" nodeType="withEffect">
                                  <p:stCondLst>
                                    <p:cond delay="0"/>
                                  </p:stCondLst>
                                  <p:childTnLst>
                                    <p:set>
                                      <p:cBhvr>
                                        <p:cTn id="64" dur="1" fill="hold">
                                          <p:stCondLst>
                                            <p:cond delay="0"/>
                                          </p:stCondLst>
                                        </p:cTn>
                                        <p:tgtEl>
                                          <p:spTgt spid="2">
                                            <p:graphicEl>
                                              <a:dgm id="{11B474CF-509F-4075-AA07-823D997FFB3C}"/>
                                            </p:graphicEl>
                                          </p:spTgt>
                                        </p:tgtEl>
                                        <p:attrNameLst>
                                          <p:attrName>style.visibility</p:attrName>
                                        </p:attrNameLst>
                                      </p:cBhvr>
                                      <p:to>
                                        <p:strVal val="visible"/>
                                      </p:to>
                                    </p:set>
                                    <p:animEffect transition="in" filter="randombar(horizontal)">
                                      <p:cBhvr>
                                        <p:cTn id="65" dur="500"/>
                                        <p:tgtEl>
                                          <p:spTgt spid="2">
                                            <p:graphicEl>
                                              <a:dgm id="{11B474CF-509F-4075-AA07-823D997FFB3C}"/>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3" grpId="0"/>
      <p:bldGraphic spid="2" grpId="0">
        <p:bldSub>
          <a:bldDgm bld="one"/>
        </p:bldSub>
      </p:bldGraphic>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flipV="1">
            <a:off x="2626180" y="452284"/>
            <a:ext cx="44432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353961" y="1155869"/>
            <a:ext cx="11238271" cy="552023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ts val="5000"/>
              </a:lnSpc>
            </a:pPr>
            <a:endParaRPr lang="en-US" sz="2800" dirty="0">
              <a:solidFill>
                <a:schemeClr val="tx1"/>
              </a:solidFill>
              <a:latin typeface="Alexandria"/>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Rectangle: Rounded Corners 33"/>
          <p:cNvSpPr/>
          <p:nvPr/>
        </p:nvSpPr>
        <p:spPr>
          <a:xfrm>
            <a:off x="-425303" y="6244637"/>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dirty="0" smtClean="0">
                <a:solidFill>
                  <a:schemeClr val="bg1"/>
                </a:solidFill>
                <a:latin typeface="Alexandria"/>
              </a:rPr>
              <a:t>Second </a:t>
            </a:r>
            <a:r>
              <a:rPr lang="en-US" sz="2800" dirty="0">
                <a:solidFill>
                  <a:schemeClr val="bg1"/>
                </a:solidFill>
                <a:latin typeface="Alexandria"/>
              </a:rPr>
              <a:t>Lecture</a:t>
            </a:r>
            <a:endParaRPr lang="en-US" sz="2800" b="1" dirty="0">
              <a:solidFill>
                <a:schemeClr val="bg1"/>
              </a:solidFill>
              <a:latin typeface="Alexandria"/>
              <a:cs typeface="Alexandria" charset="0"/>
            </a:endParaRPr>
          </a:p>
        </p:txBody>
      </p:sp>
      <p:sp>
        <p:nvSpPr>
          <p:cNvPr id="3" name="مستطيل 2"/>
          <p:cNvSpPr/>
          <p:nvPr/>
        </p:nvSpPr>
        <p:spPr>
          <a:xfrm>
            <a:off x="6980903" y="89590"/>
            <a:ext cx="4945625" cy="816827"/>
          </a:xfrm>
          <a:prstGeom prst="rect">
            <a:avLst/>
          </a:prstGeom>
        </p:spPr>
        <p:txBody>
          <a:bodyPr wrap="square">
            <a:spAutoFit/>
          </a:bodyPr>
          <a:lstStyle/>
          <a:p>
            <a:pPr algn="r" rtl="1">
              <a:lnSpc>
                <a:spcPct val="107000"/>
              </a:lnSpc>
              <a:spcAft>
                <a:spcPts val="800"/>
              </a:spcAft>
            </a:pPr>
            <a:r>
              <a:rPr lang="ar-SA" sz="4400" b="1" dirty="0" smtClean="0">
                <a:solidFill>
                  <a:srgbClr val="00AEEF"/>
                </a:solidFill>
                <a:latin typeface="Alexandria"/>
                <a:ea typeface="Calibri" panose="020F0502020204030204" pitchFamily="34" charset="0"/>
              </a:rPr>
              <a:t>مدارس أبعاد إدارة السمعة</a:t>
            </a:r>
            <a:endParaRPr lang="en-US" sz="4000" b="1" dirty="0">
              <a:solidFill>
                <a:srgbClr val="00AEEF"/>
              </a:solidFill>
              <a:latin typeface="Alexandria"/>
              <a:ea typeface="Calibri" panose="020F0502020204030204" pitchFamily="34" charset="0"/>
              <a:cs typeface="Arial" panose="020B0604020202020204" pitchFamily="34" charset="0"/>
            </a:endParaRPr>
          </a:p>
        </p:txBody>
      </p:sp>
      <p:sp>
        <p:nvSpPr>
          <p:cNvPr id="10" name="مستطيل 9"/>
          <p:cNvSpPr/>
          <p:nvPr/>
        </p:nvSpPr>
        <p:spPr>
          <a:xfrm>
            <a:off x="707922" y="1253571"/>
            <a:ext cx="10736826" cy="1071768"/>
          </a:xfrm>
          <a:prstGeom prst="rect">
            <a:avLst/>
          </a:prstGeom>
        </p:spPr>
        <p:txBody>
          <a:bodyPr wrap="square">
            <a:spAutoFit/>
          </a:bodyPr>
          <a:lstStyle/>
          <a:p>
            <a:pPr algn="justLow" rtl="1">
              <a:lnSpc>
                <a:spcPts val="4000"/>
              </a:lnSpc>
              <a:spcAft>
                <a:spcPts val="0"/>
              </a:spcAft>
            </a:pPr>
            <a:r>
              <a:rPr lang="ar-SA" sz="2800" dirty="0" smtClean="0">
                <a:latin typeface="Alexandria"/>
                <a:ea typeface="Calibri" panose="020F0502020204030204" pitchFamily="34" charset="0"/>
              </a:rPr>
              <a:t>ركزت هذه المدرسة على القيمة الاستراتيجية للسمعة وحددت أربعة ركائز لضمان سمعة مؤسسة مستدامة</a:t>
            </a:r>
            <a:endParaRPr lang="en-US" sz="2800" dirty="0">
              <a:effectLst/>
              <a:latin typeface="Alexandria"/>
              <a:ea typeface="Calibri" panose="020F0502020204030204" pitchFamily="34" charset="0"/>
            </a:endParaRPr>
          </a:p>
        </p:txBody>
      </p:sp>
      <p:graphicFrame>
        <p:nvGraphicFramePr>
          <p:cNvPr id="2" name="رسم تخطيطي 1"/>
          <p:cNvGraphicFramePr/>
          <p:nvPr>
            <p:extLst>
              <p:ext uri="{D42A27DB-BD31-4B8C-83A1-F6EECF244321}">
                <p14:modId xmlns:p14="http://schemas.microsoft.com/office/powerpoint/2010/main" val="2605430608"/>
              </p:ext>
            </p:extLst>
          </p:nvPr>
        </p:nvGraphicFramePr>
        <p:xfrm>
          <a:off x="833468" y="1813735"/>
          <a:ext cx="9088283" cy="478709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007031775"/>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randombar(horizont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25"/>
                                        </p:tgtEl>
                                        <p:attrNameLst>
                                          <p:attrName>style.visibility</p:attrName>
                                        </p:attrNameLst>
                                      </p:cBhvr>
                                      <p:to>
                                        <p:strVal val="visible"/>
                                      </p:to>
                                    </p:set>
                                    <p:animEffect transition="in" filter="randombar(horizontal)">
                                      <p:cBhvr>
                                        <p:cTn id="12" dur="500"/>
                                        <p:tgtEl>
                                          <p:spTgt spid="25"/>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10"/>
                                        </p:tgtEl>
                                        <p:attrNameLst>
                                          <p:attrName>style.visibility</p:attrName>
                                        </p:attrNameLst>
                                      </p:cBhvr>
                                      <p:to>
                                        <p:strVal val="visible"/>
                                      </p:to>
                                    </p:set>
                                    <p:animEffect transition="in" filter="randombar(horizontal)">
                                      <p:cBhvr>
                                        <p:cTn id="17" dur="500"/>
                                        <p:tgtEl>
                                          <p:spTgt spid="10"/>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grpId="0" nodeType="clickEffect">
                                  <p:stCondLst>
                                    <p:cond delay="0"/>
                                  </p:stCondLst>
                                  <p:childTnLst>
                                    <p:set>
                                      <p:cBhvr>
                                        <p:cTn id="21" dur="1" fill="hold">
                                          <p:stCondLst>
                                            <p:cond delay="0"/>
                                          </p:stCondLst>
                                        </p:cTn>
                                        <p:tgtEl>
                                          <p:spTgt spid="2">
                                            <p:graphicEl>
                                              <a:dgm id="{C2C49B7B-5E9D-4B67-A2CA-28CC14535D56}"/>
                                            </p:graphicEl>
                                          </p:spTgt>
                                        </p:tgtEl>
                                        <p:attrNameLst>
                                          <p:attrName>style.visibility</p:attrName>
                                        </p:attrNameLst>
                                      </p:cBhvr>
                                      <p:to>
                                        <p:strVal val="visible"/>
                                      </p:to>
                                    </p:set>
                                    <p:animEffect transition="in" filter="randombar(horizontal)">
                                      <p:cBhvr>
                                        <p:cTn id="22" dur="500"/>
                                        <p:tgtEl>
                                          <p:spTgt spid="2">
                                            <p:graphicEl>
                                              <a:dgm id="{C2C49B7B-5E9D-4B67-A2CA-28CC14535D56}"/>
                                            </p:graphicEl>
                                          </p:spTgt>
                                        </p:tgtEl>
                                      </p:cBhvr>
                                    </p:animEffect>
                                  </p:childTnLst>
                                </p:cTn>
                              </p:par>
                            </p:childTnLst>
                          </p:cTn>
                        </p:par>
                      </p:childTnLst>
                    </p:cTn>
                  </p:par>
                  <p:par>
                    <p:cTn id="23" fill="hold">
                      <p:stCondLst>
                        <p:cond delay="indefinite"/>
                      </p:stCondLst>
                      <p:childTnLst>
                        <p:par>
                          <p:cTn id="24" fill="hold">
                            <p:stCondLst>
                              <p:cond delay="0"/>
                            </p:stCondLst>
                            <p:childTnLst>
                              <p:par>
                                <p:cTn id="25" presetID="14" presetClass="entr" presetSubtype="10" fill="hold" grpId="0" nodeType="clickEffect">
                                  <p:stCondLst>
                                    <p:cond delay="0"/>
                                  </p:stCondLst>
                                  <p:childTnLst>
                                    <p:set>
                                      <p:cBhvr>
                                        <p:cTn id="26" dur="1" fill="hold">
                                          <p:stCondLst>
                                            <p:cond delay="0"/>
                                          </p:stCondLst>
                                        </p:cTn>
                                        <p:tgtEl>
                                          <p:spTgt spid="2">
                                            <p:graphicEl>
                                              <a:dgm id="{2A43A16F-3BBE-449F-9651-62CA77B89CD5}"/>
                                            </p:graphicEl>
                                          </p:spTgt>
                                        </p:tgtEl>
                                        <p:attrNameLst>
                                          <p:attrName>style.visibility</p:attrName>
                                        </p:attrNameLst>
                                      </p:cBhvr>
                                      <p:to>
                                        <p:strVal val="visible"/>
                                      </p:to>
                                    </p:set>
                                    <p:animEffect transition="in" filter="randombar(horizontal)">
                                      <p:cBhvr>
                                        <p:cTn id="27" dur="500"/>
                                        <p:tgtEl>
                                          <p:spTgt spid="2">
                                            <p:graphicEl>
                                              <a:dgm id="{2A43A16F-3BBE-449F-9651-62CA77B89CD5}"/>
                                            </p:graphicEl>
                                          </p:spTgt>
                                        </p:tgtEl>
                                      </p:cBhvr>
                                    </p:animEffect>
                                  </p:childTnLst>
                                </p:cTn>
                              </p:par>
                              <p:par>
                                <p:cTn id="28" presetID="14" presetClass="entr" presetSubtype="10" fill="hold" grpId="0" nodeType="withEffect">
                                  <p:stCondLst>
                                    <p:cond delay="0"/>
                                  </p:stCondLst>
                                  <p:childTnLst>
                                    <p:set>
                                      <p:cBhvr>
                                        <p:cTn id="29" dur="1" fill="hold">
                                          <p:stCondLst>
                                            <p:cond delay="0"/>
                                          </p:stCondLst>
                                        </p:cTn>
                                        <p:tgtEl>
                                          <p:spTgt spid="2">
                                            <p:graphicEl>
                                              <a:dgm id="{D7C48336-170D-49CC-B34A-8A4E2359E893}"/>
                                            </p:graphicEl>
                                          </p:spTgt>
                                        </p:tgtEl>
                                        <p:attrNameLst>
                                          <p:attrName>style.visibility</p:attrName>
                                        </p:attrNameLst>
                                      </p:cBhvr>
                                      <p:to>
                                        <p:strVal val="visible"/>
                                      </p:to>
                                    </p:set>
                                    <p:animEffect transition="in" filter="randombar(horizontal)">
                                      <p:cBhvr>
                                        <p:cTn id="30" dur="500"/>
                                        <p:tgtEl>
                                          <p:spTgt spid="2">
                                            <p:graphicEl>
                                              <a:dgm id="{D7C48336-170D-49CC-B34A-8A4E2359E893}"/>
                                            </p:graphicEl>
                                          </p:spTgt>
                                        </p:tgtEl>
                                      </p:cBhvr>
                                    </p:animEffect>
                                  </p:childTnLst>
                                </p:cTn>
                              </p:par>
                            </p:childTnLst>
                          </p:cTn>
                        </p:par>
                      </p:childTnLst>
                    </p:cTn>
                  </p:par>
                  <p:par>
                    <p:cTn id="31" fill="hold">
                      <p:stCondLst>
                        <p:cond delay="indefinite"/>
                      </p:stCondLst>
                      <p:childTnLst>
                        <p:par>
                          <p:cTn id="32" fill="hold">
                            <p:stCondLst>
                              <p:cond delay="0"/>
                            </p:stCondLst>
                            <p:childTnLst>
                              <p:par>
                                <p:cTn id="33" presetID="14" presetClass="entr" presetSubtype="10" fill="hold" grpId="0" nodeType="clickEffect">
                                  <p:stCondLst>
                                    <p:cond delay="0"/>
                                  </p:stCondLst>
                                  <p:childTnLst>
                                    <p:set>
                                      <p:cBhvr>
                                        <p:cTn id="34" dur="1" fill="hold">
                                          <p:stCondLst>
                                            <p:cond delay="0"/>
                                          </p:stCondLst>
                                        </p:cTn>
                                        <p:tgtEl>
                                          <p:spTgt spid="2">
                                            <p:graphicEl>
                                              <a:dgm id="{BE8CB3B7-96F3-45ED-AD0A-FC89BC3C9750}"/>
                                            </p:graphicEl>
                                          </p:spTgt>
                                        </p:tgtEl>
                                        <p:attrNameLst>
                                          <p:attrName>style.visibility</p:attrName>
                                        </p:attrNameLst>
                                      </p:cBhvr>
                                      <p:to>
                                        <p:strVal val="visible"/>
                                      </p:to>
                                    </p:set>
                                    <p:animEffect transition="in" filter="randombar(horizontal)">
                                      <p:cBhvr>
                                        <p:cTn id="35" dur="500"/>
                                        <p:tgtEl>
                                          <p:spTgt spid="2">
                                            <p:graphicEl>
                                              <a:dgm id="{BE8CB3B7-96F3-45ED-AD0A-FC89BC3C9750}"/>
                                            </p:graphicEl>
                                          </p:spTgt>
                                        </p:tgtEl>
                                      </p:cBhvr>
                                    </p:animEffect>
                                  </p:childTnLst>
                                </p:cTn>
                              </p:par>
                              <p:par>
                                <p:cTn id="36" presetID="14" presetClass="entr" presetSubtype="10" fill="hold" grpId="0" nodeType="withEffect">
                                  <p:stCondLst>
                                    <p:cond delay="0"/>
                                  </p:stCondLst>
                                  <p:childTnLst>
                                    <p:set>
                                      <p:cBhvr>
                                        <p:cTn id="37" dur="1" fill="hold">
                                          <p:stCondLst>
                                            <p:cond delay="0"/>
                                          </p:stCondLst>
                                        </p:cTn>
                                        <p:tgtEl>
                                          <p:spTgt spid="2">
                                            <p:graphicEl>
                                              <a:dgm id="{E736CF44-36F4-40D1-904D-8A7EA6E37F98}"/>
                                            </p:graphicEl>
                                          </p:spTgt>
                                        </p:tgtEl>
                                        <p:attrNameLst>
                                          <p:attrName>style.visibility</p:attrName>
                                        </p:attrNameLst>
                                      </p:cBhvr>
                                      <p:to>
                                        <p:strVal val="visible"/>
                                      </p:to>
                                    </p:set>
                                    <p:animEffect transition="in" filter="randombar(horizontal)">
                                      <p:cBhvr>
                                        <p:cTn id="38" dur="500"/>
                                        <p:tgtEl>
                                          <p:spTgt spid="2">
                                            <p:graphicEl>
                                              <a:dgm id="{E736CF44-36F4-40D1-904D-8A7EA6E37F98}"/>
                                            </p:graphicEl>
                                          </p:spTgt>
                                        </p:tgtEl>
                                      </p:cBhvr>
                                    </p:animEffect>
                                  </p:childTnLst>
                                </p:cTn>
                              </p:par>
                            </p:childTnLst>
                          </p:cTn>
                        </p:par>
                      </p:childTnLst>
                    </p:cTn>
                  </p:par>
                  <p:par>
                    <p:cTn id="39" fill="hold">
                      <p:stCondLst>
                        <p:cond delay="indefinite"/>
                      </p:stCondLst>
                      <p:childTnLst>
                        <p:par>
                          <p:cTn id="40" fill="hold">
                            <p:stCondLst>
                              <p:cond delay="0"/>
                            </p:stCondLst>
                            <p:childTnLst>
                              <p:par>
                                <p:cTn id="41" presetID="14" presetClass="entr" presetSubtype="10" fill="hold" grpId="0" nodeType="clickEffect">
                                  <p:stCondLst>
                                    <p:cond delay="0"/>
                                  </p:stCondLst>
                                  <p:childTnLst>
                                    <p:set>
                                      <p:cBhvr>
                                        <p:cTn id="42" dur="1" fill="hold">
                                          <p:stCondLst>
                                            <p:cond delay="0"/>
                                          </p:stCondLst>
                                        </p:cTn>
                                        <p:tgtEl>
                                          <p:spTgt spid="2">
                                            <p:graphicEl>
                                              <a:dgm id="{2E5B1341-69D1-4A6F-9DBA-09A07B0C33DE}"/>
                                            </p:graphicEl>
                                          </p:spTgt>
                                        </p:tgtEl>
                                        <p:attrNameLst>
                                          <p:attrName>style.visibility</p:attrName>
                                        </p:attrNameLst>
                                      </p:cBhvr>
                                      <p:to>
                                        <p:strVal val="visible"/>
                                      </p:to>
                                    </p:set>
                                    <p:animEffect transition="in" filter="randombar(horizontal)">
                                      <p:cBhvr>
                                        <p:cTn id="43" dur="500"/>
                                        <p:tgtEl>
                                          <p:spTgt spid="2">
                                            <p:graphicEl>
                                              <a:dgm id="{2E5B1341-69D1-4A6F-9DBA-09A07B0C33DE}"/>
                                            </p:graphicEl>
                                          </p:spTgt>
                                        </p:tgtEl>
                                      </p:cBhvr>
                                    </p:animEffect>
                                  </p:childTnLst>
                                </p:cTn>
                              </p:par>
                              <p:par>
                                <p:cTn id="44" presetID="14" presetClass="entr" presetSubtype="10" fill="hold" grpId="0" nodeType="withEffect">
                                  <p:stCondLst>
                                    <p:cond delay="0"/>
                                  </p:stCondLst>
                                  <p:childTnLst>
                                    <p:set>
                                      <p:cBhvr>
                                        <p:cTn id="45" dur="1" fill="hold">
                                          <p:stCondLst>
                                            <p:cond delay="0"/>
                                          </p:stCondLst>
                                        </p:cTn>
                                        <p:tgtEl>
                                          <p:spTgt spid="2">
                                            <p:graphicEl>
                                              <a:dgm id="{A2856AC7-DEB2-4AE6-A0B8-0072D576147C}"/>
                                            </p:graphicEl>
                                          </p:spTgt>
                                        </p:tgtEl>
                                        <p:attrNameLst>
                                          <p:attrName>style.visibility</p:attrName>
                                        </p:attrNameLst>
                                      </p:cBhvr>
                                      <p:to>
                                        <p:strVal val="visible"/>
                                      </p:to>
                                    </p:set>
                                    <p:animEffect transition="in" filter="randombar(horizontal)">
                                      <p:cBhvr>
                                        <p:cTn id="46" dur="500"/>
                                        <p:tgtEl>
                                          <p:spTgt spid="2">
                                            <p:graphicEl>
                                              <a:dgm id="{A2856AC7-DEB2-4AE6-A0B8-0072D576147C}"/>
                                            </p:graphicEl>
                                          </p:spTgt>
                                        </p:tgtEl>
                                      </p:cBhvr>
                                    </p:animEffect>
                                  </p:childTnLst>
                                </p:cTn>
                              </p:par>
                            </p:childTnLst>
                          </p:cTn>
                        </p:par>
                      </p:childTnLst>
                    </p:cTn>
                  </p:par>
                  <p:par>
                    <p:cTn id="47" fill="hold">
                      <p:stCondLst>
                        <p:cond delay="indefinite"/>
                      </p:stCondLst>
                      <p:childTnLst>
                        <p:par>
                          <p:cTn id="48" fill="hold">
                            <p:stCondLst>
                              <p:cond delay="0"/>
                            </p:stCondLst>
                            <p:childTnLst>
                              <p:par>
                                <p:cTn id="49" presetID="14" presetClass="entr" presetSubtype="10" fill="hold" grpId="0" nodeType="clickEffect">
                                  <p:stCondLst>
                                    <p:cond delay="0"/>
                                  </p:stCondLst>
                                  <p:childTnLst>
                                    <p:set>
                                      <p:cBhvr>
                                        <p:cTn id="50" dur="1" fill="hold">
                                          <p:stCondLst>
                                            <p:cond delay="0"/>
                                          </p:stCondLst>
                                        </p:cTn>
                                        <p:tgtEl>
                                          <p:spTgt spid="2">
                                            <p:graphicEl>
                                              <a:dgm id="{039747A5-1C15-4E65-B59C-6D26AF76A82E}"/>
                                            </p:graphicEl>
                                          </p:spTgt>
                                        </p:tgtEl>
                                        <p:attrNameLst>
                                          <p:attrName>style.visibility</p:attrName>
                                        </p:attrNameLst>
                                      </p:cBhvr>
                                      <p:to>
                                        <p:strVal val="visible"/>
                                      </p:to>
                                    </p:set>
                                    <p:animEffect transition="in" filter="randombar(horizontal)">
                                      <p:cBhvr>
                                        <p:cTn id="51" dur="500"/>
                                        <p:tgtEl>
                                          <p:spTgt spid="2">
                                            <p:graphicEl>
                                              <a:dgm id="{039747A5-1C15-4E65-B59C-6D26AF76A82E}"/>
                                            </p:graphicEl>
                                          </p:spTgt>
                                        </p:tgtEl>
                                      </p:cBhvr>
                                    </p:animEffect>
                                  </p:childTnLst>
                                </p:cTn>
                              </p:par>
                              <p:par>
                                <p:cTn id="52" presetID="14" presetClass="entr" presetSubtype="10" fill="hold" grpId="0" nodeType="withEffect">
                                  <p:stCondLst>
                                    <p:cond delay="0"/>
                                  </p:stCondLst>
                                  <p:childTnLst>
                                    <p:set>
                                      <p:cBhvr>
                                        <p:cTn id="53" dur="1" fill="hold">
                                          <p:stCondLst>
                                            <p:cond delay="0"/>
                                          </p:stCondLst>
                                        </p:cTn>
                                        <p:tgtEl>
                                          <p:spTgt spid="2">
                                            <p:graphicEl>
                                              <a:dgm id="{A69F780A-144D-4E37-B4EB-214E79F1A731}"/>
                                            </p:graphicEl>
                                          </p:spTgt>
                                        </p:tgtEl>
                                        <p:attrNameLst>
                                          <p:attrName>style.visibility</p:attrName>
                                        </p:attrNameLst>
                                      </p:cBhvr>
                                      <p:to>
                                        <p:strVal val="visible"/>
                                      </p:to>
                                    </p:set>
                                    <p:animEffect transition="in" filter="randombar(horizontal)">
                                      <p:cBhvr>
                                        <p:cTn id="54" dur="500"/>
                                        <p:tgtEl>
                                          <p:spTgt spid="2">
                                            <p:graphicEl>
                                              <a:dgm id="{A69F780A-144D-4E37-B4EB-214E79F1A731}"/>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3" grpId="0"/>
      <p:bldP spid="10" grpId="0"/>
      <p:bldGraphic spid="2" grpId="0">
        <p:bldSub>
          <a:bldDgm bld="one"/>
        </p:bldSub>
      </p:bldGraphic>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flipV="1">
            <a:off x="2626180" y="452284"/>
            <a:ext cx="44432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701858" y="1314830"/>
            <a:ext cx="10082193" cy="49062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ts val="5000"/>
              </a:lnSpc>
            </a:pPr>
            <a:endParaRPr lang="en-US" sz="2800" dirty="0">
              <a:solidFill>
                <a:schemeClr val="tx1"/>
              </a:solidFill>
              <a:latin typeface="Alexandria"/>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Rectangle: Rounded Corners 33"/>
          <p:cNvSpPr/>
          <p:nvPr/>
        </p:nvSpPr>
        <p:spPr>
          <a:xfrm>
            <a:off x="-246760" y="5503123"/>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dirty="0" smtClean="0">
                <a:solidFill>
                  <a:schemeClr val="bg1"/>
                </a:solidFill>
                <a:latin typeface="Alexandria"/>
              </a:rPr>
              <a:t>Second </a:t>
            </a:r>
            <a:r>
              <a:rPr lang="en-US" sz="2800" dirty="0">
                <a:solidFill>
                  <a:schemeClr val="bg1"/>
                </a:solidFill>
                <a:latin typeface="Alexandria"/>
              </a:rPr>
              <a:t>Lecture</a:t>
            </a:r>
            <a:endParaRPr lang="en-US" sz="2800" b="1" dirty="0">
              <a:solidFill>
                <a:schemeClr val="bg1"/>
              </a:solidFill>
              <a:latin typeface="Alexandria"/>
              <a:cs typeface="Alexandria" charset="0"/>
            </a:endParaRPr>
          </a:p>
        </p:txBody>
      </p:sp>
      <p:sp>
        <p:nvSpPr>
          <p:cNvPr id="3" name="مستطيل 2"/>
          <p:cNvSpPr/>
          <p:nvPr/>
        </p:nvSpPr>
        <p:spPr>
          <a:xfrm>
            <a:off x="6980903" y="89590"/>
            <a:ext cx="4945625" cy="816827"/>
          </a:xfrm>
          <a:prstGeom prst="rect">
            <a:avLst/>
          </a:prstGeom>
        </p:spPr>
        <p:txBody>
          <a:bodyPr wrap="square">
            <a:spAutoFit/>
          </a:bodyPr>
          <a:lstStyle/>
          <a:p>
            <a:pPr algn="r" rtl="1">
              <a:lnSpc>
                <a:spcPct val="107000"/>
              </a:lnSpc>
              <a:spcAft>
                <a:spcPts val="800"/>
              </a:spcAft>
            </a:pPr>
            <a:r>
              <a:rPr lang="ar-SA" sz="4400" b="1" dirty="0" smtClean="0">
                <a:solidFill>
                  <a:srgbClr val="00AEEF"/>
                </a:solidFill>
                <a:latin typeface="Alexandria"/>
                <a:ea typeface="Calibri" panose="020F0502020204030204" pitchFamily="34" charset="0"/>
              </a:rPr>
              <a:t>مدارس أبعاد إدارة السمعة</a:t>
            </a:r>
            <a:endParaRPr lang="en-US" sz="4000" b="1" dirty="0">
              <a:solidFill>
                <a:srgbClr val="00AEEF"/>
              </a:solidFill>
              <a:latin typeface="Alexandria"/>
              <a:ea typeface="Calibri" panose="020F0502020204030204" pitchFamily="34" charset="0"/>
              <a:cs typeface="Arial" panose="020B0604020202020204" pitchFamily="34" charset="0"/>
            </a:endParaRPr>
          </a:p>
        </p:txBody>
      </p:sp>
      <p:graphicFrame>
        <p:nvGraphicFramePr>
          <p:cNvPr id="2" name="رسم تخطيطي 1"/>
          <p:cNvGraphicFramePr/>
          <p:nvPr>
            <p:extLst>
              <p:ext uri="{D42A27DB-BD31-4B8C-83A1-F6EECF244321}">
                <p14:modId xmlns:p14="http://schemas.microsoft.com/office/powerpoint/2010/main" val="616621298"/>
              </p:ext>
            </p:extLst>
          </p:nvPr>
        </p:nvGraphicFramePr>
        <p:xfrm>
          <a:off x="2032000" y="1336062"/>
          <a:ext cx="8128000" cy="469622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810591343"/>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randombar(horizont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25"/>
                                        </p:tgtEl>
                                        <p:attrNameLst>
                                          <p:attrName>style.visibility</p:attrName>
                                        </p:attrNameLst>
                                      </p:cBhvr>
                                      <p:to>
                                        <p:strVal val="visible"/>
                                      </p:to>
                                    </p:set>
                                    <p:animEffect transition="in" filter="randombar(horizontal)">
                                      <p:cBhvr>
                                        <p:cTn id="12" dur="500"/>
                                        <p:tgtEl>
                                          <p:spTgt spid="25"/>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nodeType="clickEffect" nodePh="1">
                                  <p:stCondLst>
                                    <p:cond delay="0"/>
                                  </p:stCondLst>
                                  <p:endCondLst>
                                    <p:cond evt="begin" delay="0">
                                      <p:tn val="15"/>
                                    </p:cond>
                                  </p:endCondLst>
                                  <p:childTnLst>
                                    <p:set>
                                      <p:cBhvr>
                                        <p:cTn id="16" dur="1" fill="hold">
                                          <p:stCondLst>
                                            <p:cond delay="0"/>
                                          </p:stCondLst>
                                        </p:cTn>
                                        <p:tgtEl>
                                          <p:spTgt spid="25">
                                            <p:txEl>
                                              <p:pRg st="0" end="0"/>
                                            </p:txEl>
                                          </p:spTgt>
                                        </p:tgtEl>
                                        <p:attrNameLst>
                                          <p:attrName>style.visibility</p:attrName>
                                        </p:attrNameLst>
                                      </p:cBhvr>
                                      <p:to>
                                        <p:strVal val="visible"/>
                                      </p:to>
                                    </p:set>
                                    <p:animEffect transition="in" filter="randombar(horizontal)">
                                      <p:cBhvr>
                                        <p:cTn id="17" dur="500"/>
                                        <p:tgtEl>
                                          <p:spTgt spid="25">
                                            <p:txEl>
                                              <p:pRg st="0" end="0"/>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grpId="0" nodeType="clickEffect">
                                  <p:stCondLst>
                                    <p:cond delay="0"/>
                                  </p:stCondLst>
                                  <p:childTnLst>
                                    <p:set>
                                      <p:cBhvr>
                                        <p:cTn id="21" dur="1" fill="hold">
                                          <p:stCondLst>
                                            <p:cond delay="0"/>
                                          </p:stCondLst>
                                        </p:cTn>
                                        <p:tgtEl>
                                          <p:spTgt spid="2">
                                            <p:graphicEl>
                                              <a:dgm id="{2CF3CAA0-A066-4127-9CA7-8153E21D18E2}"/>
                                            </p:graphicEl>
                                          </p:spTgt>
                                        </p:tgtEl>
                                        <p:attrNameLst>
                                          <p:attrName>style.visibility</p:attrName>
                                        </p:attrNameLst>
                                      </p:cBhvr>
                                      <p:to>
                                        <p:strVal val="visible"/>
                                      </p:to>
                                    </p:set>
                                    <p:animEffect transition="in" filter="randombar(horizontal)">
                                      <p:cBhvr>
                                        <p:cTn id="22" dur="500"/>
                                        <p:tgtEl>
                                          <p:spTgt spid="2">
                                            <p:graphicEl>
                                              <a:dgm id="{2CF3CAA0-A066-4127-9CA7-8153E21D18E2}"/>
                                            </p:graphicEl>
                                          </p:spTgt>
                                        </p:tgtEl>
                                      </p:cBhvr>
                                    </p:animEffect>
                                  </p:childTnLst>
                                </p:cTn>
                              </p:par>
                            </p:childTnLst>
                          </p:cTn>
                        </p:par>
                      </p:childTnLst>
                    </p:cTn>
                  </p:par>
                  <p:par>
                    <p:cTn id="23" fill="hold">
                      <p:stCondLst>
                        <p:cond delay="indefinite"/>
                      </p:stCondLst>
                      <p:childTnLst>
                        <p:par>
                          <p:cTn id="24" fill="hold">
                            <p:stCondLst>
                              <p:cond delay="0"/>
                            </p:stCondLst>
                            <p:childTnLst>
                              <p:par>
                                <p:cTn id="25" presetID="14" presetClass="entr" presetSubtype="10" fill="hold" grpId="0" nodeType="clickEffect">
                                  <p:stCondLst>
                                    <p:cond delay="0"/>
                                  </p:stCondLst>
                                  <p:childTnLst>
                                    <p:set>
                                      <p:cBhvr>
                                        <p:cTn id="26" dur="1" fill="hold">
                                          <p:stCondLst>
                                            <p:cond delay="0"/>
                                          </p:stCondLst>
                                        </p:cTn>
                                        <p:tgtEl>
                                          <p:spTgt spid="2">
                                            <p:graphicEl>
                                              <a:dgm id="{BE383D7F-A4AE-4E35-809C-6066C0D0B73C}"/>
                                            </p:graphicEl>
                                          </p:spTgt>
                                        </p:tgtEl>
                                        <p:attrNameLst>
                                          <p:attrName>style.visibility</p:attrName>
                                        </p:attrNameLst>
                                      </p:cBhvr>
                                      <p:to>
                                        <p:strVal val="visible"/>
                                      </p:to>
                                    </p:set>
                                    <p:animEffect transition="in" filter="randombar(horizontal)">
                                      <p:cBhvr>
                                        <p:cTn id="27" dur="500"/>
                                        <p:tgtEl>
                                          <p:spTgt spid="2">
                                            <p:graphicEl>
                                              <a:dgm id="{BE383D7F-A4AE-4E35-809C-6066C0D0B73C}"/>
                                            </p:graphicEl>
                                          </p:spTgt>
                                        </p:tgtEl>
                                      </p:cBhvr>
                                    </p:animEffect>
                                  </p:childTnLst>
                                </p:cTn>
                              </p:par>
                              <p:par>
                                <p:cTn id="28" presetID="14" presetClass="entr" presetSubtype="10" fill="hold" grpId="0" nodeType="withEffect">
                                  <p:stCondLst>
                                    <p:cond delay="0"/>
                                  </p:stCondLst>
                                  <p:childTnLst>
                                    <p:set>
                                      <p:cBhvr>
                                        <p:cTn id="29" dur="1" fill="hold">
                                          <p:stCondLst>
                                            <p:cond delay="0"/>
                                          </p:stCondLst>
                                        </p:cTn>
                                        <p:tgtEl>
                                          <p:spTgt spid="2">
                                            <p:graphicEl>
                                              <a:dgm id="{E74F11BF-DBFF-4202-B58F-0EB8DD69B1D3}"/>
                                            </p:graphicEl>
                                          </p:spTgt>
                                        </p:tgtEl>
                                        <p:attrNameLst>
                                          <p:attrName>style.visibility</p:attrName>
                                        </p:attrNameLst>
                                      </p:cBhvr>
                                      <p:to>
                                        <p:strVal val="visible"/>
                                      </p:to>
                                    </p:set>
                                    <p:animEffect transition="in" filter="randombar(horizontal)">
                                      <p:cBhvr>
                                        <p:cTn id="30" dur="500"/>
                                        <p:tgtEl>
                                          <p:spTgt spid="2">
                                            <p:graphicEl>
                                              <a:dgm id="{E74F11BF-DBFF-4202-B58F-0EB8DD69B1D3}"/>
                                            </p:graphicEl>
                                          </p:spTgt>
                                        </p:tgtEl>
                                      </p:cBhvr>
                                    </p:animEffect>
                                  </p:childTnLst>
                                </p:cTn>
                              </p:par>
                            </p:childTnLst>
                          </p:cTn>
                        </p:par>
                      </p:childTnLst>
                    </p:cTn>
                  </p:par>
                  <p:par>
                    <p:cTn id="31" fill="hold">
                      <p:stCondLst>
                        <p:cond delay="indefinite"/>
                      </p:stCondLst>
                      <p:childTnLst>
                        <p:par>
                          <p:cTn id="32" fill="hold">
                            <p:stCondLst>
                              <p:cond delay="0"/>
                            </p:stCondLst>
                            <p:childTnLst>
                              <p:par>
                                <p:cTn id="33" presetID="14" presetClass="entr" presetSubtype="10" fill="hold" grpId="0" nodeType="clickEffect">
                                  <p:stCondLst>
                                    <p:cond delay="0"/>
                                  </p:stCondLst>
                                  <p:childTnLst>
                                    <p:set>
                                      <p:cBhvr>
                                        <p:cTn id="34" dur="1" fill="hold">
                                          <p:stCondLst>
                                            <p:cond delay="0"/>
                                          </p:stCondLst>
                                        </p:cTn>
                                        <p:tgtEl>
                                          <p:spTgt spid="2">
                                            <p:graphicEl>
                                              <a:dgm id="{BB825025-CA91-4BEF-BA0D-4CCD693EA321}"/>
                                            </p:graphicEl>
                                          </p:spTgt>
                                        </p:tgtEl>
                                        <p:attrNameLst>
                                          <p:attrName>style.visibility</p:attrName>
                                        </p:attrNameLst>
                                      </p:cBhvr>
                                      <p:to>
                                        <p:strVal val="visible"/>
                                      </p:to>
                                    </p:set>
                                    <p:animEffect transition="in" filter="randombar(horizontal)">
                                      <p:cBhvr>
                                        <p:cTn id="35" dur="500"/>
                                        <p:tgtEl>
                                          <p:spTgt spid="2">
                                            <p:graphicEl>
                                              <a:dgm id="{BB825025-CA91-4BEF-BA0D-4CCD693EA321}"/>
                                            </p:graphicEl>
                                          </p:spTgt>
                                        </p:tgtEl>
                                      </p:cBhvr>
                                    </p:animEffect>
                                  </p:childTnLst>
                                </p:cTn>
                              </p:par>
                              <p:par>
                                <p:cTn id="36" presetID="14" presetClass="entr" presetSubtype="10" fill="hold" grpId="0" nodeType="withEffect">
                                  <p:stCondLst>
                                    <p:cond delay="0"/>
                                  </p:stCondLst>
                                  <p:childTnLst>
                                    <p:set>
                                      <p:cBhvr>
                                        <p:cTn id="37" dur="1" fill="hold">
                                          <p:stCondLst>
                                            <p:cond delay="0"/>
                                          </p:stCondLst>
                                        </p:cTn>
                                        <p:tgtEl>
                                          <p:spTgt spid="2">
                                            <p:graphicEl>
                                              <a:dgm id="{77048639-E5E8-4153-A41D-1BFE99D4A8E7}"/>
                                            </p:graphicEl>
                                          </p:spTgt>
                                        </p:tgtEl>
                                        <p:attrNameLst>
                                          <p:attrName>style.visibility</p:attrName>
                                        </p:attrNameLst>
                                      </p:cBhvr>
                                      <p:to>
                                        <p:strVal val="visible"/>
                                      </p:to>
                                    </p:set>
                                    <p:animEffect transition="in" filter="randombar(horizontal)">
                                      <p:cBhvr>
                                        <p:cTn id="38" dur="500"/>
                                        <p:tgtEl>
                                          <p:spTgt spid="2">
                                            <p:graphicEl>
                                              <a:dgm id="{77048639-E5E8-4153-A41D-1BFE99D4A8E7}"/>
                                            </p:graphicEl>
                                          </p:spTgt>
                                        </p:tgtEl>
                                      </p:cBhvr>
                                    </p:animEffect>
                                  </p:childTnLst>
                                </p:cTn>
                              </p:par>
                            </p:childTnLst>
                          </p:cTn>
                        </p:par>
                      </p:childTnLst>
                    </p:cTn>
                  </p:par>
                  <p:par>
                    <p:cTn id="39" fill="hold">
                      <p:stCondLst>
                        <p:cond delay="indefinite"/>
                      </p:stCondLst>
                      <p:childTnLst>
                        <p:par>
                          <p:cTn id="40" fill="hold">
                            <p:stCondLst>
                              <p:cond delay="0"/>
                            </p:stCondLst>
                            <p:childTnLst>
                              <p:par>
                                <p:cTn id="41" presetID="14" presetClass="entr" presetSubtype="10" fill="hold" grpId="0" nodeType="clickEffect">
                                  <p:stCondLst>
                                    <p:cond delay="0"/>
                                  </p:stCondLst>
                                  <p:childTnLst>
                                    <p:set>
                                      <p:cBhvr>
                                        <p:cTn id="42" dur="1" fill="hold">
                                          <p:stCondLst>
                                            <p:cond delay="0"/>
                                          </p:stCondLst>
                                        </p:cTn>
                                        <p:tgtEl>
                                          <p:spTgt spid="2">
                                            <p:graphicEl>
                                              <a:dgm id="{A4F87740-73E0-4AC1-8BB1-01A7A91633D6}"/>
                                            </p:graphicEl>
                                          </p:spTgt>
                                        </p:tgtEl>
                                        <p:attrNameLst>
                                          <p:attrName>style.visibility</p:attrName>
                                        </p:attrNameLst>
                                      </p:cBhvr>
                                      <p:to>
                                        <p:strVal val="visible"/>
                                      </p:to>
                                    </p:set>
                                    <p:animEffect transition="in" filter="randombar(horizontal)">
                                      <p:cBhvr>
                                        <p:cTn id="43" dur="500"/>
                                        <p:tgtEl>
                                          <p:spTgt spid="2">
                                            <p:graphicEl>
                                              <a:dgm id="{A4F87740-73E0-4AC1-8BB1-01A7A91633D6}"/>
                                            </p:graphicEl>
                                          </p:spTgt>
                                        </p:tgtEl>
                                      </p:cBhvr>
                                    </p:animEffect>
                                  </p:childTnLst>
                                </p:cTn>
                              </p:par>
                              <p:par>
                                <p:cTn id="44" presetID="14" presetClass="entr" presetSubtype="10" fill="hold" grpId="0" nodeType="withEffect">
                                  <p:stCondLst>
                                    <p:cond delay="0"/>
                                  </p:stCondLst>
                                  <p:childTnLst>
                                    <p:set>
                                      <p:cBhvr>
                                        <p:cTn id="45" dur="1" fill="hold">
                                          <p:stCondLst>
                                            <p:cond delay="0"/>
                                          </p:stCondLst>
                                        </p:cTn>
                                        <p:tgtEl>
                                          <p:spTgt spid="2">
                                            <p:graphicEl>
                                              <a:dgm id="{21EACC2B-CD2D-40ED-9AEA-5A3D25FAED4D}"/>
                                            </p:graphicEl>
                                          </p:spTgt>
                                        </p:tgtEl>
                                        <p:attrNameLst>
                                          <p:attrName>style.visibility</p:attrName>
                                        </p:attrNameLst>
                                      </p:cBhvr>
                                      <p:to>
                                        <p:strVal val="visible"/>
                                      </p:to>
                                    </p:set>
                                    <p:animEffect transition="in" filter="randombar(horizontal)">
                                      <p:cBhvr>
                                        <p:cTn id="46" dur="500"/>
                                        <p:tgtEl>
                                          <p:spTgt spid="2">
                                            <p:graphicEl>
                                              <a:dgm id="{21EACC2B-CD2D-40ED-9AEA-5A3D25FAED4D}"/>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3" grpId="0"/>
      <p:bldGraphic spid="2" grpId="0">
        <p:bldSub>
          <a:bldDgm bld="one"/>
        </p:bldSub>
      </p:bldGraphic>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flipV="1">
            <a:off x="2626180" y="452284"/>
            <a:ext cx="44432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361950" y="1155870"/>
            <a:ext cx="11191875" cy="543543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ts val="5000"/>
              </a:lnSpc>
            </a:pPr>
            <a:endParaRPr lang="en-US" sz="2800" dirty="0">
              <a:solidFill>
                <a:schemeClr val="tx1"/>
              </a:solidFill>
              <a:latin typeface="Alexandria"/>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Rectangle: Rounded Corners 33"/>
          <p:cNvSpPr/>
          <p:nvPr/>
        </p:nvSpPr>
        <p:spPr>
          <a:xfrm>
            <a:off x="-313435" y="5858619"/>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dirty="0" smtClean="0">
                <a:solidFill>
                  <a:schemeClr val="bg1"/>
                </a:solidFill>
                <a:latin typeface="Alexandria"/>
              </a:rPr>
              <a:t>Second </a:t>
            </a:r>
            <a:r>
              <a:rPr lang="en-US" sz="2800" dirty="0">
                <a:solidFill>
                  <a:schemeClr val="bg1"/>
                </a:solidFill>
                <a:latin typeface="Alexandria"/>
              </a:rPr>
              <a:t>Lecture</a:t>
            </a:r>
            <a:endParaRPr lang="en-US" sz="2800" b="1" dirty="0">
              <a:solidFill>
                <a:schemeClr val="bg1"/>
              </a:solidFill>
              <a:latin typeface="Alexandria"/>
              <a:cs typeface="Alexandria" charset="0"/>
            </a:endParaRPr>
          </a:p>
        </p:txBody>
      </p:sp>
      <p:sp>
        <p:nvSpPr>
          <p:cNvPr id="3" name="مستطيل 2"/>
          <p:cNvSpPr/>
          <p:nvPr/>
        </p:nvSpPr>
        <p:spPr>
          <a:xfrm>
            <a:off x="6980903" y="89590"/>
            <a:ext cx="4945625" cy="816827"/>
          </a:xfrm>
          <a:prstGeom prst="rect">
            <a:avLst/>
          </a:prstGeom>
        </p:spPr>
        <p:txBody>
          <a:bodyPr wrap="square">
            <a:spAutoFit/>
          </a:bodyPr>
          <a:lstStyle/>
          <a:p>
            <a:pPr algn="r" rtl="1">
              <a:lnSpc>
                <a:spcPct val="107000"/>
              </a:lnSpc>
              <a:spcAft>
                <a:spcPts val="800"/>
              </a:spcAft>
            </a:pPr>
            <a:r>
              <a:rPr lang="ar-SA" sz="4400" b="1" dirty="0" smtClean="0">
                <a:solidFill>
                  <a:srgbClr val="00AEEF"/>
                </a:solidFill>
                <a:latin typeface="Alexandria"/>
                <a:ea typeface="Calibri" panose="020F0502020204030204" pitchFamily="34" charset="0"/>
              </a:rPr>
              <a:t>مدارس أبعاد إدارة السمعة</a:t>
            </a:r>
            <a:endParaRPr lang="en-US" sz="4000" b="1" dirty="0">
              <a:solidFill>
                <a:srgbClr val="00AEEF"/>
              </a:solidFill>
              <a:latin typeface="Alexandria"/>
              <a:ea typeface="Calibri" panose="020F0502020204030204" pitchFamily="34" charset="0"/>
              <a:cs typeface="Arial" panose="020B0604020202020204" pitchFamily="34" charset="0"/>
            </a:endParaRPr>
          </a:p>
        </p:txBody>
      </p:sp>
      <p:sp>
        <p:nvSpPr>
          <p:cNvPr id="9" name="مستطيل 8"/>
          <p:cNvSpPr/>
          <p:nvPr/>
        </p:nvSpPr>
        <p:spPr>
          <a:xfrm>
            <a:off x="3946951" y="1314846"/>
            <a:ext cx="3122443" cy="733534"/>
          </a:xfrm>
          <a:prstGeom prst="rect">
            <a:avLst/>
          </a:prstGeom>
        </p:spPr>
        <p:txBody>
          <a:bodyPr wrap="square">
            <a:spAutoFit/>
          </a:bodyPr>
          <a:lstStyle/>
          <a:p>
            <a:pPr algn="justLow" rtl="1">
              <a:lnSpc>
                <a:spcPts val="5000"/>
              </a:lnSpc>
              <a:spcAft>
                <a:spcPts val="0"/>
              </a:spcAft>
            </a:pPr>
            <a:r>
              <a:rPr lang="ar-SA" sz="2800" b="1" dirty="0" smtClean="0">
                <a:solidFill>
                  <a:srgbClr val="FF0000"/>
                </a:solidFill>
                <a:latin typeface="Alexandria"/>
                <a:ea typeface="Calibri" panose="020F0502020204030204" pitchFamily="34" charset="0"/>
              </a:rPr>
              <a:t>مدرسة </a:t>
            </a:r>
            <a:r>
              <a:rPr lang="ar-SA" sz="2800" b="1" dirty="0" err="1" smtClean="0">
                <a:solidFill>
                  <a:srgbClr val="FF0000"/>
                </a:solidFill>
                <a:latin typeface="Alexandria"/>
                <a:ea typeface="Calibri" panose="020F0502020204030204" pitchFamily="34" charset="0"/>
              </a:rPr>
              <a:t>بروملي</a:t>
            </a:r>
            <a:endParaRPr lang="en-US" sz="2800" b="1" dirty="0">
              <a:solidFill>
                <a:srgbClr val="FF0000"/>
              </a:solidFill>
              <a:effectLst/>
              <a:latin typeface="Alexandria"/>
              <a:ea typeface="Calibri" panose="020F0502020204030204" pitchFamily="34" charset="0"/>
            </a:endParaRPr>
          </a:p>
        </p:txBody>
      </p:sp>
      <p:sp>
        <p:nvSpPr>
          <p:cNvPr id="10" name="مستطيل 9"/>
          <p:cNvSpPr/>
          <p:nvPr/>
        </p:nvSpPr>
        <p:spPr>
          <a:xfrm>
            <a:off x="966398" y="1831603"/>
            <a:ext cx="9982977" cy="1296189"/>
          </a:xfrm>
          <a:prstGeom prst="rect">
            <a:avLst/>
          </a:prstGeom>
        </p:spPr>
        <p:txBody>
          <a:bodyPr wrap="square">
            <a:spAutoFit/>
          </a:bodyPr>
          <a:lstStyle/>
          <a:p>
            <a:pPr algn="justLow" rtl="1">
              <a:lnSpc>
                <a:spcPts val="5000"/>
              </a:lnSpc>
              <a:spcAft>
                <a:spcPts val="0"/>
              </a:spcAft>
            </a:pPr>
            <a:r>
              <a:rPr lang="ar-SA" sz="2800" dirty="0" smtClean="0">
                <a:latin typeface="Alexandria"/>
                <a:ea typeface="Calibri" panose="020F0502020204030204" pitchFamily="34" charset="0"/>
              </a:rPr>
              <a:t>يعبر فيها عن السمعة بأنها مجموعة صور لا توجد داخل المنظمة بل في عقول أصحاب المصلحة اذلك تختلف الأبعاد باختلاف الجمهور ومصلحته</a:t>
            </a:r>
            <a:endParaRPr lang="en-US" sz="2800" dirty="0">
              <a:effectLst/>
              <a:latin typeface="Alexandria"/>
              <a:ea typeface="Calibri" panose="020F0502020204030204" pitchFamily="34" charset="0"/>
            </a:endParaRPr>
          </a:p>
        </p:txBody>
      </p:sp>
      <p:graphicFrame>
        <p:nvGraphicFramePr>
          <p:cNvPr id="6" name="رسم تخطيطي 5"/>
          <p:cNvGraphicFramePr/>
          <p:nvPr>
            <p:extLst>
              <p:ext uri="{D42A27DB-BD31-4B8C-83A1-F6EECF244321}">
                <p14:modId xmlns:p14="http://schemas.microsoft.com/office/powerpoint/2010/main" val="3584927222"/>
              </p:ext>
            </p:extLst>
          </p:nvPr>
        </p:nvGraphicFramePr>
        <p:xfrm>
          <a:off x="2485572" y="3124884"/>
          <a:ext cx="8128000" cy="2785533"/>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656223746"/>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randombar(horizont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25"/>
                                        </p:tgtEl>
                                        <p:attrNameLst>
                                          <p:attrName>style.visibility</p:attrName>
                                        </p:attrNameLst>
                                      </p:cBhvr>
                                      <p:to>
                                        <p:strVal val="visible"/>
                                      </p:to>
                                    </p:set>
                                    <p:animEffect transition="in" filter="randombar(horizontal)">
                                      <p:cBhvr>
                                        <p:cTn id="12" dur="500"/>
                                        <p:tgtEl>
                                          <p:spTgt spid="25"/>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9"/>
                                        </p:tgtEl>
                                        <p:attrNameLst>
                                          <p:attrName>style.visibility</p:attrName>
                                        </p:attrNameLst>
                                      </p:cBhvr>
                                      <p:to>
                                        <p:strVal val="visible"/>
                                      </p:to>
                                    </p:set>
                                    <p:animEffect transition="in" filter="randombar(horizontal)">
                                      <p:cBhvr>
                                        <p:cTn id="17" dur="500"/>
                                        <p:tgtEl>
                                          <p:spTgt spid="9"/>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grpId="0" nodeType="clickEffect">
                                  <p:stCondLst>
                                    <p:cond delay="0"/>
                                  </p:stCondLst>
                                  <p:childTnLst>
                                    <p:set>
                                      <p:cBhvr>
                                        <p:cTn id="21" dur="1" fill="hold">
                                          <p:stCondLst>
                                            <p:cond delay="0"/>
                                          </p:stCondLst>
                                        </p:cTn>
                                        <p:tgtEl>
                                          <p:spTgt spid="10"/>
                                        </p:tgtEl>
                                        <p:attrNameLst>
                                          <p:attrName>style.visibility</p:attrName>
                                        </p:attrNameLst>
                                      </p:cBhvr>
                                      <p:to>
                                        <p:strVal val="visible"/>
                                      </p:to>
                                    </p:set>
                                    <p:animEffect transition="in" filter="randombar(horizontal)">
                                      <p:cBhvr>
                                        <p:cTn id="22" dur="500"/>
                                        <p:tgtEl>
                                          <p:spTgt spid="10"/>
                                        </p:tgtEl>
                                      </p:cBhvr>
                                    </p:animEffect>
                                  </p:childTnLst>
                                </p:cTn>
                              </p:par>
                            </p:childTnLst>
                          </p:cTn>
                        </p:par>
                      </p:childTnLst>
                    </p:cTn>
                  </p:par>
                  <p:par>
                    <p:cTn id="23" fill="hold">
                      <p:stCondLst>
                        <p:cond delay="indefinite"/>
                      </p:stCondLst>
                      <p:childTnLst>
                        <p:par>
                          <p:cTn id="24" fill="hold">
                            <p:stCondLst>
                              <p:cond delay="0"/>
                            </p:stCondLst>
                            <p:childTnLst>
                              <p:par>
                                <p:cTn id="25" presetID="14" presetClass="entr" presetSubtype="10" fill="hold" grpId="0" nodeType="clickEffect">
                                  <p:stCondLst>
                                    <p:cond delay="0"/>
                                  </p:stCondLst>
                                  <p:childTnLst>
                                    <p:set>
                                      <p:cBhvr>
                                        <p:cTn id="26" dur="1" fill="hold">
                                          <p:stCondLst>
                                            <p:cond delay="0"/>
                                          </p:stCondLst>
                                        </p:cTn>
                                        <p:tgtEl>
                                          <p:spTgt spid="6">
                                            <p:graphicEl>
                                              <a:dgm id="{5B667D16-F8CE-49D8-AA66-7DFB384A4FE6}"/>
                                            </p:graphicEl>
                                          </p:spTgt>
                                        </p:tgtEl>
                                        <p:attrNameLst>
                                          <p:attrName>style.visibility</p:attrName>
                                        </p:attrNameLst>
                                      </p:cBhvr>
                                      <p:to>
                                        <p:strVal val="visible"/>
                                      </p:to>
                                    </p:set>
                                    <p:animEffect transition="in" filter="randombar(horizontal)">
                                      <p:cBhvr>
                                        <p:cTn id="27" dur="500"/>
                                        <p:tgtEl>
                                          <p:spTgt spid="6">
                                            <p:graphicEl>
                                              <a:dgm id="{5B667D16-F8CE-49D8-AA66-7DFB384A4FE6}"/>
                                            </p:graphicEl>
                                          </p:spTgt>
                                        </p:tgtEl>
                                      </p:cBhvr>
                                    </p:animEffect>
                                  </p:childTnLst>
                                </p:cTn>
                              </p:par>
                            </p:childTnLst>
                          </p:cTn>
                        </p:par>
                      </p:childTnLst>
                    </p:cTn>
                  </p:par>
                  <p:par>
                    <p:cTn id="28" fill="hold">
                      <p:stCondLst>
                        <p:cond delay="indefinite"/>
                      </p:stCondLst>
                      <p:childTnLst>
                        <p:par>
                          <p:cTn id="29" fill="hold">
                            <p:stCondLst>
                              <p:cond delay="0"/>
                            </p:stCondLst>
                            <p:childTnLst>
                              <p:par>
                                <p:cTn id="30" presetID="14" presetClass="entr" presetSubtype="10" fill="hold" grpId="0" nodeType="clickEffect">
                                  <p:stCondLst>
                                    <p:cond delay="0"/>
                                  </p:stCondLst>
                                  <p:childTnLst>
                                    <p:set>
                                      <p:cBhvr>
                                        <p:cTn id="31" dur="1" fill="hold">
                                          <p:stCondLst>
                                            <p:cond delay="0"/>
                                          </p:stCondLst>
                                        </p:cTn>
                                        <p:tgtEl>
                                          <p:spTgt spid="6">
                                            <p:graphicEl>
                                              <a:dgm id="{0F5DD14C-1C77-4D30-B9BA-125A6D8A3AC5}"/>
                                            </p:graphicEl>
                                          </p:spTgt>
                                        </p:tgtEl>
                                        <p:attrNameLst>
                                          <p:attrName>style.visibility</p:attrName>
                                        </p:attrNameLst>
                                      </p:cBhvr>
                                      <p:to>
                                        <p:strVal val="visible"/>
                                      </p:to>
                                    </p:set>
                                    <p:animEffect transition="in" filter="randombar(horizontal)">
                                      <p:cBhvr>
                                        <p:cTn id="32" dur="500"/>
                                        <p:tgtEl>
                                          <p:spTgt spid="6">
                                            <p:graphicEl>
                                              <a:dgm id="{0F5DD14C-1C77-4D30-B9BA-125A6D8A3AC5}"/>
                                            </p:graphicEl>
                                          </p:spTgt>
                                        </p:tgtEl>
                                      </p:cBhvr>
                                    </p:animEffect>
                                  </p:childTnLst>
                                </p:cTn>
                              </p:par>
                            </p:childTnLst>
                          </p:cTn>
                        </p:par>
                      </p:childTnLst>
                    </p:cTn>
                  </p:par>
                  <p:par>
                    <p:cTn id="33" fill="hold">
                      <p:stCondLst>
                        <p:cond delay="indefinite"/>
                      </p:stCondLst>
                      <p:childTnLst>
                        <p:par>
                          <p:cTn id="34" fill="hold">
                            <p:stCondLst>
                              <p:cond delay="0"/>
                            </p:stCondLst>
                            <p:childTnLst>
                              <p:par>
                                <p:cTn id="35" presetID="14" presetClass="entr" presetSubtype="10" fill="hold" grpId="0" nodeType="clickEffect">
                                  <p:stCondLst>
                                    <p:cond delay="0"/>
                                  </p:stCondLst>
                                  <p:childTnLst>
                                    <p:set>
                                      <p:cBhvr>
                                        <p:cTn id="36" dur="1" fill="hold">
                                          <p:stCondLst>
                                            <p:cond delay="0"/>
                                          </p:stCondLst>
                                        </p:cTn>
                                        <p:tgtEl>
                                          <p:spTgt spid="6">
                                            <p:graphicEl>
                                              <a:dgm id="{500A90DB-22DE-49E9-A40C-DA04F4540F21}"/>
                                            </p:graphicEl>
                                          </p:spTgt>
                                        </p:tgtEl>
                                        <p:attrNameLst>
                                          <p:attrName>style.visibility</p:attrName>
                                        </p:attrNameLst>
                                      </p:cBhvr>
                                      <p:to>
                                        <p:strVal val="visible"/>
                                      </p:to>
                                    </p:set>
                                    <p:animEffect transition="in" filter="randombar(horizontal)">
                                      <p:cBhvr>
                                        <p:cTn id="37" dur="500"/>
                                        <p:tgtEl>
                                          <p:spTgt spid="6">
                                            <p:graphicEl>
                                              <a:dgm id="{500A90DB-22DE-49E9-A40C-DA04F4540F21}"/>
                                            </p:graphicEl>
                                          </p:spTgt>
                                        </p:tgtEl>
                                      </p:cBhvr>
                                    </p:animEffect>
                                  </p:childTnLst>
                                </p:cTn>
                              </p:par>
                            </p:childTnLst>
                          </p:cTn>
                        </p:par>
                      </p:childTnLst>
                    </p:cTn>
                  </p:par>
                  <p:par>
                    <p:cTn id="38" fill="hold">
                      <p:stCondLst>
                        <p:cond delay="indefinite"/>
                      </p:stCondLst>
                      <p:childTnLst>
                        <p:par>
                          <p:cTn id="39" fill="hold">
                            <p:stCondLst>
                              <p:cond delay="0"/>
                            </p:stCondLst>
                            <p:childTnLst>
                              <p:par>
                                <p:cTn id="40" presetID="14" presetClass="entr" presetSubtype="10" fill="hold" grpId="0" nodeType="clickEffect">
                                  <p:stCondLst>
                                    <p:cond delay="0"/>
                                  </p:stCondLst>
                                  <p:childTnLst>
                                    <p:set>
                                      <p:cBhvr>
                                        <p:cTn id="41" dur="1" fill="hold">
                                          <p:stCondLst>
                                            <p:cond delay="0"/>
                                          </p:stCondLst>
                                        </p:cTn>
                                        <p:tgtEl>
                                          <p:spTgt spid="6">
                                            <p:graphicEl>
                                              <a:dgm id="{70DAF6C1-4970-4FD8-9A42-CD311E7605E2}"/>
                                            </p:graphicEl>
                                          </p:spTgt>
                                        </p:tgtEl>
                                        <p:attrNameLst>
                                          <p:attrName>style.visibility</p:attrName>
                                        </p:attrNameLst>
                                      </p:cBhvr>
                                      <p:to>
                                        <p:strVal val="visible"/>
                                      </p:to>
                                    </p:set>
                                    <p:animEffect transition="in" filter="randombar(horizontal)">
                                      <p:cBhvr>
                                        <p:cTn id="42" dur="500"/>
                                        <p:tgtEl>
                                          <p:spTgt spid="6">
                                            <p:graphicEl>
                                              <a:dgm id="{70DAF6C1-4970-4FD8-9A42-CD311E7605E2}"/>
                                            </p:graphicEl>
                                          </p:spTgt>
                                        </p:tgtEl>
                                      </p:cBhvr>
                                    </p:animEffect>
                                  </p:childTnLst>
                                </p:cTn>
                              </p:par>
                            </p:childTnLst>
                          </p:cTn>
                        </p:par>
                      </p:childTnLst>
                    </p:cTn>
                  </p:par>
                  <p:par>
                    <p:cTn id="43" fill="hold">
                      <p:stCondLst>
                        <p:cond delay="indefinite"/>
                      </p:stCondLst>
                      <p:childTnLst>
                        <p:par>
                          <p:cTn id="44" fill="hold">
                            <p:stCondLst>
                              <p:cond delay="0"/>
                            </p:stCondLst>
                            <p:childTnLst>
                              <p:par>
                                <p:cTn id="45" presetID="14" presetClass="entr" presetSubtype="10" fill="hold" grpId="0" nodeType="clickEffect">
                                  <p:stCondLst>
                                    <p:cond delay="0"/>
                                  </p:stCondLst>
                                  <p:childTnLst>
                                    <p:set>
                                      <p:cBhvr>
                                        <p:cTn id="46" dur="1" fill="hold">
                                          <p:stCondLst>
                                            <p:cond delay="0"/>
                                          </p:stCondLst>
                                        </p:cTn>
                                        <p:tgtEl>
                                          <p:spTgt spid="6">
                                            <p:graphicEl>
                                              <a:dgm id="{E041D7FE-6D75-45FE-B180-3113C780EB0E}"/>
                                            </p:graphicEl>
                                          </p:spTgt>
                                        </p:tgtEl>
                                        <p:attrNameLst>
                                          <p:attrName>style.visibility</p:attrName>
                                        </p:attrNameLst>
                                      </p:cBhvr>
                                      <p:to>
                                        <p:strVal val="visible"/>
                                      </p:to>
                                    </p:set>
                                    <p:animEffect transition="in" filter="randombar(horizontal)">
                                      <p:cBhvr>
                                        <p:cTn id="47" dur="500"/>
                                        <p:tgtEl>
                                          <p:spTgt spid="6">
                                            <p:graphicEl>
                                              <a:dgm id="{E041D7FE-6D75-45FE-B180-3113C780EB0E}"/>
                                            </p:graphicEl>
                                          </p:spTgt>
                                        </p:tgtEl>
                                      </p:cBhvr>
                                    </p:animEffect>
                                  </p:childTnLst>
                                </p:cTn>
                              </p:par>
                            </p:childTnLst>
                          </p:cTn>
                        </p:par>
                      </p:childTnLst>
                    </p:cTn>
                  </p:par>
                  <p:par>
                    <p:cTn id="48" fill="hold">
                      <p:stCondLst>
                        <p:cond delay="indefinite"/>
                      </p:stCondLst>
                      <p:childTnLst>
                        <p:par>
                          <p:cTn id="49" fill="hold">
                            <p:stCondLst>
                              <p:cond delay="0"/>
                            </p:stCondLst>
                            <p:childTnLst>
                              <p:par>
                                <p:cTn id="50" presetID="14" presetClass="entr" presetSubtype="10" fill="hold" grpId="0" nodeType="clickEffect">
                                  <p:stCondLst>
                                    <p:cond delay="0"/>
                                  </p:stCondLst>
                                  <p:childTnLst>
                                    <p:set>
                                      <p:cBhvr>
                                        <p:cTn id="51" dur="1" fill="hold">
                                          <p:stCondLst>
                                            <p:cond delay="0"/>
                                          </p:stCondLst>
                                        </p:cTn>
                                        <p:tgtEl>
                                          <p:spTgt spid="6">
                                            <p:graphicEl>
                                              <a:dgm id="{B46F6B30-06DD-4502-91E7-2575200155E3}"/>
                                            </p:graphicEl>
                                          </p:spTgt>
                                        </p:tgtEl>
                                        <p:attrNameLst>
                                          <p:attrName>style.visibility</p:attrName>
                                        </p:attrNameLst>
                                      </p:cBhvr>
                                      <p:to>
                                        <p:strVal val="visible"/>
                                      </p:to>
                                    </p:set>
                                    <p:animEffect transition="in" filter="randombar(horizontal)">
                                      <p:cBhvr>
                                        <p:cTn id="52" dur="500"/>
                                        <p:tgtEl>
                                          <p:spTgt spid="6">
                                            <p:graphicEl>
                                              <a:dgm id="{B46F6B30-06DD-4502-91E7-2575200155E3}"/>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3" grpId="0"/>
      <p:bldP spid="9" grpId="0"/>
      <p:bldP spid="10" grpId="0"/>
      <p:bldGraphic spid="6" grpId="0">
        <p:bldSub>
          <a:bldDgm bld="one"/>
        </p:bldSub>
      </p:bldGraphic>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flipV="1">
            <a:off x="2626180" y="452284"/>
            <a:ext cx="44432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361950" y="1155870"/>
            <a:ext cx="11191875" cy="543543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ts val="5000"/>
              </a:lnSpc>
            </a:pPr>
            <a:endParaRPr lang="en-US" sz="2800" dirty="0">
              <a:solidFill>
                <a:schemeClr val="tx1"/>
              </a:solidFill>
              <a:latin typeface="Alexandria"/>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مستطيل 2"/>
          <p:cNvSpPr/>
          <p:nvPr/>
        </p:nvSpPr>
        <p:spPr>
          <a:xfrm>
            <a:off x="6980903" y="89590"/>
            <a:ext cx="4945625" cy="816827"/>
          </a:xfrm>
          <a:prstGeom prst="rect">
            <a:avLst/>
          </a:prstGeom>
        </p:spPr>
        <p:txBody>
          <a:bodyPr wrap="square">
            <a:spAutoFit/>
          </a:bodyPr>
          <a:lstStyle/>
          <a:p>
            <a:pPr algn="r" rtl="1">
              <a:lnSpc>
                <a:spcPct val="107000"/>
              </a:lnSpc>
              <a:spcAft>
                <a:spcPts val="800"/>
              </a:spcAft>
            </a:pPr>
            <a:r>
              <a:rPr lang="ar-SA" sz="4400" b="1" dirty="0" smtClean="0">
                <a:solidFill>
                  <a:srgbClr val="00AEEF"/>
                </a:solidFill>
                <a:latin typeface="Alexandria"/>
                <a:ea typeface="Calibri" panose="020F0502020204030204" pitchFamily="34" charset="0"/>
              </a:rPr>
              <a:t>مدارس أبعاد إدارة السمعة</a:t>
            </a:r>
            <a:endParaRPr lang="en-US" sz="4000" b="1" dirty="0">
              <a:solidFill>
                <a:srgbClr val="00AEEF"/>
              </a:solidFill>
              <a:latin typeface="Alexandria"/>
              <a:ea typeface="Calibri" panose="020F0502020204030204" pitchFamily="34" charset="0"/>
              <a:cs typeface="Arial" panose="020B0604020202020204" pitchFamily="34" charset="0"/>
            </a:endParaRPr>
          </a:p>
        </p:txBody>
      </p:sp>
      <p:sp>
        <p:nvSpPr>
          <p:cNvPr id="9" name="مستطيل 8"/>
          <p:cNvSpPr/>
          <p:nvPr/>
        </p:nvSpPr>
        <p:spPr>
          <a:xfrm>
            <a:off x="3946951" y="1314846"/>
            <a:ext cx="3122443" cy="654988"/>
          </a:xfrm>
          <a:prstGeom prst="rect">
            <a:avLst/>
          </a:prstGeom>
        </p:spPr>
        <p:txBody>
          <a:bodyPr wrap="square">
            <a:spAutoFit/>
          </a:bodyPr>
          <a:lstStyle/>
          <a:p>
            <a:pPr algn="justLow" rtl="1">
              <a:lnSpc>
                <a:spcPts val="5000"/>
              </a:lnSpc>
              <a:spcAft>
                <a:spcPts val="0"/>
              </a:spcAft>
            </a:pPr>
            <a:r>
              <a:rPr lang="ar-SA" sz="2800" b="1" dirty="0" smtClean="0">
                <a:solidFill>
                  <a:srgbClr val="FF0000"/>
                </a:solidFill>
                <a:latin typeface="Alexandria"/>
                <a:ea typeface="Calibri" panose="020F0502020204030204" pitchFamily="34" charset="0"/>
              </a:rPr>
              <a:t>مدرسة </a:t>
            </a:r>
            <a:r>
              <a:rPr lang="ar-SA" sz="2800" b="1" dirty="0" err="1" smtClean="0">
                <a:solidFill>
                  <a:srgbClr val="FF0000"/>
                </a:solidFill>
                <a:latin typeface="Alexandria"/>
                <a:ea typeface="Calibri" panose="020F0502020204030204" pitchFamily="34" charset="0"/>
              </a:rPr>
              <a:t>كيركباتريك</a:t>
            </a:r>
            <a:endParaRPr lang="en-US" sz="2800" b="1" dirty="0">
              <a:solidFill>
                <a:srgbClr val="FF0000"/>
              </a:solidFill>
              <a:effectLst/>
              <a:latin typeface="Alexandria"/>
              <a:ea typeface="Calibri" panose="020F0502020204030204" pitchFamily="34" charset="0"/>
            </a:endParaRPr>
          </a:p>
        </p:txBody>
      </p:sp>
      <p:sp>
        <p:nvSpPr>
          <p:cNvPr id="10" name="مستطيل 9"/>
          <p:cNvSpPr/>
          <p:nvPr/>
        </p:nvSpPr>
        <p:spPr>
          <a:xfrm>
            <a:off x="966398" y="1831603"/>
            <a:ext cx="9982977" cy="1937390"/>
          </a:xfrm>
          <a:prstGeom prst="rect">
            <a:avLst/>
          </a:prstGeom>
        </p:spPr>
        <p:txBody>
          <a:bodyPr wrap="square">
            <a:spAutoFit/>
          </a:bodyPr>
          <a:lstStyle/>
          <a:p>
            <a:pPr algn="justLow" rtl="1">
              <a:lnSpc>
                <a:spcPts val="5000"/>
              </a:lnSpc>
              <a:spcAft>
                <a:spcPts val="0"/>
              </a:spcAft>
            </a:pPr>
            <a:r>
              <a:rPr lang="ar-SA" sz="2800" dirty="0" smtClean="0">
                <a:latin typeface="Alexandria"/>
                <a:ea typeface="Calibri" panose="020F0502020204030204" pitchFamily="34" charset="0"/>
              </a:rPr>
              <a:t>تركز هذه المدرسة على البعد الأخلاقي كركيزة أساسية لإدارة السمعة المؤسسية، فالسمعة لا تبنى على النجاح المالي فقط بل على المشروعية الأخلاقية، فإذا فقدت المنظمة مشروعيتها الأخلاقية تنهار جميع الأبعاد الأخرى تلقائياً. </a:t>
            </a:r>
            <a:endParaRPr lang="en-US" sz="2800" dirty="0">
              <a:effectLst/>
              <a:latin typeface="Alexandria"/>
              <a:ea typeface="Calibri" panose="020F0502020204030204" pitchFamily="34" charset="0"/>
            </a:endParaRPr>
          </a:p>
        </p:txBody>
      </p:sp>
      <p:pic>
        <p:nvPicPr>
          <p:cNvPr id="2" name="صورة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61951" y="3848099"/>
            <a:ext cx="11191874" cy="2743201"/>
          </a:xfrm>
          <a:prstGeom prst="rect">
            <a:avLst/>
          </a:prstGeom>
        </p:spPr>
      </p:pic>
      <p:sp>
        <p:nvSpPr>
          <p:cNvPr id="8" name="Rectangle: Rounded Corners 33"/>
          <p:cNvSpPr/>
          <p:nvPr/>
        </p:nvSpPr>
        <p:spPr>
          <a:xfrm>
            <a:off x="-313435" y="5858619"/>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dirty="0" smtClean="0">
                <a:solidFill>
                  <a:schemeClr val="bg1"/>
                </a:solidFill>
                <a:latin typeface="Alexandria"/>
              </a:rPr>
              <a:t>Second </a:t>
            </a:r>
            <a:r>
              <a:rPr lang="en-US" sz="2800" dirty="0">
                <a:solidFill>
                  <a:schemeClr val="bg1"/>
                </a:solidFill>
                <a:latin typeface="Alexandria"/>
              </a:rPr>
              <a:t>Lecture</a:t>
            </a:r>
            <a:endParaRPr lang="en-US" sz="2800" b="1" dirty="0">
              <a:solidFill>
                <a:schemeClr val="bg1"/>
              </a:solidFill>
              <a:latin typeface="Alexandria"/>
              <a:cs typeface="Alexandria" charset="0"/>
            </a:endParaRPr>
          </a:p>
        </p:txBody>
      </p:sp>
    </p:spTree>
    <p:extLst>
      <p:ext uri="{BB962C8B-B14F-4D97-AF65-F5344CB8AC3E}">
        <p14:creationId xmlns:p14="http://schemas.microsoft.com/office/powerpoint/2010/main" val="443589596"/>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randombar(horizont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25"/>
                                        </p:tgtEl>
                                        <p:attrNameLst>
                                          <p:attrName>style.visibility</p:attrName>
                                        </p:attrNameLst>
                                      </p:cBhvr>
                                      <p:to>
                                        <p:strVal val="visible"/>
                                      </p:to>
                                    </p:set>
                                    <p:animEffect transition="in" filter="randombar(horizontal)">
                                      <p:cBhvr>
                                        <p:cTn id="12" dur="500"/>
                                        <p:tgtEl>
                                          <p:spTgt spid="25"/>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9"/>
                                        </p:tgtEl>
                                        <p:attrNameLst>
                                          <p:attrName>style.visibility</p:attrName>
                                        </p:attrNameLst>
                                      </p:cBhvr>
                                      <p:to>
                                        <p:strVal val="visible"/>
                                      </p:to>
                                    </p:set>
                                    <p:animEffect transition="in" filter="randombar(horizontal)">
                                      <p:cBhvr>
                                        <p:cTn id="17" dur="500"/>
                                        <p:tgtEl>
                                          <p:spTgt spid="9"/>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grpId="0" nodeType="clickEffect">
                                  <p:stCondLst>
                                    <p:cond delay="0"/>
                                  </p:stCondLst>
                                  <p:childTnLst>
                                    <p:set>
                                      <p:cBhvr>
                                        <p:cTn id="21" dur="1" fill="hold">
                                          <p:stCondLst>
                                            <p:cond delay="0"/>
                                          </p:stCondLst>
                                        </p:cTn>
                                        <p:tgtEl>
                                          <p:spTgt spid="10"/>
                                        </p:tgtEl>
                                        <p:attrNameLst>
                                          <p:attrName>style.visibility</p:attrName>
                                        </p:attrNameLst>
                                      </p:cBhvr>
                                      <p:to>
                                        <p:strVal val="visible"/>
                                      </p:to>
                                    </p:set>
                                    <p:animEffect transition="in" filter="randombar(horizontal)">
                                      <p:cBhvr>
                                        <p:cTn id="22" dur="500"/>
                                        <p:tgtEl>
                                          <p:spTgt spid="10"/>
                                        </p:tgtEl>
                                      </p:cBhvr>
                                    </p:animEffect>
                                  </p:childTnLst>
                                </p:cTn>
                              </p:par>
                            </p:childTnLst>
                          </p:cTn>
                        </p:par>
                      </p:childTnLst>
                    </p:cTn>
                  </p:par>
                  <p:par>
                    <p:cTn id="23" fill="hold">
                      <p:stCondLst>
                        <p:cond delay="indefinite"/>
                      </p:stCondLst>
                      <p:childTnLst>
                        <p:par>
                          <p:cTn id="24" fill="hold">
                            <p:stCondLst>
                              <p:cond delay="0"/>
                            </p:stCondLst>
                            <p:childTnLst>
                              <p:par>
                                <p:cTn id="25" presetID="14" presetClass="entr" presetSubtype="10" fill="hold" nodeType="clickEffect">
                                  <p:stCondLst>
                                    <p:cond delay="0"/>
                                  </p:stCondLst>
                                  <p:childTnLst>
                                    <p:set>
                                      <p:cBhvr>
                                        <p:cTn id="26" dur="1" fill="hold">
                                          <p:stCondLst>
                                            <p:cond delay="0"/>
                                          </p:stCondLst>
                                        </p:cTn>
                                        <p:tgtEl>
                                          <p:spTgt spid="2"/>
                                        </p:tgtEl>
                                        <p:attrNameLst>
                                          <p:attrName>style.visibility</p:attrName>
                                        </p:attrNameLst>
                                      </p:cBhvr>
                                      <p:to>
                                        <p:strVal val="visible"/>
                                      </p:to>
                                    </p:set>
                                    <p:animEffect transition="in" filter="randombar(horizontal)">
                                      <p:cBhvr>
                                        <p:cTn id="2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3" grpId="0"/>
      <p:bldP spid="9" grpId="0"/>
      <p:bldP spid="10"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flipV="1">
            <a:off x="2626180" y="452284"/>
            <a:ext cx="44432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361950" y="1155870"/>
            <a:ext cx="11191875" cy="543543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ts val="5000"/>
              </a:lnSpc>
            </a:pPr>
            <a:endParaRPr lang="en-US" sz="2800" dirty="0">
              <a:solidFill>
                <a:schemeClr val="tx1"/>
              </a:solidFill>
              <a:latin typeface="Alexandria"/>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Rectangle: Rounded Corners 33"/>
          <p:cNvSpPr/>
          <p:nvPr/>
        </p:nvSpPr>
        <p:spPr>
          <a:xfrm>
            <a:off x="-313435" y="5858619"/>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dirty="0" smtClean="0">
                <a:solidFill>
                  <a:schemeClr val="bg1"/>
                </a:solidFill>
                <a:latin typeface="Alexandria"/>
              </a:rPr>
              <a:t>Second </a:t>
            </a:r>
            <a:r>
              <a:rPr lang="en-US" sz="2800" dirty="0">
                <a:solidFill>
                  <a:schemeClr val="bg1"/>
                </a:solidFill>
                <a:latin typeface="Alexandria"/>
              </a:rPr>
              <a:t>Lecture</a:t>
            </a:r>
            <a:endParaRPr lang="en-US" sz="2800" b="1" dirty="0">
              <a:solidFill>
                <a:schemeClr val="bg1"/>
              </a:solidFill>
              <a:latin typeface="Alexandria"/>
              <a:cs typeface="Alexandria" charset="0"/>
            </a:endParaRPr>
          </a:p>
        </p:txBody>
      </p:sp>
      <p:sp>
        <p:nvSpPr>
          <p:cNvPr id="3" name="مستطيل 2"/>
          <p:cNvSpPr/>
          <p:nvPr/>
        </p:nvSpPr>
        <p:spPr>
          <a:xfrm>
            <a:off x="6980903" y="89590"/>
            <a:ext cx="4945625" cy="816827"/>
          </a:xfrm>
          <a:prstGeom prst="rect">
            <a:avLst/>
          </a:prstGeom>
        </p:spPr>
        <p:txBody>
          <a:bodyPr wrap="square">
            <a:spAutoFit/>
          </a:bodyPr>
          <a:lstStyle/>
          <a:p>
            <a:pPr algn="r" rtl="1">
              <a:lnSpc>
                <a:spcPct val="107000"/>
              </a:lnSpc>
              <a:spcAft>
                <a:spcPts val="800"/>
              </a:spcAft>
            </a:pPr>
            <a:r>
              <a:rPr lang="ar-SA" sz="4400" b="1" dirty="0" smtClean="0">
                <a:solidFill>
                  <a:srgbClr val="00AEEF"/>
                </a:solidFill>
                <a:latin typeface="Alexandria"/>
                <a:ea typeface="Calibri" panose="020F0502020204030204" pitchFamily="34" charset="0"/>
              </a:rPr>
              <a:t>مدارس أبعاد إدارة السمعة</a:t>
            </a:r>
            <a:endParaRPr lang="en-US" sz="4000" b="1" dirty="0">
              <a:solidFill>
                <a:srgbClr val="00AEEF"/>
              </a:solidFill>
              <a:latin typeface="Alexandria"/>
              <a:ea typeface="Calibri" panose="020F0502020204030204" pitchFamily="34" charset="0"/>
              <a:cs typeface="Arial" panose="020B0604020202020204" pitchFamily="34" charset="0"/>
            </a:endParaRPr>
          </a:p>
        </p:txBody>
      </p:sp>
      <p:sp>
        <p:nvSpPr>
          <p:cNvPr id="9" name="مستطيل 8"/>
          <p:cNvSpPr/>
          <p:nvPr/>
        </p:nvSpPr>
        <p:spPr>
          <a:xfrm>
            <a:off x="1914525" y="1146297"/>
            <a:ext cx="7104865" cy="733534"/>
          </a:xfrm>
          <a:prstGeom prst="rect">
            <a:avLst/>
          </a:prstGeom>
        </p:spPr>
        <p:txBody>
          <a:bodyPr wrap="square">
            <a:spAutoFit/>
          </a:bodyPr>
          <a:lstStyle/>
          <a:p>
            <a:pPr algn="justLow" rtl="1">
              <a:lnSpc>
                <a:spcPts val="5000"/>
              </a:lnSpc>
              <a:spcAft>
                <a:spcPts val="0"/>
              </a:spcAft>
            </a:pPr>
            <a:r>
              <a:rPr lang="ar-SA" sz="2800" b="1" dirty="0" smtClean="0">
                <a:solidFill>
                  <a:srgbClr val="FF0000"/>
                </a:solidFill>
                <a:latin typeface="Alexandria"/>
                <a:ea typeface="Calibri" panose="020F0502020204030204" pitchFamily="34" charset="0"/>
              </a:rPr>
              <a:t>أبعاد السمعة وفق مدرسة (</a:t>
            </a:r>
            <a:r>
              <a:rPr lang="en-US" sz="2800" b="1" dirty="0" smtClean="0">
                <a:solidFill>
                  <a:srgbClr val="FF0000"/>
                </a:solidFill>
                <a:latin typeface="Alexandria"/>
                <a:ea typeface="Calibri" panose="020F0502020204030204" pitchFamily="34" charset="0"/>
              </a:rPr>
              <a:t>Reputation Institute</a:t>
            </a:r>
            <a:r>
              <a:rPr lang="ar-SA" sz="2800" b="1" dirty="0" smtClean="0">
                <a:solidFill>
                  <a:srgbClr val="FF0000"/>
                </a:solidFill>
                <a:latin typeface="Alexandria"/>
                <a:ea typeface="Calibri" panose="020F0502020204030204" pitchFamily="34" charset="0"/>
              </a:rPr>
              <a:t>)</a:t>
            </a:r>
            <a:endParaRPr lang="en-US" sz="2800" b="1" dirty="0">
              <a:solidFill>
                <a:srgbClr val="FF0000"/>
              </a:solidFill>
              <a:effectLst/>
              <a:latin typeface="Alexandria"/>
              <a:ea typeface="Calibri" panose="020F0502020204030204" pitchFamily="34" charset="0"/>
            </a:endParaRPr>
          </a:p>
        </p:txBody>
      </p:sp>
      <p:sp>
        <p:nvSpPr>
          <p:cNvPr id="10" name="مستطيل 9"/>
          <p:cNvSpPr/>
          <p:nvPr/>
        </p:nvSpPr>
        <p:spPr>
          <a:xfrm>
            <a:off x="951723" y="2406943"/>
            <a:ext cx="7986802" cy="2657138"/>
          </a:xfrm>
          <a:prstGeom prst="rect">
            <a:avLst/>
          </a:prstGeom>
        </p:spPr>
        <p:txBody>
          <a:bodyPr wrap="square">
            <a:spAutoFit/>
          </a:bodyPr>
          <a:lstStyle/>
          <a:p>
            <a:pPr algn="justLow" rtl="1">
              <a:lnSpc>
                <a:spcPts val="5000"/>
              </a:lnSpc>
              <a:spcAft>
                <a:spcPts val="0"/>
              </a:spcAft>
            </a:pPr>
            <a:r>
              <a:rPr lang="ar-SA" sz="2800" dirty="0" smtClean="0">
                <a:latin typeface="Alexandria"/>
                <a:ea typeface="Calibri" panose="020F0502020204030204" pitchFamily="34" charset="0"/>
              </a:rPr>
              <a:t>ينطلق نموذج </a:t>
            </a:r>
            <a:r>
              <a:rPr lang="en-US" sz="2800" dirty="0" smtClean="0">
                <a:latin typeface="Alexandria"/>
                <a:ea typeface="Calibri" panose="020F0502020204030204" pitchFamily="34" charset="0"/>
              </a:rPr>
              <a:t>Rep </a:t>
            </a:r>
            <a:r>
              <a:rPr lang="en-US" sz="2800" dirty="0" err="1" smtClean="0">
                <a:latin typeface="Alexandria"/>
                <a:ea typeface="Calibri" panose="020F0502020204030204" pitchFamily="34" charset="0"/>
              </a:rPr>
              <a:t>Trak</a:t>
            </a:r>
            <a:r>
              <a:rPr lang="ar-SA" sz="2800" dirty="0" smtClean="0">
                <a:latin typeface="Alexandria"/>
                <a:ea typeface="Calibri" panose="020F0502020204030204" pitchFamily="34" charset="0"/>
              </a:rPr>
              <a:t> من قاعدة أن السمعة تبنى على الارتباط العاطفي وهو مدى الثقة والإعجاب والتقدير الذي يكنه الجمهور للمنظمة ولكن هذا الارتباط العاطفي لا يأتي من فراغ بل هو نتيجة لتقييم الجمهور لسبع أبعاد عقلانية تمثل أداء الشركة</a:t>
            </a:r>
            <a:endParaRPr lang="en-US" sz="2800" dirty="0">
              <a:effectLst/>
              <a:latin typeface="Alexandria"/>
              <a:ea typeface="Calibri" panose="020F0502020204030204" pitchFamily="34" charset="0"/>
            </a:endParaRPr>
          </a:p>
        </p:txBody>
      </p:sp>
      <p:pic>
        <p:nvPicPr>
          <p:cNvPr id="4" name="صورة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122232" y="1513063"/>
            <a:ext cx="3739243" cy="4635809"/>
          </a:xfrm>
          <a:prstGeom prst="rect">
            <a:avLst/>
          </a:prstGeom>
        </p:spPr>
      </p:pic>
    </p:spTree>
    <p:extLst>
      <p:ext uri="{BB962C8B-B14F-4D97-AF65-F5344CB8AC3E}">
        <p14:creationId xmlns:p14="http://schemas.microsoft.com/office/powerpoint/2010/main" val="4258663791"/>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randombar(horizont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25"/>
                                        </p:tgtEl>
                                        <p:attrNameLst>
                                          <p:attrName>style.visibility</p:attrName>
                                        </p:attrNameLst>
                                      </p:cBhvr>
                                      <p:to>
                                        <p:strVal val="visible"/>
                                      </p:to>
                                    </p:set>
                                    <p:animEffect transition="in" filter="randombar(horizontal)">
                                      <p:cBhvr>
                                        <p:cTn id="12" dur="500"/>
                                        <p:tgtEl>
                                          <p:spTgt spid="25"/>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9"/>
                                        </p:tgtEl>
                                        <p:attrNameLst>
                                          <p:attrName>style.visibility</p:attrName>
                                        </p:attrNameLst>
                                      </p:cBhvr>
                                      <p:to>
                                        <p:strVal val="visible"/>
                                      </p:to>
                                    </p:set>
                                    <p:animEffect transition="in" filter="randombar(horizontal)">
                                      <p:cBhvr>
                                        <p:cTn id="17" dur="500"/>
                                        <p:tgtEl>
                                          <p:spTgt spid="9"/>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nodeType="clickEffect">
                                  <p:stCondLst>
                                    <p:cond delay="0"/>
                                  </p:stCondLst>
                                  <p:childTnLst>
                                    <p:set>
                                      <p:cBhvr>
                                        <p:cTn id="21" dur="1" fill="hold">
                                          <p:stCondLst>
                                            <p:cond delay="0"/>
                                          </p:stCondLst>
                                        </p:cTn>
                                        <p:tgtEl>
                                          <p:spTgt spid="4"/>
                                        </p:tgtEl>
                                        <p:attrNameLst>
                                          <p:attrName>style.visibility</p:attrName>
                                        </p:attrNameLst>
                                      </p:cBhvr>
                                      <p:to>
                                        <p:strVal val="visible"/>
                                      </p:to>
                                    </p:set>
                                    <p:animEffect transition="in" filter="randombar(horizontal)">
                                      <p:cBhvr>
                                        <p:cTn id="22" dur="500"/>
                                        <p:tgtEl>
                                          <p:spTgt spid="4"/>
                                        </p:tgtEl>
                                      </p:cBhvr>
                                    </p:animEffect>
                                  </p:childTnLst>
                                </p:cTn>
                              </p:par>
                            </p:childTnLst>
                          </p:cTn>
                        </p:par>
                      </p:childTnLst>
                    </p:cTn>
                  </p:par>
                  <p:par>
                    <p:cTn id="23" fill="hold">
                      <p:stCondLst>
                        <p:cond delay="indefinite"/>
                      </p:stCondLst>
                      <p:childTnLst>
                        <p:par>
                          <p:cTn id="24" fill="hold">
                            <p:stCondLst>
                              <p:cond delay="0"/>
                            </p:stCondLst>
                            <p:childTnLst>
                              <p:par>
                                <p:cTn id="25" presetID="14" presetClass="entr" presetSubtype="10" fill="hold" grpId="0" nodeType="clickEffect">
                                  <p:stCondLst>
                                    <p:cond delay="0"/>
                                  </p:stCondLst>
                                  <p:childTnLst>
                                    <p:set>
                                      <p:cBhvr>
                                        <p:cTn id="26" dur="1" fill="hold">
                                          <p:stCondLst>
                                            <p:cond delay="0"/>
                                          </p:stCondLst>
                                        </p:cTn>
                                        <p:tgtEl>
                                          <p:spTgt spid="10"/>
                                        </p:tgtEl>
                                        <p:attrNameLst>
                                          <p:attrName>style.visibility</p:attrName>
                                        </p:attrNameLst>
                                      </p:cBhvr>
                                      <p:to>
                                        <p:strVal val="visible"/>
                                      </p:to>
                                    </p:set>
                                    <p:animEffect transition="in" filter="randombar(horizontal)">
                                      <p:cBhvr>
                                        <p:cTn id="27"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3" grpId="0"/>
      <p:bldP spid="9" grpId="0"/>
      <p:bldP spid="10"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flipV="1">
            <a:off x="2626180" y="452284"/>
            <a:ext cx="44432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361950" y="1155870"/>
            <a:ext cx="11191875" cy="543543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ts val="5000"/>
              </a:lnSpc>
            </a:pPr>
            <a:endParaRPr lang="en-US" sz="2800" dirty="0">
              <a:solidFill>
                <a:schemeClr val="tx1"/>
              </a:solidFill>
              <a:latin typeface="Alexandria"/>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Rectangle: Rounded Corners 33"/>
          <p:cNvSpPr/>
          <p:nvPr/>
        </p:nvSpPr>
        <p:spPr>
          <a:xfrm>
            <a:off x="-313435" y="5858619"/>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dirty="0" smtClean="0">
                <a:solidFill>
                  <a:schemeClr val="bg1"/>
                </a:solidFill>
                <a:latin typeface="Alexandria"/>
              </a:rPr>
              <a:t>Second </a:t>
            </a:r>
            <a:r>
              <a:rPr lang="en-US" sz="2800" dirty="0">
                <a:solidFill>
                  <a:schemeClr val="bg1"/>
                </a:solidFill>
                <a:latin typeface="Alexandria"/>
              </a:rPr>
              <a:t>Lecture</a:t>
            </a:r>
            <a:endParaRPr lang="en-US" sz="2800" b="1" dirty="0">
              <a:solidFill>
                <a:schemeClr val="bg1"/>
              </a:solidFill>
              <a:latin typeface="Alexandria"/>
              <a:cs typeface="Alexandria" charset="0"/>
            </a:endParaRPr>
          </a:p>
        </p:txBody>
      </p:sp>
      <p:sp>
        <p:nvSpPr>
          <p:cNvPr id="3" name="مستطيل 2"/>
          <p:cNvSpPr/>
          <p:nvPr/>
        </p:nvSpPr>
        <p:spPr>
          <a:xfrm>
            <a:off x="6980903" y="89590"/>
            <a:ext cx="4945625" cy="816827"/>
          </a:xfrm>
          <a:prstGeom prst="rect">
            <a:avLst/>
          </a:prstGeom>
        </p:spPr>
        <p:txBody>
          <a:bodyPr wrap="square">
            <a:spAutoFit/>
          </a:bodyPr>
          <a:lstStyle/>
          <a:p>
            <a:pPr algn="r" rtl="1">
              <a:lnSpc>
                <a:spcPct val="107000"/>
              </a:lnSpc>
              <a:spcAft>
                <a:spcPts val="800"/>
              </a:spcAft>
            </a:pPr>
            <a:r>
              <a:rPr lang="ar-SA" sz="4400" b="1" dirty="0" smtClean="0">
                <a:solidFill>
                  <a:srgbClr val="00AEEF"/>
                </a:solidFill>
                <a:latin typeface="Alexandria"/>
                <a:ea typeface="Calibri" panose="020F0502020204030204" pitchFamily="34" charset="0"/>
              </a:rPr>
              <a:t>مدارس أبعاد إدارة السمعة</a:t>
            </a:r>
            <a:endParaRPr lang="en-US" sz="4000" b="1" dirty="0">
              <a:solidFill>
                <a:srgbClr val="00AEEF"/>
              </a:solidFill>
              <a:latin typeface="Alexandria"/>
              <a:ea typeface="Calibri" panose="020F0502020204030204" pitchFamily="34" charset="0"/>
              <a:cs typeface="Arial" panose="020B0604020202020204" pitchFamily="34" charset="0"/>
            </a:endParaRPr>
          </a:p>
        </p:txBody>
      </p:sp>
      <p:sp>
        <p:nvSpPr>
          <p:cNvPr id="9" name="مستطيل 8"/>
          <p:cNvSpPr/>
          <p:nvPr/>
        </p:nvSpPr>
        <p:spPr>
          <a:xfrm>
            <a:off x="1914525" y="1146297"/>
            <a:ext cx="7104865" cy="733534"/>
          </a:xfrm>
          <a:prstGeom prst="rect">
            <a:avLst/>
          </a:prstGeom>
        </p:spPr>
        <p:txBody>
          <a:bodyPr wrap="square">
            <a:spAutoFit/>
          </a:bodyPr>
          <a:lstStyle/>
          <a:p>
            <a:pPr algn="justLow" rtl="1">
              <a:lnSpc>
                <a:spcPts val="5000"/>
              </a:lnSpc>
              <a:spcAft>
                <a:spcPts val="0"/>
              </a:spcAft>
            </a:pPr>
            <a:r>
              <a:rPr lang="ar-SA" sz="2800" b="1" dirty="0" smtClean="0">
                <a:solidFill>
                  <a:srgbClr val="FF0000"/>
                </a:solidFill>
                <a:latin typeface="Alexandria"/>
                <a:ea typeface="Calibri" panose="020F0502020204030204" pitchFamily="34" charset="0"/>
              </a:rPr>
              <a:t>أبعاد السمعة وفق مدرسة (</a:t>
            </a:r>
            <a:r>
              <a:rPr lang="en-US" sz="2800" b="1" dirty="0" smtClean="0">
                <a:solidFill>
                  <a:srgbClr val="FF0000"/>
                </a:solidFill>
                <a:latin typeface="Alexandria"/>
                <a:ea typeface="Calibri" panose="020F0502020204030204" pitchFamily="34" charset="0"/>
              </a:rPr>
              <a:t>Reputation Institute</a:t>
            </a:r>
            <a:r>
              <a:rPr lang="ar-SA" sz="2800" b="1" dirty="0" smtClean="0">
                <a:solidFill>
                  <a:srgbClr val="FF0000"/>
                </a:solidFill>
                <a:latin typeface="Alexandria"/>
                <a:ea typeface="Calibri" panose="020F0502020204030204" pitchFamily="34" charset="0"/>
              </a:rPr>
              <a:t>)</a:t>
            </a:r>
            <a:endParaRPr lang="en-US" sz="2800" b="1" dirty="0">
              <a:solidFill>
                <a:srgbClr val="FF0000"/>
              </a:solidFill>
              <a:effectLst/>
              <a:latin typeface="Alexandria"/>
              <a:ea typeface="Calibri" panose="020F0502020204030204" pitchFamily="34" charset="0"/>
            </a:endParaRPr>
          </a:p>
        </p:txBody>
      </p:sp>
      <p:graphicFrame>
        <p:nvGraphicFramePr>
          <p:cNvPr id="2" name="رسم تخطيطي 1"/>
          <p:cNvGraphicFramePr/>
          <p:nvPr>
            <p:extLst/>
          </p:nvPr>
        </p:nvGraphicFramePr>
        <p:xfrm>
          <a:off x="1314450" y="1889404"/>
          <a:ext cx="8845550" cy="4701896"/>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99524948"/>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randombar(horizont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25"/>
                                        </p:tgtEl>
                                        <p:attrNameLst>
                                          <p:attrName>style.visibility</p:attrName>
                                        </p:attrNameLst>
                                      </p:cBhvr>
                                      <p:to>
                                        <p:strVal val="visible"/>
                                      </p:to>
                                    </p:set>
                                    <p:animEffect transition="in" filter="randombar(horizontal)">
                                      <p:cBhvr>
                                        <p:cTn id="12" dur="500"/>
                                        <p:tgtEl>
                                          <p:spTgt spid="25"/>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9"/>
                                        </p:tgtEl>
                                        <p:attrNameLst>
                                          <p:attrName>style.visibility</p:attrName>
                                        </p:attrNameLst>
                                      </p:cBhvr>
                                      <p:to>
                                        <p:strVal val="visible"/>
                                      </p:to>
                                    </p:set>
                                    <p:animEffect transition="in" filter="randombar(horizontal)">
                                      <p:cBhvr>
                                        <p:cTn id="17" dur="500"/>
                                        <p:tgtEl>
                                          <p:spTgt spid="9"/>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grpId="0" nodeType="clickEffect">
                                  <p:stCondLst>
                                    <p:cond delay="0"/>
                                  </p:stCondLst>
                                  <p:childTnLst>
                                    <p:set>
                                      <p:cBhvr>
                                        <p:cTn id="21" dur="1" fill="hold">
                                          <p:stCondLst>
                                            <p:cond delay="0"/>
                                          </p:stCondLst>
                                        </p:cTn>
                                        <p:tgtEl>
                                          <p:spTgt spid="2">
                                            <p:graphicEl>
                                              <a:dgm id="{8425772C-5170-4F71-BEB3-5D2E2CE02F86}"/>
                                            </p:graphicEl>
                                          </p:spTgt>
                                        </p:tgtEl>
                                        <p:attrNameLst>
                                          <p:attrName>style.visibility</p:attrName>
                                        </p:attrNameLst>
                                      </p:cBhvr>
                                      <p:to>
                                        <p:strVal val="visible"/>
                                      </p:to>
                                    </p:set>
                                    <p:animEffect transition="in" filter="randombar(horizontal)">
                                      <p:cBhvr>
                                        <p:cTn id="22" dur="500"/>
                                        <p:tgtEl>
                                          <p:spTgt spid="2">
                                            <p:graphicEl>
                                              <a:dgm id="{8425772C-5170-4F71-BEB3-5D2E2CE02F86}"/>
                                            </p:graphicEl>
                                          </p:spTgt>
                                        </p:tgtEl>
                                      </p:cBhvr>
                                    </p:animEffect>
                                  </p:childTnLst>
                                </p:cTn>
                              </p:par>
                            </p:childTnLst>
                          </p:cTn>
                        </p:par>
                      </p:childTnLst>
                    </p:cTn>
                  </p:par>
                  <p:par>
                    <p:cTn id="23" fill="hold">
                      <p:stCondLst>
                        <p:cond delay="indefinite"/>
                      </p:stCondLst>
                      <p:childTnLst>
                        <p:par>
                          <p:cTn id="24" fill="hold">
                            <p:stCondLst>
                              <p:cond delay="0"/>
                            </p:stCondLst>
                            <p:childTnLst>
                              <p:par>
                                <p:cTn id="25" presetID="14" presetClass="entr" presetSubtype="10" fill="hold" grpId="0" nodeType="clickEffect">
                                  <p:stCondLst>
                                    <p:cond delay="0"/>
                                  </p:stCondLst>
                                  <p:childTnLst>
                                    <p:set>
                                      <p:cBhvr>
                                        <p:cTn id="26" dur="1" fill="hold">
                                          <p:stCondLst>
                                            <p:cond delay="0"/>
                                          </p:stCondLst>
                                        </p:cTn>
                                        <p:tgtEl>
                                          <p:spTgt spid="2">
                                            <p:graphicEl>
                                              <a:dgm id="{93373051-C1C5-44C4-BACA-0BA5C99CD3F2}"/>
                                            </p:graphicEl>
                                          </p:spTgt>
                                        </p:tgtEl>
                                        <p:attrNameLst>
                                          <p:attrName>style.visibility</p:attrName>
                                        </p:attrNameLst>
                                      </p:cBhvr>
                                      <p:to>
                                        <p:strVal val="visible"/>
                                      </p:to>
                                    </p:set>
                                    <p:animEffect transition="in" filter="randombar(horizontal)">
                                      <p:cBhvr>
                                        <p:cTn id="27" dur="500"/>
                                        <p:tgtEl>
                                          <p:spTgt spid="2">
                                            <p:graphicEl>
                                              <a:dgm id="{93373051-C1C5-44C4-BACA-0BA5C99CD3F2}"/>
                                            </p:graphicEl>
                                          </p:spTgt>
                                        </p:tgtEl>
                                      </p:cBhvr>
                                    </p:animEffect>
                                  </p:childTnLst>
                                </p:cTn>
                              </p:par>
                              <p:par>
                                <p:cTn id="28" presetID="14" presetClass="entr" presetSubtype="10" fill="hold" grpId="0" nodeType="withEffect">
                                  <p:stCondLst>
                                    <p:cond delay="0"/>
                                  </p:stCondLst>
                                  <p:childTnLst>
                                    <p:set>
                                      <p:cBhvr>
                                        <p:cTn id="29" dur="1" fill="hold">
                                          <p:stCondLst>
                                            <p:cond delay="0"/>
                                          </p:stCondLst>
                                        </p:cTn>
                                        <p:tgtEl>
                                          <p:spTgt spid="2">
                                            <p:graphicEl>
                                              <a:dgm id="{42CDB0A8-5D21-431B-9685-434258A01C58}"/>
                                            </p:graphicEl>
                                          </p:spTgt>
                                        </p:tgtEl>
                                        <p:attrNameLst>
                                          <p:attrName>style.visibility</p:attrName>
                                        </p:attrNameLst>
                                      </p:cBhvr>
                                      <p:to>
                                        <p:strVal val="visible"/>
                                      </p:to>
                                    </p:set>
                                    <p:animEffect transition="in" filter="randombar(horizontal)">
                                      <p:cBhvr>
                                        <p:cTn id="30" dur="500"/>
                                        <p:tgtEl>
                                          <p:spTgt spid="2">
                                            <p:graphicEl>
                                              <a:dgm id="{42CDB0A8-5D21-431B-9685-434258A01C58}"/>
                                            </p:graphicEl>
                                          </p:spTgt>
                                        </p:tgtEl>
                                      </p:cBhvr>
                                    </p:animEffect>
                                  </p:childTnLst>
                                </p:cTn>
                              </p:par>
                            </p:childTnLst>
                          </p:cTn>
                        </p:par>
                      </p:childTnLst>
                    </p:cTn>
                  </p:par>
                  <p:par>
                    <p:cTn id="31" fill="hold">
                      <p:stCondLst>
                        <p:cond delay="indefinite"/>
                      </p:stCondLst>
                      <p:childTnLst>
                        <p:par>
                          <p:cTn id="32" fill="hold">
                            <p:stCondLst>
                              <p:cond delay="0"/>
                            </p:stCondLst>
                            <p:childTnLst>
                              <p:par>
                                <p:cTn id="33" presetID="14" presetClass="entr" presetSubtype="10" fill="hold" grpId="0" nodeType="clickEffect">
                                  <p:stCondLst>
                                    <p:cond delay="0"/>
                                  </p:stCondLst>
                                  <p:childTnLst>
                                    <p:set>
                                      <p:cBhvr>
                                        <p:cTn id="34" dur="1" fill="hold">
                                          <p:stCondLst>
                                            <p:cond delay="0"/>
                                          </p:stCondLst>
                                        </p:cTn>
                                        <p:tgtEl>
                                          <p:spTgt spid="2">
                                            <p:graphicEl>
                                              <a:dgm id="{81934B7D-1CAE-4295-B9E3-334562B264EC}"/>
                                            </p:graphicEl>
                                          </p:spTgt>
                                        </p:tgtEl>
                                        <p:attrNameLst>
                                          <p:attrName>style.visibility</p:attrName>
                                        </p:attrNameLst>
                                      </p:cBhvr>
                                      <p:to>
                                        <p:strVal val="visible"/>
                                      </p:to>
                                    </p:set>
                                    <p:animEffect transition="in" filter="randombar(horizontal)">
                                      <p:cBhvr>
                                        <p:cTn id="35" dur="500"/>
                                        <p:tgtEl>
                                          <p:spTgt spid="2">
                                            <p:graphicEl>
                                              <a:dgm id="{81934B7D-1CAE-4295-B9E3-334562B264EC}"/>
                                            </p:graphicEl>
                                          </p:spTgt>
                                        </p:tgtEl>
                                      </p:cBhvr>
                                    </p:animEffect>
                                  </p:childTnLst>
                                </p:cTn>
                              </p:par>
                            </p:childTnLst>
                          </p:cTn>
                        </p:par>
                      </p:childTnLst>
                    </p:cTn>
                  </p:par>
                  <p:par>
                    <p:cTn id="36" fill="hold">
                      <p:stCondLst>
                        <p:cond delay="indefinite"/>
                      </p:stCondLst>
                      <p:childTnLst>
                        <p:par>
                          <p:cTn id="37" fill="hold">
                            <p:stCondLst>
                              <p:cond delay="0"/>
                            </p:stCondLst>
                            <p:childTnLst>
                              <p:par>
                                <p:cTn id="38" presetID="14" presetClass="entr" presetSubtype="10" fill="hold" grpId="0" nodeType="clickEffect">
                                  <p:stCondLst>
                                    <p:cond delay="0"/>
                                  </p:stCondLst>
                                  <p:childTnLst>
                                    <p:set>
                                      <p:cBhvr>
                                        <p:cTn id="39" dur="1" fill="hold">
                                          <p:stCondLst>
                                            <p:cond delay="0"/>
                                          </p:stCondLst>
                                        </p:cTn>
                                        <p:tgtEl>
                                          <p:spTgt spid="2">
                                            <p:graphicEl>
                                              <a:dgm id="{81FC29DB-6666-4E7A-8EF1-60664E8EAFD6}"/>
                                            </p:graphicEl>
                                          </p:spTgt>
                                        </p:tgtEl>
                                        <p:attrNameLst>
                                          <p:attrName>style.visibility</p:attrName>
                                        </p:attrNameLst>
                                      </p:cBhvr>
                                      <p:to>
                                        <p:strVal val="visible"/>
                                      </p:to>
                                    </p:set>
                                    <p:animEffect transition="in" filter="randombar(horizontal)">
                                      <p:cBhvr>
                                        <p:cTn id="40" dur="500"/>
                                        <p:tgtEl>
                                          <p:spTgt spid="2">
                                            <p:graphicEl>
                                              <a:dgm id="{81FC29DB-6666-4E7A-8EF1-60664E8EAFD6}"/>
                                            </p:graphicEl>
                                          </p:spTgt>
                                        </p:tgtEl>
                                      </p:cBhvr>
                                    </p:animEffect>
                                  </p:childTnLst>
                                </p:cTn>
                              </p:par>
                            </p:childTnLst>
                          </p:cTn>
                        </p:par>
                      </p:childTnLst>
                    </p:cTn>
                  </p:par>
                  <p:par>
                    <p:cTn id="41" fill="hold">
                      <p:stCondLst>
                        <p:cond delay="indefinite"/>
                      </p:stCondLst>
                      <p:childTnLst>
                        <p:par>
                          <p:cTn id="42" fill="hold">
                            <p:stCondLst>
                              <p:cond delay="0"/>
                            </p:stCondLst>
                            <p:childTnLst>
                              <p:par>
                                <p:cTn id="43" presetID="14" presetClass="entr" presetSubtype="10" fill="hold" grpId="0" nodeType="clickEffect">
                                  <p:stCondLst>
                                    <p:cond delay="0"/>
                                  </p:stCondLst>
                                  <p:childTnLst>
                                    <p:set>
                                      <p:cBhvr>
                                        <p:cTn id="44" dur="1" fill="hold">
                                          <p:stCondLst>
                                            <p:cond delay="0"/>
                                          </p:stCondLst>
                                        </p:cTn>
                                        <p:tgtEl>
                                          <p:spTgt spid="2">
                                            <p:graphicEl>
                                              <a:dgm id="{F49E210F-FD77-4C9E-9431-1432C910E90A}"/>
                                            </p:graphicEl>
                                          </p:spTgt>
                                        </p:tgtEl>
                                        <p:attrNameLst>
                                          <p:attrName>style.visibility</p:attrName>
                                        </p:attrNameLst>
                                      </p:cBhvr>
                                      <p:to>
                                        <p:strVal val="visible"/>
                                      </p:to>
                                    </p:set>
                                    <p:animEffect transition="in" filter="randombar(horizontal)">
                                      <p:cBhvr>
                                        <p:cTn id="45" dur="500"/>
                                        <p:tgtEl>
                                          <p:spTgt spid="2">
                                            <p:graphicEl>
                                              <a:dgm id="{F49E210F-FD77-4C9E-9431-1432C910E90A}"/>
                                            </p:graphicEl>
                                          </p:spTgt>
                                        </p:tgtEl>
                                      </p:cBhvr>
                                    </p:animEffect>
                                  </p:childTnLst>
                                </p:cTn>
                              </p:par>
                            </p:childTnLst>
                          </p:cTn>
                        </p:par>
                      </p:childTnLst>
                    </p:cTn>
                  </p:par>
                  <p:par>
                    <p:cTn id="46" fill="hold">
                      <p:stCondLst>
                        <p:cond delay="indefinite"/>
                      </p:stCondLst>
                      <p:childTnLst>
                        <p:par>
                          <p:cTn id="47" fill="hold">
                            <p:stCondLst>
                              <p:cond delay="0"/>
                            </p:stCondLst>
                            <p:childTnLst>
                              <p:par>
                                <p:cTn id="48" presetID="14" presetClass="entr" presetSubtype="10" fill="hold" grpId="0" nodeType="clickEffect">
                                  <p:stCondLst>
                                    <p:cond delay="0"/>
                                  </p:stCondLst>
                                  <p:childTnLst>
                                    <p:set>
                                      <p:cBhvr>
                                        <p:cTn id="49" dur="1" fill="hold">
                                          <p:stCondLst>
                                            <p:cond delay="0"/>
                                          </p:stCondLst>
                                        </p:cTn>
                                        <p:tgtEl>
                                          <p:spTgt spid="2">
                                            <p:graphicEl>
                                              <a:dgm id="{EDAE06E0-680B-4A2B-892F-D4C478624E86}"/>
                                            </p:graphicEl>
                                          </p:spTgt>
                                        </p:tgtEl>
                                        <p:attrNameLst>
                                          <p:attrName>style.visibility</p:attrName>
                                        </p:attrNameLst>
                                      </p:cBhvr>
                                      <p:to>
                                        <p:strVal val="visible"/>
                                      </p:to>
                                    </p:set>
                                    <p:animEffect transition="in" filter="randombar(horizontal)">
                                      <p:cBhvr>
                                        <p:cTn id="50" dur="500"/>
                                        <p:tgtEl>
                                          <p:spTgt spid="2">
                                            <p:graphicEl>
                                              <a:dgm id="{EDAE06E0-680B-4A2B-892F-D4C478624E86}"/>
                                            </p:graphicEl>
                                          </p:spTgt>
                                        </p:tgtEl>
                                      </p:cBhvr>
                                    </p:animEffect>
                                  </p:childTnLst>
                                </p:cTn>
                              </p:par>
                            </p:childTnLst>
                          </p:cTn>
                        </p:par>
                      </p:childTnLst>
                    </p:cTn>
                  </p:par>
                  <p:par>
                    <p:cTn id="51" fill="hold">
                      <p:stCondLst>
                        <p:cond delay="indefinite"/>
                      </p:stCondLst>
                      <p:childTnLst>
                        <p:par>
                          <p:cTn id="52" fill="hold">
                            <p:stCondLst>
                              <p:cond delay="0"/>
                            </p:stCondLst>
                            <p:childTnLst>
                              <p:par>
                                <p:cTn id="53" presetID="14" presetClass="entr" presetSubtype="10" fill="hold" grpId="0" nodeType="clickEffect">
                                  <p:stCondLst>
                                    <p:cond delay="0"/>
                                  </p:stCondLst>
                                  <p:childTnLst>
                                    <p:set>
                                      <p:cBhvr>
                                        <p:cTn id="54" dur="1" fill="hold">
                                          <p:stCondLst>
                                            <p:cond delay="0"/>
                                          </p:stCondLst>
                                        </p:cTn>
                                        <p:tgtEl>
                                          <p:spTgt spid="2">
                                            <p:graphicEl>
                                              <a:dgm id="{88A0F9B1-A84E-440F-AA81-949DEE765C15}"/>
                                            </p:graphicEl>
                                          </p:spTgt>
                                        </p:tgtEl>
                                        <p:attrNameLst>
                                          <p:attrName>style.visibility</p:attrName>
                                        </p:attrNameLst>
                                      </p:cBhvr>
                                      <p:to>
                                        <p:strVal val="visible"/>
                                      </p:to>
                                    </p:set>
                                    <p:animEffect transition="in" filter="randombar(horizontal)">
                                      <p:cBhvr>
                                        <p:cTn id="55" dur="500"/>
                                        <p:tgtEl>
                                          <p:spTgt spid="2">
                                            <p:graphicEl>
                                              <a:dgm id="{88A0F9B1-A84E-440F-AA81-949DEE765C15}"/>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3" grpId="0"/>
      <p:bldP spid="9" grpId="0"/>
      <p:bldGraphic spid="2" grpId="0">
        <p:bldSub>
          <a:bldDgm bld="one"/>
        </p:bldSub>
      </p:bldGraphic>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316480" y="498002"/>
            <a:ext cx="3108960"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361950" y="1155869"/>
            <a:ext cx="11191875" cy="543543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ts val="5000"/>
              </a:lnSpc>
            </a:pPr>
            <a:endParaRPr lang="en-US" sz="2800" dirty="0">
              <a:solidFill>
                <a:schemeClr val="tx1"/>
              </a:solidFill>
              <a:latin typeface="Alexandria"/>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Rectangle: Rounded Corners 33"/>
          <p:cNvSpPr/>
          <p:nvPr/>
        </p:nvSpPr>
        <p:spPr>
          <a:xfrm>
            <a:off x="-351535" y="6024452"/>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dirty="0" smtClean="0">
                <a:solidFill>
                  <a:schemeClr val="bg1"/>
                </a:solidFill>
                <a:latin typeface="Alexandria"/>
              </a:rPr>
              <a:t>Second </a:t>
            </a:r>
            <a:r>
              <a:rPr lang="en-US" sz="2800" dirty="0">
                <a:solidFill>
                  <a:schemeClr val="bg1"/>
                </a:solidFill>
                <a:latin typeface="Alexandria"/>
              </a:rPr>
              <a:t>Lecture</a:t>
            </a:r>
            <a:endParaRPr lang="en-US" sz="2800" b="1" dirty="0">
              <a:solidFill>
                <a:schemeClr val="bg1"/>
              </a:solidFill>
              <a:latin typeface="Alexandria"/>
              <a:cs typeface="Alexandria" charset="0"/>
            </a:endParaRPr>
          </a:p>
        </p:txBody>
      </p:sp>
      <p:sp>
        <p:nvSpPr>
          <p:cNvPr id="3" name="مستطيل 2"/>
          <p:cNvSpPr/>
          <p:nvPr/>
        </p:nvSpPr>
        <p:spPr>
          <a:xfrm>
            <a:off x="5364479" y="89590"/>
            <a:ext cx="6562049" cy="689997"/>
          </a:xfrm>
          <a:prstGeom prst="rect">
            <a:avLst/>
          </a:prstGeom>
        </p:spPr>
        <p:txBody>
          <a:bodyPr wrap="square">
            <a:spAutoFit/>
          </a:bodyPr>
          <a:lstStyle/>
          <a:p>
            <a:pPr algn="justLow" rtl="1">
              <a:lnSpc>
                <a:spcPts val="5000"/>
              </a:lnSpc>
              <a:spcAft>
                <a:spcPts val="0"/>
              </a:spcAft>
            </a:pPr>
            <a:r>
              <a:rPr lang="ar-SA" sz="4000" b="1" dirty="0">
                <a:solidFill>
                  <a:srgbClr val="00AEEF"/>
                </a:solidFill>
                <a:latin typeface="Alexandria"/>
                <a:ea typeface="Calibri" panose="020F0502020204030204" pitchFamily="34" charset="0"/>
              </a:rPr>
              <a:t>مدرسة (</a:t>
            </a:r>
            <a:r>
              <a:rPr lang="en-US" sz="4000" b="1" dirty="0">
                <a:solidFill>
                  <a:srgbClr val="00AEEF"/>
                </a:solidFill>
                <a:latin typeface="Alexandria"/>
                <a:ea typeface="Calibri" panose="020F0502020204030204" pitchFamily="34" charset="0"/>
              </a:rPr>
              <a:t>Reputation Institute</a:t>
            </a:r>
            <a:r>
              <a:rPr lang="ar-SA" sz="4000" b="1" dirty="0">
                <a:solidFill>
                  <a:srgbClr val="00AEEF"/>
                </a:solidFill>
                <a:latin typeface="Alexandria"/>
                <a:ea typeface="Calibri" panose="020F0502020204030204" pitchFamily="34" charset="0"/>
              </a:rPr>
              <a:t>)</a:t>
            </a:r>
            <a:endParaRPr lang="en-US" sz="4000" b="1" dirty="0">
              <a:solidFill>
                <a:srgbClr val="00AEEF"/>
              </a:solidFill>
              <a:latin typeface="Alexandria"/>
              <a:ea typeface="Calibri" panose="020F0502020204030204" pitchFamily="34" charset="0"/>
            </a:endParaRPr>
          </a:p>
        </p:txBody>
      </p:sp>
      <p:sp>
        <p:nvSpPr>
          <p:cNvPr id="9" name="مستطيل 8"/>
          <p:cNvSpPr/>
          <p:nvPr/>
        </p:nvSpPr>
        <p:spPr>
          <a:xfrm>
            <a:off x="4667250" y="1253297"/>
            <a:ext cx="1959460" cy="733534"/>
          </a:xfrm>
          <a:prstGeom prst="rect">
            <a:avLst/>
          </a:prstGeom>
        </p:spPr>
        <p:txBody>
          <a:bodyPr wrap="square">
            <a:spAutoFit/>
          </a:bodyPr>
          <a:lstStyle/>
          <a:p>
            <a:pPr algn="justLow" rtl="1">
              <a:lnSpc>
                <a:spcPts val="5000"/>
              </a:lnSpc>
              <a:spcAft>
                <a:spcPts val="0"/>
              </a:spcAft>
            </a:pPr>
            <a:r>
              <a:rPr lang="ar-SA" sz="3200" b="1" dirty="0" smtClean="0">
                <a:solidFill>
                  <a:srgbClr val="FF0000"/>
                </a:solidFill>
                <a:latin typeface="Alexandria"/>
                <a:ea typeface="Calibri" panose="020F0502020204030204" pitchFamily="34" charset="0"/>
              </a:rPr>
              <a:t>بُعد المنتجات</a:t>
            </a:r>
            <a:endParaRPr lang="en-US" sz="3200" b="1" dirty="0">
              <a:solidFill>
                <a:srgbClr val="FF0000"/>
              </a:solidFill>
              <a:effectLst/>
              <a:latin typeface="Alexandria"/>
              <a:ea typeface="Calibri" panose="020F0502020204030204" pitchFamily="34" charset="0"/>
            </a:endParaRPr>
          </a:p>
        </p:txBody>
      </p:sp>
      <p:sp>
        <p:nvSpPr>
          <p:cNvPr id="10" name="مستطيل 9"/>
          <p:cNvSpPr/>
          <p:nvPr/>
        </p:nvSpPr>
        <p:spPr>
          <a:xfrm>
            <a:off x="2316480" y="1746486"/>
            <a:ext cx="9077325" cy="654988"/>
          </a:xfrm>
          <a:prstGeom prst="rect">
            <a:avLst/>
          </a:prstGeom>
        </p:spPr>
        <p:txBody>
          <a:bodyPr wrap="square">
            <a:spAutoFit/>
          </a:bodyPr>
          <a:lstStyle/>
          <a:p>
            <a:pPr algn="justLow" rtl="1">
              <a:lnSpc>
                <a:spcPts val="5000"/>
              </a:lnSpc>
              <a:spcAft>
                <a:spcPts val="0"/>
              </a:spcAft>
            </a:pPr>
            <a:r>
              <a:rPr lang="ar-SA" sz="2800" dirty="0" smtClean="0">
                <a:latin typeface="Alexandria"/>
                <a:ea typeface="Calibri" panose="020F0502020204030204" pitchFamily="34" charset="0"/>
              </a:rPr>
              <a:t>لتحقيق سمعة قوية من خلال هذا البعد يجب التركيز على أربعة ركائز أساسية:</a:t>
            </a:r>
            <a:endParaRPr lang="en-US" sz="2800" dirty="0">
              <a:effectLst/>
              <a:latin typeface="Alexandria"/>
              <a:ea typeface="Calibri" panose="020F0502020204030204" pitchFamily="34" charset="0"/>
            </a:endParaRPr>
          </a:p>
        </p:txBody>
      </p:sp>
      <p:graphicFrame>
        <p:nvGraphicFramePr>
          <p:cNvPr id="4" name="رسم تخطيطي 3"/>
          <p:cNvGraphicFramePr/>
          <p:nvPr>
            <p:extLst>
              <p:ext uri="{D42A27DB-BD31-4B8C-83A1-F6EECF244321}">
                <p14:modId xmlns:p14="http://schemas.microsoft.com/office/powerpoint/2010/main" val="259552134"/>
              </p:ext>
            </p:extLst>
          </p:nvPr>
        </p:nvGraphicFramePr>
        <p:xfrm>
          <a:off x="831606" y="2524371"/>
          <a:ext cx="10424011" cy="3500081"/>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693281903"/>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randombar(horizont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25"/>
                                        </p:tgtEl>
                                        <p:attrNameLst>
                                          <p:attrName>style.visibility</p:attrName>
                                        </p:attrNameLst>
                                      </p:cBhvr>
                                      <p:to>
                                        <p:strVal val="visible"/>
                                      </p:to>
                                    </p:set>
                                    <p:animEffect transition="in" filter="randombar(horizontal)">
                                      <p:cBhvr>
                                        <p:cTn id="12" dur="500"/>
                                        <p:tgtEl>
                                          <p:spTgt spid="25"/>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9"/>
                                        </p:tgtEl>
                                        <p:attrNameLst>
                                          <p:attrName>style.visibility</p:attrName>
                                        </p:attrNameLst>
                                      </p:cBhvr>
                                      <p:to>
                                        <p:strVal val="visible"/>
                                      </p:to>
                                    </p:set>
                                    <p:animEffect transition="in" filter="randombar(horizontal)">
                                      <p:cBhvr>
                                        <p:cTn id="17" dur="500"/>
                                        <p:tgtEl>
                                          <p:spTgt spid="9"/>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grpId="0" nodeType="clickEffect">
                                  <p:stCondLst>
                                    <p:cond delay="0"/>
                                  </p:stCondLst>
                                  <p:childTnLst>
                                    <p:set>
                                      <p:cBhvr>
                                        <p:cTn id="21" dur="1" fill="hold">
                                          <p:stCondLst>
                                            <p:cond delay="0"/>
                                          </p:stCondLst>
                                        </p:cTn>
                                        <p:tgtEl>
                                          <p:spTgt spid="10"/>
                                        </p:tgtEl>
                                        <p:attrNameLst>
                                          <p:attrName>style.visibility</p:attrName>
                                        </p:attrNameLst>
                                      </p:cBhvr>
                                      <p:to>
                                        <p:strVal val="visible"/>
                                      </p:to>
                                    </p:set>
                                    <p:animEffect transition="in" filter="randombar(horizontal)">
                                      <p:cBhvr>
                                        <p:cTn id="22" dur="500"/>
                                        <p:tgtEl>
                                          <p:spTgt spid="10"/>
                                        </p:tgtEl>
                                      </p:cBhvr>
                                    </p:animEffect>
                                  </p:childTnLst>
                                </p:cTn>
                              </p:par>
                            </p:childTnLst>
                          </p:cTn>
                        </p:par>
                      </p:childTnLst>
                    </p:cTn>
                  </p:par>
                  <p:par>
                    <p:cTn id="23" fill="hold">
                      <p:stCondLst>
                        <p:cond delay="indefinite"/>
                      </p:stCondLst>
                      <p:childTnLst>
                        <p:par>
                          <p:cTn id="24" fill="hold">
                            <p:stCondLst>
                              <p:cond delay="0"/>
                            </p:stCondLst>
                            <p:childTnLst>
                              <p:par>
                                <p:cTn id="25" presetID="14" presetClass="entr" presetSubtype="10" fill="hold" grpId="0" nodeType="clickEffect">
                                  <p:stCondLst>
                                    <p:cond delay="0"/>
                                  </p:stCondLst>
                                  <p:childTnLst>
                                    <p:set>
                                      <p:cBhvr>
                                        <p:cTn id="26" dur="1" fill="hold">
                                          <p:stCondLst>
                                            <p:cond delay="0"/>
                                          </p:stCondLst>
                                        </p:cTn>
                                        <p:tgtEl>
                                          <p:spTgt spid="4">
                                            <p:graphicEl>
                                              <a:dgm id="{6797D7D9-266D-4BEB-8967-EAB686B51A35}"/>
                                            </p:graphicEl>
                                          </p:spTgt>
                                        </p:tgtEl>
                                        <p:attrNameLst>
                                          <p:attrName>style.visibility</p:attrName>
                                        </p:attrNameLst>
                                      </p:cBhvr>
                                      <p:to>
                                        <p:strVal val="visible"/>
                                      </p:to>
                                    </p:set>
                                    <p:animEffect transition="in" filter="randombar(horizontal)">
                                      <p:cBhvr>
                                        <p:cTn id="27" dur="500"/>
                                        <p:tgtEl>
                                          <p:spTgt spid="4">
                                            <p:graphicEl>
                                              <a:dgm id="{6797D7D9-266D-4BEB-8967-EAB686B51A35}"/>
                                            </p:graphicEl>
                                          </p:spTgt>
                                        </p:tgtEl>
                                      </p:cBhvr>
                                    </p:animEffect>
                                  </p:childTnLst>
                                </p:cTn>
                              </p:par>
                            </p:childTnLst>
                          </p:cTn>
                        </p:par>
                      </p:childTnLst>
                    </p:cTn>
                  </p:par>
                  <p:par>
                    <p:cTn id="28" fill="hold">
                      <p:stCondLst>
                        <p:cond delay="indefinite"/>
                      </p:stCondLst>
                      <p:childTnLst>
                        <p:par>
                          <p:cTn id="29" fill="hold">
                            <p:stCondLst>
                              <p:cond delay="0"/>
                            </p:stCondLst>
                            <p:childTnLst>
                              <p:par>
                                <p:cTn id="30" presetID="14" presetClass="entr" presetSubtype="10" fill="hold" grpId="0" nodeType="clickEffect">
                                  <p:stCondLst>
                                    <p:cond delay="0"/>
                                  </p:stCondLst>
                                  <p:childTnLst>
                                    <p:set>
                                      <p:cBhvr>
                                        <p:cTn id="31" dur="1" fill="hold">
                                          <p:stCondLst>
                                            <p:cond delay="0"/>
                                          </p:stCondLst>
                                        </p:cTn>
                                        <p:tgtEl>
                                          <p:spTgt spid="4">
                                            <p:graphicEl>
                                              <a:dgm id="{489A1570-50CF-4B39-97F0-9D83721C6B14}"/>
                                            </p:graphicEl>
                                          </p:spTgt>
                                        </p:tgtEl>
                                        <p:attrNameLst>
                                          <p:attrName>style.visibility</p:attrName>
                                        </p:attrNameLst>
                                      </p:cBhvr>
                                      <p:to>
                                        <p:strVal val="visible"/>
                                      </p:to>
                                    </p:set>
                                    <p:animEffect transition="in" filter="randombar(horizontal)">
                                      <p:cBhvr>
                                        <p:cTn id="32" dur="500"/>
                                        <p:tgtEl>
                                          <p:spTgt spid="4">
                                            <p:graphicEl>
                                              <a:dgm id="{489A1570-50CF-4B39-97F0-9D83721C6B14}"/>
                                            </p:graphicEl>
                                          </p:spTgt>
                                        </p:tgtEl>
                                      </p:cBhvr>
                                    </p:animEffect>
                                  </p:childTnLst>
                                </p:cTn>
                              </p:par>
                            </p:childTnLst>
                          </p:cTn>
                        </p:par>
                      </p:childTnLst>
                    </p:cTn>
                  </p:par>
                  <p:par>
                    <p:cTn id="33" fill="hold">
                      <p:stCondLst>
                        <p:cond delay="indefinite"/>
                      </p:stCondLst>
                      <p:childTnLst>
                        <p:par>
                          <p:cTn id="34" fill="hold">
                            <p:stCondLst>
                              <p:cond delay="0"/>
                            </p:stCondLst>
                            <p:childTnLst>
                              <p:par>
                                <p:cTn id="35" presetID="14" presetClass="entr" presetSubtype="10" fill="hold" grpId="0" nodeType="clickEffect">
                                  <p:stCondLst>
                                    <p:cond delay="0"/>
                                  </p:stCondLst>
                                  <p:childTnLst>
                                    <p:set>
                                      <p:cBhvr>
                                        <p:cTn id="36" dur="1" fill="hold">
                                          <p:stCondLst>
                                            <p:cond delay="0"/>
                                          </p:stCondLst>
                                        </p:cTn>
                                        <p:tgtEl>
                                          <p:spTgt spid="4">
                                            <p:graphicEl>
                                              <a:dgm id="{B757238D-65F2-4728-B266-76A93C834B23}"/>
                                            </p:graphicEl>
                                          </p:spTgt>
                                        </p:tgtEl>
                                        <p:attrNameLst>
                                          <p:attrName>style.visibility</p:attrName>
                                        </p:attrNameLst>
                                      </p:cBhvr>
                                      <p:to>
                                        <p:strVal val="visible"/>
                                      </p:to>
                                    </p:set>
                                    <p:animEffect transition="in" filter="randombar(horizontal)">
                                      <p:cBhvr>
                                        <p:cTn id="37" dur="500"/>
                                        <p:tgtEl>
                                          <p:spTgt spid="4">
                                            <p:graphicEl>
                                              <a:dgm id="{B757238D-65F2-4728-B266-76A93C834B23}"/>
                                            </p:graphicEl>
                                          </p:spTgt>
                                        </p:tgtEl>
                                      </p:cBhvr>
                                    </p:animEffect>
                                  </p:childTnLst>
                                </p:cTn>
                              </p:par>
                            </p:childTnLst>
                          </p:cTn>
                        </p:par>
                      </p:childTnLst>
                    </p:cTn>
                  </p:par>
                  <p:par>
                    <p:cTn id="38" fill="hold">
                      <p:stCondLst>
                        <p:cond delay="indefinite"/>
                      </p:stCondLst>
                      <p:childTnLst>
                        <p:par>
                          <p:cTn id="39" fill="hold">
                            <p:stCondLst>
                              <p:cond delay="0"/>
                            </p:stCondLst>
                            <p:childTnLst>
                              <p:par>
                                <p:cTn id="40" presetID="14" presetClass="entr" presetSubtype="10" fill="hold" grpId="0" nodeType="clickEffect">
                                  <p:stCondLst>
                                    <p:cond delay="0"/>
                                  </p:stCondLst>
                                  <p:childTnLst>
                                    <p:set>
                                      <p:cBhvr>
                                        <p:cTn id="41" dur="1" fill="hold">
                                          <p:stCondLst>
                                            <p:cond delay="0"/>
                                          </p:stCondLst>
                                        </p:cTn>
                                        <p:tgtEl>
                                          <p:spTgt spid="4">
                                            <p:graphicEl>
                                              <a:dgm id="{82C95A22-9947-4C10-A363-1E62AD5B5208}"/>
                                            </p:graphicEl>
                                          </p:spTgt>
                                        </p:tgtEl>
                                        <p:attrNameLst>
                                          <p:attrName>style.visibility</p:attrName>
                                        </p:attrNameLst>
                                      </p:cBhvr>
                                      <p:to>
                                        <p:strVal val="visible"/>
                                      </p:to>
                                    </p:set>
                                    <p:animEffect transition="in" filter="randombar(horizontal)">
                                      <p:cBhvr>
                                        <p:cTn id="42" dur="500"/>
                                        <p:tgtEl>
                                          <p:spTgt spid="4">
                                            <p:graphicEl>
                                              <a:dgm id="{82C95A22-9947-4C10-A363-1E62AD5B5208}"/>
                                            </p:graphicEl>
                                          </p:spTgt>
                                        </p:tgtEl>
                                      </p:cBhvr>
                                    </p:animEffect>
                                  </p:childTnLst>
                                </p:cTn>
                              </p:par>
                            </p:childTnLst>
                          </p:cTn>
                        </p:par>
                      </p:childTnLst>
                    </p:cTn>
                  </p:par>
                  <p:par>
                    <p:cTn id="43" fill="hold">
                      <p:stCondLst>
                        <p:cond delay="indefinite"/>
                      </p:stCondLst>
                      <p:childTnLst>
                        <p:par>
                          <p:cTn id="44" fill="hold">
                            <p:stCondLst>
                              <p:cond delay="0"/>
                            </p:stCondLst>
                            <p:childTnLst>
                              <p:par>
                                <p:cTn id="45" presetID="14" presetClass="entr" presetSubtype="10" fill="hold" grpId="0" nodeType="clickEffect">
                                  <p:stCondLst>
                                    <p:cond delay="0"/>
                                  </p:stCondLst>
                                  <p:childTnLst>
                                    <p:set>
                                      <p:cBhvr>
                                        <p:cTn id="46" dur="1" fill="hold">
                                          <p:stCondLst>
                                            <p:cond delay="0"/>
                                          </p:stCondLst>
                                        </p:cTn>
                                        <p:tgtEl>
                                          <p:spTgt spid="4">
                                            <p:graphicEl>
                                              <a:dgm id="{9CD3CE6E-D096-46E4-A0CA-6F573CC70EE9}"/>
                                            </p:graphicEl>
                                          </p:spTgt>
                                        </p:tgtEl>
                                        <p:attrNameLst>
                                          <p:attrName>style.visibility</p:attrName>
                                        </p:attrNameLst>
                                      </p:cBhvr>
                                      <p:to>
                                        <p:strVal val="visible"/>
                                      </p:to>
                                    </p:set>
                                    <p:animEffect transition="in" filter="randombar(horizontal)">
                                      <p:cBhvr>
                                        <p:cTn id="47" dur="500"/>
                                        <p:tgtEl>
                                          <p:spTgt spid="4">
                                            <p:graphicEl>
                                              <a:dgm id="{9CD3CE6E-D096-46E4-A0CA-6F573CC70EE9}"/>
                                            </p:graphicEl>
                                          </p:spTgt>
                                        </p:tgtEl>
                                      </p:cBhvr>
                                    </p:animEffect>
                                  </p:childTnLst>
                                </p:cTn>
                              </p:par>
                            </p:childTnLst>
                          </p:cTn>
                        </p:par>
                      </p:childTnLst>
                    </p:cTn>
                  </p:par>
                  <p:par>
                    <p:cTn id="48" fill="hold">
                      <p:stCondLst>
                        <p:cond delay="indefinite"/>
                      </p:stCondLst>
                      <p:childTnLst>
                        <p:par>
                          <p:cTn id="49" fill="hold">
                            <p:stCondLst>
                              <p:cond delay="0"/>
                            </p:stCondLst>
                            <p:childTnLst>
                              <p:par>
                                <p:cTn id="50" presetID="14" presetClass="entr" presetSubtype="10" fill="hold" grpId="0" nodeType="clickEffect">
                                  <p:stCondLst>
                                    <p:cond delay="0"/>
                                  </p:stCondLst>
                                  <p:childTnLst>
                                    <p:set>
                                      <p:cBhvr>
                                        <p:cTn id="51" dur="1" fill="hold">
                                          <p:stCondLst>
                                            <p:cond delay="0"/>
                                          </p:stCondLst>
                                        </p:cTn>
                                        <p:tgtEl>
                                          <p:spTgt spid="4">
                                            <p:graphicEl>
                                              <a:dgm id="{C8BE4506-2CDD-493F-90CC-14C6D26A714D}"/>
                                            </p:graphicEl>
                                          </p:spTgt>
                                        </p:tgtEl>
                                        <p:attrNameLst>
                                          <p:attrName>style.visibility</p:attrName>
                                        </p:attrNameLst>
                                      </p:cBhvr>
                                      <p:to>
                                        <p:strVal val="visible"/>
                                      </p:to>
                                    </p:set>
                                    <p:animEffect transition="in" filter="randombar(horizontal)">
                                      <p:cBhvr>
                                        <p:cTn id="52" dur="500"/>
                                        <p:tgtEl>
                                          <p:spTgt spid="4">
                                            <p:graphicEl>
                                              <a:dgm id="{C8BE4506-2CDD-493F-90CC-14C6D26A714D}"/>
                                            </p:graphicEl>
                                          </p:spTgt>
                                        </p:tgtEl>
                                      </p:cBhvr>
                                    </p:animEffect>
                                  </p:childTnLst>
                                </p:cTn>
                              </p:par>
                            </p:childTnLst>
                          </p:cTn>
                        </p:par>
                      </p:childTnLst>
                    </p:cTn>
                  </p:par>
                  <p:par>
                    <p:cTn id="53" fill="hold">
                      <p:stCondLst>
                        <p:cond delay="indefinite"/>
                      </p:stCondLst>
                      <p:childTnLst>
                        <p:par>
                          <p:cTn id="54" fill="hold">
                            <p:stCondLst>
                              <p:cond delay="0"/>
                            </p:stCondLst>
                            <p:childTnLst>
                              <p:par>
                                <p:cTn id="55" presetID="14" presetClass="entr" presetSubtype="10" fill="hold" grpId="0" nodeType="clickEffect">
                                  <p:stCondLst>
                                    <p:cond delay="0"/>
                                  </p:stCondLst>
                                  <p:childTnLst>
                                    <p:set>
                                      <p:cBhvr>
                                        <p:cTn id="56" dur="1" fill="hold">
                                          <p:stCondLst>
                                            <p:cond delay="0"/>
                                          </p:stCondLst>
                                        </p:cTn>
                                        <p:tgtEl>
                                          <p:spTgt spid="4">
                                            <p:graphicEl>
                                              <a:dgm id="{D3AF5763-54F7-4C8D-9A09-7C51E137E7D3}"/>
                                            </p:graphicEl>
                                          </p:spTgt>
                                        </p:tgtEl>
                                        <p:attrNameLst>
                                          <p:attrName>style.visibility</p:attrName>
                                        </p:attrNameLst>
                                      </p:cBhvr>
                                      <p:to>
                                        <p:strVal val="visible"/>
                                      </p:to>
                                    </p:set>
                                    <p:animEffect transition="in" filter="randombar(horizontal)">
                                      <p:cBhvr>
                                        <p:cTn id="57" dur="500"/>
                                        <p:tgtEl>
                                          <p:spTgt spid="4">
                                            <p:graphicEl>
                                              <a:dgm id="{D3AF5763-54F7-4C8D-9A09-7C51E137E7D3}"/>
                                            </p:graphicEl>
                                          </p:spTgt>
                                        </p:tgtEl>
                                      </p:cBhvr>
                                    </p:animEffect>
                                  </p:childTnLst>
                                </p:cTn>
                              </p:par>
                            </p:childTnLst>
                          </p:cTn>
                        </p:par>
                      </p:childTnLst>
                    </p:cTn>
                  </p:par>
                  <p:par>
                    <p:cTn id="58" fill="hold">
                      <p:stCondLst>
                        <p:cond delay="indefinite"/>
                      </p:stCondLst>
                      <p:childTnLst>
                        <p:par>
                          <p:cTn id="59" fill="hold">
                            <p:stCondLst>
                              <p:cond delay="0"/>
                            </p:stCondLst>
                            <p:childTnLst>
                              <p:par>
                                <p:cTn id="60" presetID="14" presetClass="entr" presetSubtype="10" fill="hold" grpId="0" nodeType="clickEffect">
                                  <p:stCondLst>
                                    <p:cond delay="0"/>
                                  </p:stCondLst>
                                  <p:childTnLst>
                                    <p:set>
                                      <p:cBhvr>
                                        <p:cTn id="61" dur="1" fill="hold">
                                          <p:stCondLst>
                                            <p:cond delay="0"/>
                                          </p:stCondLst>
                                        </p:cTn>
                                        <p:tgtEl>
                                          <p:spTgt spid="4">
                                            <p:graphicEl>
                                              <a:dgm id="{A667C271-EB91-4617-B3FF-D58AD87DFB34}"/>
                                            </p:graphicEl>
                                          </p:spTgt>
                                        </p:tgtEl>
                                        <p:attrNameLst>
                                          <p:attrName>style.visibility</p:attrName>
                                        </p:attrNameLst>
                                      </p:cBhvr>
                                      <p:to>
                                        <p:strVal val="visible"/>
                                      </p:to>
                                    </p:set>
                                    <p:animEffect transition="in" filter="randombar(horizontal)">
                                      <p:cBhvr>
                                        <p:cTn id="62" dur="500"/>
                                        <p:tgtEl>
                                          <p:spTgt spid="4">
                                            <p:graphicEl>
                                              <a:dgm id="{A667C271-EB91-4617-B3FF-D58AD87DFB34}"/>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3" grpId="0"/>
      <p:bldP spid="9" grpId="0"/>
      <p:bldP spid="10" grpId="0"/>
      <p:bldGraphic spid="4" grpId="0">
        <p:bldSub>
          <a:bldDgm bld="one"/>
        </p:bldSub>
      </p:bldGraphic>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316480" y="498002"/>
            <a:ext cx="3108960"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361950" y="1155869"/>
            <a:ext cx="11191875" cy="543543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ts val="5000"/>
              </a:lnSpc>
            </a:pPr>
            <a:endParaRPr lang="en-US" sz="2800" dirty="0">
              <a:solidFill>
                <a:schemeClr val="tx1"/>
              </a:solidFill>
              <a:latin typeface="Alexandria"/>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Rectangle: Rounded Corners 33"/>
          <p:cNvSpPr/>
          <p:nvPr/>
        </p:nvSpPr>
        <p:spPr>
          <a:xfrm>
            <a:off x="-351535" y="6024452"/>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dirty="0" smtClean="0">
                <a:solidFill>
                  <a:schemeClr val="bg1"/>
                </a:solidFill>
                <a:latin typeface="Alexandria"/>
              </a:rPr>
              <a:t>Second </a:t>
            </a:r>
            <a:r>
              <a:rPr lang="en-US" sz="2800" dirty="0">
                <a:solidFill>
                  <a:schemeClr val="bg1"/>
                </a:solidFill>
                <a:latin typeface="Alexandria"/>
              </a:rPr>
              <a:t>Lecture</a:t>
            </a:r>
            <a:endParaRPr lang="en-US" sz="2800" b="1" dirty="0">
              <a:solidFill>
                <a:schemeClr val="bg1"/>
              </a:solidFill>
              <a:latin typeface="Alexandria"/>
              <a:cs typeface="Alexandria" charset="0"/>
            </a:endParaRPr>
          </a:p>
        </p:txBody>
      </p:sp>
      <p:sp>
        <p:nvSpPr>
          <p:cNvPr id="3" name="مستطيل 2"/>
          <p:cNvSpPr/>
          <p:nvPr/>
        </p:nvSpPr>
        <p:spPr>
          <a:xfrm>
            <a:off x="5364479" y="89590"/>
            <a:ext cx="6562049" cy="689997"/>
          </a:xfrm>
          <a:prstGeom prst="rect">
            <a:avLst/>
          </a:prstGeom>
        </p:spPr>
        <p:txBody>
          <a:bodyPr wrap="square">
            <a:spAutoFit/>
          </a:bodyPr>
          <a:lstStyle/>
          <a:p>
            <a:pPr algn="justLow" rtl="1">
              <a:lnSpc>
                <a:spcPts val="5000"/>
              </a:lnSpc>
              <a:spcAft>
                <a:spcPts val="0"/>
              </a:spcAft>
            </a:pPr>
            <a:r>
              <a:rPr lang="ar-SA" sz="4000" b="1" dirty="0">
                <a:solidFill>
                  <a:srgbClr val="00AEEF"/>
                </a:solidFill>
                <a:latin typeface="Alexandria"/>
                <a:ea typeface="Calibri" panose="020F0502020204030204" pitchFamily="34" charset="0"/>
              </a:rPr>
              <a:t>مدرسة (</a:t>
            </a:r>
            <a:r>
              <a:rPr lang="en-US" sz="4000" b="1" dirty="0">
                <a:solidFill>
                  <a:srgbClr val="00AEEF"/>
                </a:solidFill>
                <a:latin typeface="Alexandria"/>
                <a:ea typeface="Calibri" panose="020F0502020204030204" pitchFamily="34" charset="0"/>
              </a:rPr>
              <a:t>Reputation Institute</a:t>
            </a:r>
            <a:r>
              <a:rPr lang="ar-SA" sz="4000" b="1" dirty="0">
                <a:solidFill>
                  <a:srgbClr val="00AEEF"/>
                </a:solidFill>
                <a:latin typeface="Alexandria"/>
                <a:ea typeface="Calibri" panose="020F0502020204030204" pitchFamily="34" charset="0"/>
              </a:rPr>
              <a:t>)</a:t>
            </a:r>
            <a:endParaRPr lang="en-US" sz="4000" b="1" dirty="0">
              <a:solidFill>
                <a:srgbClr val="00AEEF"/>
              </a:solidFill>
              <a:latin typeface="Alexandria"/>
              <a:ea typeface="Calibri" panose="020F0502020204030204" pitchFamily="34" charset="0"/>
            </a:endParaRPr>
          </a:p>
        </p:txBody>
      </p:sp>
      <p:sp>
        <p:nvSpPr>
          <p:cNvPr id="9" name="مستطيل 8"/>
          <p:cNvSpPr/>
          <p:nvPr/>
        </p:nvSpPr>
        <p:spPr>
          <a:xfrm>
            <a:off x="2416153" y="1454657"/>
            <a:ext cx="6229350" cy="733534"/>
          </a:xfrm>
          <a:prstGeom prst="rect">
            <a:avLst/>
          </a:prstGeom>
        </p:spPr>
        <p:txBody>
          <a:bodyPr wrap="square">
            <a:spAutoFit/>
          </a:bodyPr>
          <a:lstStyle/>
          <a:p>
            <a:pPr algn="justLow" rtl="1">
              <a:lnSpc>
                <a:spcPts val="5000"/>
              </a:lnSpc>
              <a:spcAft>
                <a:spcPts val="0"/>
              </a:spcAft>
            </a:pPr>
            <a:r>
              <a:rPr lang="ar-SA" sz="3200" b="1" dirty="0" smtClean="0">
                <a:solidFill>
                  <a:srgbClr val="FF0000"/>
                </a:solidFill>
                <a:latin typeface="Alexandria"/>
                <a:ea typeface="Calibri" panose="020F0502020204030204" pitchFamily="34" charset="0"/>
              </a:rPr>
              <a:t>العلاقة بين جودة  المنتجات والثقة المؤسسية</a:t>
            </a:r>
            <a:endParaRPr lang="en-US" sz="3200" b="1" dirty="0">
              <a:solidFill>
                <a:srgbClr val="FF0000"/>
              </a:solidFill>
              <a:effectLst/>
              <a:latin typeface="Alexandria"/>
              <a:ea typeface="Calibri" panose="020F0502020204030204" pitchFamily="34" charset="0"/>
            </a:endParaRPr>
          </a:p>
        </p:txBody>
      </p:sp>
      <p:sp>
        <p:nvSpPr>
          <p:cNvPr id="10" name="مستطيل 9"/>
          <p:cNvSpPr/>
          <p:nvPr/>
        </p:nvSpPr>
        <p:spPr>
          <a:xfrm>
            <a:off x="740840" y="2359845"/>
            <a:ext cx="9163050" cy="1296189"/>
          </a:xfrm>
          <a:prstGeom prst="rect">
            <a:avLst/>
          </a:prstGeom>
        </p:spPr>
        <p:txBody>
          <a:bodyPr wrap="square">
            <a:spAutoFit/>
          </a:bodyPr>
          <a:lstStyle/>
          <a:p>
            <a:pPr algn="justLow" rtl="1">
              <a:lnSpc>
                <a:spcPts val="5000"/>
              </a:lnSpc>
              <a:spcAft>
                <a:spcPts val="0"/>
              </a:spcAft>
            </a:pPr>
            <a:r>
              <a:rPr lang="ar-SA" sz="2800" b="1" dirty="0" smtClean="0">
                <a:latin typeface="Alexandria"/>
                <a:ea typeface="Calibri" panose="020F0502020204030204" pitchFamily="34" charset="0"/>
              </a:rPr>
              <a:t>تأثير الهالة: </a:t>
            </a:r>
            <a:r>
              <a:rPr lang="ar-SA" sz="2800" dirty="0" smtClean="0">
                <a:latin typeface="Alexandria"/>
                <a:ea typeface="Calibri" panose="020F0502020204030204" pitchFamily="34" charset="0"/>
              </a:rPr>
              <a:t>عندما تنجح شركة ما في تقديم منتج ناجح وقوي فإن هذه السمعة الطيبة تنتقل تلقائياً لبقية خدمات الشركة وحتى لتقييم المستثمرين لها</a:t>
            </a:r>
            <a:endParaRPr lang="en-US" sz="2800" dirty="0">
              <a:effectLst/>
              <a:latin typeface="Alexandria"/>
              <a:ea typeface="Calibri" panose="020F0502020204030204" pitchFamily="34" charset="0"/>
            </a:endParaRPr>
          </a:p>
        </p:txBody>
      </p:sp>
      <p:pic>
        <p:nvPicPr>
          <p:cNvPr id="2" name="صورة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903891" y="1588949"/>
            <a:ext cx="2954860" cy="4569270"/>
          </a:xfrm>
          <a:prstGeom prst="rect">
            <a:avLst/>
          </a:prstGeom>
        </p:spPr>
      </p:pic>
      <p:sp>
        <p:nvSpPr>
          <p:cNvPr id="11" name="مستطيل 10"/>
          <p:cNvSpPr/>
          <p:nvPr/>
        </p:nvSpPr>
        <p:spPr>
          <a:xfrm>
            <a:off x="740840" y="4037569"/>
            <a:ext cx="9163050" cy="1374735"/>
          </a:xfrm>
          <a:prstGeom prst="rect">
            <a:avLst/>
          </a:prstGeom>
        </p:spPr>
        <p:txBody>
          <a:bodyPr wrap="square">
            <a:spAutoFit/>
          </a:bodyPr>
          <a:lstStyle/>
          <a:p>
            <a:pPr algn="justLow" rtl="1">
              <a:lnSpc>
                <a:spcPts val="5000"/>
              </a:lnSpc>
              <a:spcAft>
                <a:spcPts val="0"/>
              </a:spcAft>
            </a:pPr>
            <a:r>
              <a:rPr lang="ar-SA" sz="2800" b="1" dirty="0" smtClean="0">
                <a:latin typeface="Alexandria"/>
                <a:ea typeface="Calibri" panose="020F0502020204030204" pitchFamily="34" charset="0"/>
              </a:rPr>
              <a:t>تقليل المخاطر: </a:t>
            </a:r>
            <a:r>
              <a:rPr lang="ar-SA" sz="2800" dirty="0" smtClean="0">
                <a:latin typeface="Alexandria"/>
                <a:ea typeface="Calibri" panose="020F0502020204030204" pitchFamily="34" charset="0"/>
              </a:rPr>
              <a:t>المنتجات ذات السمعة الطيبة تعمل كدرع حماية للمؤسسة في وقت الأزمات فالجمهور يميل لمسامحة الشركات التي يحب منتجاتها</a:t>
            </a:r>
            <a:endParaRPr lang="en-US" sz="2800" dirty="0">
              <a:effectLst/>
              <a:latin typeface="Alexandria"/>
              <a:ea typeface="Calibri" panose="020F0502020204030204" pitchFamily="34" charset="0"/>
            </a:endParaRPr>
          </a:p>
        </p:txBody>
      </p:sp>
    </p:spTree>
    <p:extLst>
      <p:ext uri="{BB962C8B-B14F-4D97-AF65-F5344CB8AC3E}">
        <p14:creationId xmlns:p14="http://schemas.microsoft.com/office/powerpoint/2010/main" val="3700285118"/>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randombar(horizont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25"/>
                                        </p:tgtEl>
                                        <p:attrNameLst>
                                          <p:attrName>style.visibility</p:attrName>
                                        </p:attrNameLst>
                                      </p:cBhvr>
                                      <p:to>
                                        <p:strVal val="visible"/>
                                      </p:to>
                                    </p:set>
                                    <p:animEffect transition="in" filter="randombar(horizontal)">
                                      <p:cBhvr>
                                        <p:cTn id="12" dur="500"/>
                                        <p:tgtEl>
                                          <p:spTgt spid="25"/>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9"/>
                                        </p:tgtEl>
                                        <p:attrNameLst>
                                          <p:attrName>style.visibility</p:attrName>
                                        </p:attrNameLst>
                                      </p:cBhvr>
                                      <p:to>
                                        <p:strVal val="visible"/>
                                      </p:to>
                                    </p:set>
                                    <p:animEffect transition="in" filter="randombar(horizontal)">
                                      <p:cBhvr>
                                        <p:cTn id="17" dur="500"/>
                                        <p:tgtEl>
                                          <p:spTgt spid="9"/>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nodeType="clickEffect">
                                  <p:stCondLst>
                                    <p:cond delay="0"/>
                                  </p:stCondLst>
                                  <p:childTnLst>
                                    <p:set>
                                      <p:cBhvr>
                                        <p:cTn id="21" dur="1" fill="hold">
                                          <p:stCondLst>
                                            <p:cond delay="0"/>
                                          </p:stCondLst>
                                        </p:cTn>
                                        <p:tgtEl>
                                          <p:spTgt spid="2"/>
                                        </p:tgtEl>
                                        <p:attrNameLst>
                                          <p:attrName>style.visibility</p:attrName>
                                        </p:attrNameLst>
                                      </p:cBhvr>
                                      <p:to>
                                        <p:strVal val="visible"/>
                                      </p:to>
                                    </p:set>
                                    <p:animEffect transition="in" filter="randombar(horizontal)">
                                      <p:cBhvr>
                                        <p:cTn id="22" dur="500"/>
                                        <p:tgtEl>
                                          <p:spTgt spid="2"/>
                                        </p:tgtEl>
                                      </p:cBhvr>
                                    </p:animEffect>
                                  </p:childTnLst>
                                </p:cTn>
                              </p:par>
                            </p:childTnLst>
                          </p:cTn>
                        </p:par>
                      </p:childTnLst>
                    </p:cTn>
                  </p:par>
                  <p:par>
                    <p:cTn id="23" fill="hold">
                      <p:stCondLst>
                        <p:cond delay="indefinite"/>
                      </p:stCondLst>
                      <p:childTnLst>
                        <p:par>
                          <p:cTn id="24" fill="hold">
                            <p:stCondLst>
                              <p:cond delay="0"/>
                            </p:stCondLst>
                            <p:childTnLst>
                              <p:par>
                                <p:cTn id="25" presetID="14" presetClass="entr" presetSubtype="10" fill="hold" grpId="0" nodeType="clickEffect">
                                  <p:stCondLst>
                                    <p:cond delay="0"/>
                                  </p:stCondLst>
                                  <p:childTnLst>
                                    <p:set>
                                      <p:cBhvr>
                                        <p:cTn id="26" dur="1" fill="hold">
                                          <p:stCondLst>
                                            <p:cond delay="0"/>
                                          </p:stCondLst>
                                        </p:cTn>
                                        <p:tgtEl>
                                          <p:spTgt spid="10"/>
                                        </p:tgtEl>
                                        <p:attrNameLst>
                                          <p:attrName>style.visibility</p:attrName>
                                        </p:attrNameLst>
                                      </p:cBhvr>
                                      <p:to>
                                        <p:strVal val="visible"/>
                                      </p:to>
                                    </p:set>
                                    <p:animEffect transition="in" filter="randombar(horizontal)">
                                      <p:cBhvr>
                                        <p:cTn id="27" dur="500"/>
                                        <p:tgtEl>
                                          <p:spTgt spid="10"/>
                                        </p:tgtEl>
                                      </p:cBhvr>
                                    </p:animEffect>
                                  </p:childTnLst>
                                </p:cTn>
                              </p:par>
                            </p:childTnLst>
                          </p:cTn>
                        </p:par>
                      </p:childTnLst>
                    </p:cTn>
                  </p:par>
                  <p:par>
                    <p:cTn id="28" fill="hold">
                      <p:stCondLst>
                        <p:cond delay="indefinite"/>
                      </p:stCondLst>
                      <p:childTnLst>
                        <p:par>
                          <p:cTn id="29" fill="hold">
                            <p:stCondLst>
                              <p:cond delay="0"/>
                            </p:stCondLst>
                            <p:childTnLst>
                              <p:par>
                                <p:cTn id="30" presetID="14" presetClass="entr" presetSubtype="10" fill="hold" grpId="0" nodeType="clickEffect">
                                  <p:stCondLst>
                                    <p:cond delay="0"/>
                                  </p:stCondLst>
                                  <p:childTnLst>
                                    <p:set>
                                      <p:cBhvr>
                                        <p:cTn id="31" dur="1" fill="hold">
                                          <p:stCondLst>
                                            <p:cond delay="0"/>
                                          </p:stCondLst>
                                        </p:cTn>
                                        <p:tgtEl>
                                          <p:spTgt spid="11"/>
                                        </p:tgtEl>
                                        <p:attrNameLst>
                                          <p:attrName>style.visibility</p:attrName>
                                        </p:attrNameLst>
                                      </p:cBhvr>
                                      <p:to>
                                        <p:strVal val="visible"/>
                                      </p:to>
                                    </p:set>
                                    <p:animEffect transition="in" filter="randombar(horizontal)">
                                      <p:cBhvr>
                                        <p:cTn id="32"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3" grpId="0"/>
      <p:bldP spid="9" grpId="0"/>
      <p:bldP spid="10" grpId="0"/>
      <p:bldP spid="11"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316480" y="498002"/>
            <a:ext cx="3108960"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361950" y="1155869"/>
            <a:ext cx="11191875" cy="543543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ts val="5000"/>
              </a:lnSpc>
            </a:pPr>
            <a:endParaRPr lang="en-US" sz="2800" dirty="0">
              <a:solidFill>
                <a:schemeClr val="tx1"/>
              </a:solidFill>
              <a:latin typeface="Alexandria"/>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Rectangle: Rounded Corners 33"/>
          <p:cNvSpPr/>
          <p:nvPr/>
        </p:nvSpPr>
        <p:spPr>
          <a:xfrm>
            <a:off x="-351535" y="6024452"/>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dirty="0" smtClean="0">
                <a:solidFill>
                  <a:schemeClr val="bg1"/>
                </a:solidFill>
                <a:latin typeface="Alexandria"/>
              </a:rPr>
              <a:t>Second </a:t>
            </a:r>
            <a:r>
              <a:rPr lang="en-US" sz="2800" dirty="0">
                <a:solidFill>
                  <a:schemeClr val="bg1"/>
                </a:solidFill>
                <a:latin typeface="Alexandria"/>
              </a:rPr>
              <a:t>Lecture</a:t>
            </a:r>
            <a:endParaRPr lang="en-US" sz="2800" b="1" dirty="0">
              <a:solidFill>
                <a:schemeClr val="bg1"/>
              </a:solidFill>
              <a:latin typeface="Alexandria"/>
              <a:cs typeface="Alexandria" charset="0"/>
            </a:endParaRPr>
          </a:p>
        </p:txBody>
      </p:sp>
      <p:sp>
        <p:nvSpPr>
          <p:cNvPr id="3" name="مستطيل 2"/>
          <p:cNvSpPr/>
          <p:nvPr/>
        </p:nvSpPr>
        <p:spPr>
          <a:xfrm>
            <a:off x="5364479" y="89590"/>
            <a:ext cx="6562049" cy="689997"/>
          </a:xfrm>
          <a:prstGeom prst="rect">
            <a:avLst/>
          </a:prstGeom>
        </p:spPr>
        <p:txBody>
          <a:bodyPr wrap="square">
            <a:spAutoFit/>
          </a:bodyPr>
          <a:lstStyle/>
          <a:p>
            <a:pPr algn="justLow" rtl="1">
              <a:lnSpc>
                <a:spcPts val="5000"/>
              </a:lnSpc>
              <a:spcAft>
                <a:spcPts val="0"/>
              </a:spcAft>
            </a:pPr>
            <a:r>
              <a:rPr lang="ar-SA" sz="4000" b="1" dirty="0">
                <a:solidFill>
                  <a:srgbClr val="00AEEF"/>
                </a:solidFill>
                <a:latin typeface="Alexandria"/>
                <a:ea typeface="Calibri" panose="020F0502020204030204" pitchFamily="34" charset="0"/>
              </a:rPr>
              <a:t>مدرسة (</a:t>
            </a:r>
            <a:r>
              <a:rPr lang="en-US" sz="4000" b="1" dirty="0">
                <a:solidFill>
                  <a:srgbClr val="00AEEF"/>
                </a:solidFill>
                <a:latin typeface="Alexandria"/>
                <a:ea typeface="Calibri" panose="020F0502020204030204" pitchFamily="34" charset="0"/>
              </a:rPr>
              <a:t>Reputation Institute</a:t>
            </a:r>
            <a:r>
              <a:rPr lang="ar-SA" sz="4000" b="1" dirty="0">
                <a:solidFill>
                  <a:srgbClr val="00AEEF"/>
                </a:solidFill>
                <a:latin typeface="Alexandria"/>
                <a:ea typeface="Calibri" panose="020F0502020204030204" pitchFamily="34" charset="0"/>
              </a:rPr>
              <a:t>)</a:t>
            </a:r>
            <a:endParaRPr lang="en-US" sz="4000" b="1" dirty="0">
              <a:solidFill>
                <a:srgbClr val="00AEEF"/>
              </a:solidFill>
              <a:latin typeface="Alexandria"/>
              <a:ea typeface="Calibri" panose="020F0502020204030204" pitchFamily="34" charset="0"/>
            </a:endParaRPr>
          </a:p>
        </p:txBody>
      </p:sp>
      <p:sp>
        <p:nvSpPr>
          <p:cNvPr id="9" name="مستطيل 8"/>
          <p:cNvSpPr/>
          <p:nvPr/>
        </p:nvSpPr>
        <p:spPr>
          <a:xfrm>
            <a:off x="4346256" y="1253297"/>
            <a:ext cx="2036446" cy="733534"/>
          </a:xfrm>
          <a:prstGeom prst="rect">
            <a:avLst/>
          </a:prstGeom>
        </p:spPr>
        <p:txBody>
          <a:bodyPr wrap="square">
            <a:spAutoFit/>
          </a:bodyPr>
          <a:lstStyle/>
          <a:p>
            <a:pPr algn="justLow" rtl="1">
              <a:lnSpc>
                <a:spcPts val="5000"/>
              </a:lnSpc>
              <a:spcAft>
                <a:spcPts val="0"/>
              </a:spcAft>
            </a:pPr>
            <a:r>
              <a:rPr lang="ar-SA" sz="3200" b="1" dirty="0" smtClean="0">
                <a:solidFill>
                  <a:srgbClr val="FF0000"/>
                </a:solidFill>
                <a:latin typeface="Alexandria"/>
                <a:ea typeface="Calibri" panose="020F0502020204030204" pitchFamily="34" charset="0"/>
              </a:rPr>
              <a:t>بُعد الابتكار</a:t>
            </a:r>
            <a:endParaRPr lang="en-US" sz="3200" b="1" dirty="0">
              <a:solidFill>
                <a:srgbClr val="FF0000"/>
              </a:solidFill>
              <a:effectLst/>
              <a:latin typeface="Alexandria"/>
              <a:ea typeface="Calibri" panose="020F0502020204030204" pitchFamily="34" charset="0"/>
            </a:endParaRPr>
          </a:p>
        </p:txBody>
      </p:sp>
      <p:pic>
        <p:nvPicPr>
          <p:cNvPr id="4" name="صورة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086725" y="1391735"/>
            <a:ext cx="4476749" cy="4749657"/>
          </a:xfrm>
          <a:prstGeom prst="rect">
            <a:avLst/>
          </a:prstGeom>
        </p:spPr>
      </p:pic>
      <p:sp>
        <p:nvSpPr>
          <p:cNvPr id="12" name="مستطيل 11"/>
          <p:cNvSpPr/>
          <p:nvPr/>
        </p:nvSpPr>
        <p:spPr>
          <a:xfrm>
            <a:off x="752474" y="2240021"/>
            <a:ext cx="7334251" cy="733534"/>
          </a:xfrm>
          <a:prstGeom prst="rect">
            <a:avLst/>
          </a:prstGeom>
        </p:spPr>
        <p:txBody>
          <a:bodyPr wrap="square">
            <a:spAutoFit/>
          </a:bodyPr>
          <a:lstStyle/>
          <a:p>
            <a:pPr algn="justLow" rtl="1">
              <a:lnSpc>
                <a:spcPts val="5000"/>
              </a:lnSpc>
              <a:spcAft>
                <a:spcPts val="0"/>
              </a:spcAft>
            </a:pPr>
            <a:r>
              <a:rPr lang="ar-SA" sz="2800" dirty="0" smtClean="0">
                <a:latin typeface="Alexandria"/>
                <a:ea typeface="Calibri" panose="020F0502020204030204" pitchFamily="34" charset="0"/>
              </a:rPr>
              <a:t>القدرة على التكيف: كيف تستجيب المؤسسة للتغيرات العالمية.</a:t>
            </a:r>
            <a:endParaRPr lang="en-US" sz="2800" dirty="0">
              <a:effectLst/>
              <a:latin typeface="Alexandria"/>
              <a:ea typeface="Calibri" panose="020F0502020204030204" pitchFamily="34" charset="0"/>
            </a:endParaRPr>
          </a:p>
        </p:txBody>
      </p:sp>
      <p:sp>
        <p:nvSpPr>
          <p:cNvPr id="13" name="مستطيل 12"/>
          <p:cNvSpPr/>
          <p:nvPr/>
        </p:nvSpPr>
        <p:spPr>
          <a:xfrm>
            <a:off x="752474" y="2973555"/>
            <a:ext cx="7334251" cy="733534"/>
          </a:xfrm>
          <a:prstGeom prst="rect">
            <a:avLst/>
          </a:prstGeom>
        </p:spPr>
        <p:txBody>
          <a:bodyPr wrap="square">
            <a:spAutoFit/>
          </a:bodyPr>
          <a:lstStyle/>
          <a:p>
            <a:pPr algn="justLow" rtl="1">
              <a:lnSpc>
                <a:spcPts val="5000"/>
              </a:lnSpc>
              <a:spcAft>
                <a:spcPts val="0"/>
              </a:spcAft>
            </a:pPr>
            <a:r>
              <a:rPr lang="ar-SA" sz="2800" dirty="0" smtClean="0">
                <a:latin typeface="Alexandria"/>
                <a:ea typeface="Calibri" panose="020F0502020204030204" pitchFamily="34" charset="0"/>
              </a:rPr>
              <a:t>الريادة الفكرية: هل ستقود المؤسسة السوق أم ستكتفي بالتقليد.</a:t>
            </a:r>
            <a:endParaRPr lang="en-US" sz="2800" dirty="0">
              <a:effectLst/>
              <a:latin typeface="Alexandria"/>
              <a:ea typeface="Calibri" panose="020F0502020204030204" pitchFamily="34" charset="0"/>
            </a:endParaRPr>
          </a:p>
        </p:txBody>
      </p:sp>
      <p:sp>
        <p:nvSpPr>
          <p:cNvPr id="14" name="مستطيل 13"/>
          <p:cNvSpPr/>
          <p:nvPr/>
        </p:nvSpPr>
        <p:spPr>
          <a:xfrm>
            <a:off x="752474" y="3937427"/>
            <a:ext cx="7334251" cy="1374735"/>
          </a:xfrm>
          <a:prstGeom prst="rect">
            <a:avLst/>
          </a:prstGeom>
        </p:spPr>
        <p:txBody>
          <a:bodyPr wrap="square">
            <a:spAutoFit/>
          </a:bodyPr>
          <a:lstStyle/>
          <a:p>
            <a:pPr algn="justLow" rtl="1">
              <a:lnSpc>
                <a:spcPts val="5000"/>
              </a:lnSpc>
              <a:spcAft>
                <a:spcPts val="0"/>
              </a:spcAft>
            </a:pPr>
            <a:r>
              <a:rPr lang="ar-SA" sz="2800" dirty="0" smtClean="0">
                <a:latin typeface="Alexandria"/>
                <a:ea typeface="Calibri" panose="020F0502020204030204" pitchFamily="34" charset="0"/>
              </a:rPr>
              <a:t>حل المشكلات من خلال تقديم حلول إبداعية لتحديات العملاء والمجتمع.</a:t>
            </a:r>
            <a:endParaRPr lang="en-US" sz="2800" dirty="0">
              <a:effectLst/>
              <a:latin typeface="Alexandria"/>
              <a:ea typeface="Calibri" panose="020F0502020204030204" pitchFamily="34" charset="0"/>
            </a:endParaRPr>
          </a:p>
        </p:txBody>
      </p:sp>
    </p:spTree>
    <p:extLst>
      <p:ext uri="{BB962C8B-B14F-4D97-AF65-F5344CB8AC3E}">
        <p14:creationId xmlns:p14="http://schemas.microsoft.com/office/powerpoint/2010/main" val="3934194097"/>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randombar(horizont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25"/>
                                        </p:tgtEl>
                                        <p:attrNameLst>
                                          <p:attrName>style.visibility</p:attrName>
                                        </p:attrNameLst>
                                      </p:cBhvr>
                                      <p:to>
                                        <p:strVal val="visible"/>
                                      </p:to>
                                    </p:set>
                                    <p:animEffect transition="in" filter="randombar(horizontal)">
                                      <p:cBhvr>
                                        <p:cTn id="12" dur="500"/>
                                        <p:tgtEl>
                                          <p:spTgt spid="25"/>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9"/>
                                        </p:tgtEl>
                                        <p:attrNameLst>
                                          <p:attrName>style.visibility</p:attrName>
                                        </p:attrNameLst>
                                      </p:cBhvr>
                                      <p:to>
                                        <p:strVal val="visible"/>
                                      </p:to>
                                    </p:set>
                                    <p:animEffect transition="in" filter="randombar(horizontal)">
                                      <p:cBhvr>
                                        <p:cTn id="17" dur="500"/>
                                        <p:tgtEl>
                                          <p:spTgt spid="9"/>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nodeType="clickEffect">
                                  <p:stCondLst>
                                    <p:cond delay="0"/>
                                  </p:stCondLst>
                                  <p:childTnLst>
                                    <p:set>
                                      <p:cBhvr>
                                        <p:cTn id="21" dur="1" fill="hold">
                                          <p:stCondLst>
                                            <p:cond delay="0"/>
                                          </p:stCondLst>
                                        </p:cTn>
                                        <p:tgtEl>
                                          <p:spTgt spid="4"/>
                                        </p:tgtEl>
                                        <p:attrNameLst>
                                          <p:attrName>style.visibility</p:attrName>
                                        </p:attrNameLst>
                                      </p:cBhvr>
                                      <p:to>
                                        <p:strVal val="visible"/>
                                      </p:to>
                                    </p:set>
                                    <p:animEffect transition="in" filter="randombar(horizontal)">
                                      <p:cBhvr>
                                        <p:cTn id="22" dur="500"/>
                                        <p:tgtEl>
                                          <p:spTgt spid="4"/>
                                        </p:tgtEl>
                                      </p:cBhvr>
                                    </p:animEffect>
                                  </p:childTnLst>
                                </p:cTn>
                              </p:par>
                            </p:childTnLst>
                          </p:cTn>
                        </p:par>
                      </p:childTnLst>
                    </p:cTn>
                  </p:par>
                  <p:par>
                    <p:cTn id="23" fill="hold">
                      <p:stCondLst>
                        <p:cond delay="indefinite"/>
                      </p:stCondLst>
                      <p:childTnLst>
                        <p:par>
                          <p:cTn id="24" fill="hold">
                            <p:stCondLst>
                              <p:cond delay="0"/>
                            </p:stCondLst>
                            <p:childTnLst>
                              <p:par>
                                <p:cTn id="25" presetID="14" presetClass="entr" presetSubtype="10" fill="hold" grpId="0" nodeType="clickEffect">
                                  <p:stCondLst>
                                    <p:cond delay="0"/>
                                  </p:stCondLst>
                                  <p:childTnLst>
                                    <p:set>
                                      <p:cBhvr>
                                        <p:cTn id="26" dur="1" fill="hold">
                                          <p:stCondLst>
                                            <p:cond delay="0"/>
                                          </p:stCondLst>
                                        </p:cTn>
                                        <p:tgtEl>
                                          <p:spTgt spid="12"/>
                                        </p:tgtEl>
                                        <p:attrNameLst>
                                          <p:attrName>style.visibility</p:attrName>
                                        </p:attrNameLst>
                                      </p:cBhvr>
                                      <p:to>
                                        <p:strVal val="visible"/>
                                      </p:to>
                                    </p:set>
                                    <p:animEffect transition="in" filter="randombar(horizontal)">
                                      <p:cBhvr>
                                        <p:cTn id="27" dur="500"/>
                                        <p:tgtEl>
                                          <p:spTgt spid="12"/>
                                        </p:tgtEl>
                                      </p:cBhvr>
                                    </p:animEffect>
                                  </p:childTnLst>
                                </p:cTn>
                              </p:par>
                            </p:childTnLst>
                          </p:cTn>
                        </p:par>
                      </p:childTnLst>
                    </p:cTn>
                  </p:par>
                  <p:par>
                    <p:cTn id="28" fill="hold">
                      <p:stCondLst>
                        <p:cond delay="indefinite"/>
                      </p:stCondLst>
                      <p:childTnLst>
                        <p:par>
                          <p:cTn id="29" fill="hold">
                            <p:stCondLst>
                              <p:cond delay="0"/>
                            </p:stCondLst>
                            <p:childTnLst>
                              <p:par>
                                <p:cTn id="30" presetID="14" presetClass="entr" presetSubtype="10" fill="hold" grpId="0" nodeType="clickEffect">
                                  <p:stCondLst>
                                    <p:cond delay="0"/>
                                  </p:stCondLst>
                                  <p:childTnLst>
                                    <p:set>
                                      <p:cBhvr>
                                        <p:cTn id="31" dur="1" fill="hold">
                                          <p:stCondLst>
                                            <p:cond delay="0"/>
                                          </p:stCondLst>
                                        </p:cTn>
                                        <p:tgtEl>
                                          <p:spTgt spid="13"/>
                                        </p:tgtEl>
                                        <p:attrNameLst>
                                          <p:attrName>style.visibility</p:attrName>
                                        </p:attrNameLst>
                                      </p:cBhvr>
                                      <p:to>
                                        <p:strVal val="visible"/>
                                      </p:to>
                                    </p:set>
                                    <p:animEffect transition="in" filter="randombar(horizontal)">
                                      <p:cBhvr>
                                        <p:cTn id="32" dur="500"/>
                                        <p:tgtEl>
                                          <p:spTgt spid="13"/>
                                        </p:tgtEl>
                                      </p:cBhvr>
                                    </p:animEffect>
                                  </p:childTnLst>
                                </p:cTn>
                              </p:par>
                            </p:childTnLst>
                          </p:cTn>
                        </p:par>
                      </p:childTnLst>
                    </p:cTn>
                  </p:par>
                  <p:par>
                    <p:cTn id="33" fill="hold">
                      <p:stCondLst>
                        <p:cond delay="indefinite"/>
                      </p:stCondLst>
                      <p:childTnLst>
                        <p:par>
                          <p:cTn id="34" fill="hold">
                            <p:stCondLst>
                              <p:cond delay="0"/>
                            </p:stCondLst>
                            <p:childTnLst>
                              <p:par>
                                <p:cTn id="35" presetID="14" presetClass="entr" presetSubtype="10" fill="hold" grpId="0" nodeType="clickEffect">
                                  <p:stCondLst>
                                    <p:cond delay="0"/>
                                  </p:stCondLst>
                                  <p:childTnLst>
                                    <p:set>
                                      <p:cBhvr>
                                        <p:cTn id="36" dur="1" fill="hold">
                                          <p:stCondLst>
                                            <p:cond delay="0"/>
                                          </p:stCondLst>
                                        </p:cTn>
                                        <p:tgtEl>
                                          <p:spTgt spid="14"/>
                                        </p:tgtEl>
                                        <p:attrNameLst>
                                          <p:attrName>style.visibility</p:attrName>
                                        </p:attrNameLst>
                                      </p:cBhvr>
                                      <p:to>
                                        <p:strVal val="visible"/>
                                      </p:to>
                                    </p:set>
                                    <p:animEffect transition="in" filter="randombar(horizontal)">
                                      <p:cBhvr>
                                        <p:cTn id="37"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3" grpId="0"/>
      <p:bldP spid="9" grpId="0"/>
      <p:bldP spid="12" grpId="0"/>
      <p:bldP spid="13" grpId="0"/>
      <p:bldP spid="14"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316480" y="498002"/>
            <a:ext cx="3108960"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400050" y="1155869"/>
            <a:ext cx="11191875" cy="543543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ts val="5000"/>
              </a:lnSpc>
            </a:pPr>
            <a:endParaRPr lang="en-US" sz="2800" dirty="0">
              <a:solidFill>
                <a:schemeClr val="tx1"/>
              </a:solidFill>
              <a:latin typeface="Alexandria"/>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Rectangle: Rounded Corners 33"/>
          <p:cNvSpPr/>
          <p:nvPr/>
        </p:nvSpPr>
        <p:spPr>
          <a:xfrm>
            <a:off x="-351535" y="6024452"/>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dirty="0" smtClean="0">
                <a:solidFill>
                  <a:schemeClr val="bg1"/>
                </a:solidFill>
                <a:latin typeface="Alexandria"/>
              </a:rPr>
              <a:t>Second </a:t>
            </a:r>
            <a:r>
              <a:rPr lang="en-US" sz="2800" dirty="0">
                <a:solidFill>
                  <a:schemeClr val="bg1"/>
                </a:solidFill>
                <a:latin typeface="Alexandria"/>
              </a:rPr>
              <a:t>Lecture</a:t>
            </a:r>
            <a:endParaRPr lang="en-US" sz="2800" b="1" dirty="0">
              <a:solidFill>
                <a:schemeClr val="bg1"/>
              </a:solidFill>
              <a:latin typeface="Alexandria"/>
              <a:cs typeface="Alexandria" charset="0"/>
            </a:endParaRPr>
          </a:p>
        </p:txBody>
      </p:sp>
      <p:sp>
        <p:nvSpPr>
          <p:cNvPr id="3" name="مستطيل 2"/>
          <p:cNvSpPr/>
          <p:nvPr/>
        </p:nvSpPr>
        <p:spPr>
          <a:xfrm>
            <a:off x="5364479" y="89590"/>
            <a:ext cx="6562049" cy="689997"/>
          </a:xfrm>
          <a:prstGeom prst="rect">
            <a:avLst/>
          </a:prstGeom>
        </p:spPr>
        <p:txBody>
          <a:bodyPr wrap="square">
            <a:spAutoFit/>
          </a:bodyPr>
          <a:lstStyle/>
          <a:p>
            <a:pPr algn="justLow" rtl="1">
              <a:lnSpc>
                <a:spcPts val="5000"/>
              </a:lnSpc>
              <a:spcAft>
                <a:spcPts val="0"/>
              </a:spcAft>
            </a:pPr>
            <a:r>
              <a:rPr lang="ar-SA" sz="4000" b="1" dirty="0">
                <a:solidFill>
                  <a:srgbClr val="00AEEF"/>
                </a:solidFill>
                <a:latin typeface="Alexandria"/>
                <a:ea typeface="Calibri" panose="020F0502020204030204" pitchFamily="34" charset="0"/>
              </a:rPr>
              <a:t>مدرسة (</a:t>
            </a:r>
            <a:r>
              <a:rPr lang="en-US" sz="4000" b="1" dirty="0">
                <a:solidFill>
                  <a:srgbClr val="00AEEF"/>
                </a:solidFill>
                <a:latin typeface="Alexandria"/>
                <a:ea typeface="Calibri" panose="020F0502020204030204" pitchFamily="34" charset="0"/>
              </a:rPr>
              <a:t>Reputation Institute</a:t>
            </a:r>
            <a:r>
              <a:rPr lang="ar-SA" sz="4000" b="1" dirty="0">
                <a:solidFill>
                  <a:srgbClr val="00AEEF"/>
                </a:solidFill>
                <a:latin typeface="Alexandria"/>
                <a:ea typeface="Calibri" panose="020F0502020204030204" pitchFamily="34" charset="0"/>
              </a:rPr>
              <a:t>)</a:t>
            </a:r>
            <a:endParaRPr lang="en-US" sz="4000" b="1" dirty="0">
              <a:solidFill>
                <a:srgbClr val="00AEEF"/>
              </a:solidFill>
              <a:latin typeface="Alexandria"/>
              <a:ea typeface="Calibri" panose="020F0502020204030204" pitchFamily="34" charset="0"/>
            </a:endParaRPr>
          </a:p>
        </p:txBody>
      </p:sp>
      <p:sp>
        <p:nvSpPr>
          <p:cNvPr id="9" name="مستطيل 8"/>
          <p:cNvSpPr/>
          <p:nvPr/>
        </p:nvSpPr>
        <p:spPr>
          <a:xfrm>
            <a:off x="4346256" y="1253297"/>
            <a:ext cx="2036446" cy="733534"/>
          </a:xfrm>
          <a:prstGeom prst="rect">
            <a:avLst/>
          </a:prstGeom>
        </p:spPr>
        <p:txBody>
          <a:bodyPr wrap="square">
            <a:spAutoFit/>
          </a:bodyPr>
          <a:lstStyle/>
          <a:p>
            <a:pPr algn="justLow" rtl="1">
              <a:lnSpc>
                <a:spcPts val="5000"/>
              </a:lnSpc>
              <a:spcAft>
                <a:spcPts val="0"/>
              </a:spcAft>
            </a:pPr>
            <a:r>
              <a:rPr lang="ar-SA" sz="3200" b="1" dirty="0" smtClean="0">
                <a:solidFill>
                  <a:srgbClr val="FF0000"/>
                </a:solidFill>
                <a:latin typeface="Alexandria"/>
                <a:ea typeface="Calibri" panose="020F0502020204030204" pitchFamily="34" charset="0"/>
              </a:rPr>
              <a:t>بُعد الابتكار</a:t>
            </a:r>
            <a:endParaRPr lang="en-US" sz="3200" b="1" dirty="0">
              <a:solidFill>
                <a:srgbClr val="FF0000"/>
              </a:solidFill>
              <a:effectLst/>
              <a:latin typeface="Alexandria"/>
              <a:ea typeface="Calibri" panose="020F0502020204030204" pitchFamily="34" charset="0"/>
            </a:endParaRPr>
          </a:p>
        </p:txBody>
      </p:sp>
      <p:sp>
        <p:nvSpPr>
          <p:cNvPr id="12" name="مستطيل 11"/>
          <p:cNvSpPr/>
          <p:nvPr/>
        </p:nvSpPr>
        <p:spPr>
          <a:xfrm>
            <a:off x="585515" y="1768017"/>
            <a:ext cx="8705850" cy="654988"/>
          </a:xfrm>
          <a:prstGeom prst="rect">
            <a:avLst/>
          </a:prstGeom>
        </p:spPr>
        <p:txBody>
          <a:bodyPr wrap="square">
            <a:spAutoFit/>
          </a:bodyPr>
          <a:lstStyle/>
          <a:p>
            <a:pPr algn="justLow" rtl="1">
              <a:lnSpc>
                <a:spcPts val="5000"/>
              </a:lnSpc>
              <a:spcAft>
                <a:spcPts val="0"/>
              </a:spcAft>
            </a:pPr>
            <a:r>
              <a:rPr lang="ar-SA" sz="2800" dirty="0" smtClean="0">
                <a:latin typeface="Alexandria"/>
                <a:ea typeface="Calibri" panose="020F0502020204030204" pitchFamily="34" charset="0"/>
              </a:rPr>
              <a:t>لكي </a:t>
            </a:r>
            <a:r>
              <a:rPr lang="ar-SA" sz="2800" smtClean="0">
                <a:latin typeface="Alexandria"/>
                <a:ea typeface="Calibri" panose="020F0502020204030204" pitchFamily="34" charset="0"/>
              </a:rPr>
              <a:t>يكون </a:t>
            </a:r>
            <a:r>
              <a:rPr lang="ar-SA" sz="2800" smtClean="0">
                <a:latin typeface="Alexandria"/>
                <a:ea typeface="Calibri" panose="020F0502020204030204" pitchFamily="34" charset="0"/>
              </a:rPr>
              <a:t>الابتكار </a:t>
            </a:r>
            <a:r>
              <a:rPr lang="ar-SA" sz="2800" dirty="0" smtClean="0">
                <a:latin typeface="Alexandria"/>
                <a:ea typeface="Calibri" panose="020F0502020204030204" pitchFamily="34" charset="0"/>
              </a:rPr>
              <a:t>رافداً للسمعة يجب أن يلمس الجمهور جوانب محددة منها:</a:t>
            </a:r>
            <a:endParaRPr lang="en-US" sz="2800" dirty="0">
              <a:effectLst/>
              <a:latin typeface="Alexandria"/>
              <a:ea typeface="Calibri" panose="020F0502020204030204" pitchFamily="34" charset="0"/>
            </a:endParaRPr>
          </a:p>
        </p:txBody>
      </p:sp>
      <p:pic>
        <p:nvPicPr>
          <p:cNvPr id="2" name="صورة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401174" y="1523579"/>
            <a:ext cx="2768599" cy="4500873"/>
          </a:xfrm>
          <a:prstGeom prst="rect">
            <a:avLst/>
          </a:prstGeom>
        </p:spPr>
      </p:pic>
      <p:graphicFrame>
        <p:nvGraphicFramePr>
          <p:cNvPr id="6" name="رسم تخطيطي 5"/>
          <p:cNvGraphicFramePr/>
          <p:nvPr>
            <p:extLst>
              <p:ext uri="{D42A27DB-BD31-4B8C-83A1-F6EECF244321}">
                <p14:modId xmlns:p14="http://schemas.microsoft.com/office/powerpoint/2010/main" val="583093294"/>
              </p:ext>
            </p:extLst>
          </p:nvPr>
        </p:nvGraphicFramePr>
        <p:xfrm>
          <a:off x="1790700" y="2407328"/>
          <a:ext cx="7032626" cy="4151502"/>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3323700908"/>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randombar(horizont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25"/>
                                        </p:tgtEl>
                                        <p:attrNameLst>
                                          <p:attrName>style.visibility</p:attrName>
                                        </p:attrNameLst>
                                      </p:cBhvr>
                                      <p:to>
                                        <p:strVal val="visible"/>
                                      </p:to>
                                    </p:set>
                                    <p:animEffect transition="in" filter="randombar(horizontal)">
                                      <p:cBhvr>
                                        <p:cTn id="12" dur="500"/>
                                        <p:tgtEl>
                                          <p:spTgt spid="25"/>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9"/>
                                        </p:tgtEl>
                                        <p:attrNameLst>
                                          <p:attrName>style.visibility</p:attrName>
                                        </p:attrNameLst>
                                      </p:cBhvr>
                                      <p:to>
                                        <p:strVal val="visible"/>
                                      </p:to>
                                    </p:set>
                                    <p:animEffect transition="in" filter="randombar(horizontal)">
                                      <p:cBhvr>
                                        <p:cTn id="17" dur="500"/>
                                        <p:tgtEl>
                                          <p:spTgt spid="9"/>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nodeType="clickEffect">
                                  <p:stCondLst>
                                    <p:cond delay="0"/>
                                  </p:stCondLst>
                                  <p:childTnLst>
                                    <p:set>
                                      <p:cBhvr>
                                        <p:cTn id="21" dur="1" fill="hold">
                                          <p:stCondLst>
                                            <p:cond delay="0"/>
                                          </p:stCondLst>
                                        </p:cTn>
                                        <p:tgtEl>
                                          <p:spTgt spid="2"/>
                                        </p:tgtEl>
                                        <p:attrNameLst>
                                          <p:attrName>style.visibility</p:attrName>
                                        </p:attrNameLst>
                                      </p:cBhvr>
                                      <p:to>
                                        <p:strVal val="visible"/>
                                      </p:to>
                                    </p:set>
                                    <p:animEffect transition="in" filter="randombar(horizontal)">
                                      <p:cBhvr>
                                        <p:cTn id="22" dur="500"/>
                                        <p:tgtEl>
                                          <p:spTgt spid="2"/>
                                        </p:tgtEl>
                                      </p:cBhvr>
                                    </p:animEffect>
                                  </p:childTnLst>
                                </p:cTn>
                              </p:par>
                            </p:childTnLst>
                          </p:cTn>
                        </p:par>
                      </p:childTnLst>
                    </p:cTn>
                  </p:par>
                  <p:par>
                    <p:cTn id="23" fill="hold">
                      <p:stCondLst>
                        <p:cond delay="indefinite"/>
                      </p:stCondLst>
                      <p:childTnLst>
                        <p:par>
                          <p:cTn id="24" fill="hold">
                            <p:stCondLst>
                              <p:cond delay="0"/>
                            </p:stCondLst>
                            <p:childTnLst>
                              <p:par>
                                <p:cTn id="25" presetID="14" presetClass="entr" presetSubtype="10" fill="hold" grpId="0" nodeType="clickEffect">
                                  <p:stCondLst>
                                    <p:cond delay="0"/>
                                  </p:stCondLst>
                                  <p:childTnLst>
                                    <p:set>
                                      <p:cBhvr>
                                        <p:cTn id="26" dur="1" fill="hold">
                                          <p:stCondLst>
                                            <p:cond delay="0"/>
                                          </p:stCondLst>
                                        </p:cTn>
                                        <p:tgtEl>
                                          <p:spTgt spid="12"/>
                                        </p:tgtEl>
                                        <p:attrNameLst>
                                          <p:attrName>style.visibility</p:attrName>
                                        </p:attrNameLst>
                                      </p:cBhvr>
                                      <p:to>
                                        <p:strVal val="visible"/>
                                      </p:to>
                                    </p:set>
                                    <p:animEffect transition="in" filter="randombar(horizontal)">
                                      <p:cBhvr>
                                        <p:cTn id="27" dur="500"/>
                                        <p:tgtEl>
                                          <p:spTgt spid="12"/>
                                        </p:tgtEl>
                                      </p:cBhvr>
                                    </p:animEffect>
                                  </p:childTnLst>
                                </p:cTn>
                              </p:par>
                            </p:childTnLst>
                          </p:cTn>
                        </p:par>
                      </p:childTnLst>
                    </p:cTn>
                  </p:par>
                  <p:par>
                    <p:cTn id="28" fill="hold">
                      <p:stCondLst>
                        <p:cond delay="indefinite"/>
                      </p:stCondLst>
                      <p:childTnLst>
                        <p:par>
                          <p:cTn id="29" fill="hold">
                            <p:stCondLst>
                              <p:cond delay="0"/>
                            </p:stCondLst>
                            <p:childTnLst>
                              <p:par>
                                <p:cTn id="30" presetID="14" presetClass="entr" presetSubtype="10" fill="hold" grpId="0" nodeType="clickEffect">
                                  <p:stCondLst>
                                    <p:cond delay="0"/>
                                  </p:stCondLst>
                                  <p:childTnLst>
                                    <p:set>
                                      <p:cBhvr>
                                        <p:cTn id="31" dur="1" fill="hold">
                                          <p:stCondLst>
                                            <p:cond delay="0"/>
                                          </p:stCondLst>
                                        </p:cTn>
                                        <p:tgtEl>
                                          <p:spTgt spid="6">
                                            <p:graphicEl>
                                              <a:dgm id="{FFECB7A6-5845-4CDF-ACA4-7A51372B941E}"/>
                                            </p:graphicEl>
                                          </p:spTgt>
                                        </p:tgtEl>
                                        <p:attrNameLst>
                                          <p:attrName>style.visibility</p:attrName>
                                        </p:attrNameLst>
                                      </p:cBhvr>
                                      <p:to>
                                        <p:strVal val="visible"/>
                                      </p:to>
                                    </p:set>
                                    <p:animEffect transition="in" filter="randombar(horizontal)">
                                      <p:cBhvr>
                                        <p:cTn id="32" dur="500"/>
                                        <p:tgtEl>
                                          <p:spTgt spid="6">
                                            <p:graphicEl>
                                              <a:dgm id="{FFECB7A6-5845-4CDF-ACA4-7A51372B941E}"/>
                                            </p:graphicEl>
                                          </p:spTgt>
                                        </p:tgtEl>
                                      </p:cBhvr>
                                    </p:animEffect>
                                  </p:childTnLst>
                                </p:cTn>
                              </p:par>
                              <p:par>
                                <p:cTn id="33" presetID="14" presetClass="entr" presetSubtype="10" fill="hold" grpId="0" nodeType="withEffect">
                                  <p:stCondLst>
                                    <p:cond delay="0"/>
                                  </p:stCondLst>
                                  <p:childTnLst>
                                    <p:set>
                                      <p:cBhvr>
                                        <p:cTn id="34" dur="1" fill="hold">
                                          <p:stCondLst>
                                            <p:cond delay="0"/>
                                          </p:stCondLst>
                                        </p:cTn>
                                        <p:tgtEl>
                                          <p:spTgt spid="6">
                                            <p:graphicEl>
                                              <a:dgm id="{E536CE5E-AE33-4FA8-9737-C429A0BC23CD}"/>
                                            </p:graphicEl>
                                          </p:spTgt>
                                        </p:tgtEl>
                                        <p:attrNameLst>
                                          <p:attrName>style.visibility</p:attrName>
                                        </p:attrNameLst>
                                      </p:cBhvr>
                                      <p:to>
                                        <p:strVal val="visible"/>
                                      </p:to>
                                    </p:set>
                                    <p:animEffect transition="in" filter="randombar(horizontal)">
                                      <p:cBhvr>
                                        <p:cTn id="35" dur="500"/>
                                        <p:tgtEl>
                                          <p:spTgt spid="6">
                                            <p:graphicEl>
                                              <a:dgm id="{E536CE5E-AE33-4FA8-9737-C429A0BC23CD}"/>
                                            </p:graphicEl>
                                          </p:spTgt>
                                        </p:tgtEl>
                                      </p:cBhvr>
                                    </p:animEffect>
                                  </p:childTnLst>
                                </p:cTn>
                              </p:par>
                            </p:childTnLst>
                          </p:cTn>
                        </p:par>
                      </p:childTnLst>
                    </p:cTn>
                  </p:par>
                  <p:par>
                    <p:cTn id="36" fill="hold">
                      <p:stCondLst>
                        <p:cond delay="indefinite"/>
                      </p:stCondLst>
                      <p:childTnLst>
                        <p:par>
                          <p:cTn id="37" fill="hold">
                            <p:stCondLst>
                              <p:cond delay="0"/>
                            </p:stCondLst>
                            <p:childTnLst>
                              <p:par>
                                <p:cTn id="38" presetID="14" presetClass="entr" presetSubtype="10" fill="hold" grpId="0" nodeType="clickEffect">
                                  <p:stCondLst>
                                    <p:cond delay="0"/>
                                  </p:stCondLst>
                                  <p:childTnLst>
                                    <p:set>
                                      <p:cBhvr>
                                        <p:cTn id="39" dur="1" fill="hold">
                                          <p:stCondLst>
                                            <p:cond delay="0"/>
                                          </p:stCondLst>
                                        </p:cTn>
                                        <p:tgtEl>
                                          <p:spTgt spid="6">
                                            <p:graphicEl>
                                              <a:dgm id="{AF525150-3EBA-443D-8D62-A0D9C34EFE41}"/>
                                            </p:graphicEl>
                                          </p:spTgt>
                                        </p:tgtEl>
                                        <p:attrNameLst>
                                          <p:attrName>style.visibility</p:attrName>
                                        </p:attrNameLst>
                                      </p:cBhvr>
                                      <p:to>
                                        <p:strVal val="visible"/>
                                      </p:to>
                                    </p:set>
                                    <p:animEffect transition="in" filter="randombar(horizontal)">
                                      <p:cBhvr>
                                        <p:cTn id="40" dur="500"/>
                                        <p:tgtEl>
                                          <p:spTgt spid="6">
                                            <p:graphicEl>
                                              <a:dgm id="{AF525150-3EBA-443D-8D62-A0D9C34EFE41}"/>
                                            </p:graphicEl>
                                          </p:spTgt>
                                        </p:tgtEl>
                                      </p:cBhvr>
                                    </p:animEffect>
                                  </p:childTnLst>
                                </p:cTn>
                              </p:par>
                              <p:par>
                                <p:cTn id="41" presetID="14" presetClass="entr" presetSubtype="10" fill="hold" grpId="0" nodeType="withEffect">
                                  <p:stCondLst>
                                    <p:cond delay="0"/>
                                  </p:stCondLst>
                                  <p:childTnLst>
                                    <p:set>
                                      <p:cBhvr>
                                        <p:cTn id="42" dur="1" fill="hold">
                                          <p:stCondLst>
                                            <p:cond delay="0"/>
                                          </p:stCondLst>
                                        </p:cTn>
                                        <p:tgtEl>
                                          <p:spTgt spid="6">
                                            <p:graphicEl>
                                              <a:dgm id="{A3839E30-8A67-42AD-8B8A-DB32A3536B0B}"/>
                                            </p:graphicEl>
                                          </p:spTgt>
                                        </p:tgtEl>
                                        <p:attrNameLst>
                                          <p:attrName>style.visibility</p:attrName>
                                        </p:attrNameLst>
                                      </p:cBhvr>
                                      <p:to>
                                        <p:strVal val="visible"/>
                                      </p:to>
                                    </p:set>
                                    <p:animEffect transition="in" filter="randombar(horizontal)">
                                      <p:cBhvr>
                                        <p:cTn id="43" dur="500"/>
                                        <p:tgtEl>
                                          <p:spTgt spid="6">
                                            <p:graphicEl>
                                              <a:dgm id="{A3839E30-8A67-42AD-8B8A-DB32A3536B0B}"/>
                                            </p:graphicEl>
                                          </p:spTgt>
                                        </p:tgtEl>
                                      </p:cBhvr>
                                    </p:animEffect>
                                  </p:childTnLst>
                                </p:cTn>
                              </p:par>
                            </p:childTnLst>
                          </p:cTn>
                        </p:par>
                      </p:childTnLst>
                    </p:cTn>
                  </p:par>
                  <p:par>
                    <p:cTn id="44" fill="hold">
                      <p:stCondLst>
                        <p:cond delay="indefinite"/>
                      </p:stCondLst>
                      <p:childTnLst>
                        <p:par>
                          <p:cTn id="45" fill="hold">
                            <p:stCondLst>
                              <p:cond delay="0"/>
                            </p:stCondLst>
                            <p:childTnLst>
                              <p:par>
                                <p:cTn id="46" presetID="14" presetClass="entr" presetSubtype="10" fill="hold" grpId="0" nodeType="clickEffect">
                                  <p:stCondLst>
                                    <p:cond delay="0"/>
                                  </p:stCondLst>
                                  <p:childTnLst>
                                    <p:set>
                                      <p:cBhvr>
                                        <p:cTn id="47" dur="1" fill="hold">
                                          <p:stCondLst>
                                            <p:cond delay="0"/>
                                          </p:stCondLst>
                                        </p:cTn>
                                        <p:tgtEl>
                                          <p:spTgt spid="6">
                                            <p:graphicEl>
                                              <a:dgm id="{61F5AFE8-6860-40BF-8BE3-AE083E7B4EE1}"/>
                                            </p:graphicEl>
                                          </p:spTgt>
                                        </p:tgtEl>
                                        <p:attrNameLst>
                                          <p:attrName>style.visibility</p:attrName>
                                        </p:attrNameLst>
                                      </p:cBhvr>
                                      <p:to>
                                        <p:strVal val="visible"/>
                                      </p:to>
                                    </p:set>
                                    <p:animEffect transition="in" filter="randombar(horizontal)">
                                      <p:cBhvr>
                                        <p:cTn id="48" dur="500"/>
                                        <p:tgtEl>
                                          <p:spTgt spid="6">
                                            <p:graphicEl>
                                              <a:dgm id="{61F5AFE8-6860-40BF-8BE3-AE083E7B4EE1}"/>
                                            </p:graphicEl>
                                          </p:spTgt>
                                        </p:tgtEl>
                                      </p:cBhvr>
                                    </p:animEffect>
                                  </p:childTnLst>
                                </p:cTn>
                              </p:par>
                              <p:par>
                                <p:cTn id="49" presetID="14" presetClass="entr" presetSubtype="10" fill="hold" grpId="0" nodeType="withEffect">
                                  <p:stCondLst>
                                    <p:cond delay="0"/>
                                  </p:stCondLst>
                                  <p:childTnLst>
                                    <p:set>
                                      <p:cBhvr>
                                        <p:cTn id="50" dur="1" fill="hold">
                                          <p:stCondLst>
                                            <p:cond delay="0"/>
                                          </p:stCondLst>
                                        </p:cTn>
                                        <p:tgtEl>
                                          <p:spTgt spid="6">
                                            <p:graphicEl>
                                              <a:dgm id="{E2BCE696-2F54-42BF-8700-40B7F610C1CC}"/>
                                            </p:graphicEl>
                                          </p:spTgt>
                                        </p:tgtEl>
                                        <p:attrNameLst>
                                          <p:attrName>style.visibility</p:attrName>
                                        </p:attrNameLst>
                                      </p:cBhvr>
                                      <p:to>
                                        <p:strVal val="visible"/>
                                      </p:to>
                                    </p:set>
                                    <p:animEffect transition="in" filter="randombar(horizontal)">
                                      <p:cBhvr>
                                        <p:cTn id="51" dur="500"/>
                                        <p:tgtEl>
                                          <p:spTgt spid="6">
                                            <p:graphicEl>
                                              <a:dgm id="{E2BCE696-2F54-42BF-8700-40B7F610C1CC}"/>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3" grpId="0"/>
      <p:bldP spid="9" grpId="0"/>
      <p:bldP spid="12" grpId="0"/>
      <p:bldGraphic spid="6" grpId="0">
        <p:bldSub>
          <a:bldDgm bld="one"/>
        </p:bldSub>
      </p:bldGraphic>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316480" y="498002"/>
            <a:ext cx="3108960"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400050" y="1155869"/>
            <a:ext cx="11191875" cy="543543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ts val="5000"/>
              </a:lnSpc>
            </a:pPr>
            <a:endParaRPr lang="en-US" sz="2800" dirty="0">
              <a:solidFill>
                <a:schemeClr val="tx1"/>
              </a:solidFill>
              <a:latin typeface="Alexandria"/>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Rectangle: Rounded Corners 33"/>
          <p:cNvSpPr/>
          <p:nvPr/>
        </p:nvSpPr>
        <p:spPr>
          <a:xfrm>
            <a:off x="-351535" y="6024452"/>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dirty="0" smtClean="0">
                <a:solidFill>
                  <a:schemeClr val="bg1"/>
                </a:solidFill>
                <a:latin typeface="Alexandria"/>
              </a:rPr>
              <a:t>Second </a:t>
            </a:r>
            <a:r>
              <a:rPr lang="en-US" sz="2800" dirty="0">
                <a:solidFill>
                  <a:schemeClr val="bg1"/>
                </a:solidFill>
                <a:latin typeface="Alexandria"/>
              </a:rPr>
              <a:t>Lecture</a:t>
            </a:r>
            <a:endParaRPr lang="en-US" sz="2800" b="1" dirty="0">
              <a:solidFill>
                <a:schemeClr val="bg1"/>
              </a:solidFill>
              <a:latin typeface="Alexandria"/>
              <a:cs typeface="Alexandria" charset="0"/>
            </a:endParaRPr>
          </a:p>
        </p:txBody>
      </p:sp>
      <p:sp>
        <p:nvSpPr>
          <p:cNvPr id="3" name="مستطيل 2"/>
          <p:cNvSpPr/>
          <p:nvPr/>
        </p:nvSpPr>
        <p:spPr>
          <a:xfrm>
            <a:off x="5364479" y="89590"/>
            <a:ext cx="6562049" cy="689997"/>
          </a:xfrm>
          <a:prstGeom prst="rect">
            <a:avLst/>
          </a:prstGeom>
        </p:spPr>
        <p:txBody>
          <a:bodyPr wrap="square">
            <a:spAutoFit/>
          </a:bodyPr>
          <a:lstStyle/>
          <a:p>
            <a:pPr algn="justLow" rtl="1">
              <a:lnSpc>
                <a:spcPts val="5000"/>
              </a:lnSpc>
              <a:spcAft>
                <a:spcPts val="0"/>
              </a:spcAft>
            </a:pPr>
            <a:r>
              <a:rPr lang="ar-SA" sz="4000" b="1" dirty="0">
                <a:solidFill>
                  <a:srgbClr val="00AEEF"/>
                </a:solidFill>
                <a:latin typeface="Alexandria"/>
                <a:ea typeface="Calibri" panose="020F0502020204030204" pitchFamily="34" charset="0"/>
              </a:rPr>
              <a:t>مدرسة (</a:t>
            </a:r>
            <a:r>
              <a:rPr lang="en-US" sz="4000" b="1" dirty="0">
                <a:solidFill>
                  <a:srgbClr val="00AEEF"/>
                </a:solidFill>
                <a:latin typeface="Alexandria"/>
                <a:ea typeface="Calibri" panose="020F0502020204030204" pitchFamily="34" charset="0"/>
              </a:rPr>
              <a:t>Reputation Institute</a:t>
            </a:r>
            <a:r>
              <a:rPr lang="ar-SA" sz="4000" b="1" dirty="0">
                <a:solidFill>
                  <a:srgbClr val="00AEEF"/>
                </a:solidFill>
                <a:latin typeface="Alexandria"/>
                <a:ea typeface="Calibri" panose="020F0502020204030204" pitchFamily="34" charset="0"/>
              </a:rPr>
              <a:t>)</a:t>
            </a:r>
            <a:endParaRPr lang="en-US" sz="4000" b="1" dirty="0">
              <a:solidFill>
                <a:srgbClr val="00AEEF"/>
              </a:solidFill>
              <a:latin typeface="Alexandria"/>
              <a:ea typeface="Calibri" panose="020F0502020204030204" pitchFamily="34" charset="0"/>
            </a:endParaRPr>
          </a:p>
        </p:txBody>
      </p:sp>
      <p:sp>
        <p:nvSpPr>
          <p:cNvPr id="9" name="مستطيل 8"/>
          <p:cNvSpPr/>
          <p:nvPr/>
        </p:nvSpPr>
        <p:spPr>
          <a:xfrm>
            <a:off x="4346256" y="1253297"/>
            <a:ext cx="2036446" cy="733534"/>
          </a:xfrm>
          <a:prstGeom prst="rect">
            <a:avLst/>
          </a:prstGeom>
        </p:spPr>
        <p:txBody>
          <a:bodyPr wrap="square">
            <a:spAutoFit/>
          </a:bodyPr>
          <a:lstStyle/>
          <a:p>
            <a:pPr algn="justLow" rtl="1">
              <a:lnSpc>
                <a:spcPts val="5000"/>
              </a:lnSpc>
              <a:spcAft>
                <a:spcPts val="0"/>
              </a:spcAft>
            </a:pPr>
            <a:r>
              <a:rPr lang="ar-SA" sz="3200" b="1" dirty="0" smtClean="0">
                <a:solidFill>
                  <a:srgbClr val="FF0000"/>
                </a:solidFill>
                <a:latin typeface="Alexandria"/>
                <a:ea typeface="Calibri" panose="020F0502020204030204" pitchFamily="34" charset="0"/>
              </a:rPr>
              <a:t>بُعد الابتكار</a:t>
            </a:r>
            <a:endParaRPr lang="en-US" sz="3200" b="1" dirty="0">
              <a:solidFill>
                <a:srgbClr val="FF0000"/>
              </a:solidFill>
              <a:effectLst/>
              <a:latin typeface="Alexandria"/>
              <a:ea typeface="Calibri" panose="020F0502020204030204" pitchFamily="34" charset="0"/>
            </a:endParaRPr>
          </a:p>
        </p:txBody>
      </p:sp>
      <p:sp>
        <p:nvSpPr>
          <p:cNvPr id="12" name="مستطيل 11"/>
          <p:cNvSpPr/>
          <p:nvPr/>
        </p:nvSpPr>
        <p:spPr>
          <a:xfrm>
            <a:off x="2881585" y="1745654"/>
            <a:ext cx="5995715" cy="733534"/>
          </a:xfrm>
          <a:prstGeom prst="rect">
            <a:avLst/>
          </a:prstGeom>
        </p:spPr>
        <p:txBody>
          <a:bodyPr wrap="square">
            <a:spAutoFit/>
          </a:bodyPr>
          <a:lstStyle/>
          <a:p>
            <a:pPr algn="justLow" rtl="1">
              <a:lnSpc>
                <a:spcPts val="5000"/>
              </a:lnSpc>
              <a:spcAft>
                <a:spcPts val="0"/>
              </a:spcAft>
            </a:pPr>
            <a:r>
              <a:rPr lang="ar-SA" sz="2800" dirty="0" smtClean="0">
                <a:latin typeface="Alexandria"/>
                <a:ea typeface="Calibri" panose="020F0502020204030204" pitchFamily="34" charset="0"/>
              </a:rPr>
              <a:t>كيف يؤثر الابتكار على أصحاب المصلحة:</a:t>
            </a:r>
            <a:endParaRPr lang="en-US" sz="2800" dirty="0">
              <a:effectLst/>
              <a:latin typeface="Alexandria"/>
              <a:ea typeface="Calibri" panose="020F0502020204030204" pitchFamily="34" charset="0"/>
            </a:endParaRPr>
          </a:p>
        </p:txBody>
      </p:sp>
      <p:pic>
        <p:nvPicPr>
          <p:cNvPr id="4" name="صورة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517448" y="1481137"/>
            <a:ext cx="2714625" cy="4738688"/>
          </a:xfrm>
          <a:prstGeom prst="rect">
            <a:avLst/>
          </a:prstGeom>
        </p:spPr>
      </p:pic>
      <p:graphicFrame>
        <p:nvGraphicFramePr>
          <p:cNvPr id="13" name="رسم تخطيطي 12"/>
          <p:cNvGraphicFramePr/>
          <p:nvPr>
            <p:extLst>
              <p:ext uri="{D42A27DB-BD31-4B8C-83A1-F6EECF244321}">
                <p14:modId xmlns:p14="http://schemas.microsoft.com/office/powerpoint/2010/main" val="171624691"/>
              </p:ext>
            </p:extLst>
          </p:nvPr>
        </p:nvGraphicFramePr>
        <p:xfrm>
          <a:off x="790575" y="2479188"/>
          <a:ext cx="8478095" cy="3500081"/>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909078506"/>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randombar(horizont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25"/>
                                        </p:tgtEl>
                                        <p:attrNameLst>
                                          <p:attrName>style.visibility</p:attrName>
                                        </p:attrNameLst>
                                      </p:cBhvr>
                                      <p:to>
                                        <p:strVal val="visible"/>
                                      </p:to>
                                    </p:set>
                                    <p:animEffect transition="in" filter="randombar(horizontal)">
                                      <p:cBhvr>
                                        <p:cTn id="12" dur="500"/>
                                        <p:tgtEl>
                                          <p:spTgt spid="25"/>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9"/>
                                        </p:tgtEl>
                                        <p:attrNameLst>
                                          <p:attrName>style.visibility</p:attrName>
                                        </p:attrNameLst>
                                      </p:cBhvr>
                                      <p:to>
                                        <p:strVal val="visible"/>
                                      </p:to>
                                    </p:set>
                                    <p:animEffect transition="in" filter="randombar(horizontal)">
                                      <p:cBhvr>
                                        <p:cTn id="17" dur="500"/>
                                        <p:tgtEl>
                                          <p:spTgt spid="9"/>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nodeType="clickEffect">
                                  <p:stCondLst>
                                    <p:cond delay="0"/>
                                  </p:stCondLst>
                                  <p:childTnLst>
                                    <p:set>
                                      <p:cBhvr>
                                        <p:cTn id="21" dur="1" fill="hold">
                                          <p:stCondLst>
                                            <p:cond delay="0"/>
                                          </p:stCondLst>
                                        </p:cTn>
                                        <p:tgtEl>
                                          <p:spTgt spid="4"/>
                                        </p:tgtEl>
                                        <p:attrNameLst>
                                          <p:attrName>style.visibility</p:attrName>
                                        </p:attrNameLst>
                                      </p:cBhvr>
                                      <p:to>
                                        <p:strVal val="visible"/>
                                      </p:to>
                                    </p:set>
                                    <p:animEffect transition="in" filter="randombar(horizontal)">
                                      <p:cBhvr>
                                        <p:cTn id="22" dur="500"/>
                                        <p:tgtEl>
                                          <p:spTgt spid="4"/>
                                        </p:tgtEl>
                                      </p:cBhvr>
                                    </p:animEffect>
                                  </p:childTnLst>
                                </p:cTn>
                              </p:par>
                            </p:childTnLst>
                          </p:cTn>
                        </p:par>
                      </p:childTnLst>
                    </p:cTn>
                  </p:par>
                  <p:par>
                    <p:cTn id="23" fill="hold">
                      <p:stCondLst>
                        <p:cond delay="indefinite"/>
                      </p:stCondLst>
                      <p:childTnLst>
                        <p:par>
                          <p:cTn id="24" fill="hold">
                            <p:stCondLst>
                              <p:cond delay="0"/>
                            </p:stCondLst>
                            <p:childTnLst>
                              <p:par>
                                <p:cTn id="25" presetID="14" presetClass="entr" presetSubtype="10" fill="hold" grpId="0" nodeType="clickEffect">
                                  <p:stCondLst>
                                    <p:cond delay="0"/>
                                  </p:stCondLst>
                                  <p:childTnLst>
                                    <p:set>
                                      <p:cBhvr>
                                        <p:cTn id="26" dur="1" fill="hold">
                                          <p:stCondLst>
                                            <p:cond delay="0"/>
                                          </p:stCondLst>
                                        </p:cTn>
                                        <p:tgtEl>
                                          <p:spTgt spid="13">
                                            <p:graphicEl>
                                              <a:dgm id="{6797D7D9-266D-4BEB-8967-EAB686B51A35}"/>
                                            </p:graphicEl>
                                          </p:spTgt>
                                        </p:tgtEl>
                                        <p:attrNameLst>
                                          <p:attrName>style.visibility</p:attrName>
                                        </p:attrNameLst>
                                      </p:cBhvr>
                                      <p:to>
                                        <p:strVal val="visible"/>
                                      </p:to>
                                    </p:set>
                                    <p:animEffect transition="in" filter="randombar(horizontal)">
                                      <p:cBhvr>
                                        <p:cTn id="27" dur="500"/>
                                        <p:tgtEl>
                                          <p:spTgt spid="13">
                                            <p:graphicEl>
                                              <a:dgm id="{6797D7D9-266D-4BEB-8967-EAB686B51A35}"/>
                                            </p:graphicEl>
                                          </p:spTgt>
                                        </p:tgtEl>
                                      </p:cBhvr>
                                    </p:animEffect>
                                  </p:childTnLst>
                                </p:cTn>
                              </p:par>
                            </p:childTnLst>
                          </p:cTn>
                        </p:par>
                      </p:childTnLst>
                    </p:cTn>
                  </p:par>
                  <p:par>
                    <p:cTn id="28" fill="hold">
                      <p:stCondLst>
                        <p:cond delay="indefinite"/>
                      </p:stCondLst>
                      <p:childTnLst>
                        <p:par>
                          <p:cTn id="29" fill="hold">
                            <p:stCondLst>
                              <p:cond delay="0"/>
                            </p:stCondLst>
                            <p:childTnLst>
                              <p:par>
                                <p:cTn id="30" presetID="14" presetClass="entr" presetSubtype="10" fill="hold" grpId="0" nodeType="clickEffect">
                                  <p:stCondLst>
                                    <p:cond delay="0"/>
                                  </p:stCondLst>
                                  <p:childTnLst>
                                    <p:set>
                                      <p:cBhvr>
                                        <p:cTn id="31" dur="1" fill="hold">
                                          <p:stCondLst>
                                            <p:cond delay="0"/>
                                          </p:stCondLst>
                                        </p:cTn>
                                        <p:tgtEl>
                                          <p:spTgt spid="13">
                                            <p:graphicEl>
                                              <a:dgm id="{489A1570-50CF-4B39-97F0-9D83721C6B14}"/>
                                            </p:graphicEl>
                                          </p:spTgt>
                                        </p:tgtEl>
                                        <p:attrNameLst>
                                          <p:attrName>style.visibility</p:attrName>
                                        </p:attrNameLst>
                                      </p:cBhvr>
                                      <p:to>
                                        <p:strVal val="visible"/>
                                      </p:to>
                                    </p:set>
                                    <p:animEffect transition="in" filter="randombar(horizontal)">
                                      <p:cBhvr>
                                        <p:cTn id="32" dur="500"/>
                                        <p:tgtEl>
                                          <p:spTgt spid="13">
                                            <p:graphicEl>
                                              <a:dgm id="{489A1570-50CF-4B39-97F0-9D83721C6B14}"/>
                                            </p:graphicEl>
                                          </p:spTgt>
                                        </p:tgtEl>
                                      </p:cBhvr>
                                    </p:animEffect>
                                  </p:childTnLst>
                                </p:cTn>
                              </p:par>
                            </p:childTnLst>
                          </p:cTn>
                        </p:par>
                      </p:childTnLst>
                    </p:cTn>
                  </p:par>
                  <p:par>
                    <p:cTn id="33" fill="hold">
                      <p:stCondLst>
                        <p:cond delay="indefinite"/>
                      </p:stCondLst>
                      <p:childTnLst>
                        <p:par>
                          <p:cTn id="34" fill="hold">
                            <p:stCondLst>
                              <p:cond delay="0"/>
                            </p:stCondLst>
                            <p:childTnLst>
                              <p:par>
                                <p:cTn id="35" presetID="14" presetClass="entr" presetSubtype="10" fill="hold" grpId="0" nodeType="clickEffect">
                                  <p:stCondLst>
                                    <p:cond delay="0"/>
                                  </p:stCondLst>
                                  <p:childTnLst>
                                    <p:set>
                                      <p:cBhvr>
                                        <p:cTn id="36" dur="1" fill="hold">
                                          <p:stCondLst>
                                            <p:cond delay="0"/>
                                          </p:stCondLst>
                                        </p:cTn>
                                        <p:tgtEl>
                                          <p:spTgt spid="13">
                                            <p:graphicEl>
                                              <a:dgm id="{B757238D-65F2-4728-B266-76A93C834B23}"/>
                                            </p:graphicEl>
                                          </p:spTgt>
                                        </p:tgtEl>
                                        <p:attrNameLst>
                                          <p:attrName>style.visibility</p:attrName>
                                        </p:attrNameLst>
                                      </p:cBhvr>
                                      <p:to>
                                        <p:strVal val="visible"/>
                                      </p:to>
                                    </p:set>
                                    <p:animEffect transition="in" filter="randombar(horizontal)">
                                      <p:cBhvr>
                                        <p:cTn id="37" dur="500"/>
                                        <p:tgtEl>
                                          <p:spTgt spid="13">
                                            <p:graphicEl>
                                              <a:dgm id="{B757238D-65F2-4728-B266-76A93C834B23}"/>
                                            </p:graphicEl>
                                          </p:spTgt>
                                        </p:tgtEl>
                                      </p:cBhvr>
                                    </p:animEffect>
                                  </p:childTnLst>
                                </p:cTn>
                              </p:par>
                            </p:childTnLst>
                          </p:cTn>
                        </p:par>
                      </p:childTnLst>
                    </p:cTn>
                  </p:par>
                  <p:par>
                    <p:cTn id="38" fill="hold">
                      <p:stCondLst>
                        <p:cond delay="indefinite"/>
                      </p:stCondLst>
                      <p:childTnLst>
                        <p:par>
                          <p:cTn id="39" fill="hold">
                            <p:stCondLst>
                              <p:cond delay="0"/>
                            </p:stCondLst>
                            <p:childTnLst>
                              <p:par>
                                <p:cTn id="40" presetID="14" presetClass="entr" presetSubtype="10" fill="hold" grpId="0" nodeType="clickEffect">
                                  <p:stCondLst>
                                    <p:cond delay="0"/>
                                  </p:stCondLst>
                                  <p:childTnLst>
                                    <p:set>
                                      <p:cBhvr>
                                        <p:cTn id="41" dur="1" fill="hold">
                                          <p:stCondLst>
                                            <p:cond delay="0"/>
                                          </p:stCondLst>
                                        </p:cTn>
                                        <p:tgtEl>
                                          <p:spTgt spid="13">
                                            <p:graphicEl>
                                              <a:dgm id="{82C95A22-9947-4C10-A363-1E62AD5B5208}"/>
                                            </p:graphicEl>
                                          </p:spTgt>
                                        </p:tgtEl>
                                        <p:attrNameLst>
                                          <p:attrName>style.visibility</p:attrName>
                                        </p:attrNameLst>
                                      </p:cBhvr>
                                      <p:to>
                                        <p:strVal val="visible"/>
                                      </p:to>
                                    </p:set>
                                    <p:animEffect transition="in" filter="randombar(horizontal)">
                                      <p:cBhvr>
                                        <p:cTn id="42" dur="500"/>
                                        <p:tgtEl>
                                          <p:spTgt spid="13">
                                            <p:graphicEl>
                                              <a:dgm id="{82C95A22-9947-4C10-A363-1E62AD5B5208}"/>
                                            </p:graphicEl>
                                          </p:spTgt>
                                        </p:tgtEl>
                                      </p:cBhvr>
                                    </p:animEffect>
                                  </p:childTnLst>
                                </p:cTn>
                              </p:par>
                            </p:childTnLst>
                          </p:cTn>
                        </p:par>
                      </p:childTnLst>
                    </p:cTn>
                  </p:par>
                  <p:par>
                    <p:cTn id="43" fill="hold">
                      <p:stCondLst>
                        <p:cond delay="indefinite"/>
                      </p:stCondLst>
                      <p:childTnLst>
                        <p:par>
                          <p:cTn id="44" fill="hold">
                            <p:stCondLst>
                              <p:cond delay="0"/>
                            </p:stCondLst>
                            <p:childTnLst>
                              <p:par>
                                <p:cTn id="45" presetID="14" presetClass="entr" presetSubtype="10" fill="hold" grpId="0" nodeType="clickEffect">
                                  <p:stCondLst>
                                    <p:cond delay="0"/>
                                  </p:stCondLst>
                                  <p:childTnLst>
                                    <p:set>
                                      <p:cBhvr>
                                        <p:cTn id="46" dur="1" fill="hold">
                                          <p:stCondLst>
                                            <p:cond delay="0"/>
                                          </p:stCondLst>
                                        </p:cTn>
                                        <p:tgtEl>
                                          <p:spTgt spid="13">
                                            <p:graphicEl>
                                              <a:dgm id="{9CD3CE6E-D096-46E4-A0CA-6F573CC70EE9}"/>
                                            </p:graphicEl>
                                          </p:spTgt>
                                        </p:tgtEl>
                                        <p:attrNameLst>
                                          <p:attrName>style.visibility</p:attrName>
                                        </p:attrNameLst>
                                      </p:cBhvr>
                                      <p:to>
                                        <p:strVal val="visible"/>
                                      </p:to>
                                    </p:set>
                                    <p:animEffect transition="in" filter="randombar(horizontal)">
                                      <p:cBhvr>
                                        <p:cTn id="47" dur="500"/>
                                        <p:tgtEl>
                                          <p:spTgt spid="13">
                                            <p:graphicEl>
                                              <a:dgm id="{9CD3CE6E-D096-46E4-A0CA-6F573CC70EE9}"/>
                                            </p:graphicEl>
                                          </p:spTgt>
                                        </p:tgtEl>
                                      </p:cBhvr>
                                    </p:animEffect>
                                  </p:childTnLst>
                                </p:cTn>
                              </p:par>
                            </p:childTnLst>
                          </p:cTn>
                        </p:par>
                      </p:childTnLst>
                    </p:cTn>
                  </p:par>
                  <p:par>
                    <p:cTn id="48" fill="hold">
                      <p:stCondLst>
                        <p:cond delay="indefinite"/>
                      </p:stCondLst>
                      <p:childTnLst>
                        <p:par>
                          <p:cTn id="49" fill="hold">
                            <p:stCondLst>
                              <p:cond delay="0"/>
                            </p:stCondLst>
                            <p:childTnLst>
                              <p:par>
                                <p:cTn id="50" presetID="14" presetClass="entr" presetSubtype="10" fill="hold" grpId="0" nodeType="clickEffect">
                                  <p:stCondLst>
                                    <p:cond delay="0"/>
                                  </p:stCondLst>
                                  <p:childTnLst>
                                    <p:set>
                                      <p:cBhvr>
                                        <p:cTn id="51" dur="1" fill="hold">
                                          <p:stCondLst>
                                            <p:cond delay="0"/>
                                          </p:stCondLst>
                                        </p:cTn>
                                        <p:tgtEl>
                                          <p:spTgt spid="13">
                                            <p:graphicEl>
                                              <a:dgm id="{C8BE4506-2CDD-493F-90CC-14C6D26A714D}"/>
                                            </p:graphicEl>
                                          </p:spTgt>
                                        </p:tgtEl>
                                        <p:attrNameLst>
                                          <p:attrName>style.visibility</p:attrName>
                                        </p:attrNameLst>
                                      </p:cBhvr>
                                      <p:to>
                                        <p:strVal val="visible"/>
                                      </p:to>
                                    </p:set>
                                    <p:animEffect transition="in" filter="randombar(horizontal)">
                                      <p:cBhvr>
                                        <p:cTn id="52" dur="500"/>
                                        <p:tgtEl>
                                          <p:spTgt spid="13">
                                            <p:graphicEl>
                                              <a:dgm id="{C8BE4506-2CDD-493F-90CC-14C6D26A714D}"/>
                                            </p:graphicEl>
                                          </p:spTgt>
                                        </p:tgtEl>
                                      </p:cBhvr>
                                    </p:animEffect>
                                  </p:childTnLst>
                                </p:cTn>
                              </p:par>
                            </p:childTnLst>
                          </p:cTn>
                        </p:par>
                      </p:childTnLst>
                    </p:cTn>
                  </p:par>
                  <p:par>
                    <p:cTn id="53" fill="hold">
                      <p:stCondLst>
                        <p:cond delay="indefinite"/>
                      </p:stCondLst>
                      <p:childTnLst>
                        <p:par>
                          <p:cTn id="54" fill="hold">
                            <p:stCondLst>
                              <p:cond delay="0"/>
                            </p:stCondLst>
                            <p:childTnLst>
                              <p:par>
                                <p:cTn id="55" presetID="14" presetClass="entr" presetSubtype="10" fill="hold" grpId="0" nodeType="clickEffect">
                                  <p:stCondLst>
                                    <p:cond delay="0"/>
                                  </p:stCondLst>
                                  <p:childTnLst>
                                    <p:set>
                                      <p:cBhvr>
                                        <p:cTn id="56" dur="1" fill="hold">
                                          <p:stCondLst>
                                            <p:cond delay="0"/>
                                          </p:stCondLst>
                                        </p:cTn>
                                        <p:tgtEl>
                                          <p:spTgt spid="13">
                                            <p:graphicEl>
                                              <a:dgm id="{D3AF5763-54F7-4C8D-9A09-7C51E137E7D3}"/>
                                            </p:graphicEl>
                                          </p:spTgt>
                                        </p:tgtEl>
                                        <p:attrNameLst>
                                          <p:attrName>style.visibility</p:attrName>
                                        </p:attrNameLst>
                                      </p:cBhvr>
                                      <p:to>
                                        <p:strVal val="visible"/>
                                      </p:to>
                                    </p:set>
                                    <p:animEffect transition="in" filter="randombar(horizontal)">
                                      <p:cBhvr>
                                        <p:cTn id="57" dur="500"/>
                                        <p:tgtEl>
                                          <p:spTgt spid="13">
                                            <p:graphicEl>
                                              <a:dgm id="{D3AF5763-54F7-4C8D-9A09-7C51E137E7D3}"/>
                                            </p:graphicEl>
                                          </p:spTgt>
                                        </p:tgtEl>
                                      </p:cBhvr>
                                    </p:animEffect>
                                  </p:childTnLst>
                                </p:cTn>
                              </p:par>
                            </p:childTnLst>
                          </p:cTn>
                        </p:par>
                      </p:childTnLst>
                    </p:cTn>
                  </p:par>
                  <p:par>
                    <p:cTn id="58" fill="hold">
                      <p:stCondLst>
                        <p:cond delay="indefinite"/>
                      </p:stCondLst>
                      <p:childTnLst>
                        <p:par>
                          <p:cTn id="59" fill="hold">
                            <p:stCondLst>
                              <p:cond delay="0"/>
                            </p:stCondLst>
                            <p:childTnLst>
                              <p:par>
                                <p:cTn id="60" presetID="14" presetClass="entr" presetSubtype="10" fill="hold" grpId="0" nodeType="clickEffect">
                                  <p:stCondLst>
                                    <p:cond delay="0"/>
                                  </p:stCondLst>
                                  <p:childTnLst>
                                    <p:set>
                                      <p:cBhvr>
                                        <p:cTn id="61" dur="1" fill="hold">
                                          <p:stCondLst>
                                            <p:cond delay="0"/>
                                          </p:stCondLst>
                                        </p:cTn>
                                        <p:tgtEl>
                                          <p:spTgt spid="13">
                                            <p:graphicEl>
                                              <a:dgm id="{A667C271-EB91-4617-B3FF-D58AD87DFB34}"/>
                                            </p:graphicEl>
                                          </p:spTgt>
                                        </p:tgtEl>
                                        <p:attrNameLst>
                                          <p:attrName>style.visibility</p:attrName>
                                        </p:attrNameLst>
                                      </p:cBhvr>
                                      <p:to>
                                        <p:strVal val="visible"/>
                                      </p:to>
                                    </p:set>
                                    <p:animEffect transition="in" filter="randombar(horizontal)">
                                      <p:cBhvr>
                                        <p:cTn id="62" dur="500"/>
                                        <p:tgtEl>
                                          <p:spTgt spid="13">
                                            <p:graphicEl>
                                              <a:dgm id="{A667C271-EB91-4617-B3FF-D58AD87DFB34}"/>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3" grpId="0"/>
      <p:bldP spid="9" grpId="0"/>
      <p:bldGraphic spid="13" grpId="0">
        <p:bldSub>
          <a:bldDgm bld="one"/>
        </p:bldSub>
      </p:bldGraphic>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316480" y="498002"/>
            <a:ext cx="3108960"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400050" y="1155869"/>
            <a:ext cx="11191875" cy="543543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ts val="5000"/>
              </a:lnSpc>
            </a:pPr>
            <a:endParaRPr lang="en-US" sz="2800" dirty="0">
              <a:solidFill>
                <a:schemeClr val="tx1"/>
              </a:solidFill>
              <a:latin typeface="Alexandria"/>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Rectangle: Rounded Corners 33"/>
          <p:cNvSpPr/>
          <p:nvPr/>
        </p:nvSpPr>
        <p:spPr>
          <a:xfrm>
            <a:off x="-256285" y="5893567"/>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dirty="0" smtClean="0">
                <a:solidFill>
                  <a:schemeClr val="bg1"/>
                </a:solidFill>
                <a:latin typeface="Alexandria"/>
              </a:rPr>
              <a:t>Second </a:t>
            </a:r>
            <a:r>
              <a:rPr lang="en-US" sz="2800" dirty="0">
                <a:solidFill>
                  <a:schemeClr val="bg1"/>
                </a:solidFill>
                <a:latin typeface="Alexandria"/>
              </a:rPr>
              <a:t>Lecture</a:t>
            </a:r>
            <a:endParaRPr lang="en-US" sz="2800" b="1" dirty="0">
              <a:solidFill>
                <a:schemeClr val="bg1"/>
              </a:solidFill>
              <a:latin typeface="Alexandria"/>
              <a:cs typeface="Alexandria" charset="0"/>
            </a:endParaRPr>
          </a:p>
        </p:txBody>
      </p:sp>
      <p:sp>
        <p:nvSpPr>
          <p:cNvPr id="3" name="مستطيل 2"/>
          <p:cNvSpPr/>
          <p:nvPr/>
        </p:nvSpPr>
        <p:spPr>
          <a:xfrm>
            <a:off x="5364479" y="89590"/>
            <a:ext cx="6562049" cy="689997"/>
          </a:xfrm>
          <a:prstGeom prst="rect">
            <a:avLst/>
          </a:prstGeom>
        </p:spPr>
        <p:txBody>
          <a:bodyPr wrap="square">
            <a:spAutoFit/>
          </a:bodyPr>
          <a:lstStyle/>
          <a:p>
            <a:pPr algn="justLow" rtl="1">
              <a:lnSpc>
                <a:spcPts val="5000"/>
              </a:lnSpc>
              <a:spcAft>
                <a:spcPts val="0"/>
              </a:spcAft>
            </a:pPr>
            <a:r>
              <a:rPr lang="ar-SA" sz="4000" b="1" dirty="0">
                <a:solidFill>
                  <a:srgbClr val="00AEEF"/>
                </a:solidFill>
                <a:latin typeface="Alexandria"/>
                <a:ea typeface="Calibri" panose="020F0502020204030204" pitchFamily="34" charset="0"/>
              </a:rPr>
              <a:t>مدرسة (</a:t>
            </a:r>
            <a:r>
              <a:rPr lang="en-US" sz="4000" b="1" dirty="0">
                <a:solidFill>
                  <a:srgbClr val="00AEEF"/>
                </a:solidFill>
                <a:latin typeface="Alexandria"/>
                <a:ea typeface="Calibri" panose="020F0502020204030204" pitchFamily="34" charset="0"/>
              </a:rPr>
              <a:t>Reputation Institute</a:t>
            </a:r>
            <a:r>
              <a:rPr lang="ar-SA" sz="4000" b="1" dirty="0">
                <a:solidFill>
                  <a:srgbClr val="00AEEF"/>
                </a:solidFill>
                <a:latin typeface="Alexandria"/>
                <a:ea typeface="Calibri" panose="020F0502020204030204" pitchFamily="34" charset="0"/>
              </a:rPr>
              <a:t>)</a:t>
            </a:r>
            <a:endParaRPr lang="en-US" sz="4000" b="1" dirty="0">
              <a:solidFill>
                <a:srgbClr val="00AEEF"/>
              </a:solidFill>
              <a:latin typeface="Alexandria"/>
              <a:ea typeface="Calibri" panose="020F0502020204030204" pitchFamily="34" charset="0"/>
            </a:endParaRPr>
          </a:p>
        </p:txBody>
      </p:sp>
      <p:sp>
        <p:nvSpPr>
          <p:cNvPr id="9" name="مستطيل 8"/>
          <p:cNvSpPr/>
          <p:nvPr/>
        </p:nvSpPr>
        <p:spPr>
          <a:xfrm>
            <a:off x="3553301" y="1253297"/>
            <a:ext cx="3744277" cy="733534"/>
          </a:xfrm>
          <a:prstGeom prst="rect">
            <a:avLst/>
          </a:prstGeom>
        </p:spPr>
        <p:txBody>
          <a:bodyPr wrap="square">
            <a:spAutoFit/>
          </a:bodyPr>
          <a:lstStyle/>
          <a:p>
            <a:pPr algn="justLow" rtl="1">
              <a:lnSpc>
                <a:spcPts val="5000"/>
              </a:lnSpc>
              <a:spcAft>
                <a:spcPts val="0"/>
              </a:spcAft>
            </a:pPr>
            <a:r>
              <a:rPr lang="ar-SA" sz="3200" b="1" dirty="0" smtClean="0">
                <a:solidFill>
                  <a:srgbClr val="FF0000"/>
                </a:solidFill>
                <a:latin typeface="Alexandria"/>
                <a:ea typeface="Calibri" panose="020F0502020204030204" pitchFamily="34" charset="0"/>
              </a:rPr>
              <a:t>مثال عملي لبُعد الابتكار</a:t>
            </a:r>
            <a:endParaRPr lang="en-US" sz="3200" b="1" dirty="0">
              <a:solidFill>
                <a:srgbClr val="FF0000"/>
              </a:solidFill>
              <a:effectLst/>
              <a:latin typeface="Alexandria"/>
              <a:ea typeface="Calibri" panose="020F0502020204030204" pitchFamily="34" charset="0"/>
            </a:endParaRPr>
          </a:p>
        </p:txBody>
      </p:sp>
      <p:pic>
        <p:nvPicPr>
          <p:cNvPr id="2" name="صورة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52525" y="2457331"/>
            <a:ext cx="3771900" cy="3028950"/>
          </a:xfrm>
          <a:prstGeom prst="rect">
            <a:avLst/>
          </a:prstGeom>
        </p:spPr>
      </p:pic>
      <p:pic>
        <p:nvPicPr>
          <p:cNvPr id="6" name="صورة 5"/>
          <p:cNvPicPr>
            <a:picLocks noChangeAspect="1"/>
          </p:cNvPicPr>
          <p:nvPr/>
        </p:nvPicPr>
        <p:blipFill rotWithShape="1">
          <a:blip r:embed="rId4"/>
          <a:srcRect l="1593" t="2277" r="1303" b="2515"/>
          <a:stretch/>
        </p:blipFill>
        <p:spPr>
          <a:xfrm>
            <a:off x="6172200" y="2457331"/>
            <a:ext cx="4371976" cy="3028950"/>
          </a:xfrm>
          <a:prstGeom prst="rect">
            <a:avLst/>
          </a:prstGeom>
        </p:spPr>
      </p:pic>
    </p:spTree>
    <p:extLst>
      <p:ext uri="{BB962C8B-B14F-4D97-AF65-F5344CB8AC3E}">
        <p14:creationId xmlns:p14="http://schemas.microsoft.com/office/powerpoint/2010/main" val="706868442"/>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randombar(horizont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25"/>
                                        </p:tgtEl>
                                        <p:attrNameLst>
                                          <p:attrName>style.visibility</p:attrName>
                                        </p:attrNameLst>
                                      </p:cBhvr>
                                      <p:to>
                                        <p:strVal val="visible"/>
                                      </p:to>
                                    </p:set>
                                    <p:animEffect transition="in" filter="randombar(horizontal)">
                                      <p:cBhvr>
                                        <p:cTn id="12" dur="500"/>
                                        <p:tgtEl>
                                          <p:spTgt spid="25"/>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9"/>
                                        </p:tgtEl>
                                        <p:attrNameLst>
                                          <p:attrName>style.visibility</p:attrName>
                                        </p:attrNameLst>
                                      </p:cBhvr>
                                      <p:to>
                                        <p:strVal val="visible"/>
                                      </p:to>
                                    </p:set>
                                    <p:animEffect transition="in" filter="randombar(horizontal)">
                                      <p:cBhvr>
                                        <p:cTn id="17" dur="500"/>
                                        <p:tgtEl>
                                          <p:spTgt spid="9"/>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nodeType="clickEffect">
                                  <p:stCondLst>
                                    <p:cond delay="0"/>
                                  </p:stCondLst>
                                  <p:childTnLst>
                                    <p:set>
                                      <p:cBhvr>
                                        <p:cTn id="21" dur="1" fill="hold">
                                          <p:stCondLst>
                                            <p:cond delay="0"/>
                                          </p:stCondLst>
                                        </p:cTn>
                                        <p:tgtEl>
                                          <p:spTgt spid="2"/>
                                        </p:tgtEl>
                                        <p:attrNameLst>
                                          <p:attrName>style.visibility</p:attrName>
                                        </p:attrNameLst>
                                      </p:cBhvr>
                                      <p:to>
                                        <p:strVal val="visible"/>
                                      </p:to>
                                    </p:set>
                                    <p:animEffect transition="in" filter="randombar(horizontal)">
                                      <p:cBhvr>
                                        <p:cTn id="22" dur="500"/>
                                        <p:tgtEl>
                                          <p:spTgt spid="2"/>
                                        </p:tgtEl>
                                      </p:cBhvr>
                                    </p:animEffect>
                                  </p:childTnLst>
                                </p:cTn>
                              </p:par>
                            </p:childTnLst>
                          </p:cTn>
                        </p:par>
                      </p:childTnLst>
                    </p:cTn>
                  </p:par>
                  <p:par>
                    <p:cTn id="23" fill="hold">
                      <p:stCondLst>
                        <p:cond delay="indefinite"/>
                      </p:stCondLst>
                      <p:childTnLst>
                        <p:par>
                          <p:cTn id="24" fill="hold">
                            <p:stCondLst>
                              <p:cond delay="0"/>
                            </p:stCondLst>
                            <p:childTnLst>
                              <p:par>
                                <p:cTn id="25" presetID="14" presetClass="entr" presetSubtype="10" fill="hold" nodeType="clickEffect">
                                  <p:stCondLst>
                                    <p:cond delay="0"/>
                                  </p:stCondLst>
                                  <p:childTnLst>
                                    <p:set>
                                      <p:cBhvr>
                                        <p:cTn id="26" dur="1" fill="hold">
                                          <p:stCondLst>
                                            <p:cond delay="0"/>
                                          </p:stCondLst>
                                        </p:cTn>
                                        <p:tgtEl>
                                          <p:spTgt spid="6"/>
                                        </p:tgtEl>
                                        <p:attrNameLst>
                                          <p:attrName>style.visibility</p:attrName>
                                        </p:attrNameLst>
                                      </p:cBhvr>
                                      <p:to>
                                        <p:strVal val="visible"/>
                                      </p:to>
                                    </p:set>
                                    <p:animEffect transition="in" filter="randombar(horizontal)">
                                      <p:cBhvr>
                                        <p:cTn id="27"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3" grpId="0"/>
      <p:bldP spid="9"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316480" y="498002"/>
            <a:ext cx="3108960"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400050" y="1155869"/>
            <a:ext cx="11191875" cy="543543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ts val="5000"/>
              </a:lnSpc>
            </a:pPr>
            <a:endParaRPr lang="en-US" sz="2800" dirty="0">
              <a:solidFill>
                <a:schemeClr val="tx1"/>
              </a:solidFill>
              <a:latin typeface="Alexandria"/>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Rectangle: Rounded Corners 33"/>
          <p:cNvSpPr/>
          <p:nvPr/>
        </p:nvSpPr>
        <p:spPr>
          <a:xfrm>
            <a:off x="-351535" y="6024452"/>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dirty="0" smtClean="0">
                <a:solidFill>
                  <a:schemeClr val="bg1"/>
                </a:solidFill>
                <a:latin typeface="Alexandria"/>
              </a:rPr>
              <a:t>Second </a:t>
            </a:r>
            <a:r>
              <a:rPr lang="en-US" sz="2800" dirty="0">
                <a:solidFill>
                  <a:schemeClr val="bg1"/>
                </a:solidFill>
                <a:latin typeface="Alexandria"/>
              </a:rPr>
              <a:t>Lecture</a:t>
            </a:r>
            <a:endParaRPr lang="en-US" sz="2800" b="1" dirty="0">
              <a:solidFill>
                <a:schemeClr val="bg1"/>
              </a:solidFill>
              <a:latin typeface="Alexandria"/>
              <a:cs typeface="Alexandria" charset="0"/>
            </a:endParaRPr>
          </a:p>
        </p:txBody>
      </p:sp>
      <p:sp>
        <p:nvSpPr>
          <p:cNvPr id="3" name="مستطيل 2"/>
          <p:cNvSpPr/>
          <p:nvPr/>
        </p:nvSpPr>
        <p:spPr>
          <a:xfrm>
            <a:off x="5364479" y="89590"/>
            <a:ext cx="6562049" cy="689997"/>
          </a:xfrm>
          <a:prstGeom prst="rect">
            <a:avLst/>
          </a:prstGeom>
        </p:spPr>
        <p:txBody>
          <a:bodyPr wrap="square">
            <a:spAutoFit/>
          </a:bodyPr>
          <a:lstStyle/>
          <a:p>
            <a:pPr algn="justLow" rtl="1">
              <a:lnSpc>
                <a:spcPts val="5000"/>
              </a:lnSpc>
              <a:spcAft>
                <a:spcPts val="0"/>
              </a:spcAft>
            </a:pPr>
            <a:r>
              <a:rPr lang="ar-SA" sz="4000" b="1" dirty="0">
                <a:solidFill>
                  <a:srgbClr val="00AEEF"/>
                </a:solidFill>
                <a:latin typeface="Alexandria"/>
                <a:ea typeface="Calibri" panose="020F0502020204030204" pitchFamily="34" charset="0"/>
              </a:rPr>
              <a:t>مدرسة (</a:t>
            </a:r>
            <a:r>
              <a:rPr lang="en-US" sz="4000" b="1" dirty="0">
                <a:solidFill>
                  <a:srgbClr val="00AEEF"/>
                </a:solidFill>
                <a:latin typeface="Alexandria"/>
                <a:ea typeface="Calibri" panose="020F0502020204030204" pitchFamily="34" charset="0"/>
              </a:rPr>
              <a:t>Reputation Institute</a:t>
            </a:r>
            <a:r>
              <a:rPr lang="ar-SA" sz="4000" b="1" dirty="0">
                <a:solidFill>
                  <a:srgbClr val="00AEEF"/>
                </a:solidFill>
                <a:latin typeface="Alexandria"/>
                <a:ea typeface="Calibri" panose="020F0502020204030204" pitchFamily="34" charset="0"/>
              </a:rPr>
              <a:t>)</a:t>
            </a:r>
            <a:endParaRPr lang="en-US" sz="4000" b="1" dirty="0">
              <a:solidFill>
                <a:srgbClr val="00AEEF"/>
              </a:solidFill>
              <a:latin typeface="Alexandria"/>
              <a:ea typeface="Calibri" panose="020F0502020204030204" pitchFamily="34" charset="0"/>
            </a:endParaRPr>
          </a:p>
        </p:txBody>
      </p:sp>
      <p:sp>
        <p:nvSpPr>
          <p:cNvPr id="9" name="مستطيل 8"/>
          <p:cNvSpPr/>
          <p:nvPr/>
        </p:nvSpPr>
        <p:spPr>
          <a:xfrm>
            <a:off x="4346256" y="1253297"/>
            <a:ext cx="2036446" cy="666657"/>
          </a:xfrm>
          <a:prstGeom prst="rect">
            <a:avLst/>
          </a:prstGeom>
        </p:spPr>
        <p:txBody>
          <a:bodyPr wrap="square">
            <a:spAutoFit/>
          </a:bodyPr>
          <a:lstStyle/>
          <a:p>
            <a:pPr algn="justLow" rtl="1">
              <a:lnSpc>
                <a:spcPts val="5000"/>
              </a:lnSpc>
              <a:spcAft>
                <a:spcPts val="0"/>
              </a:spcAft>
            </a:pPr>
            <a:r>
              <a:rPr lang="ar-SA" sz="3200" b="1" dirty="0" smtClean="0">
                <a:solidFill>
                  <a:srgbClr val="FF0000"/>
                </a:solidFill>
                <a:latin typeface="Alexandria"/>
                <a:ea typeface="Calibri" panose="020F0502020204030204" pitchFamily="34" charset="0"/>
              </a:rPr>
              <a:t>بُعد بيئة العمل</a:t>
            </a:r>
            <a:endParaRPr lang="en-US" sz="3200" b="1" dirty="0">
              <a:solidFill>
                <a:srgbClr val="FF0000"/>
              </a:solidFill>
              <a:effectLst/>
              <a:latin typeface="Alexandria"/>
              <a:ea typeface="Calibri" panose="020F0502020204030204" pitchFamily="34" charset="0"/>
            </a:endParaRPr>
          </a:p>
        </p:txBody>
      </p:sp>
      <p:sp>
        <p:nvSpPr>
          <p:cNvPr id="12" name="مستطيل 11"/>
          <p:cNvSpPr/>
          <p:nvPr/>
        </p:nvSpPr>
        <p:spPr>
          <a:xfrm>
            <a:off x="828675" y="1745654"/>
            <a:ext cx="8696325" cy="1374735"/>
          </a:xfrm>
          <a:prstGeom prst="rect">
            <a:avLst/>
          </a:prstGeom>
        </p:spPr>
        <p:txBody>
          <a:bodyPr wrap="square">
            <a:spAutoFit/>
          </a:bodyPr>
          <a:lstStyle/>
          <a:p>
            <a:pPr algn="justLow" rtl="1">
              <a:lnSpc>
                <a:spcPts val="5000"/>
              </a:lnSpc>
              <a:spcAft>
                <a:spcPts val="0"/>
              </a:spcAft>
            </a:pPr>
            <a:r>
              <a:rPr lang="ar-SA" sz="2800" dirty="0" smtClean="0">
                <a:latin typeface="Alexandria"/>
                <a:ea typeface="Calibri" panose="020F0502020204030204" pitchFamily="34" charset="0"/>
              </a:rPr>
              <a:t>لبناء السمعة من خلال بيئة العمل لا يقتصر الأمر على المكاتب الأنيقة بل يشمل ثلاثة جوانب رئيسة:</a:t>
            </a:r>
            <a:endParaRPr lang="en-US" sz="2800" dirty="0">
              <a:effectLst/>
              <a:latin typeface="Alexandria"/>
              <a:ea typeface="Calibri" panose="020F0502020204030204" pitchFamily="34" charset="0"/>
            </a:endParaRPr>
          </a:p>
        </p:txBody>
      </p:sp>
      <p:pic>
        <p:nvPicPr>
          <p:cNvPr id="2" name="صورة 1"/>
          <p:cNvPicPr>
            <a:picLocks noChangeAspect="1"/>
          </p:cNvPicPr>
          <p:nvPr/>
        </p:nvPicPr>
        <p:blipFill rotWithShape="1">
          <a:blip r:embed="rId3"/>
          <a:srcRect l="1221" t="1215" r="734" b="1375"/>
          <a:stretch/>
        </p:blipFill>
        <p:spPr>
          <a:xfrm>
            <a:off x="9953624" y="1515636"/>
            <a:ext cx="2724151" cy="4773399"/>
          </a:xfrm>
          <a:prstGeom prst="rect">
            <a:avLst/>
          </a:prstGeom>
        </p:spPr>
      </p:pic>
      <p:graphicFrame>
        <p:nvGraphicFramePr>
          <p:cNvPr id="6" name="رسم تخطيطي 5"/>
          <p:cNvGraphicFramePr/>
          <p:nvPr>
            <p:extLst>
              <p:ext uri="{D42A27DB-BD31-4B8C-83A1-F6EECF244321}">
                <p14:modId xmlns:p14="http://schemas.microsoft.com/office/powerpoint/2010/main" val="3008854272"/>
              </p:ext>
            </p:extLst>
          </p:nvPr>
        </p:nvGraphicFramePr>
        <p:xfrm>
          <a:off x="1231900" y="2682804"/>
          <a:ext cx="8128000" cy="3606231"/>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3326406957"/>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randombar(horizont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25"/>
                                        </p:tgtEl>
                                        <p:attrNameLst>
                                          <p:attrName>style.visibility</p:attrName>
                                        </p:attrNameLst>
                                      </p:cBhvr>
                                      <p:to>
                                        <p:strVal val="visible"/>
                                      </p:to>
                                    </p:set>
                                    <p:animEffect transition="in" filter="randombar(horizontal)">
                                      <p:cBhvr>
                                        <p:cTn id="12" dur="500"/>
                                        <p:tgtEl>
                                          <p:spTgt spid="25"/>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9"/>
                                        </p:tgtEl>
                                        <p:attrNameLst>
                                          <p:attrName>style.visibility</p:attrName>
                                        </p:attrNameLst>
                                      </p:cBhvr>
                                      <p:to>
                                        <p:strVal val="visible"/>
                                      </p:to>
                                    </p:set>
                                    <p:animEffect transition="in" filter="randombar(horizontal)">
                                      <p:cBhvr>
                                        <p:cTn id="17" dur="500"/>
                                        <p:tgtEl>
                                          <p:spTgt spid="9"/>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nodeType="clickEffect">
                                  <p:stCondLst>
                                    <p:cond delay="0"/>
                                  </p:stCondLst>
                                  <p:childTnLst>
                                    <p:set>
                                      <p:cBhvr>
                                        <p:cTn id="21" dur="1" fill="hold">
                                          <p:stCondLst>
                                            <p:cond delay="0"/>
                                          </p:stCondLst>
                                        </p:cTn>
                                        <p:tgtEl>
                                          <p:spTgt spid="2"/>
                                        </p:tgtEl>
                                        <p:attrNameLst>
                                          <p:attrName>style.visibility</p:attrName>
                                        </p:attrNameLst>
                                      </p:cBhvr>
                                      <p:to>
                                        <p:strVal val="visible"/>
                                      </p:to>
                                    </p:set>
                                    <p:animEffect transition="in" filter="randombar(horizontal)">
                                      <p:cBhvr>
                                        <p:cTn id="22" dur="500"/>
                                        <p:tgtEl>
                                          <p:spTgt spid="2"/>
                                        </p:tgtEl>
                                      </p:cBhvr>
                                    </p:animEffect>
                                  </p:childTnLst>
                                </p:cTn>
                              </p:par>
                            </p:childTnLst>
                          </p:cTn>
                        </p:par>
                      </p:childTnLst>
                    </p:cTn>
                  </p:par>
                  <p:par>
                    <p:cTn id="23" fill="hold">
                      <p:stCondLst>
                        <p:cond delay="indefinite"/>
                      </p:stCondLst>
                      <p:childTnLst>
                        <p:par>
                          <p:cTn id="24" fill="hold">
                            <p:stCondLst>
                              <p:cond delay="0"/>
                            </p:stCondLst>
                            <p:childTnLst>
                              <p:par>
                                <p:cTn id="25" presetID="14" presetClass="entr" presetSubtype="10" fill="hold" grpId="0" nodeType="clickEffect">
                                  <p:stCondLst>
                                    <p:cond delay="0"/>
                                  </p:stCondLst>
                                  <p:childTnLst>
                                    <p:set>
                                      <p:cBhvr>
                                        <p:cTn id="26" dur="1" fill="hold">
                                          <p:stCondLst>
                                            <p:cond delay="0"/>
                                          </p:stCondLst>
                                        </p:cTn>
                                        <p:tgtEl>
                                          <p:spTgt spid="12"/>
                                        </p:tgtEl>
                                        <p:attrNameLst>
                                          <p:attrName>style.visibility</p:attrName>
                                        </p:attrNameLst>
                                      </p:cBhvr>
                                      <p:to>
                                        <p:strVal val="visible"/>
                                      </p:to>
                                    </p:set>
                                    <p:animEffect transition="in" filter="randombar(horizontal)">
                                      <p:cBhvr>
                                        <p:cTn id="27" dur="500"/>
                                        <p:tgtEl>
                                          <p:spTgt spid="12"/>
                                        </p:tgtEl>
                                      </p:cBhvr>
                                    </p:animEffect>
                                  </p:childTnLst>
                                </p:cTn>
                              </p:par>
                            </p:childTnLst>
                          </p:cTn>
                        </p:par>
                      </p:childTnLst>
                    </p:cTn>
                  </p:par>
                  <p:par>
                    <p:cTn id="28" fill="hold">
                      <p:stCondLst>
                        <p:cond delay="indefinite"/>
                      </p:stCondLst>
                      <p:childTnLst>
                        <p:par>
                          <p:cTn id="29" fill="hold">
                            <p:stCondLst>
                              <p:cond delay="0"/>
                            </p:stCondLst>
                            <p:childTnLst>
                              <p:par>
                                <p:cTn id="30" presetID="14" presetClass="entr" presetSubtype="10" fill="hold" grpId="0" nodeType="clickEffect">
                                  <p:stCondLst>
                                    <p:cond delay="0"/>
                                  </p:stCondLst>
                                  <p:childTnLst>
                                    <p:set>
                                      <p:cBhvr>
                                        <p:cTn id="31" dur="1" fill="hold">
                                          <p:stCondLst>
                                            <p:cond delay="0"/>
                                          </p:stCondLst>
                                        </p:cTn>
                                        <p:tgtEl>
                                          <p:spTgt spid="6">
                                            <p:graphicEl>
                                              <a:dgm id="{E65E9540-3DE8-4164-802D-BBBB7DD17A4A}"/>
                                            </p:graphicEl>
                                          </p:spTgt>
                                        </p:tgtEl>
                                        <p:attrNameLst>
                                          <p:attrName>style.visibility</p:attrName>
                                        </p:attrNameLst>
                                      </p:cBhvr>
                                      <p:to>
                                        <p:strVal val="visible"/>
                                      </p:to>
                                    </p:set>
                                    <p:animEffect transition="in" filter="randombar(horizontal)">
                                      <p:cBhvr>
                                        <p:cTn id="32" dur="500"/>
                                        <p:tgtEl>
                                          <p:spTgt spid="6">
                                            <p:graphicEl>
                                              <a:dgm id="{E65E9540-3DE8-4164-802D-BBBB7DD17A4A}"/>
                                            </p:graphicEl>
                                          </p:spTgt>
                                        </p:tgtEl>
                                      </p:cBhvr>
                                    </p:animEffect>
                                  </p:childTnLst>
                                </p:cTn>
                              </p:par>
                            </p:childTnLst>
                          </p:cTn>
                        </p:par>
                      </p:childTnLst>
                    </p:cTn>
                  </p:par>
                  <p:par>
                    <p:cTn id="33" fill="hold">
                      <p:stCondLst>
                        <p:cond delay="indefinite"/>
                      </p:stCondLst>
                      <p:childTnLst>
                        <p:par>
                          <p:cTn id="34" fill="hold">
                            <p:stCondLst>
                              <p:cond delay="0"/>
                            </p:stCondLst>
                            <p:childTnLst>
                              <p:par>
                                <p:cTn id="35" presetID="14" presetClass="entr" presetSubtype="10" fill="hold" grpId="0" nodeType="clickEffect">
                                  <p:stCondLst>
                                    <p:cond delay="0"/>
                                  </p:stCondLst>
                                  <p:childTnLst>
                                    <p:set>
                                      <p:cBhvr>
                                        <p:cTn id="36" dur="1" fill="hold">
                                          <p:stCondLst>
                                            <p:cond delay="0"/>
                                          </p:stCondLst>
                                        </p:cTn>
                                        <p:tgtEl>
                                          <p:spTgt spid="6">
                                            <p:graphicEl>
                                              <a:dgm id="{9397954A-0C2A-43F6-8ED5-64449F921875}"/>
                                            </p:graphicEl>
                                          </p:spTgt>
                                        </p:tgtEl>
                                        <p:attrNameLst>
                                          <p:attrName>style.visibility</p:attrName>
                                        </p:attrNameLst>
                                      </p:cBhvr>
                                      <p:to>
                                        <p:strVal val="visible"/>
                                      </p:to>
                                    </p:set>
                                    <p:animEffect transition="in" filter="randombar(horizontal)">
                                      <p:cBhvr>
                                        <p:cTn id="37" dur="500"/>
                                        <p:tgtEl>
                                          <p:spTgt spid="6">
                                            <p:graphicEl>
                                              <a:dgm id="{9397954A-0C2A-43F6-8ED5-64449F921875}"/>
                                            </p:graphicEl>
                                          </p:spTgt>
                                        </p:tgtEl>
                                      </p:cBhvr>
                                    </p:animEffect>
                                  </p:childTnLst>
                                </p:cTn>
                              </p:par>
                            </p:childTnLst>
                          </p:cTn>
                        </p:par>
                      </p:childTnLst>
                    </p:cTn>
                  </p:par>
                  <p:par>
                    <p:cTn id="38" fill="hold">
                      <p:stCondLst>
                        <p:cond delay="indefinite"/>
                      </p:stCondLst>
                      <p:childTnLst>
                        <p:par>
                          <p:cTn id="39" fill="hold">
                            <p:stCondLst>
                              <p:cond delay="0"/>
                            </p:stCondLst>
                            <p:childTnLst>
                              <p:par>
                                <p:cTn id="40" presetID="14" presetClass="entr" presetSubtype="10" fill="hold" grpId="0" nodeType="clickEffect">
                                  <p:stCondLst>
                                    <p:cond delay="0"/>
                                  </p:stCondLst>
                                  <p:childTnLst>
                                    <p:set>
                                      <p:cBhvr>
                                        <p:cTn id="41" dur="1" fill="hold">
                                          <p:stCondLst>
                                            <p:cond delay="0"/>
                                          </p:stCondLst>
                                        </p:cTn>
                                        <p:tgtEl>
                                          <p:spTgt spid="6">
                                            <p:graphicEl>
                                              <a:dgm id="{74769629-55F9-4B47-A15C-937932774EE5}"/>
                                            </p:graphicEl>
                                          </p:spTgt>
                                        </p:tgtEl>
                                        <p:attrNameLst>
                                          <p:attrName>style.visibility</p:attrName>
                                        </p:attrNameLst>
                                      </p:cBhvr>
                                      <p:to>
                                        <p:strVal val="visible"/>
                                      </p:to>
                                    </p:set>
                                    <p:animEffect transition="in" filter="randombar(horizontal)">
                                      <p:cBhvr>
                                        <p:cTn id="42" dur="500"/>
                                        <p:tgtEl>
                                          <p:spTgt spid="6">
                                            <p:graphicEl>
                                              <a:dgm id="{74769629-55F9-4B47-A15C-937932774EE5}"/>
                                            </p:graphicEl>
                                          </p:spTgt>
                                        </p:tgtEl>
                                      </p:cBhvr>
                                    </p:animEffect>
                                  </p:childTnLst>
                                </p:cTn>
                              </p:par>
                            </p:childTnLst>
                          </p:cTn>
                        </p:par>
                      </p:childTnLst>
                    </p:cTn>
                  </p:par>
                  <p:par>
                    <p:cTn id="43" fill="hold">
                      <p:stCondLst>
                        <p:cond delay="indefinite"/>
                      </p:stCondLst>
                      <p:childTnLst>
                        <p:par>
                          <p:cTn id="44" fill="hold">
                            <p:stCondLst>
                              <p:cond delay="0"/>
                            </p:stCondLst>
                            <p:childTnLst>
                              <p:par>
                                <p:cTn id="45" presetID="14" presetClass="entr" presetSubtype="10" fill="hold" grpId="0" nodeType="clickEffect">
                                  <p:stCondLst>
                                    <p:cond delay="0"/>
                                  </p:stCondLst>
                                  <p:childTnLst>
                                    <p:set>
                                      <p:cBhvr>
                                        <p:cTn id="46" dur="1" fill="hold">
                                          <p:stCondLst>
                                            <p:cond delay="0"/>
                                          </p:stCondLst>
                                        </p:cTn>
                                        <p:tgtEl>
                                          <p:spTgt spid="6">
                                            <p:graphicEl>
                                              <a:dgm id="{FDF2E223-FEFA-4EC1-A345-CCED87402F9F}"/>
                                            </p:graphicEl>
                                          </p:spTgt>
                                        </p:tgtEl>
                                        <p:attrNameLst>
                                          <p:attrName>style.visibility</p:attrName>
                                        </p:attrNameLst>
                                      </p:cBhvr>
                                      <p:to>
                                        <p:strVal val="visible"/>
                                      </p:to>
                                    </p:set>
                                    <p:animEffect transition="in" filter="randombar(horizontal)">
                                      <p:cBhvr>
                                        <p:cTn id="47" dur="500"/>
                                        <p:tgtEl>
                                          <p:spTgt spid="6">
                                            <p:graphicEl>
                                              <a:dgm id="{FDF2E223-FEFA-4EC1-A345-CCED87402F9F}"/>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3" grpId="0"/>
      <p:bldP spid="9" grpId="0"/>
      <p:bldP spid="12" grpId="0"/>
      <p:bldGraphic spid="6" grpId="0">
        <p:bldSub>
          <a:bldDgm bld="one"/>
        </p:bldSub>
      </p:bldGraphic>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316480" y="498002"/>
            <a:ext cx="3108960"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400050" y="1155869"/>
            <a:ext cx="11191875" cy="543543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ts val="5000"/>
              </a:lnSpc>
            </a:pPr>
            <a:endParaRPr lang="en-US" sz="2800" dirty="0">
              <a:solidFill>
                <a:schemeClr val="tx1"/>
              </a:solidFill>
              <a:latin typeface="Alexandria"/>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Rectangle: Rounded Corners 33"/>
          <p:cNvSpPr/>
          <p:nvPr/>
        </p:nvSpPr>
        <p:spPr>
          <a:xfrm>
            <a:off x="-425303" y="5875597"/>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dirty="0" smtClean="0">
                <a:solidFill>
                  <a:schemeClr val="bg1"/>
                </a:solidFill>
                <a:latin typeface="Alexandria"/>
              </a:rPr>
              <a:t>Second </a:t>
            </a:r>
            <a:r>
              <a:rPr lang="en-US" sz="2800" dirty="0">
                <a:solidFill>
                  <a:schemeClr val="bg1"/>
                </a:solidFill>
                <a:latin typeface="Alexandria"/>
              </a:rPr>
              <a:t>Lecture</a:t>
            </a:r>
            <a:endParaRPr lang="en-US" sz="2800" b="1" dirty="0">
              <a:solidFill>
                <a:schemeClr val="bg1"/>
              </a:solidFill>
              <a:latin typeface="Alexandria"/>
              <a:cs typeface="Alexandria" charset="0"/>
            </a:endParaRPr>
          </a:p>
        </p:txBody>
      </p:sp>
      <p:sp>
        <p:nvSpPr>
          <p:cNvPr id="3" name="مستطيل 2"/>
          <p:cNvSpPr/>
          <p:nvPr/>
        </p:nvSpPr>
        <p:spPr>
          <a:xfrm>
            <a:off x="5364479" y="89590"/>
            <a:ext cx="6562049" cy="689997"/>
          </a:xfrm>
          <a:prstGeom prst="rect">
            <a:avLst/>
          </a:prstGeom>
        </p:spPr>
        <p:txBody>
          <a:bodyPr wrap="square">
            <a:spAutoFit/>
          </a:bodyPr>
          <a:lstStyle/>
          <a:p>
            <a:pPr algn="justLow" rtl="1">
              <a:lnSpc>
                <a:spcPts val="5000"/>
              </a:lnSpc>
              <a:spcAft>
                <a:spcPts val="0"/>
              </a:spcAft>
            </a:pPr>
            <a:r>
              <a:rPr lang="ar-SA" sz="4000" b="1" dirty="0">
                <a:solidFill>
                  <a:srgbClr val="00AEEF"/>
                </a:solidFill>
                <a:latin typeface="Alexandria"/>
                <a:ea typeface="Calibri" panose="020F0502020204030204" pitchFamily="34" charset="0"/>
              </a:rPr>
              <a:t>مدرسة (</a:t>
            </a:r>
            <a:r>
              <a:rPr lang="en-US" sz="4000" b="1" dirty="0">
                <a:solidFill>
                  <a:srgbClr val="00AEEF"/>
                </a:solidFill>
                <a:latin typeface="Alexandria"/>
                <a:ea typeface="Calibri" panose="020F0502020204030204" pitchFamily="34" charset="0"/>
              </a:rPr>
              <a:t>Reputation Institute</a:t>
            </a:r>
            <a:r>
              <a:rPr lang="ar-SA" sz="4000" b="1" dirty="0">
                <a:solidFill>
                  <a:srgbClr val="00AEEF"/>
                </a:solidFill>
                <a:latin typeface="Alexandria"/>
                <a:ea typeface="Calibri" panose="020F0502020204030204" pitchFamily="34" charset="0"/>
              </a:rPr>
              <a:t>)</a:t>
            </a:r>
            <a:endParaRPr lang="en-US" sz="4000" b="1" dirty="0">
              <a:solidFill>
                <a:srgbClr val="00AEEF"/>
              </a:solidFill>
              <a:latin typeface="Alexandria"/>
              <a:ea typeface="Calibri" panose="020F0502020204030204" pitchFamily="34" charset="0"/>
            </a:endParaRPr>
          </a:p>
        </p:txBody>
      </p:sp>
      <p:sp>
        <p:nvSpPr>
          <p:cNvPr id="9" name="مستطيل 8"/>
          <p:cNvSpPr/>
          <p:nvPr/>
        </p:nvSpPr>
        <p:spPr>
          <a:xfrm>
            <a:off x="4346256" y="1253297"/>
            <a:ext cx="2036446" cy="666657"/>
          </a:xfrm>
          <a:prstGeom prst="rect">
            <a:avLst/>
          </a:prstGeom>
        </p:spPr>
        <p:txBody>
          <a:bodyPr wrap="square">
            <a:spAutoFit/>
          </a:bodyPr>
          <a:lstStyle/>
          <a:p>
            <a:pPr algn="justLow" rtl="1">
              <a:lnSpc>
                <a:spcPts val="5000"/>
              </a:lnSpc>
              <a:spcAft>
                <a:spcPts val="0"/>
              </a:spcAft>
            </a:pPr>
            <a:r>
              <a:rPr lang="ar-SA" sz="3200" b="1" dirty="0" smtClean="0">
                <a:solidFill>
                  <a:srgbClr val="FF0000"/>
                </a:solidFill>
                <a:latin typeface="Alexandria"/>
                <a:ea typeface="Calibri" panose="020F0502020204030204" pitchFamily="34" charset="0"/>
              </a:rPr>
              <a:t>بُعد بيئة العمل</a:t>
            </a:r>
            <a:endParaRPr lang="en-US" sz="3200" b="1" dirty="0">
              <a:solidFill>
                <a:srgbClr val="FF0000"/>
              </a:solidFill>
              <a:effectLst/>
              <a:latin typeface="Alexandria"/>
              <a:ea typeface="Calibri" panose="020F0502020204030204" pitchFamily="34" charset="0"/>
            </a:endParaRPr>
          </a:p>
        </p:txBody>
      </p:sp>
      <p:sp>
        <p:nvSpPr>
          <p:cNvPr id="12" name="مستطيل 11"/>
          <p:cNvSpPr/>
          <p:nvPr/>
        </p:nvSpPr>
        <p:spPr>
          <a:xfrm>
            <a:off x="6172200" y="1863537"/>
            <a:ext cx="4705350" cy="654988"/>
          </a:xfrm>
          <a:prstGeom prst="rect">
            <a:avLst/>
          </a:prstGeom>
        </p:spPr>
        <p:txBody>
          <a:bodyPr wrap="square">
            <a:spAutoFit/>
          </a:bodyPr>
          <a:lstStyle/>
          <a:p>
            <a:pPr algn="justLow" rtl="1">
              <a:lnSpc>
                <a:spcPts val="5000"/>
              </a:lnSpc>
              <a:spcAft>
                <a:spcPts val="0"/>
              </a:spcAft>
            </a:pPr>
            <a:r>
              <a:rPr lang="ar-SA" sz="2800" dirty="0" smtClean="0">
                <a:latin typeface="Alexandria"/>
                <a:ea typeface="Calibri" panose="020F0502020204030204" pitchFamily="34" charset="0"/>
              </a:rPr>
              <a:t>كيف تؤثر بيئة العمل على السمعة؟</a:t>
            </a:r>
            <a:endParaRPr lang="en-US" sz="2800" dirty="0">
              <a:effectLst/>
              <a:latin typeface="Alexandria"/>
              <a:ea typeface="Calibri" panose="020F0502020204030204" pitchFamily="34" charset="0"/>
            </a:endParaRPr>
          </a:p>
        </p:txBody>
      </p:sp>
      <p:sp>
        <p:nvSpPr>
          <p:cNvPr id="11" name="مستطيل 10"/>
          <p:cNvSpPr/>
          <p:nvPr/>
        </p:nvSpPr>
        <p:spPr>
          <a:xfrm>
            <a:off x="5425440" y="2597071"/>
            <a:ext cx="5862638" cy="1296189"/>
          </a:xfrm>
          <a:prstGeom prst="rect">
            <a:avLst/>
          </a:prstGeom>
        </p:spPr>
        <p:txBody>
          <a:bodyPr wrap="square">
            <a:spAutoFit/>
          </a:bodyPr>
          <a:lstStyle/>
          <a:p>
            <a:pPr algn="justLow" rtl="1">
              <a:lnSpc>
                <a:spcPts val="5000"/>
              </a:lnSpc>
              <a:spcAft>
                <a:spcPts val="0"/>
              </a:spcAft>
            </a:pPr>
            <a:r>
              <a:rPr lang="ar-SA" sz="2800" b="1" dirty="0" smtClean="0">
                <a:latin typeface="Alexandria"/>
                <a:ea typeface="Calibri" panose="020F0502020204030204" pitchFamily="34" charset="0"/>
              </a:rPr>
              <a:t>المسار الداخلي: </a:t>
            </a:r>
            <a:r>
              <a:rPr lang="ar-SA" sz="2800" dirty="0" smtClean="0">
                <a:latin typeface="Alexandria"/>
                <a:ea typeface="Calibri" panose="020F0502020204030204" pitchFamily="34" charset="0"/>
              </a:rPr>
              <a:t>زيادة الولاء وانخفاض معدل دوران العمل وارتفاع الإنتاجية</a:t>
            </a:r>
            <a:endParaRPr lang="en-US" sz="2800" dirty="0">
              <a:effectLst/>
              <a:latin typeface="Alexandria"/>
              <a:ea typeface="Calibri" panose="020F0502020204030204" pitchFamily="34" charset="0"/>
            </a:endParaRPr>
          </a:p>
        </p:txBody>
      </p:sp>
      <p:pic>
        <p:nvPicPr>
          <p:cNvPr id="4" name="صورة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56273" y="1989024"/>
            <a:ext cx="4334827" cy="2564858"/>
          </a:xfrm>
          <a:prstGeom prst="ellipse">
            <a:avLst/>
          </a:prstGeom>
          <a:ln>
            <a:noFill/>
          </a:ln>
          <a:effectLst>
            <a:softEdge rad="112500"/>
          </a:effectLst>
        </p:spPr>
      </p:pic>
      <p:sp>
        <p:nvSpPr>
          <p:cNvPr id="13" name="مستطيل 12"/>
          <p:cNvSpPr/>
          <p:nvPr/>
        </p:nvSpPr>
        <p:spPr>
          <a:xfrm>
            <a:off x="6657974" y="4431801"/>
            <a:ext cx="4630103" cy="1937390"/>
          </a:xfrm>
          <a:prstGeom prst="rect">
            <a:avLst/>
          </a:prstGeom>
        </p:spPr>
        <p:txBody>
          <a:bodyPr wrap="square">
            <a:spAutoFit/>
          </a:bodyPr>
          <a:lstStyle/>
          <a:p>
            <a:pPr algn="justLow" rtl="1">
              <a:lnSpc>
                <a:spcPts val="5000"/>
              </a:lnSpc>
              <a:spcAft>
                <a:spcPts val="0"/>
              </a:spcAft>
            </a:pPr>
            <a:r>
              <a:rPr lang="ar-SA" sz="2800" b="1" dirty="0" smtClean="0">
                <a:latin typeface="Alexandria"/>
                <a:ea typeface="Calibri" panose="020F0502020204030204" pitchFamily="34" charset="0"/>
              </a:rPr>
              <a:t>المسار الخارجي: </a:t>
            </a:r>
            <a:r>
              <a:rPr lang="ar-SA" sz="2800" dirty="0" smtClean="0">
                <a:latin typeface="Alexandria"/>
                <a:ea typeface="Calibri" panose="020F0502020204030204" pitchFamily="34" charset="0"/>
              </a:rPr>
              <a:t>جذب المواهب حيث أن المبدعون يختارون الشركات ذات السمعة الطيبة كأفضل مكان للعمل</a:t>
            </a:r>
            <a:endParaRPr lang="en-US" sz="2800" dirty="0">
              <a:effectLst/>
              <a:latin typeface="Alexandria"/>
              <a:ea typeface="Calibri" panose="020F0502020204030204" pitchFamily="34" charset="0"/>
            </a:endParaRPr>
          </a:p>
        </p:txBody>
      </p:sp>
      <p:pic>
        <p:nvPicPr>
          <p:cNvPr id="7" name="صورة 6"/>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631237" y="4541055"/>
            <a:ext cx="3667125" cy="1855385"/>
          </a:xfrm>
          <a:prstGeom prst="ellipse">
            <a:avLst/>
          </a:prstGeom>
          <a:ln>
            <a:noFill/>
          </a:ln>
          <a:effectLst>
            <a:softEdge rad="112500"/>
          </a:effectLst>
        </p:spPr>
      </p:pic>
    </p:spTree>
    <p:extLst>
      <p:ext uri="{BB962C8B-B14F-4D97-AF65-F5344CB8AC3E}">
        <p14:creationId xmlns:p14="http://schemas.microsoft.com/office/powerpoint/2010/main" val="3727413196"/>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randombar(horizont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25"/>
                                        </p:tgtEl>
                                        <p:attrNameLst>
                                          <p:attrName>style.visibility</p:attrName>
                                        </p:attrNameLst>
                                      </p:cBhvr>
                                      <p:to>
                                        <p:strVal val="visible"/>
                                      </p:to>
                                    </p:set>
                                    <p:animEffect transition="in" filter="randombar(horizontal)">
                                      <p:cBhvr>
                                        <p:cTn id="12" dur="500"/>
                                        <p:tgtEl>
                                          <p:spTgt spid="25"/>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9"/>
                                        </p:tgtEl>
                                        <p:attrNameLst>
                                          <p:attrName>style.visibility</p:attrName>
                                        </p:attrNameLst>
                                      </p:cBhvr>
                                      <p:to>
                                        <p:strVal val="visible"/>
                                      </p:to>
                                    </p:set>
                                    <p:animEffect transition="in" filter="randombar(horizontal)">
                                      <p:cBhvr>
                                        <p:cTn id="17" dur="500"/>
                                        <p:tgtEl>
                                          <p:spTgt spid="9"/>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grpId="0"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randombar(horizontal)">
                                      <p:cBhvr>
                                        <p:cTn id="22" dur="500"/>
                                        <p:tgtEl>
                                          <p:spTgt spid="12"/>
                                        </p:tgtEl>
                                      </p:cBhvr>
                                    </p:animEffect>
                                  </p:childTnLst>
                                </p:cTn>
                              </p:par>
                            </p:childTnLst>
                          </p:cTn>
                        </p:par>
                      </p:childTnLst>
                    </p:cTn>
                  </p:par>
                  <p:par>
                    <p:cTn id="23" fill="hold">
                      <p:stCondLst>
                        <p:cond delay="indefinite"/>
                      </p:stCondLst>
                      <p:childTnLst>
                        <p:par>
                          <p:cTn id="24" fill="hold">
                            <p:stCondLst>
                              <p:cond delay="0"/>
                            </p:stCondLst>
                            <p:childTnLst>
                              <p:par>
                                <p:cTn id="25" presetID="14" presetClass="entr" presetSubtype="10" fill="hold" grpId="0" nodeType="clickEffect">
                                  <p:stCondLst>
                                    <p:cond delay="0"/>
                                  </p:stCondLst>
                                  <p:childTnLst>
                                    <p:set>
                                      <p:cBhvr>
                                        <p:cTn id="26" dur="1" fill="hold">
                                          <p:stCondLst>
                                            <p:cond delay="0"/>
                                          </p:stCondLst>
                                        </p:cTn>
                                        <p:tgtEl>
                                          <p:spTgt spid="11"/>
                                        </p:tgtEl>
                                        <p:attrNameLst>
                                          <p:attrName>style.visibility</p:attrName>
                                        </p:attrNameLst>
                                      </p:cBhvr>
                                      <p:to>
                                        <p:strVal val="visible"/>
                                      </p:to>
                                    </p:set>
                                    <p:animEffect transition="in" filter="randombar(horizontal)">
                                      <p:cBhvr>
                                        <p:cTn id="27" dur="500"/>
                                        <p:tgtEl>
                                          <p:spTgt spid="11"/>
                                        </p:tgtEl>
                                      </p:cBhvr>
                                    </p:animEffect>
                                  </p:childTnLst>
                                </p:cTn>
                              </p:par>
                            </p:childTnLst>
                          </p:cTn>
                        </p:par>
                      </p:childTnLst>
                    </p:cTn>
                  </p:par>
                  <p:par>
                    <p:cTn id="28" fill="hold">
                      <p:stCondLst>
                        <p:cond delay="indefinite"/>
                      </p:stCondLst>
                      <p:childTnLst>
                        <p:par>
                          <p:cTn id="29" fill="hold">
                            <p:stCondLst>
                              <p:cond delay="0"/>
                            </p:stCondLst>
                            <p:childTnLst>
                              <p:par>
                                <p:cTn id="30" presetID="14" presetClass="entr" presetSubtype="10" fill="hold" nodeType="clickEffect">
                                  <p:stCondLst>
                                    <p:cond delay="0"/>
                                  </p:stCondLst>
                                  <p:childTnLst>
                                    <p:set>
                                      <p:cBhvr>
                                        <p:cTn id="31" dur="1" fill="hold">
                                          <p:stCondLst>
                                            <p:cond delay="0"/>
                                          </p:stCondLst>
                                        </p:cTn>
                                        <p:tgtEl>
                                          <p:spTgt spid="4"/>
                                        </p:tgtEl>
                                        <p:attrNameLst>
                                          <p:attrName>style.visibility</p:attrName>
                                        </p:attrNameLst>
                                      </p:cBhvr>
                                      <p:to>
                                        <p:strVal val="visible"/>
                                      </p:to>
                                    </p:set>
                                    <p:animEffect transition="in" filter="randombar(horizontal)">
                                      <p:cBhvr>
                                        <p:cTn id="32" dur="500"/>
                                        <p:tgtEl>
                                          <p:spTgt spid="4"/>
                                        </p:tgtEl>
                                      </p:cBhvr>
                                    </p:animEffect>
                                  </p:childTnLst>
                                </p:cTn>
                              </p:par>
                            </p:childTnLst>
                          </p:cTn>
                        </p:par>
                      </p:childTnLst>
                    </p:cTn>
                  </p:par>
                  <p:par>
                    <p:cTn id="33" fill="hold">
                      <p:stCondLst>
                        <p:cond delay="indefinite"/>
                      </p:stCondLst>
                      <p:childTnLst>
                        <p:par>
                          <p:cTn id="34" fill="hold">
                            <p:stCondLst>
                              <p:cond delay="0"/>
                            </p:stCondLst>
                            <p:childTnLst>
                              <p:par>
                                <p:cTn id="35" presetID="14" presetClass="entr" presetSubtype="10" fill="hold" grpId="0" nodeType="clickEffect">
                                  <p:stCondLst>
                                    <p:cond delay="0"/>
                                  </p:stCondLst>
                                  <p:childTnLst>
                                    <p:set>
                                      <p:cBhvr>
                                        <p:cTn id="36" dur="1" fill="hold">
                                          <p:stCondLst>
                                            <p:cond delay="0"/>
                                          </p:stCondLst>
                                        </p:cTn>
                                        <p:tgtEl>
                                          <p:spTgt spid="13"/>
                                        </p:tgtEl>
                                        <p:attrNameLst>
                                          <p:attrName>style.visibility</p:attrName>
                                        </p:attrNameLst>
                                      </p:cBhvr>
                                      <p:to>
                                        <p:strVal val="visible"/>
                                      </p:to>
                                    </p:set>
                                    <p:animEffect transition="in" filter="randombar(horizontal)">
                                      <p:cBhvr>
                                        <p:cTn id="37" dur="500"/>
                                        <p:tgtEl>
                                          <p:spTgt spid="13"/>
                                        </p:tgtEl>
                                      </p:cBhvr>
                                    </p:animEffect>
                                  </p:childTnLst>
                                </p:cTn>
                              </p:par>
                            </p:childTnLst>
                          </p:cTn>
                        </p:par>
                      </p:childTnLst>
                    </p:cTn>
                  </p:par>
                  <p:par>
                    <p:cTn id="38" fill="hold">
                      <p:stCondLst>
                        <p:cond delay="indefinite"/>
                      </p:stCondLst>
                      <p:childTnLst>
                        <p:par>
                          <p:cTn id="39" fill="hold">
                            <p:stCondLst>
                              <p:cond delay="0"/>
                            </p:stCondLst>
                            <p:childTnLst>
                              <p:par>
                                <p:cTn id="40" presetID="14" presetClass="entr" presetSubtype="10" fill="hold" nodeType="clickEffect">
                                  <p:stCondLst>
                                    <p:cond delay="0"/>
                                  </p:stCondLst>
                                  <p:childTnLst>
                                    <p:set>
                                      <p:cBhvr>
                                        <p:cTn id="41" dur="1" fill="hold">
                                          <p:stCondLst>
                                            <p:cond delay="0"/>
                                          </p:stCondLst>
                                        </p:cTn>
                                        <p:tgtEl>
                                          <p:spTgt spid="7"/>
                                        </p:tgtEl>
                                        <p:attrNameLst>
                                          <p:attrName>style.visibility</p:attrName>
                                        </p:attrNameLst>
                                      </p:cBhvr>
                                      <p:to>
                                        <p:strVal val="visible"/>
                                      </p:to>
                                    </p:set>
                                    <p:animEffect transition="in" filter="randombar(horizontal)">
                                      <p:cBhvr>
                                        <p:cTn id="42"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3" grpId="0"/>
      <p:bldP spid="9" grpId="0"/>
      <p:bldP spid="12" grpId="0"/>
      <p:bldP spid="11" grpId="0"/>
      <p:bldP spid="13"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316480" y="498002"/>
            <a:ext cx="3108960"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400050" y="1155869"/>
            <a:ext cx="11191875" cy="543543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ts val="5000"/>
              </a:lnSpc>
            </a:pPr>
            <a:endParaRPr lang="en-US" sz="2800" dirty="0">
              <a:solidFill>
                <a:schemeClr val="tx1"/>
              </a:solidFill>
              <a:latin typeface="Alexandria"/>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Rectangle: Rounded Corners 33"/>
          <p:cNvSpPr/>
          <p:nvPr/>
        </p:nvSpPr>
        <p:spPr>
          <a:xfrm>
            <a:off x="-351535" y="6024452"/>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dirty="0" smtClean="0">
                <a:solidFill>
                  <a:schemeClr val="bg1"/>
                </a:solidFill>
                <a:latin typeface="Alexandria"/>
              </a:rPr>
              <a:t>Second </a:t>
            </a:r>
            <a:r>
              <a:rPr lang="en-US" sz="2800" dirty="0">
                <a:solidFill>
                  <a:schemeClr val="bg1"/>
                </a:solidFill>
                <a:latin typeface="Alexandria"/>
              </a:rPr>
              <a:t>Lecture</a:t>
            </a:r>
            <a:endParaRPr lang="en-US" sz="2800" b="1" dirty="0">
              <a:solidFill>
                <a:schemeClr val="bg1"/>
              </a:solidFill>
              <a:latin typeface="Alexandria"/>
              <a:cs typeface="Alexandria" charset="0"/>
            </a:endParaRPr>
          </a:p>
        </p:txBody>
      </p:sp>
      <p:sp>
        <p:nvSpPr>
          <p:cNvPr id="3" name="مستطيل 2"/>
          <p:cNvSpPr/>
          <p:nvPr/>
        </p:nvSpPr>
        <p:spPr>
          <a:xfrm>
            <a:off x="5364479" y="89590"/>
            <a:ext cx="6562049" cy="689997"/>
          </a:xfrm>
          <a:prstGeom prst="rect">
            <a:avLst/>
          </a:prstGeom>
        </p:spPr>
        <p:txBody>
          <a:bodyPr wrap="square">
            <a:spAutoFit/>
          </a:bodyPr>
          <a:lstStyle/>
          <a:p>
            <a:pPr algn="justLow" rtl="1">
              <a:lnSpc>
                <a:spcPts val="5000"/>
              </a:lnSpc>
              <a:spcAft>
                <a:spcPts val="0"/>
              </a:spcAft>
            </a:pPr>
            <a:r>
              <a:rPr lang="ar-SA" sz="4000" b="1" dirty="0">
                <a:solidFill>
                  <a:srgbClr val="00AEEF"/>
                </a:solidFill>
                <a:latin typeface="Alexandria"/>
                <a:ea typeface="Calibri" panose="020F0502020204030204" pitchFamily="34" charset="0"/>
              </a:rPr>
              <a:t>مدرسة (</a:t>
            </a:r>
            <a:r>
              <a:rPr lang="en-US" sz="4000" b="1" dirty="0">
                <a:solidFill>
                  <a:srgbClr val="00AEEF"/>
                </a:solidFill>
                <a:latin typeface="Alexandria"/>
                <a:ea typeface="Calibri" panose="020F0502020204030204" pitchFamily="34" charset="0"/>
              </a:rPr>
              <a:t>Reputation Institute</a:t>
            </a:r>
            <a:r>
              <a:rPr lang="ar-SA" sz="4000" b="1" dirty="0">
                <a:solidFill>
                  <a:srgbClr val="00AEEF"/>
                </a:solidFill>
                <a:latin typeface="Alexandria"/>
                <a:ea typeface="Calibri" panose="020F0502020204030204" pitchFamily="34" charset="0"/>
              </a:rPr>
              <a:t>)</a:t>
            </a:r>
            <a:endParaRPr lang="en-US" sz="4000" b="1" dirty="0">
              <a:solidFill>
                <a:srgbClr val="00AEEF"/>
              </a:solidFill>
              <a:latin typeface="Alexandria"/>
              <a:ea typeface="Calibri" panose="020F0502020204030204" pitchFamily="34" charset="0"/>
            </a:endParaRPr>
          </a:p>
        </p:txBody>
      </p:sp>
      <p:sp>
        <p:nvSpPr>
          <p:cNvPr id="9" name="مستطيل 8"/>
          <p:cNvSpPr/>
          <p:nvPr/>
        </p:nvSpPr>
        <p:spPr>
          <a:xfrm>
            <a:off x="2463165" y="1286735"/>
            <a:ext cx="5924550" cy="666657"/>
          </a:xfrm>
          <a:prstGeom prst="rect">
            <a:avLst/>
          </a:prstGeom>
        </p:spPr>
        <p:txBody>
          <a:bodyPr wrap="square">
            <a:spAutoFit/>
          </a:bodyPr>
          <a:lstStyle/>
          <a:p>
            <a:pPr algn="justLow" rtl="1">
              <a:lnSpc>
                <a:spcPts val="5000"/>
              </a:lnSpc>
              <a:spcAft>
                <a:spcPts val="0"/>
              </a:spcAft>
            </a:pPr>
            <a:r>
              <a:rPr lang="ar-SA" sz="3200" b="1" dirty="0" smtClean="0">
                <a:solidFill>
                  <a:srgbClr val="FF0000"/>
                </a:solidFill>
                <a:latin typeface="Alexandria"/>
                <a:ea typeface="Calibri" panose="020F0502020204030204" pitchFamily="34" charset="0"/>
              </a:rPr>
              <a:t>استراتيجيات تحسين سمعة بيئة العمل</a:t>
            </a:r>
            <a:endParaRPr lang="en-US" sz="3200" b="1" dirty="0">
              <a:solidFill>
                <a:srgbClr val="FF0000"/>
              </a:solidFill>
              <a:effectLst/>
              <a:latin typeface="Alexandria"/>
              <a:ea typeface="Calibri" panose="020F0502020204030204" pitchFamily="34" charset="0"/>
            </a:endParaRPr>
          </a:p>
        </p:txBody>
      </p:sp>
      <p:graphicFrame>
        <p:nvGraphicFramePr>
          <p:cNvPr id="4" name="رسم تخطيطي 3"/>
          <p:cNvGraphicFramePr/>
          <p:nvPr>
            <p:extLst>
              <p:ext uri="{D42A27DB-BD31-4B8C-83A1-F6EECF244321}">
                <p14:modId xmlns:p14="http://schemas.microsoft.com/office/powerpoint/2010/main" val="3567157856"/>
              </p:ext>
            </p:extLst>
          </p:nvPr>
        </p:nvGraphicFramePr>
        <p:xfrm>
          <a:off x="2041525" y="2118331"/>
          <a:ext cx="8128000" cy="3906121"/>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794947074"/>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randombar(horizont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25"/>
                                        </p:tgtEl>
                                        <p:attrNameLst>
                                          <p:attrName>style.visibility</p:attrName>
                                        </p:attrNameLst>
                                      </p:cBhvr>
                                      <p:to>
                                        <p:strVal val="visible"/>
                                      </p:to>
                                    </p:set>
                                    <p:animEffect transition="in" filter="randombar(horizontal)">
                                      <p:cBhvr>
                                        <p:cTn id="12" dur="500"/>
                                        <p:tgtEl>
                                          <p:spTgt spid="25"/>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9"/>
                                        </p:tgtEl>
                                        <p:attrNameLst>
                                          <p:attrName>style.visibility</p:attrName>
                                        </p:attrNameLst>
                                      </p:cBhvr>
                                      <p:to>
                                        <p:strVal val="visible"/>
                                      </p:to>
                                    </p:set>
                                    <p:animEffect transition="in" filter="randombar(horizontal)">
                                      <p:cBhvr>
                                        <p:cTn id="17" dur="500"/>
                                        <p:tgtEl>
                                          <p:spTgt spid="9"/>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grpId="0" nodeType="clickEffect">
                                  <p:stCondLst>
                                    <p:cond delay="0"/>
                                  </p:stCondLst>
                                  <p:childTnLst>
                                    <p:set>
                                      <p:cBhvr>
                                        <p:cTn id="21" dur="1" fill="hold">
                                          <p:stCondLst>
                                            <p:cond delay="0"/>
                                          </p:stCondLst>
                                        </p:cTn>
                                        <p:tgtEl>
                                          <p:spTgt spid="4">
                                            <p:graphicEl>
                                              <a:dgm id="{80B37703-CFD1-4432-A887-971091EF8605}"/>
                                            </p:graphicEl>
                                          </p:spTgt>
                                        </p:tgtEl>
                                        <p:attrNameLst>
                                          <p:attrName>style.visibility</p:attrName>
                                        </p:attrNameLst>
                                      </p:cBhvr>
                                      <p:to>
                                        <p:strVal val="visible"/>
                                      </p:to>
                                    </p:set>
                                    <p:animEffect transition="in" filter="randombar(horizontal)">
                                      <p:cBhvr>
                                        <p:cTn id="22" dur="500"/>
                                        <p:tgtEl>
                                          <p:spTgt spid="4">
                                            <p:graphicEl>
                                              <a:dgm id="{80B37703-CFD1-4432-A887-971091EF8605}"/>
                                            </p:graphicEl>
                                          </p:spTgt>
                                        </p:tgtEl>
                                      </p:cBhvr>
                                    </p:animEffect>
                                  </p:childTnLst>
                                </p:cTn>
                              </p:par>
                            </p:childTnLst>
                          </p:cTn>
                        </p:par>
                      </p:childTnLst>
                    </p:cTn>
                  </p:par>
                  <p:par>
                    <p:cTn id="23" fill="hold">
                      <p:stCondLst>
                        <p:cond delay="indefinite"/>
                      </p:stCondLst>
                      <p:childTnLst>
                        <p:par>
                          <p:cTn id="24" fill="hold">
                            <p:stCondLst>
                              <p:cond delay="0"/>
                            </p:stCondLst>
                            <p:childTnLst>
                              <p:par>
                                <p:cTn id="25" presetID="14" presetClass="entr" presetSubtype="10" fill="hold" grpId="0" nodeType="clickEffect">
                                  <p:stCondLst>
                                    <p:cond delay="0"/>
                                  </p:stCondLst>
                                  <p:childTnLst>
                                    <p:set>
                                      <p:cBhvr>
                                        <p:cTn id="26" dur="1" fill="hold">
                                          <p:stCondLst>
                                            <p:cond delay="0"/>
                                          </p:stCondLst>
                                        </p:cTn>
                                        <p:tgtEl>
                                          <p:spTgt spid="4">
                                            <p:graphicEl>
                                              <a:dgm id="{61DE9CB6-C77D-4EF6-A443-B8DEC372C48D}"/>
                                            </p:graphicEl>
                                          </p:spTgt>
                                        </p:tgtEl>
                                        <p:attrNameLst>
                                          <p:attrName>style.visibility</p:attrName>
                                        </p:attrNameLst>
                                      </p:cBhvr>
                                      <p:to>
                                        <p:strVal val="visible"/>
                                      </p:to>
                                    </p:set>
                                    <p:animEffect transition="in" filter="randombar(horizontal)">
                                      <p:cBhvr>
                                        <p:cTn id="27" dur="500"/>
                                        <p:tgtEl>
                                          <p:spTgt spid="4">
                                            <p:graphicEl>
                                              <a:dgm id="{61DE9CB6-C77D-4EF6-A443-B8DEC372C48D}"/>
                                            </p:graphicEl>
                                          </p:spTgt>
                                        </p:tgtEl>
                                      </p:cBhvr>
                                    </p:animEffect>
                                  </p:childTnLst>
                                </p:cTn>
                              </p:par>
                            </p:childTnLst>
                          </p:cTn>
                        </p:par>
                      </p:childTnLst>
                    </p:cTn>
                  </p:par>
                  <p:par>
                    <p:cTn id="28" fill="hold">
                      <p:stCondLst>
                        <p:cond delay="indefinite"/>
                      </p:stCondLst>
                      <p:childTnLst>
                        <p:par>
                          <p:cTn id="29" fill="hold">
                            <p:stCondLst>
                              <p:cond delay="0"/>
                            </p:stCondLst>
                            <p:childTnLst>
                              <p:par>
                                <p:cTn id="30" presetID="14" presetClass="entr" presetSubtype="10" fill="hold" grpId="0" nodeType="clickEffect">
                                  <p:stCondLst>
                                    <p:cond delay="0"/>
                                  </p:stCondLst>
                                  <p:childTnLst>
                                    <p:set>
                                      <p:cBhvr>
                                        <p:cTn id="31" dur="1" fill="hold">
                                          <p:stCondLst>
                                            <p:cond delay="0"/>
                                          </p:stCondLst>
                                        </p:cTn>
                                        <p:tgtEl>
                                          <p:spTgt spid="4">
                                            <p:graphicEl>
                                              <a:dgm id="{614344EE-8D66-4F74-AD9B-E91E86BC28E3}"/>
                                            </p:graphicEl>
                                          </p:spTgt>
                                        </p:tgtEl>
                                        <p:attrNameLst>
                                          <p:attrName>style.visibility</p:attrName>
                                        </p:attrNameLst>
                                      </p:cBhvr>
                                      <p:to>
                                        <p:strVal val="visible"/>
                                      </p:to>
                                    </p:set>
                                    <p:animEffect transition="in" filter="randombar(horizontal)">
                                      <p:cBhvr>
                                        <p:cTn id="32" dur="500"/>
                                        <p:tgtEl>
                                          <p:spTgt spid="4">
                                            <p:graphicEl>
                                              <a:dgm id="{614344EE-8D66-4F74-AD9B-E91E86BC28E3}"/>
                                            </p:graphicEl>
                                          </p:spTgt>
                                        </p:tgtEl>
                                      </p:cBhvr>
                                    </p:animEffect>
                                  </p:childTnLst>
                                </p:cTn>
                              </p:par>
                            </p:childTnLst>
                          </p:cTn>
                        </p:par>
                      </p:childTnLst>
                    </p:cTn>
                  </p:par>
                  <p:par>
                    <p:cTn id="33" fill="hold">
                      <p:stCondLst>
                        <p:cond delay="indefinite"/>
                      </p:stCondLst>
                      <p:childTnLst>
                        <p:par>
                          <p:cTn id="34" fill="hold">
                            <p:stCondLst>
                              <p:cond delay="0"/>
                            </p:stCondLst>
                            <p:childTnLst>
                              <p:par>
                                <p:cTn id="35" presetID="14" presetClass="entr" presetSubtype="10" fill="hold" grpId="0" nodeType="clickEffect">
                                  <p:stCondLst>
                                    <p:cond delay="0"/>
                                  </p:stCondLst>
                                  <p:childTnLst>
                                    <p:set>
                                      <p:cBhvr>
                                        <p:cTn id="36" dur="1" fill="hold">
                                          <p:stCondLst>
                                            <p:cond delay="0"/>
                                          </p:stCondLst>
                                        </p:cTn>
                                        <p:tgtEl>
                                          <p:spTgt spid="4">
                                            <p:graphicEl>
                                              <a:dgm id="{9B5FF25A-367B-44BD-9857-5FE7CA398BD7}"/>
                                            </p:graphicEl>
                                          </p:spTgt>
                                        </p:tgtEl>
                                        <p:attrNameLst>
                                          <p:attrName>style.visibility</p:attrName>
                                        </p:attrNameLst>
                                      </p:cBhvr>
                                      <p:to>
                                        <p:strVal val="visible"/>
                                      </p:to>
                                    </p:set>
                                    <p:animEffect transition="in" filter="randombar(horizontal)">
                                      <p:cBhvr>
                                        <p:cTn id="37" dur="500"/>
                                        <p:tgtEl>
                                          <p:spTgt spid="4">
                                            <p:graphicEl>
                                              <a:dgm id="{9B5FF25A-367B-44BD-9857-5FE7CA398BD7}"/>
                                            </p:graphicEl>
                                          </p:spTgt>
                                        </p:tgtEl>
                                      </p:cBhvr>
                                    </p:animEffect>
                                  </p:childTnLst>
                                </p:cTn>
                              </p:par>
                            </p:childTnLst>
                          </p:cTn>
                        </p:par>
                      </p:childTnLst>
                    </p:cTn>
                  </p:par>
                  <p:par>
                    <p:cTn id="38" fill="hold">
                      <p:stCondLst>
                        <p:cond delay="indefinite"/>
                      </p:stCondLst>
                      <p:childTnLst>
                        <p:par>
                          <p:cTn id="39" fill="hold">
                            <p:stCondLst>
                              <p:cond delay="0"/>
                            </p:stCondLst>
                            <p:childTnLst>
                              <p:par>
                                <p:cTn id="40" presetID="14" presetClass="entr" presetSubtype="10" fill="hold" grpId="0" nodeType="clickEffect">
                                  <p:stCondLst>
                                    <p:cond delay="0"/>
                                  </p:stCondLst>
                                  <p:childTnLst>
                                    <p:set>
                                      <p:cBhvr>
                                        <p:cTn id="41" dur="1" fill="hold">
                                          <p:stCondLst>
                                            <p:cond delay="0"/>
                                          </p:stCondLst>
                                        </p:cTn>
                                        <p:tgtEl>
                                          <p:spTgt spid="4">
                                            <p:graphicEl>
                                              <a:dgm id="{809A909E-3E9B-4259-A3AB-BA0D1E09C2AA}"/>
                                            </p:graphicEl>
                                          </p:spTgt>
                                        </p:tgtEl>
                                        <p:attrNameLst>
                                          <p:attrName>style.visibility</p:attrName>
                                        </p:attrNameLst>
                                      </p:cBhvr>
                                      <p:to>
                                        <p:strVal val="visible"/>
                                      </p:to>
                                    </p:set>
                                    <p:animEffect transition="in" filter="randombar(horizontal)">
                                      <p:cBhvr>
                                        <p:cTn id="42" dur="500"/>
                                        <p:tgtEl>
                                          <p:spTgt spid="4">
                                            <p:graphicEl>
                                              <a:dgm id="{809A909E-3E9B-4259-A3AB-BA0D1E09C2AA}"/>
                                            </p:graphicEl>
                                          </p:spTgt>
                                        </p:tgtEl>
                                      </p:cBhvr>
                                    </p:animEffect>
                                  </p:childTnLst>
                                </p:cTn>
                              </p:par>
                            </p:childTnLst>
                          </p:cTn>
                        </p:par>
                      </p:childTnLst>
                    </p:cTn>
                  </p:par>
                  <p:par>
                    <p:cTn id="43" fill="hold">
                      <p:stCondLst>
                        <p:cond delay="indefinite"/>
                      </p:stCondLst>
                      <p:childTnLst>
                        <p:par>
                          <p:cTn id="44" fill="hold">
                            <p:stCondLst>
                              <p:cond delay="0"/>
                            </p:stCondLst>
                            <p:childTnLst>
                              <p:par>
                                <p:cTn id="45" presetID="14" presetClass="entr" presetSubtype="10" fill="hold" grpId="0" nodeType="clickEffect">
                                  <p:stCondLst>
                                    <p:cond delay="0"/>
                                  </p:stCondLst>
                                  <p:childTnLst>
                                    <p:set>
                                      <p:cBhvr>
                                        <p:cTn id="46" dur="1" fill="hold">
                                          <p:stCondLst>
                                            <p:cond delay="0"/>
                                          </p:stCondLst>
                                        </p:cTn>
                                        <p:tgtEl>
                                          <p:spTgt spid="4">
                                            <p:graphicEl>
                                              <a:dgm id="{1E9B264E-A263-4A5B-A766-949F37471F02}"/>
                                            </p:graphicEl>
                                          </p:spTgt>
                                        </p:tgtEl>
                                        <p:attrNameLst>
                                          <p:attrName>style.visibility</p:attrName>
                                        </p:attrNameLst>
                                      </p:cBhvr>
                                      <p:to>
                                        <p:strVal val="visible"/>
                                      </p:to>
                                    </p:set>
                                    <p:animEffect transition="in" filter="randombar(horizontal)">
                                      <p:cBhvr>
                                        <p:cTn id="47" dur="500"/>
                                        <p:tgtEl>
                                          <p:spTgt spid="4">
                                            <p:graphicEl>
                                              <a:dgm id="{1E9B264E-A263-4A5B-A766-949F37471F02}"/>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3" grpId="0"/>
      <p:bldP spid="9" grpId="0"/>
      <p:bldGraphic spid="4" grpId="0">
        <p:bldSub>
          <a:bldDgm bld="one"/>
        </p:bldSub>
      </p:bldGraphic>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316480" y="498002"/>
            <a:ext cx="3108960"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400048" y="1155869"/>
            <a:ext cx="11191875" cy="543543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ts val="5000"/>
              </a:lnSpc>
            </a:pPr>
            <a:endParaRPr lang="en-US" sz="2800" dirty="0">
              <a:solidFill>
                <a:schemeClr val="tx1"/>
              </a:solidFill>
              <a:latin typeface="Alexandria"/>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مستطيل 2"/>
          <p:cNvSpPr/>
          <p:nvPr/>
        </p:nvSpPr>
        <p:spPr>
          <a:xfrm>
            <a:off x="5364479" y="89590"/>
            <a:ext cx="6562049" cy="689997"/>
          </a:xfrm>
          <a:prstGeom prst="rect">
            <a:avLst/>
          </a:prstGeom>
        </p:spPr>
        <p:txBody>
          <a:bodyPr wrap="square">
            <a:spAutoFit/>
          </a:bodyPr>
          <a:lstStyle/>
          <a:p>
            <a:pPr algn="justLow" rtl="1">
              <a:lnSpc>
                <a:spcPts val="5000"/>
              </a:lnSpc>
              <a:spcAft>
                <a:spcPts val="0"/>
              </a:spcAft>
            </a:pPr>
            <a:r>
              <a:rPr lang="ar-SA" sz="4000" b="1" dirty="0">
                <a:solidFill>
                  <a:srgbClr val="00AEEF"/>
                </a:solidFill>
                <a:latin typeface="Alexandria"/>
                <a:ea typeface="Calibri" panose="020F0502020204030204" pitchFamily="34" charset="0"/>
              </a:rPr>
              <a:t>مدرسة (</a:t>
            </a:r>
            <a:r>
              <a:rPr lang="en-US" sz="4000" b="1" dirty="0">
                <a:solidFill>
                  <a:srgbClr val="00AEEF"/>
                </a:solidFill>
                <a:latin typeface="Alexandria"/>
                <a:ea typeface="Calibri" panose="020F0502020204030204" pitchFamily="34" charset="0"/>
              </a:rPr>
              <a:t>Reputation Institute</a:t>
            </a:r>
            <a:r>
              <a:rPr lang="ar-SA" sz="4000" b="1" dirty="0">
                <a:solidFill>
                  <a:srgbClr val="00AEEF"/>
                </a:solidFill>
                <a:latin typeface="Alexandria"/>
                <a:ea typeface="Calibri" panose="020F0502020204030204" pitchFamily="34" charset="0"/>
              </a:rPr>
              <a:t>)</a:t>
            </a:r>
            <a:endParaRPr lang="en-US" sz="4000" b="1" dirty="0">
              <a:solidFill>
                <a:srgbClr val="00AEEF"/>
              </a:solidFill>
              <a:latin typeface="Alexandria"/>
              <a:ea typeface="Calibri" panose="020F0502020204030204" pitchFamily="34" charset="0"/>
            </a:endParaRPr>
          </a:p>
        </p:txBody>
      </p:sp>
      <p:sp>
        <p:nvSpPr>
          <p:cNvPr id="9" name="مستطيل 8"/>
          <p:cNvSpPr/>
          <p:nvPr/>
        </p:nvSpPr>
        <p:spPr>
          <a:xfrm>
            <a:off x="4448175" y="1206934"/>
            <a:ext cx="2257425" cy="733534"/>
          </a:xfrm>
          <a:prstGeom prst="rect">
            <a:avLst/>
          </a:prstGeom>
        </p:spPr>
        <p:txBody>
          <a:bodyPr wrap="square">
            <a:spAutoFit/>
          </a:bodyPr>
          <a:lstStyle/>
          <a:p>
            <a:pPr algn="justLow" rtl="1">
              <a:lnSpc>
                <a:spcPts val="5000"/>
              </a:lnSpc>
              <a:spcAft>
                <a:spcPts val="0"/>
              </a:spcAft>
            </a:pPr>
            <a:r>
              <a:rPr lang="ar-SA" sz="3200" b="1" dirty="0" smtClean="0">
                <a:solidFill>
                  <a:srgbClr val="FF0000"/>
                </a:solidFill>
                <a:latin typeface="Alexandria"/>
                <a:ea typeface="Calibri" panose="020F0502020204030204" pitchFamily="34" charset="0"/>
              </a:rPr>
              <a:t>بُعد </a:t>
            </a:r>
            <a:r>
              <a:rPr lang="ar-SA" sz="3200" b="1" dirty="0" err="1" smtClean="0">
                <a:solidFill>
                  <a:srgbClr val="FF0000"/>
                </a:solidFill>
                <a:latin typeface="Alexandria"/>
                <a:ea typeface="Calibri" panose="020F0502020204030204" pitchFamily="34" charset="0"/>
              </a:rPr>
              <a:t>الحوكمة</a:t>
            </a:r>
            <a:endParaRPr lang="en-US" sz="3200" b="1" dirty="0">
              <a:solidFill>
                <a:srgbClr val="FF0000"/>
              </a:solidFill>
              <a:effectLst/>
              <a:latin typeface="Alexandria"/>
              <a:ea typeface="Calibri" panose="020F0502020204030204" pitchFamily="34" charset="0"/>
            </a:endParaRPr>
          </a:p>
        </p:txBody>
      </p:sp>
      <p:pic>
        <p:nvPicPr>
          <p:cNvPr id="2" name="صورة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13184" y="2725067"/>
            <a:ext cx="10985435" cy="3535219"/>
          </a:xfrm>
          <a:prstGeom prst="rect">
            <a:avLst/>
          </a:prstGeom>
        </p:spPr>
      </p:pic>
      <p:sp>
        <p:nvSpPr>
          <p:cNvPr id="8" name="Rectangle: Rounded Corners 33"/>
          <p:cNvSpPr/>
          <p:nvPr/>
        </p:nvSpPr>
        <p:spPr>
          <a:xfrm>
            <a:off x="-332874" y="5963055"/>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dirty="0" smtClean="0">
                <a:solidFill>
                  <a:schemeClr val="bg1"/>
                </a:solidFill>
                <a:latin typeface="Alexandria"/>
              </a:rPr>
              <a:t>Second </a:t>
            </a:r>
            <a:r>
              <a:rPr lang="en-US" sz="2800" dirty="0">
                <a:solidFill>
                  <a:schemeClr val="bg1"/>
                </a:solidFill>
                <a:latin typeface="Alexandria"/>
              </a:rPr>
              <a:t>Lecture</a:t>
            </a:r>
            <a:endParaRPr lang="en-US" sz="2800" b="1" dirty="0">
              <a:solidFill>
                <a:schemeClr val="bg1"/>
              </a:solidFill>
              <a:latin typeface="Alexandria"/>
              <a:cs typeface="Alexandria" charset="0"/>
            </a:endParaRPr>
          </a:p>
        </p:txBody>
      </p:sp>
      <p:sp>
        <p:nvSpPr>
          <p:cNvPr id="10" name="مستطيل 9"/>
          <p:cNvSpPr/>
          <p:nvPr/>
        </p:nvSpPr>
        <p:spPr>
          <a:xfrm>
            <a:off x="882811" y="1860667"/>
            <a:ext cx="10226351" cy="1071768"/>
          </a:xfrm>
          <a:prstGeom prst="rect">
            <a:avLst/>
          </a:prstGeom>
        </p:spPr>
        <p:txBody>
          <a:bodyPr wrap="square">
            <a:spAutoFit/>
          </a:bodyPr>
          <a:lstStyle/>
          <a:p>
            <a:pPr algn="justLow" rtl="1">
              <a:lnSpc>
                <a:spcPts val="4000"/>
              </a:lnSpc>
              <a:spcAft>
                <a:spcPts val="0"/>
              </a:spcAft>
            </a:pPr>
            <a:r>
              <a:rPr lang="ar-SA" sz="2800" dirty="0" smtClean="0">
                <a:latin typeface="Alexandria"/>
                <a:ea typeface="Calibri" panose="020F0502020204030204" pitchFamily="34" charset="0"/>
              </a:rPr>
              <a:t>هي نظام الرقابة والتوجيه الذي يضمن أن المؤسسة تُدار بطريقة مسؤولة وشفافة وتتكون من عدة عناصر جوهرية</a:t>
            </a:r>
            <a:endParaRPr lang="en-US" sz="2800" dirty="0">
              <a:effectLst/>
              <a:latin typeface="Alexandria"/>
              <a:ea typeface="Calibri" panose="020F0502020204030204" pitchFamily="34" charset="0"/>
            </a:endParaRPr>
          </a:p>
        </p:txBody>
      </p:sp>
    </p:spTree>
    <p:extLst>
      <p:ext uri="{BB962C8B-B14F-4D97-AF65-F5344CB8AC3E}">
        <p14:creationId xmlns:p14="http://schemas.microsoft.com/office/powerpoint/2010/main" val="2716192851"/>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randombar(horizont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25"/>
                                        </p:tgtEl>
                                        <p:attrNameLst>
                                          <p:attrName>style.visibility</p:attrName>
                                        </p:attrNameLst>
                                      </p:cBhvr>
                                      <p:to>
                                        <p:strVal val="visible"/>
                                      </p:to>
                                    </p:set>
                                    <p:animEffect transition="in" filter="randombar(horizontal)">
                                      <p:cBhvr>
                                        <p:cTn id="12" dur="500"/>
                                        <p:tgtEl>
                                          <p:spTgt spid="25"/>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9"/>
                                        </p:tgtEl>
                                        <p:attrNameLst>
                                          <p:attrName>style.visibility</p:attrName>
                                        </p:attrNameLst>
                                      </p:cBhvr>
                                      <p:to>
                                        <p:strVal val="visible"/>
                                      </p:to>
                                    </p:set>
                                    <p:animEffect transition="in" filter="randombar(horizontal)">
                                      <p:cBhvr>
                                        <p:cTn id="17" dur="500"/>
                                        <p:tgtEl>
                                          <p:spTgt spid="9"/>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grpId="0" nodeType="clickEffect">
                                  <p:stCondLst>
                                    <p:cond delay="0"/>
                                  </p:stCondLst>
                                  <p:childTnLst>
                                    <p:set>
                                      <p:cBhvr>
                                        <p:cTn id="21" dur="1" fill="hold">
                                          <p:stCondLst>
                                            <p:cond delay="0"/>
                                          </p:stCondLst>
                                        </p:cTn>
                                        <p:tgtEl>
                                          <p:spTgt spid="10"/>
                                        </p:tgtEl>
                                        <p:attrNameLst>
                                          <p:attrName>style.visibility</p:attrName>
                                        </p:attrNameLst>
                                      </p:cBhvr>
                                      <p:to>
                                        <p:strVal val="visible"/>
                                      </p:to>
                                    </p:set>
                                    <p:animEffect transition="in" filter="randombar(horizontal)">
                                      <p:cBhvr>
                                        <p:cTn id="22" dur="500"/>
                                        <p:tgtEl>
                                          <p:spTgt spid="10"/>
                                        </p:tgtEl>
                                      </p:cBhvr>
                                    </p:animEffect>
                                  </p:childTnLst>
                                </p:cTn>
                              </p:par>
                            </p:childTnLst>
                          </p:cTn>
                        </p:par>
                      </p:childTnLst>
                    </p:cTn>
                  </p:par>
                  <p:par>
                    <p:cTn id="23" fill="hold">
                      <p:stCondLst>
                        <p:cond delay="indefinite"/>
                      </p:stCondLst>
                      <p:childTnLst>
                        <p:par>
                          <p:cTn id="24" fill="hold">
                            <p:stCondLst>
                              <p:cond delay="0"/>
                            </p:stCondLst>
                            <p:childTnLst>
                              <p:par>
                                <p:cTn id="25" presetID="14" presetClass="entr" presetSubtype="10" fill="hold" nodeType="clickEffect">
                                  <p:stCondLst>
                                    <p:cond delay="0"/>
                                  </p:stCondLst>
                                  <p:childTnLst>
                                    <p:set>
                                      <p:cBhvr>
                                        <p:cTn id="26" dur="1" fill="hold">
                                          <p:stCondLst>
                                            <p:cond delay="0"/>
                                          </p:stCondLst>
                                        </p:cTn>
                                        <p:tgtEl>
                                          <p:spTgt spid="2"/>
                                        </p:tgtEl>
                                        <p:attrNameLst>
                                          <p:attrName>style.visibility</p:attrName>
                                        </p:attrNameLst>
                                      </p:cBhvr>
                                      <p:to>
                                        <p:strVal val="visible"/>
                                      </p:to>
                                    </p:set>
                                    <p:animEffect transition="in" filter="randombar(horizontal)">
                                      <p:cBhvr>
                                        <p:cTn id="2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3" grpId="0"/>
      <p:bldP spid="9" grpId="0"/>
      <p:bldP spid="10"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316480" y="498002"/>
            <a:ext cx="3108960"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400050" y="1155869"/>
            <a:ext cx="11191875" cy="543543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ts val="5000"/>
              </a:lnSpc>
            </a:pPr>
            <a:endParaRPr lang="en-US" sz="2800" dirty="0">
              <a:solidFill>
                <a:schemeClr val="tx1"/>
              </a:solidFill>
              <a:latin typeface="Alexandria"/>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Rectangle: Rounded Corners 33"/>
          <p:cNvSpPr/>
          <p:nvPr/>
        </p:nvSpPr>
        <p:spPr>
          <a:xfrm>
            <a:off x="-351535" y="6024452"/>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dirty="0" smtClean="0">
                <a:solidFill>
                  <a:schemeClr val="bg1"/>
                </a:solidFill>
                <a:latin typeface="Alexandria"/>
              </a:rPr>
              <a:t>Second </a:t>
            </a:r>
            <a:r>
              <a:rPr lang="en-US" sz="2800" dirty="0">
                <a:solidFill>
                  <a:schemeClr val="bg1"/>
                </a:solidFill>
                <a:latin typeface="Alexandria"/>
              </a:rPr>
              <a:t>Lecture</a:t>
            </a:r>
            <a:endParaRPr lang="en-US" sz="2800" b="1" dirty="0">
              <a:solidFill>
                <a:schemeClr val="bg1"/>
              </a:solidFill>
              <a:latin typeface="Alexandria"/>
              <a:cs typeface="Alexandria" charset="0"/>
            </a:endParaRPr>
          </a:p>
        </p:txBody>
      </p:sp>
      <p:sp>
        <p:nvSpPr>
          <p:cNvPr id="3" name="مستطيل 2"/>
          <p:cNvSpPr/>
          <p:nvPr/>
        </p:nvSpPr>
        <p:spPr>
          <a:xfrm>
            <a:off x="5364479" y="89590"/>
            <a:ext cx="6562049" cy="689997"/>
          </a:xfrm>
          <a:prstGeom prst="rect">
            <a:avLst/>
          </a:prstGeom>
        </p:spPr>
        <p:txBody>
          <a:bodyPr wrap="square">
            <a:spAutoFit/>
          </a:bodyPr>
          <a:lstStyle/>
          <a:p>
            <a:pPr algn="justLow" rtl="1">
              <a:lnSpc>
                <a:spcPts val="5000"/>
              </a:lnSpc>
              <a:spcAft>
                <a:spcPts val="0"/>
              </a:spcAft>
            </a:pPr>
            <a:r>
              <a:rPr lang="ar-SA" sz="4000" b="1" dirty="0">
                <a:solidFill>
                  <a:srgbClr val="00AEEF"/>
                </a:solidFill>
                <a:latin typeface="Alexandria"/>
                <a:ea typeface="Calibri" panose="020F0502020204030204" pitchFamily="34" charset="0"/>
              </a:rPr>
              <a:t>مدرسة (</a:t>
            </a:r>
            <a:r>
              <a:rPr lang="en-US" sz="4000" b="1" dirty="0">
                <a:solidFill>
                  <a:srgbClr val="00AEEF"/>
                </a:solidFill>
                <a:latin typeface="Alexandria"/>
                <a:ea typeface="Calibri" panose="020F0502020204030204" pitchFamily="34" charset="0"/>
              </a:rPr>
              <a:t>Reputation Institute</a:t>
            </a:r>
            <a:r>
              <a:rPr lang="ar-SA" sz="4000" b="1" dirty="0">
                <a:solidFill>
                  <a:srgbClr val="00AEEF"/>
                </a:solidFill>
                <a:latin typeface="Alexandria"/>
                <a:ea typeface="Calibri" panose="020F0502020204030204" pitchFamily="34" charset="0"/>
              </a:rPr>
              <a:t>)</a:t>
            </a:r>
            <a:endParaRPr lang="en-US" sz="4000" b="1" dirty="0">
              <a:solidFill>
                <a:srgbClr val="00AEEF"/>
              </a:solidFill>
              <a:latin typeface="Alexandria"/>
              <a:ea typeface="Calibri" panose="020F0502020204030204" pitchFamily="34" charset="0"/>
            </a:endParaRPr>
          </a:p>
        </p:txBody>
      </p:sp>
      <p:sp>
        <p:nvSpPr>
          <p:cNvPr id="9" name="مستطيل 8"/>
          <p:cNvSpPr/>
          <p:nvPr/>
        </p:nvSpPr>
        <p:spPr>
          <a:xfrm>
            <a:off x="2024743" y="1237929"/>
            <a:ext cx="5980923" cy="666657"/>
          </a:xfrm>
          <a:prstGeom prst="rect">
            <a:avLst/>
          </a:prstGeom>
        </p:spPr>
        <p:txBody>
          <a:bodyPr wrap="square">
            <a:spAutoFit/>
          </a:bodyPr>
          <a:lstStyle/>
          <a:p>
            <a:pPr algn="justLow" rtl="1">
              <a:lnSpc>
                <a:spcPts val="5000"/>
              </a:lnSpc>
              <a:spcAft>
                <a:spcPts val="0"/>
              </a:spcAft>
            </a:pPr>
            <a:r>
              <a:rPr lang="ar-SA" sz="3200" b="1" dirty="0" err="1" smtClean="0">
                <a:solidFill>
                  <a:srgbClr val="FF0000"/>
                </a:solidFill>
                <a:latin typeface="Alexandria"/>
                <a:ea typeface="Calibri" panose="020F0502020204030204" pitchFamily="34" charset="0"/>
              </a:rPr>
              <a:t>الحوكمة</a:t>
            </a:r>
            <a:r>
              <a:rPr lang="ar-SA" sz="3200" b="1" dirty="0" smtClean="0">
                <a:solidFill>
                  <a:srgbClr val="FF0000"/>
                </a:solidFill>
                <a:latin typeface="Alexandria"/>
                <a:ea typeface="Calibri" panose="020F0502020204030204" pitchFamily="34" charset="0"/>
              </a:rPr>
              <a:t> المحرك الأقوى للسمعة</a:t>
            </a:r>
            <a:endParaRPr lang="en-US" sz="3200" b="1" dirty="0">
              <a:solidFill>
                <a:srgbClr val="FF0000"/>
              </a:solidFill>
              <a:effectLst/>
              <a:latin typeface="Alexandria"/>
              <a:ea typeface="Calibri" panose="020F0502020204030204" pitchFamily="34" charset="0"/>
            </a:endParaRPr>
          </a:p>
        </p:txBody>
      </p:sp>
      <p:sp>
        <p:nvSpPr>
          <p:cNvPr id="10" name="مستطيل 9"/>
          <p:cNvSpPr/>
          <p:nvPr/>
        </p:nvSpPr>
        <p:spPr>
          <a:xfrm>
            <a:off x="882811" y="1899434"/>
            <a:ext cx="10226351" cy="558807"/>
          </a:xfrm>
          <a:prstGeom prst="rect">
            <a:avLst/>
          </a:prstGeom>
        </p:spPr>
        <p:txBody>
          <a:bodyPr wrap="square">
            <a:spAutoFit/>
          </a:bodyPr>
          <a:lstStyle/>
          <a:p>
            <a:pPr algn="justLow" rtl="1">
              <a:lnSpc>
                <a:spcPts val="4000"/>
              </a:lnSpc>
              <a:spcAft>
                <a:spcPts val="0"/>
              </a:spcAft>
            </a:pPr>
            <a:r>
              <a:rPr lang="ar-SA" sz="2800" dirty="0" smtClean="0">
                <a:latin typeface="Alexandria"/>
                <a:ea typeface="Calibri" panose="020F0502020204030204" pitchFamily="34" charset="0"/>
              </a:rPr>
              <a:t>تُعد </a:t>
            </a:r>
            <a:r>
              <a:rPr lang="ar-SA" sz="2800" dirty="0" err="1" smtClean="0">
                <a:latin typeface="Alexandria"/>
                <a:ea typeface="Calibri" panose="020F0502020204030204" pitchFamily="34" charset="0"/>
              </a:rPr>
              <a:t>الحوكمة</a:t>
            </a:r>
            <a:r>
              <a:rPr lang="ar-SA" sz="2800" dirty="0" smtClean="0">
                <a:latin typeface="Alexandria"/>
                <a:ea typeface="Calibri" panose="020F0502020204030204" pitchFamily="34" charset="0"/>
              </a:rPr>
              <a:t> هي المحرك الأقوى للسمعة كونها تؤثر على تصورات الجمهور من خلال:</a:t>
            </a:r>
            <a:endParaRPr lang="en-US" sz="2800" dirty="0">
              <a:effectLst/>
              <a:latin typeface="Alexandria"/>
              <a:ea typeface="Calibri" panose="020F0502020204030204" pitchFamily="34" charset="0"/>
            </a:endParaRPr>
          </a:p>
        </p:txBody>
      </p:sp>
      <p:graphicFrame>
        <p:nvGraphicFramePr>
          <p:cNvPr id="12" name="رسم تخطيطي 11"/>
          <p:cNvGraphicFramePr/>
          <p:nvPr>
            <p:extLst>
              <p:ext uri="{D42A27DB-BD31-4B8C-83A1-F6EECF244321}">
                <p14:modId xmlns:p14="http://schemas.microsoft.com/office/powerpoint/2010/main" val="3822521412"/>
              </p:ext>
            </p:extLst>
          </p:nvPr>
        </p:nvGraphicFramePr>
        <p:xfrm>
          <a:off x="1790700" y="2407328"/>
          <a:ext cx="7032626" cy="4151502"/>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671879350"/>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randombar(horizont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25"/>
                                        </p:tgtEl>
                                        <p:attrNameLst>
                                          <p:attrName>style.visibility</p:attrName>
                                        </p:attrNameLst>
                                      </p:cBhvr>
                                      <p:to>
                                        <p:strVal val="visible"/>
                                      </p:to>
                                    </p:set>
                                    <p:animEffect transition="in" filter="randombar(horizontal)">
                                      <p:cBhvr>
                                        <p:cTn id="12" dur="500"/>
                                        <p:tgtEl>
                                          <p:spTgt spid="25"/>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9"/>
                                        </p:tgtEl>
                                        <p:attrNameLst>
                                          <p:attrName>style.visibility</p:attrName>
                                        </p:attrNameLst>
                                      </p:cBhvr>
                                      <p:to>
                                        <p:strVal val="visible"/>
                                      </p:to>
                                    </p:set>
                                    <p:animEffect transition="in" filter="randombar(horizontal)">
                                      <p:cBhvr>
                                        <p:cTn id="17" dur="500"/>
                                        <p:tgtEl>
                                          <p:spTgt spid="9"/>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grpId="0" nodeType="clickEffect">
                                  <p:stCondLst>
                                    <p:cond delay="0"/>
                                  </p:stCondLst>
                                  <p:childTnLst>
                                    <p:set>
                                      <p:cBhvr>
                                        <p:cTn id="21" dur="1" fill="hold">
                                          <p:stCondLst>
                                            <p:cond delay="0"/>
                                          </p:stCondLst>
                                        </p:cTn>
                                        <p:tgtEl>
                                          <p:spTgt spid="10"/>
                                        </p:tgtEl>
                                        <p:attrNameLst>
                                          <p:attrName>style.visibility</p:attrName>
                                        </p:attrNameLst>
                                      </p:cBhvr>
                                      <p:to>
                                        <p:strVal val="visible"/>
                                      </p:to>
                                    </p:set>
                                    <p:animEffect transition="in" filter="randombar(horizontal)">
                                      <p:cBhvr>
                                        <p:cTn id="22" dur="500"/>
                                        <p:tgtEl>
                                          <p:spTgt spid="10"/>
                                        </p:tgtEl>
                                      </p:cBhvr>
                                    </p:animEffect>
                                  </p:childTnLst>
                                </p:cTn>
                              </p:par>
                            </p:childTnLst>
                          </p:cTn>
                        </p:par>
                      </p:childTnLst>
                    </p:cTn>
                  </p:par>
                  <p:par>
                    <p:cTn id="23" fill="hold">
                      <p:stCondLst>
                        <p:cond delay="indefinite"/>
                      </p:stCondLst>
                      <p:childTnLst>
                        <p:par>
                          <p:cTn id="24" fill="hold">
                            <p:stCondLst>
                              <p:cond delay="0"/>
                            </p:stCondLst>
                            <p:childTnLst>
                              <p:par>
                                <p:cTn id="25" presetID="14" presetClass="entr" presetSubtype="10" fill="hold" grpId="0" nodeType="clickEffect">
                                  <p:stCondLst>
                                    <p:cond delay="0"/>
                                  </p:stCondLst>
                                  <p:childTnLst>
                                    <p:set>
                                      <p:cBhvr>
                                        <p:cTn id="26" dur="1" fill="hold">
                                          <p:stCondLst>
                                            <p:cond delay="0"/>
                                          </p:stCondLst>
                                        </p:cTn>
                                        <p:tgtEl>
                                          <p:spTgt spid="12">
                                            <p:graphicEl>
                                              <a:dgm id="{FFECB7A6-5845-4CDF-ACA4-7A51372B941E}"/>
                                            </p:graphicEl>
                                          </p:spTgt>
                                        </p:tgtEl>
                                        <p:attrNameLst>
                                          <p:attrName>style.visibility</p:attrName>
                                        </p:attrNameLst>
                                      </p:cBhvr>
                                      <p:to>
                                        <p:strVal val="visible"/>
                                      </p:to>
                                    </p:set>
                                    <p:animEffect transition="in" filter="randombar(horizontal)">
                                      <p:cBhvr>
                                        <p:cTn id="27" dur="500"/>
                                        <p:tgtEl>
                                          <p:spTgt spid="12">
                                            <p:graphicEl>
                                              <a:dgm id="{FFECB7A6-5845-4CDF-ACA4-7A51372B941E}"/>
                                            </p:graphicEl>
                                          </p:spTgt>
                                        </p:tgtEl>
                                      </p:cBhvr>
                                    </p:animEffect>
                                  </p:childTnLst>
                                </p:cTn>
                              </p:par>
                              <p:par>
                                <p:cTn id="28" presetID="14" presetClass="entr" presetSubtype="10" fill="hold" grpId="0" nodeType="withEffect">
                                  <p:stCondLst>
                                    <p:cond delay="0"/>
                                  </p:stCondLst>
                                  <p:childTnLst>
                                    <p:set>
                                      <p:cBhvr>
                                        <p:cTn id="29" dur="1" fill="hold">
                                          <p:stCondLst>
                                            <p:cond delay="0"/>
                                          </p:stCondLst>
                                        </p:cTn>
                                        <p:tgtEl>
                                          <p:spTgt spid="12">
                                            <p:graphicEl>
                                              <a:dgm id="{E536CE5E-AE33-4FA8-9737-C429A0BC23CD}"/>
                                            </p:graphicEl>
                                          </p:spTgt>
                                        </p:tgtEl>
                                        <p:attrNameLst>
                                          <p:attrName>style.visibility</p:attrName>
                                        </p:attrNameLst>
                                      </p:cBhvr>
                                      <p:to>
                                        <p:strVal val="visible"/>
                                      </p:to>
                                    </p:set>
                                    <p:animEffect transition="in" filter="randombar(horizontal)">
                                      <p:cBhvr>
                                        <p:cTn id="30" dur="500"/>
                                        <p:tgtEl>
                                          <p:spTgt spid="12">
                                            <p:graphicEl>
                                              <a:dgm id="{E536CE5E-AE33-4FA8-9737-C429A0BC23CD}"/>
                                            </p:graphicEl>
                                          </p:spTgt>
                                        </p:tgtEl>
                                      </p:cBhvr>
                                    </p:animEffect>
                                  </p:childTnLst>
                                </p:cTn>
                              </p:par>
                            </p:childTnLst>
                          </p:cTn>
                        </p:par>
                      </p:childTnLst>
                    </p:cTn>
                  </p:par>
                  <p:par>
                    <p:cTn id="31" fill="hold">
                      <p:stCondLst>
                        <p:cond delay="indefinite"/>
                      </p:stCondLst>
                      <p:childTnLst>
                        <p:par>
                          <p:cTn id="32" fill="hold">
                            <p:stCondLst>
                              <p:cond delay="0"/>
                            </p:stCondLst>
                            <p:childTnLst>
                              <p:par>
                                <p:cTn id="33" presetID="14" presetClass="entr" presetSubtype="10" fill="hold" grpId="0" nodeType="clickEffect">
                                  <p:stCondLst>
                                    <p:cond delay="0"/>
                                  </p:stCondLst>
                                  <p:childTnLst>
                                    <p:set>
                                      <p:cBhvr>
                                        <p:cTn id="34" dur="1" fill="hold">
                                          <p:stCondLst>
                                            <p:cond delay="0"/>
                                          </p:stCondLst>
                                        </p:cTn>
                                        <p:tgtEl>
                                          <p:spTgt spid="12">
                                            <p:graphicEl>
                                              <a:dgm id="{AF525150-3EBA-443D-8D62-A0D9C34EFE41}"/>
                                            </p:graphicEl>
                                          </p:spTgt>
                                        </p:tgtEl>
                                        <p:attrNameLst>
                                          <p:attrName>style.visibility</p:attrName>
                                        </p:attrNameLst>
                                      </p:cBhvr>
                                      <p:to>
                                        <p:strVal val="visible"/>
                                      </p:to>
                                    </p:set>
                                    <p:animEffect transition="in" filter="randombar(horizontal)">
                                      <p:cBhvr>
                                        <p:cTn id="35" dur="500"/>
                                        <p:tgtEl>
                                          <p:spTgt spid="12">
                                            <p:graphicEl>
                                              <a:dgm id="{AF525150-3EBA-443D-8D62-A0D9C34EFE41}"/>
                                            </p:graphicEl>
                                          </p:spTgt>
                                        </p:tgtEl>
                                      </p:cBhvr>
                                    </p:animEffect>
                                  </p:childTnLst>
                                </p:cTn>
                              </p:par>
                              <p:par>
                                <p:cTn id="36" presetID="14" presetClass="entr" presetSubtype="10" fill="hold" grpId="0" nodeType="withEffect">
                                  <p:stCondLst>
                                    <p:cond delay="0"/>
                                  </p:stCondLst>
                                  <p:childTnLst>
                                    <p:set>
                                      <p:cBhvr>
                                        <p:cTn id="37" dur="1" fill="hold">
                                          <p:stCondLst>
                                            <p:cond delay="0"/>
                                          </p:stCondLst>
                                        </p:cTn>
                                        <p:tgtEl>
                                          <p:spTgt spid="12">
                                            <p:graphicEl>
                                              <a:dgm id="{A3839E30-8A67-42AD-8B8A-DB32A3536B0B}"/>
                                            </p:graphicEl>
                                          </p:spTgt>
                                        </p:tgtEl>
                                        <p:attrNameLst>
                                          <p:attrName>style.visibility</p:attrName>
                                        </p:attrNameLst>
                                      </p:cBhvr>
                                      <p:to>
                                        <p:strVal val="visible"/>
                                      </p:to>
                                    </p:set>
                                    <p:animEffect transition="in" filter="randombar(horizontal)">
                                      <p:cBhvr>
                                        <p:cTn id="38" dur="500"/>
                                        <p:tgtEl>
                                          <p:spTgt spid="12">
                                            <p:graphicEl>
                                              <a:dgm id="{A3839E30-8A67-42AD-8B8A-DB32A3536B0B}"/>
                                            </p:graphicEl>
                                          </p:spTgt>
                                        </p:tgtEl>
                                      </p:cBhvr>
                                    </p:animEffect>
                                  </p:childTnLst>
                                </p:cTn>
                              </p:par>
                            </p:childTnLst>
                          </p:cTn>
                        </p:par>
                      </p:childTnLst>
                    </p:cTn>
                  </p:par>
                  <p:par>
                    <p:cTn id="39" fill="hold">
                      <p:stCondLst>
                        <p:cond delay="indefinite"/>
                      </p:stCondLst>
                      <p:childTnLst>
                        <p:par>
                          <p:cTn id="40" fill="hold">
                            <p:stCondLst>
                              <p:cond delay="0"/>
                            </p:stCondLst>
                            <p:childTnLst>
                              <p:par>
                                <p:cTn id="41" presetID="14" presetClass="entr" presetSubtype="10" fill="hold" grpId="0" nodeType="clickEffect">
                                  <p:stCondLst>
                                    <p:cond delay="0"/>
                                  </p:stCondLst>
                                  <p:childTnLst>
                                    <p:set>
                                      <p:cBhvr>
                                        <p:cTn id="42" dur="1" fill="hold">
                                          <p:stCondLst>
                                            <p:cond delay="0"/>
                                          </p:stCondLst>
                                        </p:cTn>
                                        <p:tgtEl>
                                          <p:spTgt spid="12">
                                            <p:graphicEl>
                                              <a:dgm id="{61F5AFE8-6860-40BF-8BE3-AE083E7B4EE1}"/>
                                            </p:graphicEl>
                                          </p:spTgt>
                                        </p:tgtEl>
                                        <p:attrNameLst>
                                          <p:attrName>style.visibility</p:attrName>
                                        </p:attrNameLst>
                                      </p:cBhvr>
                                      <p:to>
                                        <p:strVal val="visible"/>
                                      </p:to>
                                    </p:set>
                                    <p:animEffect transition="in" filter="randombar(horizontal)">
                                      <p:cBhvr>
                                        <p:cTn id="43" dur="500"/>
                                        <p:tgtEl>
                                          <p:spTgt spid="12">
                                            <p:graphicEl>
                                              <a:dgm id="{61F5AFE8-6860-40BF-8BE3-AE083E7B4EE1}"/>
                                            </p:graphicEl>
                                          </p:spTgt>
                                        </p:tgtEl>
                                      </p:cBhvr>
                                    </p:animEffect>
                                  </p:childTnLst>
                                </p:cTn>
                              </p:par>
                              <p:par>
                                <p:cTn id="44" presetID="14" presetClass="entr" presetSubtype="10" fill="hold" grpId="0" nodeType="withEffect">
                                  <p:stCondLst>
                                    <p:cond delay="0"/>
                                  </p:stCondLst>
                                  <p:childTnLst>
                                    <p:set>
                                      <p:cBhvr>
                                        <p:cTn id="45" dur="1" fill="hold">
                                          <p:stCondLst>
                                            <p:cond delay="0"/>
                                          </p:stCondLst>
                                        </p:cTn>
                                        <p:tgtEl>
                                          <p:spTgt spid="12">
                                            <p:graphicEl>
                                              <a:dgm id="{E2BCE696-2F54-42BF-8700-40B7F610C1CC}"/>
                                            </p:graphicEl>
                                          </p:spTgt>
                                        </p:tgtEl>
                                        <p:attrNameLst>
                                          <p:attrName>style.visibility</p:attrName>
                                        </p:attrNameLst>
                                      </p:cBhvr>
                                      <p:to>
                                        <p:strVal val="visible"/>
                                      </p:to>
                                    </p:set>
                                    <p:animEffect transition="in" filter="randombar(horizontal)">
                                      <p:cBhvr>
                                        <p:cTn id="46" dur="500"/>
                                        <p:tgtEl>
                                          <p:spTgt spid="12">
                                            <p:graphicEl>
                                              <a:dgm id="{E2BCE696-2F54-42BF-8700-40B7F610C1CC}"/>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3" grpId="0"/>
      <p:bldP spid="9" grpId="0"/>
      <p:bldP spid="10" grpId="0"/>
      <p:bldGraphic spid="12" grpId="0">
        <p:bldSub>
          <a:bldDgm bld="one"/>
        </p:bldSub>
      </p:bldGraphic>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316480" y="498002"/>
            <a:ext cx="3108960"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400050" y="1155869"/>
            <a:ext cx="11191875" cy="543543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ts val="5000"/>
              </a:lnSpc>
            </a:pPr>
            <a:endParaRPr lang="en-US" sz="2800" dirty="0">
              <a:solidFill>
                <a:schemeClr val="tx1"/>
              </a:solidFill>
              <a:latin typeface="Alexandria"/>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Rectangle: Rounded Corners 33"/>
          <p:cNvSpPr/>
          <p:nvPr/>
        </p:nvSpPr>
        <p:spPr>
          <a:xfrm>
            <a:off x="-351535" y="6024452"/>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dirty="0" smtClean="0">
                <a:solidFill>
                  <a:schemeClr val="bg1"/>
                </a:solidFill>
                <a:latin typeface="Alexandria"/>
              </a:rPr>
              <a:t>Second </a:t>
            </a:r>
            <a:r>
              <a:rPr lang="en-US" sz="2800" dirty="0">
                <a:solidFill>
                  <a:schemeClr val="bg1"/>
                </a:solidFill>
                <a:latin typeface="Alexandria"/>
              </a:rPr>
              <a:t>Lecture</a:t>
            </a:r>
            <a:endParaRPr lang="en-US" sz="2800" b="1" dirty="0">
              <a:solidFill>
                <a:schemeClr val="bg1"/>
              </a:solidFill>
              <a:latin typeface="Alexandria"/>
              <a:cs typeface="Alexandria" charset="0"/>
            </a:endParaRPr>
          </a:p>
        </p:txBody>
      </p:sp>
      <p:sp>
        <p:nvSpPr>
          <p:cNvPr id="3" name="مستطيل 2"/>
          <p:cNvSpPr/>
          <p:nvPr/>
        </p:nvSpPr>
        <p:spPr>
          <a:xfrm>
            <a:off x="5364479" y="89590"/>
            <a:ext cx="6562049" cy="689997"/>
          </a:xfrm>
          <a:prstGeom prst="rect">
            <a:avLst/>
          </a:prstGeom>
        </p:spPr>
        <p:txBody>
          <a:bodyPr wrap="square">
            <a:spAutoFit/>
          </a:bodyPr>
          <a:lstStyle/>
          <a:p>
            <a:pPr algn="justLow" rtl="1">
              <a:lnSpc>
                <a:spcPts val="5000"/>
              </a:lnSpc>
              <a:spcAft>
                <a:spcPts val="0"/>
              </a:spcAft>
            </a:pPr>
            <a:r>
              <a:rPr lang="ar-SA" sz="4000" b="1" dirty="0">
                <a:solidFill>
                  <a:srgbClr val="00AEEF"/>
                </a:solidFill>
                <a:latin typeface="Alexandria"/>
                <a:ea typeface="Calibri" panose="020F0502020204030204" pitchFamily="34" charset="0"/>
              </a:rPr>
              <a:t>مدرسة (</a:t>
            </a:r>
            <a:r>
              <a:rPr lang="en-US" sz="4000" b="1" dirty="0">
                <a:solidFill>
                  <a:srgbClr val="00AEEF"/>
                </a:solidFill>
                <a:latin typeface="Alexandria"/>
                <a:ea typeface="Calibri" panose="020F0502020204030204" pitchFamily="34" charset="0"/>
              </a:rPr>
              <a:t>Reputation Institute</a:t>
            </a:r>
            <a:r>
              <a:rPr lang="ar-SA" sz="4000" b="1" dirty="0">
                <a:solidFill>
                  <a:srgbClr val="00AEEF"/>
                </a:solidFill>
                <a:latin typeface="Alexandria"/>
                <a:ea typeface="Calibri" panose="020F0502020204030204" pitchFamily="34" charset="0"/>
              </a:rPr>
              <a:t>)</a:t>
            </a:r>
            <a:endParaRPr lang="en-US" sz="4000" b="1" dirty="0">
              <a:solidFill>
                <a:srgbClr val="00AEEF"/>
              </a:solidFill>
              <a:latin typeface="Alexandria"/>
              <a:ea typeface="Calibri" panose="020F0502020204030204" pitchFamily="34" charset="0"/>
            </a:endParaRPr>
          </a:p>
        </p:txBody>
      </p:sp>
      <p:sp>
        <p:nvSpPr>
          <p:cNvPr id="9" name="مستطيل 8"/>
          <p:cNvSpPr/>
          <p:nvPr/>
        </p:nvSpPr>
        <p:spPr>
          <a:xfrm>
            <a:off x="4422710" y="1226525"/>
            <a:ext cx="2286001" cy="733534"/>
          </a:xfrm>
          <a:prstGeom prst="rect">
            <a:avLst/>
          </a:prstGeom>
        </p:spPr>
        <p:txBody>
          <a:bodyPr wrap="square">
            <a:spAutoFit/>
          </a:bodyPr>
          <a:lstStyle/>
          <a:p>
            <a:pPr algn="justLow" rtl="1">
              <a:lnSpc>
                <a:spcPts val="5000"/>
              </a:lnSpc>
              <a:spcAft>
                <a:spcPts val="0"/>
              </a:spcAft>
            </a:pPr>
            <a:r>
              <a:rPr lang="ar-SA" sz="3200" b="1" dirty="0" smtClean="0">
                <a:solidFill>
                  <a:srgbClr val="FF0000"/>
                </a:solidFill>
                <a:latin typeface="Alexandria"/>
                <a:ea typeface="Calibri" panose="020F0502020204030204" pitchFamily="34" charset="0"/>
              </a:rPr>
              <a:t>بُعد المواطنة</a:t>
            </a:r>
            <a:endParaRPr lang="en-US" sz="3200" b="1" dirty="0">
              <a:solidFill>
                <a:srgbClr val="FF0000"/>
              </a:solidFill>
              <a:effectLst/>
              <a:latin typeface="Alexandria"/>
              <a:ea typeface="Calibri" panose="020F0502020204030204" pitchFamily="34" charset="0"/>
            </a:endParaRPr>
          </a:p>
        </p:txBody>
      </p:sp>
      <p:sp>
        <p:nvSpPr>
          <p:cNvPr id="10" name="مستطيل 9"/>
          <p:cNvSpPr/>
          <p:nvPr/>
        </p:nvSpPr>
        <p:spPr>
          <a:xfrm>
            <a:off x="882811" y="1899434"/>
            <a:ext cx="10276601" cy="1118255"/>
          </a:xfrm>
          <a:prstGeom prst="rect">
            <a:avLst/>
          </a:prstGeom>
        </p:spPr>
        <p:txBody>
          <a:bodyPr wrap="square">
            <a:spAutoFit/>
          </a:bodyPr>
          <a:lstStyle/>
          <a:p>
            <a:pPr algn="justLow" rtl="1">
              <a:lnSpc>
                <a:spcPts val="4000"/>
              </a:lnSpc>
              <a:spcAft>
                <a:spcPts val="0"/>
              </a:spcAft>
            </a:pPr>
            <a:r>
              <a:rPr lang="ar-SA" sz="2800" dirty="0" smtClean="0">
                <a:latin typeface="Alexandria"/>
                <a:ea typeface="Calibri" panose="020F0502020204030204" pitchFamily="34" charset="0"/>
              </a:rPr>
              <a:t>هي الالتزام الطوعي للمؤسسة بالمساهمة في التنمية المستدامة وتتجاوز مجرد التبرعات المالية لتشمل:</a:t>
            </a:r>
            <a:endParaRPr lang="en-US" sz="2800" dirty="0">
              <a:effectLst/>
              <a:latin typeface="Alexandria"/>
              <a:ea typeface="Calibri" panose="020F0502020204030204" pitchFamily="34" charset="0"/>
            </a:endParaRPr>
          </a:p>
        </p:txBody>
      </p:sp>
      <p:graphicFrame>
        <p:nvGraphicFramePr>
          <p:cNvPr id="11" name="رسم تخطيطي 10"/>
          <p:cNvGraphicFramePr/>
          <p:nvPr>
            <p:extLst>
              <p:ext uri="{D42A27DB-BD31-4B8C-83A1-F6EECF244321}">
                <p14:modId xmlns:p14="http://schemas.microsoft.com/office/powerpoint/2010/main" val="4132971475"/>
              </p:ext>
            </p:extLst>
          </p:nvPr>
        </p:nvGraphicFramePr>
        <p:xfrm>
          <a:off x="2316480" y="2630714"/>
          <a:ext cx="8128000" cy="3606231"/>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910623353"/>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randombar(horizont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25"/>
                                        </p:tgtEl>
                                        <p:attrNameLst>
                                          <p:attrName>style.visibility</p:attrName>
                                        </p:attrNameLst>
                                      </p:cBhvr>
                                      <p:to>
                                        <p:strVal val="visible"/>
                                      </p:to>
                                    </p:set>
                                    <p:animEffect transition="in" filter="randombar(horizontal)">
                                      <p:cBhvr>
                                        <p:cTn id="12" dur="500"/>
                                        <p:tgtEl>
                                          <p:spTgt spid="25"/>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9"/>
                                        </p:tgtEl>
                                        <p:attrNameLst>
                                          <p:attrName>style.visibility</p:attrName>
                                        </p:attrNameLst>
                                      </p:cBhvr>
                                      <p:to>
                                        <p:strVal val="visible"/>
                                      </p:to>
                                    </p:set>
                                    <p:animEffect transition="in" filter="randombar(horizontal)">
                                      <p:cBhvr>
                                        <p:cTn id="17" dur="500"/>
                                        <p:tgtEl>
                                          <p:spTgt spid="9"/>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grpId="0" nodeType="clickEffect">
                                  <p:stCondLst>
                                    <p:cond delay="0"/>
                                  </p:stCondLst>
                                  <p:childTnLst>
                                    <p:set>
                                      <p:cBhvr>
                                        <p:cTn id="21" dur="1" fill="hold">
                                          <p:stCondLst>
                                            <p:cond delay="0"/>
                                          </p:stCondLst>
                                        </p:cTn>
                                        <p:tgtEl>
                                          <p:spTgt spid="10"/>
                                        </p:tgtEl>
                                        <p:attrNameLst>
                                          <p:attrName>style.visibility</p:attrName>
                                        </p:attrNameLst>
                                      </p:cBhvr>
                                      <p:to>
                                        <p:strVal val="visible"/>
                                      </p:to>
                                    </p:set>
                                    <p:animEffect transition="in" filter="randombar(horizontal)">
                                      <p:cBhvr>
                                        <p:cTn id="22" dur="500"/>
                                        <p:tgtEl>
                                          <p:spTgt spid="10"/>
                                        </p:tgtEl>
                                      </p:cBhvr>
                                    </p:animEffect>
                                  </p:childTnLst>
                                </p:cTn>
                              </p:par>
                            </p:childTnLst>
                          </p:cTn>
                        </p:par>
                      </p:childTnLst>
                    </p:cTn>
                  </p:par>
                  <p:par>
                    <p:cTn id="23" fill="hold">
                      <p:stCondLst>
                        <p:cond delay="indefinite"/>
                      </p:stCondLst>
                      <p:childTnLst>
                        <p:par>
                          <p:cTn id="24" fill="hold">
                            <p:stCondLst>
                              <p:cond delay="0"/>
                            </p:stCondLst>
                            <p:childTnLst>
                              <p:par>
                                <p:cTn id="25" presetID="14" presetClass="entr" presetSubtype="10" fill="hold" grpId="0" nodeType="clickEffect">
                                  <p:stCondLst>
                                    <p:cond delay="0"/>
                                  </p:stCondLst>
                                  <p:childTnLst>
                                    <p:set>
                                      <p:cBhvr>
                                        <p:cTn id="26" dur="1" fill="hold">
                                          <p:stCondLst>
                                            <p:cond delay="0"/>
                                          </p:stCondLst>
                                        </p:cTn>
                                        <p:tgtEl>
                                          <p:spTgt spid="11">
                                            <p:graphicEl>
                                              <a:dgm id="{E65E9540-3DE8-4164-802D-BBBB7DD17A4A}"/>
                                            </p:graphicEl>
                                          </p:spTgt>
                                        </p:tgtEl>
                                        <p:attrNameLst>
                                          <p:attrName>style.visibility</p:attrName>
                                        </p:attrNameLst>
                                      </p:cBhvr>
                                      <p:to>
                                        <p:strVal val="visible"/>
                                      </p:to>
                                    </p:set>
                                    <p:animEffect transition="in" filter="randombar(horizontal)">
                                      <p:cBhvr>
                                        <p:cTn id="27" dur="500"/>
                                        <p:tgtEl>
                                          <p:spTgt spid="11">
                                            <p:graphicEl>
                                              <a:dgm id="{E65E9540-3DE8-4164-802D-BBBB7DD17A4A}"/>
                                            </p:graphicEl>
                                          </p:spTgt>
                                        </p:tgtEl>
                                      </p:cBhvr>
                                    </p:animEffect>
                                  </p:childTnLst>
                                </p:cTn>
                              </p:par>
                            </p:childTnLst>
                          </p:cTn>
                        </p:par>
                      </p:childTnLst>
                    </p:cTn>
                  </p:par>
                  <p:par>
                    <p:cTn id="28" fill="hold">
                      <p:stCondLst>
                        <p:cond delay="indefinite"/>
                      </p:stCondLst>
                      <p:childTnLst>
                        <p:par>
                          <p:cTn id="29" fill="hold">
                            <p:stCondLst>
                              <p:cond delay="0"/>
                            </p:stCondLst>
                            <p:childTnLst>
                              <p:par>
                                <p:cTn id="30" presetID="14" presetClass="entr" presetSubtype="10" fill="hold" grpId="0" nodeType="clickEffect">
                                  <p:stCondLst>
                                    <p:cond delay="0"/>
                                  </p:stCondLst>
                                  <p:childTnLst>
                                    <p:set>
                                      <p:cBhvr>
                                        <p:cTn id="31" dur="1" fill="hold">
                                          <p:stCondLst>
                                            <p:cond delay="0"/>
                                          </p:stCondLst>
                                        </p:cTn>
                                        <p:tgtEl>
                                          <p:spTgt spid="11">
                                            <p:graphicEl>
                                              <a:dgm id="{9397954A-0C2A-43F6-8ED5-64449F921875}"/>
                                            </p:graphicEl>
                                          </p:spTgt>
                                        </p:tgtEl>
                                        <p:attrNameLst>
                                          <p:attrName>style.visibility</p:attrName>
                                        </p:attrNameLst>
                                      </p:cBhvr>
                                      <p:to>
                                        <p:strVal val="visible"/>
                                      </p:to>
                                    </p:set>
                                    <p:animEffect transition="in" filter="randombar(horizontal)">
                                      <p:cBhvr>
                                        <p:cTn id="32" dur="500"/>
                                        <p:tgtEl>
                                          <p:spTgt spid="11">
                                            <p:graphicEl>
                                              <a:dgm id="{9397954A-0C2A-43F6-8ED5-64449F921875}"/>
                                            </p:graphicEl>
                                          </p:spTgt>
                                        </p:tgtEl>
                                      </p:cBhvr>
                                    </p:animEffect>
                                  </p:childTnLst>
                                </p:cTn>
                              </p:par>
                            </p:childTnLst>
                          </p:cTn>
                        </p:par>
                      </p:childTnLst>
                    </p:cTn>
                  </p:par>
                  <p:par>
                    <p:cTn id="33" fill="hold">
                      <p:stCondLst>
                        <p:cond delay="indefinite"/>
                      </p:stCondLst>
                      <p:childTnLst>
                        <p:par>
                          <p:cTn id="34" fill="hold">
                            <p:stCondLst>
                              <p:cond delay="0"/>
                            </p:stCondLst>
                            <p:childTnLst>
                              <p:par>
                                <p:cTn id="35" presetID="14" presetClass="entr" presetSubtype="10" fill="hold" grpId="0" nodeType="clickEffect">
                                  <p:stCondLst>
                                    <p:cond delay="0"/>
                                  </p:stCondLst>
                                  <p:childTnLst>
                                    <p:set>
                                      <p:cBhvr>
                                        <p:cTn id="36" dur="1" fill="hold">
                                          <p:stCondLst>
                                            <p:cond delay="0"/>
                                          </p:stCondLst>
                                        </p:cTn>
                                        <p:tgtEl>
                                          <p:spTgt spid="11">
                                            <p:graphicEl>
                                              <a:dgm id="{74769629-55F9-4B47-A15C-937932774EE5}"/>
                                            </p:graphicEl>
                                          </p:spTgt>
                                        </p:tgtEl>
                                        <p:attrNameLst>
                                          <p:attrName>style.visibility</p:attrName>
                                        </p:attrNameLst>
                                      </p:cBhvr>
                                      <p:to>
                                        <p:strVal val="visible"/>
                                      </p:to>
                                    </p:set>
                                    <p:animEffect transition="in" filter="randombar(horizontal)">
                                      <p:cBhvr>
                                        <p:cTn id="37" dur="500"/>
                                        <p:tgtEl>
                                          <p:spTgt spid="11">
                                            <p:graphicEl>
                                              <a:dgm id="{74769629-55F9-4B47-A15C-937932774EE5}"/>
                                            </p:graphicEl>
                                          </p:spTgt>
                                        </p:tgtEl>
                                      </p:cBhvr>
                                    </p:animEffect>
                                  </p:childTnLst>
                                </p:cTn>
                              </p:par>
                            </p:childTnLst>
                          </p:cTn>
                        </p:par>
                      </p:childTnLst>
                    </p:cTn>
                  </p:par>
                  <p:par>
                    <p:cTn id="38" fill="hold">
                      <p:stCondLst>
                        <p:cond delay="indefinite"/>
                      </p:stCondLst>
                      <p:childTnLst>
                        <p:par>
                          <p:cTn id="39" fill="hold">
                            <p:stCondLst>
                              <p:cond delay="0"/>
                            </p:stCondLst>
                            <p:childTnLst>
                              <p:par>
                                <p:cTn id="40" presetID="14" presetClass="entr" presetSubtype="10" fill="hold" grpId="0" nodeType="clickEffect">
                                  <p:stCondLst>
                                    <p:cond delay="0"/>
                                  </p:stCondLst>
                                  <p:childTnLst>
                                    <p:set>
                                      <p:cBhvr>
                                        <p:cTn id="41" dur="1" fill="hold">
                                          <p:stCondLst>
                                            <p:cond delay="0"/>
                                          </p:stCondLst>
                                        </p:cTn>
                                        <p:tgtEl>
                                          <p:spTgt spid="11">
                                            <p:graphicEl>
                                              <a:dgm id="{FDF2E223-FEFA-4EC1-A345-CCED87402F9F}"/>
                                            </p:graphicEl>
                                          </p:spTgt>
                                        </p:tgtEl>
                                        <p:attrNameLst>
                                          <p:attrName>style.visibility</p:attrName>
                                        </p:attrNameLst>
                                      </p:cBhvr>
                                      <p:to>
                                        <p:strVal val="visible"/>
                                      </p:to>
                                    </p:set>
                                    <p:animEffect transition="in" filter="randombar(horizontal)">
                                      <p:cBhvr>
                                        <p:cTn id="42" dur="500"/>
                                        <p:tgtEl>
                                          <p:spTgt spid="11">
                                            <p:graphicEl>
                                              <a:dgm id="{FDF2E223-FEFA-4EC1-A345-CCED87402F9F}"/>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3" grpId="0"/>
      <p:bldP spid="9" grpId="0"/>
      <p:bldP spid="10" grpId="0"/>
      <p:bldGraphic spid="11" grpId="0">
        <p:bldSub>
          <a:bldDgm bld="one"/>
        </p:bldSub>
      </p:bldGraphic>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316480" y="498002"/>
            <a:ext cx="3108960"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400050" y="1155869"/>
            <a:ext cx="11191875" cy="543543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ts val="5000"/>
              </a:lnSpc>
            </a:pPr>
            <a:endParaRPr lang="en-US" sz="2800" dirty="0">
              <a:solidFill>
                <a:schemeClr val="tx1"/>
              </a:solidFill>
              <a:latin typeface="Alexandria"/>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Rectangle: Rounded Corners 33"/>
          <p:cNvSpPr/>
          <p:nvPr/>
        </p:nvSpPr>
        <p:spPr>
          <a:xfrm>
            <a:off x="-351535" y="6024452"/>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dirty="0" smtClean="0">
                <a:solidFill>
                  <a:schemeClr val="bg1"/>
                </a:solidFill>
                <a:latin typeface="Alexandria"/>
              </a:rPr>
              <a:t>Second </a:t>
            </a:r>
            <a:r>
              <a:rPr lang="en-US" sz="2800" dirty="0">
                <a:solidFill>
                  <a:schemeClr val="bg1"/>
                </a:solidFill>
                <a:latin typeface="Alexandria"/>
              </a:rPr>
              <a:t>Lecture</a:t>
            </a:r>
            <a:endParaRPr lang="en-US" sz="2800" b="1" dirty="0">
              <a:solidFill>
                <a:schemeClr val="bg1"/>
              </a:solidFill>
              <a:latin typeface="Alexandria"/>
              <a:cs typeface="Alexandria" charset="0"/>
            </a:endParaRPr>
          </a:p>
        </p:txBody>
      </p:sp>
      <p:sp>
        <p:nvSpPr>
          <p:cNvPr id="3" name="مستطيل 2"/>
          <p:cNvSpPr/>
          <p:nvPr/>
        </p:nvSpPr>
        <p:spPr>
          <a:xfrm>
            <a:off x="5364479" y="89590"/>
            <a:ext cx="6562049" cy="689997"/>
          </a:xfrm>
          <a:prstGeom prst="rect">
            <a:avLst/>
          </a:prstGeom>
        </p:spPr>
        <p:txBody>
          <a:bodyPr wrap="square">
            <a:spAutoFit/>
          </a:bodyPr>
          <a:lstStyle/>
          <a:p>
            <a:pPr algn="justLow" rtl="1">
              <a:lnSpc>
                <a:spcPts val="5000"/>
              </a:lnSpc>
              <a:spcAft>
                <a:spcPts val="0"/>
              </a:spcAft>
            </a:pPr>
            <a:r>
              <a:rPr lang="ar-SA" sz="4000" b="1" dirty="0">
                <a:solidFill>
                  <a:srgbClr val="00AEEF"/>
                </a:solidFill>
                <a:latin typeface="Alexandria"/>
                <a:ea typeface="Calibri" panose="020F0502020204030204" pitchFamily="34" charset="0"/>
              </a:rPr>
              <a:t>مدرسة (</a:t>
            </a:r>
            <a:r>
              <a:rPr lang="en-US" sz="4000" b="1" dirty="0">
                <a:solidFill>
                  <a:srgbClr val="00AEEF"/>
                </a:solidFill>
                <a:latin typeface="Alexandria"/>
                <a:ea typeface="Calibri" panose="020F0502020204030204" pitchFamily="34" charset="0"/>
              </a:rPr>
              <a:t>Reputation Institute</a:t>
            </a:r>
            <a:r>
              <a:rPr lang="ar-SA" sz="4000" b="1" dirty="0">
                <a:solidFill>
                  <a:srgbClr val="00AEEF"/>
                </a:solidFill>
                <a:latin typeface="Alexandria"/>
                <a:ea typeface="Calibri" panose="020F0502020204030204" pitchFamily="34" charset="0"/>
              </a:rPr>
              <a:t>)</a:t>
            </a:r>
            <a:endParaRPr lang="en-US" sz="4000" b="1" dirty="0">
              <a:solidFill>
                <a:srgbClr val="00AEEF"/>
              </a:solidFill>
              <a:latin typeface="Alexandria"/>
              <a:ea typeface="Calibri" panose="020F0502020204030204" pitchFamily="34" charset="0"/>
            </a:endParaRPr>
          </a:p>
        </p:txBody>
      </p:sp>
      <p:sp>
        <p:nvSpPr>
          <p:cNvPr id="10" name="مستطيل 9"/>
          <p:cNvSpPr/>
          <p:nvPr/>
        </p:nvSpPr>
        <p:spPr>
          <a:xfrm>
            <a:off x="2388637" y="1316155"/>
            <a:ext cx="6559420" cy="558807"/>
          </a:xfrm>
          <a:prstGeom prst="rect">
            <a:avLst/>
          </a:prstGeom>
        </p:spPr>
        <p:txBody>
          <a:bodyPr wrap="square">
            <a:spAutoFit/>
          </a:bodyPr>
          <a:lstStyle/>
          <a:p>
            <a:pPr algn="justLow" rtl="1">
              <a:lnSpc>
                <a:spcPts val="4000"/>
              </a:lnSpc>
              <a:spcAft>
                <a:spcPts val="0"/>
              </a:spcAft>
            </a:pPr>
            <a:r>
              <a:rPr lang="ar-SA" sz="2800" b="1" dirty="0" smtClean="0">
                <a:solidFill>
                  <a:srgbClr val="FF0000"/>
                </a:solidFill>
                <a:latin typeface="Alexandria"/>
                <a:ea typeface="Calibri" panose="020F0502020204030204" pitchFamily="34" charset="0"/>
              </a:rPr>
              <a:t>تؤثر المواطنة على السمعة من خلال ثلاث مستويات:</a:t>
            </a:r>
            <a:endParaRPr lang="en-US" sz="2800" b="1" dirty="0">
              <a:solidFill>
                <a:srgbClr val="FF0000"/>
              </a:solidFill>
              <a:effectLst/>
              <a:latin typeface="Alexandria"/>
              <a:ea typeface="Calibri" panose="020F0502020204030204" pitchFamily="34" charset="0"/>
            </a:endParaRPr>
          </a:p>
        </p:txBody>
      </p:sp>
      <p:graphicFrame>
        <p:nvGraphicFramePr>
          <p:cNvPr id="12" name="رسم تخطيطي 11"/>
          <p:cNvGraphicFramePr/>
          <p:nvPr>
            <p:extLst>
              <p:ext uri="{D42A27DB-BD31-4B8C-83A1-F6EECF244321}">
                <p14:modId xmlns:p14="http://schemas.microsoft.com/office/powerpoint/2010/main" val="2296881561"/>
              </p:ext>
            </p:extLst>
          </p:nvPr>
        </p:nvGraphicFramePr>
        <p:xfrm>
          <a:off x="2041525" y="1950099"/>
          <a:ext cx="8128000" cy="4357396"/>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81054350"/>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randombar(horizont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25"/>
                                        </p:tgtEl>
                                        <p:attrNameLst>
                                          <p:attrName>style.visibility</p:attrName>
                                        </p:attrNameLst>
                                      </p:cBhvr>
                                      <p:to>
                                        <p:strVal val="visible"/>
                                      </p:to>
                                    </p:set>
                                    <p:animEffect transition="in" filter="randombar(horizontal)">
                                      <p:cBhvr>
                                        <p:cTn id="12" dur="500"/>
                                        <p:tgtEl>
                                          <p:spTgt spid="25"/>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10"/>
                                        </p:tgtEl>
                                        <p:attrNameLst>
                                          <p:attrName>style.visibility</p:attrName>
                                        </p:attrNameLst>
                                      </p:cBhvr>
                                      <p:to>
                                        <p:strVal val="visible"/>
                                      </p:to>
                                    </p:set>
                                    <p:animEffect transition="in" filter="randombar(horizontal)">
                                      <p:cBhvr>
                                        <p:cTn id="17" dur="500"/>
                                        <p:tgtEl>
                                          <p:spTgt spid="10"/>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grpId="0" nodeType="clickEffect">
                                  <p:stCondLst>
                                    <p:cond delay="0"/>
                                  </p:stCondLst>
                                  <p:childTnLst>
                                    <p:set>
                                      <p:cBhvr>
                                        <p:cTn id="21" dur="1" fill="hold">
                                          <p:stCondLst>
                                            <p:cond delay="0"/>
                                          </p:stCondLst>
                                        </p:cTn>
                                        <p:tgtEl>
                                          <p:spTgt spid="12">
                                            <p:graphicEl>
                                              <a:dgm id="{80B37703-CFD1-4432-A887-971091EF8605}"/>
                                            </p:graphicEl>
                                          </p:spTgt>
                                        </p:tgtEl>
                                        <p:attrNameLst>
                                          <p:attrName>style.visibility</p:attrName>
                                        </p:attrNameLst>
                                      </p:cBhvr>
                                      <p:to>
                                        <p:strVal val="visible"/>
                                      </p:to>
                                    </p:set>
                                    <p:animEffect transition="in" filter="randombar(horizontal)">
                                      <p:cBhvr>
                                        <p:cTn id="22" dur="500"/>
                                        <p:tgtEl>
                                          <p:spTgt spid="12">
                                            <p:graphicEl>
                                              <a:dgm id="{80B37703-CFD1-4432-A887-971091EF8605}"/>
                                            </p:graphicEl>
                                          </p:spTgt>
                                        </p:tgtEl>
                                      </p:cBhvr>
                                    </p:animEffect>
                                  </p:childTnLst>
                                </p:cTn>
                              </p:par>
                            </p:childTnLst>
                          </p:cTn>
                        </p:par>
                      </p:childTnLst>
                    </p:cTn>
                  </p:par>
                  <p:par>
                    <p:cTn id="23" fill="hold">
                      <p:stCondLst>
                        <p:cond delay="indefinite"/>
                      </p:stCondLst>
                      <p:childTnLst>
                        <p:par>
                          <p:cTn id="24" fill="hold">
                            <p:stCondLst>
                              <p:cond delay="0"/>
                            </p:stCondLst>
                            <p:childTnLst>
                              <p:par>
                                <p:cTn id="25" presetID="14" presetClass="entr" presetSubtype="10" fill="hold" grpId="0" nodeType="clickEffect">
                                  <p:stCondLst>
                                    <p:cond delay="0"/>
                                  </p:stCondLst>
                                  <p:childTnLst>
                                    <p:set>
                                      <p:cBhvr>
                                        <p:cTn id="26" dur="1" fill="hold">
                                          <p:stCondLst>
                                            <p:cond delay="0"/>
                                          </p:stCondLst>
                                        </p:cTn>
                                        <p:tgtEl>
                                          <p:spTgt spid="12">
                                            <p:graphicEl>
                                              <a:dgm id="{61DE9CB6-C77D-4EF6-A443-B8DEC372C48D}"/>
                                            </p:graphicEl>
                                          </p:spTgt>
                                        </p:tgtEl>
                                        <p:attrNameLst>
                                          <p:attrName>style.visibility</p:attrName>
                                        </p:attrNameLst>
                                      </p:cBhvr>
                                      <p:to>
                                        <p:strVal val="visible"/>
                                      </p:to>
                                    </p:set>
                                    <p:animEffect transition="in" filter="randombar(horizontal)">
                                      <p:cBhvr>
                                        <p:cTn id="27" dur="500"/>
                                        <p:tgtEl>
                                          <p:spTgt spid="12">
                                            <p:graphicEl>
                                              <a:dgm id="{61DE9CB6-C77D-4EF6-A443-B8DEC372C48D}"/>
                                            </p:graphicEl>
                                          </p:spTgt>
                                        </p:tgtEl>
                                      </p:cBhvr>
                                    </p:animEffect>
                                  </p:childTnLst>
                                </p:cTn>
                              </p:par>
                            </p:childTnLst>
                          </p:cTn>
                        </p:par>
                      </p:childTnLst>
                    </p:cTn>
                  </p:par>
                  <p:par>
                    <p:cTn id="28" fill="hold">
                      <p:stCondLst>
                        <p:cond delay="indefinite"/>
                      </p:stCondLst>
                      <p:childTnLst>
                        <p:par>
                          <p:cTn id="29" fill="hold">
                            <p:stCondLst>
                              <p:cond delay="0"/>
                            </p:stCondLst>
                            <p:childTnLst>
                              <p:par>
                                <p:cTn id="30" presetID="14" presetClass="entr" presetSubtype="10" fill="hold" grpId="0" nodeType="clickEffect">
                                  <p:stCondLst>
                                    <p:cond delay="0"/>
                                  </p:stCondLst>
                                  <p:childTnLst>
                                    <p:set>
                                      <p:cBhvr>
                                        <p:cTn id="31" dur="1" fill="hold">
                                          <p:stCondLst>
                                            <p:cond delay="0"/>
                                          </p:stCondLst>
                                        </p:cTn>
                                        <p:tgtEl>
                                          <p:spTgt spid="12">
                                            <p:graphicEl>
                                              <a:dgm id="{614344EE-8D66-4F74-AD9B-E91E86BC28E3}"/>
                                            </p:graphicEl>
                                          </p:spTgt>
                                        </p:tgtEl>
                                        <p:attrNameLst>
                                          <p:attrName>style.visibility</p:attrName>
                                        </p:attrNameLst>
                                      </p:cBhvr>
                                      <p:to>
                                        <p:strVal val="visible"/>
                                      </p:to>
                                    </p:set>
                                    <p:animEffect transition="in" filter="randombar(horizontal)">
                                      <p:cBhvr>
                                        <p:cTn id="32" dur="500"/>
                                        <p:tgtEl>
                                          <p:spTgt spid="12">
                                            <p:graphicEl>
                                              <a:dgm id="{614344EE-8D66-4F74-AD9B-E91E86BC28E3}"/>
                                            </p:graphicEl>
                                          </p:spTgt>
                                        </p:tgtEl>
                                      </p:cBhvr>
                                    </p:animEffect>
                                  </p:childTnLst>
                                </p:cTn>
                              </p:par>
                            </p:childTnLst>
                          </p:cTn>
                        </p:par>
                      </p:childTnLst>
                    </p:cTn>
                  </p:par>
                  <p:par>
                    <p:cTn id="33" fill="hold">
                      <p:stCondLst>
                        <p:cond delay="indefinite"/>
                      </p:stCondLst>
                      <p:childTnLst>
                        <p:par>
                          <p:cTn id="34" fill="hold">
                            <p:stCondLst>
                              <p:cond delay="0"/>
                            </p:stCondLst>
                            <p:childTnLst>
                              <p:par>
                                <p:cTn id="35" presetID="14" presetClass="entr" presetSubtype="10" fill="hold" grpId="0" nodeType="clickEffect">
                                  <p:stCondLst>
                                    <p:cond delay="0"/>
                                  </p:stCondLst>
                                  <p:childTnLst>
                                    <p:set>
                                      <p:cBhvr>
                                        <p:cTn id="36" dur="1" fill="hold">
                                          <p:stCondLst>
                                            <p:cond delay="0"/>
                                          </p:stCondLst>
                                        </p:cTn>
                                        <p:tgtEl>
                                          <p:spTgt spid="12">
                                            <p:graphicEl>
                                              <a:dgm id="{9B5FF25A-367B-44BD-9857-5FE7CA398BD7}"/>
                                            </p:graphicEl>
                                          </p:spTgt>
                                        </p:tgtEl>
                                        <p:attrNameLst>
                                          <p:attrName>style.visibility</p:attrName>
                                        </p:attrNameLst>
                                      </p:cBhvr>
                                      <p:to>
                                        <p:strVal val="visible"/>
                                      </p:to>
                                    </p:set>
                                    <p:animEffect transition="in" filter="randombar(horizontal)">
                                      <p:cBhvr>
                                        <p:cTn id="37" dur="500"/>
                                        <p:tgtEl>
                                          <p:spTgt spid="12">
                                            <p:graphicEl>
                                              <a:dgm id="{9B5FF25A-367B-44BD-9857-5FE7CA398BD7}"/>
                                            </p:graphicEl>
                                          </p:spTgt>
                                        </p:tgtEl>
                                      </p:cBhvr>
                                    </p:animEffect>
                                  </p:childTnLst>
                                </p:cTn>
                              </p:par>
                            </p:childTnLst>
                          </p:cTn>
                        </p:par>
                      </p:childTnLst>
                    </p:cTn>
                  </p:par>
                  <p:par>
                    <p:cTn id="38" fill="hold">
                      <p:stCondLst>
                        <p:cond delay="indefinite"/>
                      </p:stCondLst>
                      <p:childTnLst>
                        <p:par>
                          <p:cTn id="39" fill="hold">
                            <p:stCondLst>
                              <p:cond delay="0"/>
                            </p:stCondLst>
                            <p:childTnLst>
                              <p:par>
                                <p:cTn id="40" presetID="14" presetClass="entr" presetSubtype="10" fill="hold" grpId="0" nodeType="clickEffect">
                                  <p:stCondLst>
                                    <p:cond delay="0"/>
                                  </p:stCondLst>
                                  <p:childTnLst>
                                    <p:set>
                                      <p:cBhvr>
                                        <p:cTn id="41" dur="1" fill="hold">
                                          <p:stCondLst>
                                            <p:cond delay="0"/>
                                          </p:stCondLst>
                                        </p:cTn>
                                        <p:tgtEl>
                                          <p:spTgt spid="12">
                                            <p:graphicEl>
                                              <a:dgm id="{809A909E-3E9B-4259-A3AB-BA0D1E09C2AA}"/>
                                            </p:graphicEl>
                                          </p:spTgt>
                                        </p:tgtEl>
                                        <p:attrNameLst>
                                          <p:attrName>style.visibility</p:attrName>
                                        </p:attrNameLst>
                                      </p:cBhvr>
                                      <p:to>
                                        <p:strVal val="visible"/>
                                      </p:to>
                                    </p:set>
                                    <p:animEffect transition="in" filter="randombar(horizontal)">
                                      <p:cBhvr>
                                        <p:cTn id="42" dur="500"/>
                                        <p:tgtEl>
                                          <p:spTgt spid="12">
                                            <p:graphicEl>
                                              <a:dgm id="{809A909E-3E9B-4259-A3AB-BA0D1E09C2AA}"/>
                                            </p:graphicEl>
                                          </p:spTgt>
                                        </p:tgtEl>
                                      </p:cBhvr>
                                    </p:animEffect>
                                  </p:childTnLst>
                                </p:cTn>
                              </p:par>
                            </p:childTnLst>
                          </p:cTn>
                        </p:par>
                      </p:childTnLst>
                    </p:cTn>
                  </p:par>
                  <p:par>
                    <p:cTn id="43" fill="hold">
                      <p:stCondLst>
                        <p:cond delay="indefinite"/>
                      </p:stCondLst>
                      <p:childTnLst>
                        <p:par>
                          <p:cTn id="44" fill="hold">
                            <p:stCondLst>
                              <p:cond delay="0"/>
                            </p:stCondLst>
                            <p:childTnLst>
                              <p:par>
                                <p:cTn id="45" presetID="14" presetClass="entr" presetSubtype="10" fill="hold" grpId="0" nodeType="clickEffect">
                                  <p:stCondLst>
                                    <p:cond delay="0"/>
                                  </p:stCondLst>
                                  <p:childTnLst>
                                    <p:set>
                                      <p:cBhvr>
                                        <p:cTn id="46" dur="1" fill="hold">
                                          <p:stCondLst>
                                            <p:cond delay="0"/>
                                          </p:stCondLst>
                                        </p:cTn>
                                        <p:tgtEl>
                                          <p:spTgt spid="12">
                                            <p:graphicEl>
                                              <a:dgm id="{1E9B264E-A263-4A5B-A766-949F37471F02}"/>
                                            </p:graphicEl>
                                          </p:spTgt>
                                        </p:tgtEl>
                                        <p:attrNameLst>
                                          <p:attrName>style.visibility</p:attrName>
                                        </p:attrNameLst>
                                      </p:cBhvr>
                                      <p:to>
                                        <p:strVal val="visible"/>
                                      </p:to>
                                    </p:set>
                                    <p:animEffect transition="in" filter="randombar(horizontal)">
                                      <p:cBhvr>
                                        <p:cTn id="47" dur="500"/>
                                        <p:tgtEl>
                                          <p:spTgt spid="12">
                                            <p:graphicEl>
                                              <a:dgm id="{1E9B264E-A263-4A5B-A766-949F37471F02}"/>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3" grpId="0"/>
      <p:bldP spid="10" grpId="0"/>
      <p:bldGraphic spid="12" grpId="0">
        <p:bldSub>
          <a:bldDgm bld="one"/>
        </p:bldSub>
      </p:bldGraphic>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316480" y="498002"/>
            <a:ext cx="3108960"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400050" y="1155869"/>
            <a:ext cx="11191875" cy="543543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ts val="5000"/>
              </a:lnSpc>
            </a:pPr>
            <a:endParaRPr lang="en-US" sz="2800" dirty="0">
              <a:solidFill>
                <a:schemeClr val="tx1"/>
              </a:solidFill>
              <a:latin typeface="Alexandria"/>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Rectangle: Rounded Corners 33"/>
          <p:cNvSpPr/>
          <p:nvPr/>
        </p:nvSpPr>
        <p:spPr>
          <a:xfrm>
            <a:off x="-351535" y="6024452"/>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dirty="0" smtClean="0">
                <a:solidFill>
                  <a:schemeClr val="bg1"/>
                </a:solidFill>
                <a:latin typeface="Alexandria"/>
              </a:rPr>
              <a:t>Second </a:t>
            </a:r>
            <a:r>
              <a:rPr lang="en-US" sz="2800" dirty="0">
                <a:solidFill>
                  <a:schemeClr val="bg1"/>
                </a:solidFill>
                <a:latin typeface="Alexandria"/>
              </a:rPr>
              <a:t>Lecture</a:t>
            </a:r>
            <a:endParaRPr lang="en-US" sz="2800" b="1" dirty="0">
              <a:solidFill>
                <a:schemeClr val="bg1"/>
              </a:solidFill>
              <a:latin typeface="Alexandria"/>
              <a:cs typeface="Alexandria" charset="0"/>
            </a:endParaRPr>
          </a:p>
        </p:txBody>
      </p:sp>
      <p:sp>
        <p:nvSpPr>
          <p:cNvPr id="3" name="مستطيل 2"/>
          <p:cNvSpPr/>
          <p:nvPr/>
        </p:nvSpPr>
        <p:spPr>
          <a:xfrm>
            <a:off x="5364479" y="89590"/>
            <a:ext cx="6562049" cy="689997"/>
          </a:xfrm>
          <a:prstGeom prst="rect">
            <a:avLst/>
          </a:prstGeom>
        </p:spPr>
        <p:txBody>
          <a:bodyPr wrap="square">
            <a:spAutoFit/>
          </a:bodyPr>
          <a:lstStyle/>
          <a:p>
            <a:pPr algn="justLow" rtl="1">
              <a:lnSpc>
                <a:spcPts val="5000"/>
              </a:lnSpc>
              <a:spcAft>
                <a:spcPts val="0"/>
              </a:spcAft>
            </a:pPr>
            <a:r>
              <a:rPr lang="ar-SA" sz="4000" b="1" dirty="0">
                <a:solidFill>
                  <a:srgbClr val="00AEEF"/>
                </a:solidFill>
                <a:latin typeface="Alexandria"/>
                <a:ea typeface="Calibri" panose="020F0502020204030204" pitchFamily="34" charset="0"/>
              </a:rPr>
              <a:t>مدرسة (</a:t>
            </a:r>
            <a:r>
              <a:rPr lang="en-US" sz="4000" b="1" dirty="0">
                <a:solidFill>
                  <a:srgbClr val="00AEEF"/>
                </a:solidFill>
                <a:latin typeface="Alexandria"/>
                <a:ea typeface="Calibri" panose="020F0502020204030204" pitchFamily="34" charset="0"/>
              </a:rPr>
              <a:t>Reputation Institute</a:t>
            </a:r>
            <a:r>
              <a:rPr lang="ar-SA" sz="4000" b="1" dirty="0">
                <a:solidFill>
                  <a:srgbClr val="00AEEF"/>
                </a:solidFill>
                <a:latin typeface="Alexandria"/>
                <a:ea typeface="Calibri" panose="020F0502020204030204" pitchFamily="34" charset="0"/>
              </a:rPr>
              <a:t>)</a:t>
            </a:r>
            <a:endParaRPr lang="en-US" sz="4000" b="1" dirty="0">
              <a:solidFill>
                <a:srgbClr val="00AEEF"/>
              </a:solidFill>
              <a:latin typeface="Alexandria"/>
              <a:ea typeface="Calibri" panose="020F0502020204030204" pitchFamily="34" charset="0"/>
            </a:endParaRPr>
          </a:p>
        </p:txBody>
      </p:sp>
      <p:sp>
        <p:nvSpPr>
          <p:cNvPr id="10" name="مستطيل 9"/>
          <p:cNvSpPr/>
          <p:nvPr/>
        </p:nvSpPr>
        <p:spPr>
          <a:xfrm>
            <a:off x="1334278" y="1316155"/>
            <a:ext cx="8920065" cy="605294"/>
          </a:xfrm>
          <a:prstGeom prst="rect">
            <a:avLst/>
          </a:prstGeom>
        </p:spPr>
        <p:txBody>
          <a:bodyPr wrap="square">
            <a:spAutoFit/>
          </a:bodyPr>
          <a:lstStyle/>
          <a:p>
            <a:pPr algn="justLow" rtl="1">
              <a:lnSpc>
                <a:spcPts val="4000"/>
              </a:lnSpc>
              <a:spcAft>
                <a:spcPts val="0"/>
              </a:spcAft>
            </a:pPr>
            <a:r>
              <a:rPr lang="ar-SA" sz="2800" b="1" dirty="0" smtClean="0">
                <a:solidFill>
                  <a:srgbClr val="FF0000"/>
                </a:solidFill>
                <a:latin typeface="Alexandria"/>
                <a:ea typeface="Calibri" panose="020F0502020204030204" pitchFamily="34" charset="0"/>
              </a:rPr>
              <a:t>لتفعيل المواطنة في إدارة السمعة هناك مجموعة من الاستراتيجيات أهمها</a:t>
            </a:r>
            <a:endParaRPr lang="en-US" sz="2800" b="1" dirty="0">
              <a:solidFill>
                <a:srgbClr val="FF0000"/>
              </a:solidFill>
              <a:effectLst/>
              <a:latin typeface="Alexandria"/>
              <a:ea typeface="Calibri" panose="020F0502020204030204" pitchFamily="34" charset="0"/>
            </a:endParaRPr>
          </a:p>
        </p:txBody>
      </p:sp>
      <p:graphicFrame>
        <p:nvGraphicFramePr>
          <p:cNvPr id="2" name="رسم تخطيطي 1"/>
          <p:cNvGraphicFramePr/>
          <p:nvPr/>
        </p:nvGraphicFramePr>
        <p:xfrm>
          <a:off x="1931987" y="2081735"/>
          <a:ext cx="8128000" cy="405659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935570753"/>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randombar(horizont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25"/>
                                        </p:tgtEl>
                                        <p:attrNameLst>
                                          <p:attrName>style.visibility</p:attrName>
                                        </p:attrNameLst>
                                      </p:cBhvr>
                                      <p:to>
                                        <p:strVal val="visible"/>
                                      </p:to>
                                    </p:set>
                                    <p:animEffect transition="in" filter="randombar(horizontal)">
                                      <p:cBhvr>
                                        <p:cTn id="12" dur="500"/>
                                        <p:tgtEl>
                                          <p:spTgt spid="25"/>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10"/>
                                        </p:tgtEl>
                                        <p:attrNameLst>
                                          <p:attrName>style.visibility</p:attrName>
                                        </p:attrNameLst>
                                      </p:cBhvr>
                                      <p:to>
                                        <p:strVal val="visible"/>
                                      </p:to>
                                    </p:set>
                                    <p:animEffect transition="in" filter="randombar(horizontal)">
                                      <p:cBhvr>
                                        <p:cTn id="17" dur="500"/>
                                        <p:tgtEl>
                                          <p:spTgt spid="10"/>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grpId="0" nodeType="clickEffect">
                                  <p:stCondLst>
                                    <p:cond delay="0"/>
                                  </p:stCondLst>
                                  <p:childTnLst>
                                    <p:set>
                                      <p:cBhvr>
                                        <p:cTn id="21" dur="1" fill="hold">
                                          <p:stCondLst>
                                            <p:cond delay="0"/>
                                          </p:stCondLst>
                                        </p:cTn>
                                        <p:tgtEl>
                                          <p:spTgt spid="2">
                                            <p:graphicEl>
                                              <a:dgm id="{F8BB7644-F0B2-4225-AB05-260D7B7B41FC}"/>
                                            </p:graphicEl>
                                          </p:spTgt>
                                        </p:tgtEl>
                                        <p:attrNameLst>
                                          <p:attrName>style.visibility</p:attrName>
                                        </p:attrNameLst>
                                      </p:cBhvr>
                                      <p:to>
                                        <p:strVal val="visible"/>
                                      </p:to>
                                    </p:set>
                                    <p:animEffect transition="in" filter="randombar(horizontal)">
                                      <p:cBhvr>
                                        <p:cTn id="22" dur="500"/>
                                        <p:tgtEl>
                                          <p:spTgt spid="2">
                                            <p:graphicEl>
                                              <a:dgm id="{F8BB7644-F0B2-4225-AB05-260D7B7B41FC}"/>
                                            </p:graphicEl>
                                          </p:spTgt>
                                        </p:tgtEl>
                                      </p:cBhvr>
                                    </p:animEffect>
                                  </p:childTnLst>
                                </p:cTn>
                              </p:par>
                            </p:childTnLst>
                          </p:cTn>
                        </p:par>
                      </p:childTnLst>
                    </p:cTn>
                  </p:par>
                  <p:par>
                    <p:cTn id="23" fill="hold">
                      <p:stCondLst>
                        <p:cond delay="indefinite"/>
                      </p:stCondLst>
                      <p:childTnLst>
                        <p:par>
                          <p:cTn id="24" fill="hold">
                            <p:stCondLst>
                              <p:cond delay="0"/>
                            </p:stCondLst>
                            <p:childTnLst>
                              <p:par>
                                <p:cTn id="25" presetID="14" presetClass="entr" presetSubtype="10" fill="hold" grpId="0" nodeType="clickEffect">
                                  <p:stCondLst>
                                    <p:cond delay="0"/>
                                  </p:stCondLst>
                                  <p:childTnLst>
                                    <p:set>
                                      <p:cBhvr>
                                        <p:cTn id="26" dur="1" fill="hold">
                                          <p:stCondLst>
                                            <p:cond delay="0"/>
                                          </p:stCondLst>
                                        </p:cTn>
                                        <p:tgtEl>
                                          <p:spTgt spid="2">
                                            <p:graphicEl>
                                              <a:dgm id="{21009A56-4268-40C2-9032-0A73BB170BD3}"/>
                                            </p:graphicEl>
                                          </p:spTgt>
                                        </p:tgtEl>
                                        <p:attrNameLst>
                                          <p:attrName>style.visibility</p:attrName>
                                        </p:attrNameLst>
                                      </p:cBhvr>
                                      <p:to>
                                        <p:strVal val="visible"/>
                                      </p:to>
                                    </p:set>
                                    <p:animEffect transition="in" filter="randombar(horizontal)">
                                      <p:cBhvr>
                                        <p:cTn id="27" dur="500"/>
                                        <p:tgtEl>
                                          <p:spTgt spid="2">
                                            <p:graphicEl>
                                              <a:dgm id="{21009A56-4268-40C2-9032-0A73BB170BD3}"/>
                                            </p:graphicEl>
                                          </p:spTgt>
                                        </p:tgtEl>
                                      </p:cBhvr>
                                    </p:animEffect>
                                  </p:childTnLst>
                                </p:cTn>
                              </p:par>
                            </p:childTnLst>
                          </p:cTn>
                        </p:par>
                      </p:childTnLst>
                    </p:cTn>
                  </p:par>
                  <p:par>
                    <p:cTn id="28" fill="hold">
                      <p:stCondLst>
                        <p:cond delay="indefinite"/>
                      </p:stCondLst>
                      <p:childTnLst>
                        <p:par>
                          <p:cTn id="29" fill="hold">
                            <p:stCondLst>
                              <p:cond delay="0"/>
                            </p:stCondLst>
                            <p:childTnLst>
                              <p:par>
                                <p:cTn id="30" presetID="14" presetClass="entr" presetSubtype="10" fill="hold" grpId="0" nodeType="clickEffect">
                                  <p:stCondLst>
                                    <p:cond delay="0"/>
                                  </p:stCondLst>
                                  <p:childTnLst>
                                    <p:set>
                                      <p:cBhvr>
                                        <p:cTn id="31" dur="1" fill="hold">
                                          <p:stCondLst>
                                            <p:cond delay="0"/>
                                          </p:stCondLst>
                                        </p:cTn>
                                        <p:tgtEl>
                                          <p:spTgt spid="2">
                                            <p:graphicEl>
                                              <a:dgm id="{D449F518-4696-4E59-B937-606EBD056C99}"/>
                                            </p:graphicEl>
                                          </p:spTgt>
                                        </p:tgtEl>
                                        <p:attrNameLst>
                                          <p:attrName>style.visibility</p:attrName>
                                        </p:attrNameLst>
                                      </p:cBhvr>
                                      <p:to>
                                        <p:strVal val="visible"/>
                                      </p:to>
                                    </p:set>
                                    <p:animEffect transition="in" filter="randombar(horizontal)">
                                      <p:cBhvr>
                                        <p:cTn id="32" dur="500"/>
                                        <p:tgtEl>
                                          <p:spTgt spid="2">
                                            <p:graphicEl>
                                              <a:dgm id="{D449F518-4696-4E59-B937-606EBD056C99}"/>
                                            </p:graphicEl>
                                          </p:spTgt>
                                        </p:tgtEl>
                                      </p:cBhvr>
                                    </p:animEffect>
                                  </p:childTnLst>
                                </p:cTn>
                              </p:par>
                            </p:childTnLst>
                          </p:cTn>
                        </p:par>
                      </p:childTnLst>
                    </p:cTn>
                  </p:par>
                  <p:par>
                    <p:cTn id="33" fill="hold">
                      <p:stCondLst>
                        <p:cond delay="indefinite"/>
                      </p:stCondLst>
                      <p:childTnLst>
                        <p:par>
                          <p:cTn id="34" fill="hold">
                            <p:stCondLst>
                              <p:cond delay="0"/>
                            </p:stCondLst>
                            <p:childTnLst>
                              <p:par>
                                <p:cTn id="35" presetID="14" presetClass="entr" presetSubtype="10" fill="hold" grpId="0" nodeType="clickEffect">
                                  <p:stCondLst>
                                    <p:cond delay="0"/>
                                  </p:stCondLst>
                                  <p:childTnLst>
                                    <p:set>
                                      <p:cBhvr>
                                        <p:cTn id="36" dur="1" fill="hold">
                                          <p:stCondLst>
                                            <p:cond delay="0"/>
                                          </p:stCondLst>
                                        </p:cTn>
                                        <p:tgtEl>
                                          <p:spTgt spid="2">
                                            <p:graphicEl>
                                              <a:dgm id="{A4111D62-DD84-44A8-949E-5D315701C0E0}"/>
                                            </p:graphicEl>
                                          </p:spTgt>
                                        </p:tgtEl>
                                        <p:attrNameLst>
                                          <p:attrName>style.visibility</p:attrName>
                                        </p:attrNameLst>
                                      </p:cBhvr>
                                      <p:to>
                                        <p:strVal val="visible"/>
                                      </p:to>
                                    </p:set>
                                    <p:animEffect transition="in" filter="randombar(horizontal)">
                                      <p:cBhvr>
                                        <p:cTn id="37" dur="500"/>
                                        <p:tgtEl>
                                          <p:spTgt spid="2">
                                            <p:graphicEl>
                                              <a:dgm id="{A4111D62-DD84-44A8-949E-5D315701C0E0}"/>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3" grpId="0"/>
      <p:bldP spid="10" grpId="0"/>
      <p:bldGraphic spid="2" grpId="0">
        <p:bldSub>
          <a:bldDgm bld="one"/>
        </p:bldSub>
      </p:bldGraphic>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316480" y="498002"/>
            <a:ext cx="3108960"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400050" y="1155869"/>
            <a:ext cx="11191875" cy="543543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ts val="5000"/>
              </a:lnSpc>
            </a:pPr>
            <a:endParaRPr lang="en-US" sz="2800" dirty="0">
              <a:solidFill>
                <a:schemeClr val="tx1"/>
              </a:solidFill>
              <a:latin typeface="Alexandria"/>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Rectangle: Rounded Corners 33"/>
          <p:cNvSpPr/>
          <p:nvPr/>
        </p:nvSpPr>
        <p:spPr>
          <a:xfrm>
            <a:off x="-351535" y="6024452"/>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dirty="0" smtClean="0">
                <a:solidFill>
                  <a:schemeClr val="bg1"/>
                </a:solidFill>
                <a:latin typeface="Alexandria"/>
              </a:rPr>
              <a:t>Second </a:t>
            </a:r>
            <a:r>
              <a:rPr lang="en-US" sz="2800" dirty="0">
                <a:solidFill>
                  <a:schemeClr val="bg1"/>
                </a:solidFill>
                <a:latin typeface="Alexandria"/>
              </a:rPr>
              <a:t>Lecture</a:t>
            </a:r>
            <a:endParaRPr lang="en-US" sz="2800" b="1" dirty="0">
              <a:solidFill>
                <a:schemeClr val="bg1"/>
              </a:solidFill>
              <a:latin typeface="Alexandria"/>
              <a:cs typeface="Alexandria" charset="0"/>
            </a:endParaRPr>
          </a:p>
        </p:txBody>
      </p:sp>
      <p:sp>
        <p:nvSpPr>
          <p:cNvPr id="3" name="مستطيل 2"/>
          <p:cNvSpPr/>
          <p:nvPr/>
        </p:nvSpPr>
        <p:spPr>
          <a:xfrm>
            <a:off x="5364479" y="89590"/>
            <a:ext cx="6562049" cy="689997"/>
          </a:xfrm>
          <a:prstGeom prst="rect">
            <a:avLst/>
          </a:prstGeom>
        </p:spPr>
        <p:txBody>
          <a:bodyPr wrap="square">
            <a:spAutoFit/>
          </a:bodyPr>
          <a:lstStyle/>
          <a:p>
            <a:pPr algn="justLow" rtl="1">
              <a:lnSpc>
                <a:spcPts val="5000"/>
              </a:lnSpc>
              <a:spcAft>
                <a:spcPts val="0"/>
              </a:spcAft>
            </a:pPr>
            <a:r>
              <a:rPr lang="ar-SA" sz="4000" b="1" dirty="0">
                <a:solidFill>
                  <a:srgbClr val="00AEEF"/>
                </a:solidFill>
                <a:latin typeface="Alexandria"/>
                <a:ea typeface="Calibri" panose="020F0502020204030204" pitchFamily="34" charset="0"/>
              </a:rPr>
              <a:t>مدرسة (</a:t>
            </a:r>
            <a:r>
              <a:rPr lang="en-US" sz="4000" b="1" dirty="0">
                <a:solidFill>
                  <a:srgbClr val="00AEEF"/>
                </a:solidFill>
                <a:latin typeface="Alexandria"/>
                <a:ea typeface="Calibri" panose="020F0502020204030204" pitchFamily="34" charset="0"/>
              </a:rPr>
              <a:t>Reputation Institute</a:t>
            </a:r>
            <a:r>
              <a:rPr lang="ar-SA" sz="4000" b="1" dirty="0">
                <a:solidFill>
                  <a:srgbClr val="00AEEF"/>
                </a:solidFill>
                <a:latin typeface="Alexandria"/>
                <a:ea typeface="Calibri" panose="020F0502020204030204" pitchFamily="34" charset="0"/>
              </a:rPr>
              <a:t>)</a:t>
            </a:r>
            <a:endParaRPr lang="en-US" sz="4000" b="1" dirty="0">
              <a:solidFill>
                <a:srgbClr val="00AEEF"/>
              </a:solidFill>
              <a:latin typeface="Alexandria"/>
              <a:ea typeface="Calibri" panose="020F0502020204030204" pitchFamily="34" charset="0"/>
            </a:endParaRPr>
          </a:p>
        </p:txBody>
      </p:sp>
      <p:sp>
        <p:nvSpPr>
          <p:cNvPr id="10" name="مستطيل 9"/>
          <p:cNvSpPr/>
          <p:nvPr/>
        </p:nvSpPr>
        <p:spPr>
          <a:xfrm>
            <a:off x="4016205" y="1317417"/>
            <a:ext cx="2696547" cy="605294"/>
          </a:xfrm>
          <a:prstGeom prst="rect">
            <a:avLst/>
          </a:prstGeom>
        </p:spPr>
        <p:txBody>
          <a:bodyPr wrap="square">
            <a:spAutoFit/>
          </a:bodyPr>
          <a:lstStyle/>
          <a:p>
            <a:pPr algn="justLow" rtl="1">
              <a:lnSpc>
                <a:spcPts val="4000"/>
              </a:lnSpc>
              <a:spcAft>
                <a:spcPts val="0"/>
              </a:spcAft>
            </a:pPr>
            <a:r>
              <a:rPr lang="ar-SA" sz="2800" b="1" dirty="0" smtClean="0">
                <a:solidFill>
                  <a:srgbClr val="FF0000"/>
                </a:solidFill>
                <a:latin typeface="Alexandria"/>
                <a:ea typeface="Calibri" panose="020F0502020204030204" pitchFamily="34" charset="0"/>
              </a:rPr>
              <a:t>بُعد القيادة</a:t>
            </a:r>
            <a:endParaRPr lang="en-US" sz="2800" b="1" dirty="0">
              <a:solidFill>
                <a:srgbClr val="FF0000"/>
              </a:solidFill>
              <a:effectLst/>
              <a:latin typeface="Alexandria"/>
              <a:ea typeface="Calibri" panose="020F0502020204030204" pitchFamily="34" charset="0"/>
            </a:endParaRPr>
          </a:p>
        </p:txBody>
      </p:sp>
      <p:sp>
        <p:nvSpPr>
          <p:cNvPr id="9" name="مستطيل 8"/>
          <p:cNvSpPr/>
          <p:nvPr/>
        </p:nvSpPr>
        <p:spPr>
          <a:xfrm>
            <a:off x="723900" y="1908499"/>
            <a:ext cx="8867774" cy="1118255"/>
          </a:xfrm>
          <a:prstGeom prst="rect">
            <a:avLst/>
          </a:prstGeom>
        </p:spPr>
        <p:txBody>
          <a:bodyPr wrap="square">
            <a:spAutoFit/>
          </a:bodyPr>
          <a:lstStyle/>
          <a:p>
            <a:pPr algn="justLow" rtl="1">
              <a:lnSpc>
                <a:spcPts val="4000"/>
              </a:lnSpc>
              <a:spcAft>
                <a:spcPts val="0"/>
              </a:spcAft>
            </a:pPr>
            <a:r>
              <a:rPr lang="ar-SA" sz="2800" dirty="0" smtClean="0">
                <a:latin typeface="Alexandria"/>
                <a:ea typeface="Calibri" panose="020F0502020204030204" pitchFamily="34" charset="0"/>
              </a:rPr>
              <a:t>لا يقصد بالقيادة هنا مجرد إعطاء الأوامر بل يقصد بها كيف يرى الجمهور الخارجي والداخلي من يقود السفينة. وتركز القيادة على ثلاثة عناصر:</a:t>
            </a:r>
            <a:endParaRPr lang="en-US" sz="2800" dirty="0">
              <a:effectLst/>
              <a:latin typeface="Alexandria"/>
              <a:ea typeface="Calibri" panose="020F0502020204030204" pitchFamily="34" charset="0"/>
            </a:endParaRPr>
          </a:p>
        </p:txBody>
      </p:sp>
      <p:pic>
        <p:nvPicPr>
          <p:cNvPr id="4" name="صورة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591674" y="1543049"/>
            <a:ext cx="3362325" cy="4657725"/>
          </a:xfrm>
          <a:prstGeom prst="rect">
            <a:avLst/>
          </a:prstGeom>
        </p:spPr>
      </p:pic>
      <p:graphicFrame>
        <p:nvGraphicFramePr>
          <p:cNvPr id="11" name="رسم تخطيطي 10"/>
          <p:cNvGraphicFramePr/>
          <p:nvPr>
            <p:extLst>
              <p:ext uri="{D42A27DB-BD31-4B8C-83A1-F6EECF244321}">
                <p14:modId xmlns:p14="http://schemas.microsoft.com/office/powerpoint/2010/main" val="2163101900"/>
              </p:ext>
            </p:extLst>
          </p:nvPr>
        </p:nvGraphicFramePr>
        <p:xfrm>
          <a:off x="590550" y="3117230"/>
          <a:ext cx="8837928" cy="2734339"/>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1611446906"/>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randombar(horizont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25"/>
                                        </p:tgtEl>
                                        <p:attrNameLst>
                                          <p:attrName>style.visibility</p:attrName>
                                        </p:attrNameLst>
                                      </p:cBhvr>
                                      <p:to>
                                        <p:strVal val="visible"/>
                                      </p:to>
                                    </p:set>
                                    <p:animEffect transition="in" filter="randombar(horizontal)">
                                      <p:cBhvr>
                                        <p:cTn id="12" dur="500"/>
                                        <p:tgtEl>
                                          <p:spTgt spid="25"/>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10"/>
                                        </p:tgtEl>
                                        <p:attrNameLst>
                                          <p:attrName>style.visibility</p:attrName>
                                        </p:attrNameLst>
                                      </p:cBhvr>
                                      <p:to>
                                        <p:strVal val="visible"/>
                                      </p:to>
                                    </p:set>
                                    <p:animEffect transition="in" filter="randombar(horizontal)">
                                      <p:cBhvr>
                                        <p:cTn id="17" dur="500"/>
                                        <p:tgtEl>
                                          <p:spTgt spid="10"/>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nodeType="clickEffect">
                                  <p:stCondLst>
                                    <p:cond delay="0"/>
                                  </p:stCondLst>
                                  <p:childTnLst>
                                    <p:set>
                                      <p:cBhvr>
                                        <p:cTn id="21" dur="1" fill="hold">
                                          <p:stCondLst>
                                            <p:cond delay="0"/>
                                          </p:stCondLst>
                                        </p:cTn>
                                        <p:tgtEl>
                                          <p:spTgt spid="4"/>
                                        </p:tgtEl>
                                        <p:attrNameLst>
                                          <p:attrName>style.visibility</p:attrName>
                                        </p:attrNameLst>
                                      </p:cBhvr>
                                      <p:to>
                                        <p:strVal val="visible"/>
                                      </p:to>
                                    </p:set>
                                    <p:animEffect transition="in" filter="randombar(horizontal)">
                                      <p:cBhvr>
                                        <p:cTn id="22" dur="500"/>
                                        <p:tgtEl>
                                          <p:spTgt spid="4"/>
                                        </p:tgtEl>
                                      </p:cBhvr>
                                    </p:animEffect>
                                  </p:childTnLst>
                                </p:cTn>
                              </p:par>
                            </p:childTnLst>
                          </p:cTn>
                        </p:par>
                      </p:childTnLst>
                    </p:cTn>
                  </p:par>
                  <p:par>
                    <p:cTn id="23" fill="hold">
                      <p:stCondLst>
                        <p:cond delay="indefinite"/>
                      </p:stCondLst>
                      <p:childTnLst>
                        <p:par>
                          <p:cTn id="24" fill="hold">
                            <p:stCondLst>
                              <p:cond delay="0"/>
                            </p:stCondLst>
                            <p:childTnLst>
                              <p:par>
                                <p:cTn id="25" presetID="14" presetClass="entr" presetSubtype="10" fill="hold" grpId="0" nodeType="clickEffect">
                                  <p:stCondLst>
                                    <p:cond delay="0"/>
                                  </p:stCondLst>
                                  <p:childTnLst>
                                    <p:set>
                                      <p:cBhvr>
                                        <p:cTn id="26" dur="1" fill="hold">
                                          <p:stCondLst>
                                            <p:cond delay="0"/>
                                          </p:stCondLst>
                                        </p:cTn>
                                        <p:tgtEl>
                                          <p:spTgt spid="9"/>
                                        </p:tgtEl>
                                        <p:attrNameLst>
                                          <p:attrName>style.visibility</p:attrName>
                                        </p:attrNameLst>
                                      </p:cBhvr>
                                      <p:to>
                                        <p:strVal val="visible"/>
                                      </p:to>
                                    </p:set>
                                    <p:animEffect transition="in" filter="randombar(horizontal)">
                                      <p:cBhvr>
                                        <p:cTn id="27" dur="500"/>
                                        <p:tgtEl>
                                          <p:spTgt spid="9"/>
                                        </p:tgtEl>
                                      </p:cBhvr>
                                    </p:animEffect>
                                  </p:childTnLst>
                                </p:cTn>
                              </p:par>
                            </p:childTnLst>
                          </p:cTn>
                        </p:par>
                      </p:childTnLst>
                    </p:cTn>
                  </p:par>
                  <p:par>
                    <p:cTn id="28" fill="hold">
                      <p:stCondLst>
                        <p:cond delay="indefinite"/>
                      </p:stCondLst>
                      <p:childTnLst>
                        <p:par>
                          <p:cTn id="29" fill="hold">
                            <p:stCondLst>
                              <p:cond delay="0"/>
                            </p:stCondLst>
                            <p:childTnLst>
                              <p:par>
                                <p:cTn id="30" presetID="14" presetClass="entr" presetSubtype="10" fill="hold" grpId="0" nodeType="clickEffect">
                                  <p:stCondLst>
                                    <p:cond delay="0"/>
                                  </p:stCondLst>
                                  <p:childTnLst>
                                    <p:set>
                                      <p:cBhvr>
                                        <p:cTn id="31" dur="1" fill="hold">
                                          <p:stCondLst>
                                            <p:cond delay="0"/>
                                          </p:stCondLst>
                                        </p:cTn>
                                        <p:tgtEl>
                                          <p:spTgt spid="11">
                                            <p:graphicEl>
                                              <a:dgm id="{80B37703-CFD1-4432-A887-971091EF8605}"/>
                                            </p:graphicEl>
                                          </p:spTgt>
                                        </p:tgtEl>
                                        <p:attrNameLst>
                                          <p:attrName>style.visibility</p:attrName>
                                        </p:attrNameLst>
                                      </p:cBhvr>
                                      <p:to>
                                        <p:strVal val="visible"/>
                                      </p:to>
                                    </p:set>
                                    <p:animEffect transition="in" filter="randombar(horizontal)">
                                      <p:cBhvr>
                                        <p:cTn id="32" dur="500"/>
                                        <p:tgtEl>
                                          <p:spTgt spid="11">
                                            <p:graphicEl>
                                              <a:dgm id="{80B37703-CFD1-4432-A887-971091EF8605}"/>
                                            </p:graphicEl>
                                          </p:spTgt>
                                        </p:tgtEl>
                                      </p:cBhvr>
                                    </p:animEffect>
                                  </p:childTnLst>
                                </p:cTn>
                              </p:par>
                            </p:childTnLst>
                          </p:cTn>
                        </p:par>
                      </p:childTnLst>
                    </p:cTn>
                  </p:par>
                  <p:par>
                    <p:cTn id="33" fill="hold">
                      <p:stCondLst>
                        <p:cond delay="indefinite"/>
                      </p:stCondLst>
                      <p:childTnLst>
                        <p:par>
                          <p:cTn id="34" fill="hold">
                            <p:stCondLst>
                              <p:cond delay="0"/>
                            </p:stCondLst>
                            <p:childTnLst>
                              <p:par>
                                <p:cTn id="35" presetID="14" presetClass="entr" presetSubtype="10" fill="hold" grpId="0" nodeType="clickEffect">
                                  <p:stCondLst>
                                    <p:cond delay="0"/>
                                  </p:stCondLst>
                                  <p:childTnLst>
                                    <p:set>
                                      <p:cBhvr>
                                        <p:cTn id="36" dur="1" fill="hold">
                                          <p:stCondLst>
                                            <p:cond delay="0"/>
                                          </p:stCondLst>
                                        </p:cTn>
                                        <p:tgtEl>
                                          <p:spTgt spid="11">
                                            <p:graphicEl>
                                              <a:dgm id="{61DE9CB6-C77D-4EF6-A443-B8DEC372C48D}"/>
                                            </p:graphicEl>
                                          </p:spTgt>
                                        </p:tgtEl>
                                        <p:attrNameLst>
                                          <p:attrName>style.visibility</p:attrName>
                                        </p:attrNameLst>
                                      </p:cBhvr>
                                      <p:to>
                                        <p:strVal val="visible"/>
                                      </p:to>
                                    </p:set>
                                    <p:animEffect transition="in" filter="randombar(horizontal)">
                                      <p:cBhvr>
                                        <p:cTn id="37" dur="500"/>
                                        <p:tgtEl>
                                          <p:spTgt spid="11">
                                            <p:graphicEl>
                                              <a:dgm id="{61DE9CB6-C77D-4EF6-A443-B8DEC372C48D}"/>
                                            </p:graphicEl>
                                          </p:spTgt>
                                        </p:tgtEl>
                                      </p:cBhvr>
                                    </p:animEffect>
                                  </p:childTnLst>
                                </p:cTn>
                              </p:par>
                            </p:childTnLst>
                          </p:cTn>
                        </p:par>
                      </p:childTnLst>
                    </p:cTn>
                  </p:par>
                  <p:par>
                    <p:cTn id="38" fill="hold">
                      <p:stCondLst>
                        <p:cond delay="indefinite"/>
                      </p:stCondLst>
                      <p:childTnLst>
                        <p:par>
                          <p:cTn id="39" fill="hold">
                            <p:stCondLst>
                              <p:cond delay="0"/>
                            </p:stCondLst>
                            <p:childTnLst>
                              <p:par>
                                <p:cTn id="40" presetID="14" presetClass="entr" presetSubtype="10" fill="hold" grpId="0" nodeType="clickEffect">
                                  <p:stCondLst>
                                    <p:cond delay="0"/>
                                  </p:stCondLst>
                                  <p:childTnLst>
                                    <p:set>
                                      <p:cBhvr>
                                        <p:cTn id="41" dur="1" fill="hold">
                                          <p:stCondLst>
                                            <p:cond delay="0"/>
                                          </p:stCondLst>
                                        </p:cTn>
                                        <p:tgtEl>
                                          <p:spTgt spid="11">
                                            <p:graphicEl>
                                              <a:dgm id="{614344EE-8D66-4F74-AD9B-E91E86BC28E3}"/>
                                            </p:graphicEl>
                                          </p:spTgt>
                                        </p:tgtEl>
                                        <p:attrNameLst>
                                          <p:attrName>style.visibility</p:attrName>
                                        </p:attrNameLst>
                                      </p:cBhvr>
                                      <p:to>
                                        <p:strVal val="visible"/>
                                      </p:to>
                                    </p:set>
                                    <p:animEffect transition="in" filter="randombar(horizontal)">
                                      <p:cBhvr>
                                        <p:cTn id="42" dur="500"/>
                                        <p:tgtEl>
                                          <p:spTgt spid="11">
                                            <p:graphicEl>
                                              <a:dgm id="{614344EE-8D66-4F74-AD9B-E91E86BC28E3}"/>
                                            </p:graphicEl>
                                          </p:spTgt>
                                        </p:tgtEl>
                                      </p:cBhvr>
                                    </p:animEffect>
                                  </p:childTnLst>
                                </p:cTn>
                              </p:par>
                            </p:childTnLst>
                          </p:cTn>
                        </p:par>
                      </p:childTnLst>
                    </p:cTn>
                  </p:par>
                  <p:par>
                    <p:cTn id="43" fill="hold">
                      <p:stCondLst>
                        <p:cond delay="indefinite"/>
                      </p:stCondLst>
                      <p:childTnLst>
                        <p:par>
                          <p:cTn id="44" fill="hold">
                            <p:stCondLst>
                              <p:cond delay="0"/>
                            </p:stCondLst>
                            <p:childTnLst>
                              <p:par>
                                <p:cTn id="45" presetID="14" presetClass="entr" presetSubtype="10" fill="hold" grpId="0" nodeType="clickEffect">
                                  <p:stCondLst>
                                    <p:cond delay="0"/>
                                  </p:stCondLst>
                                  <p:childTnLst>
                                    <p:set>
                                      <p:cBhvr>
                                        <p:cTn id="46" dur="1" fill="hold">
                                          <p:stCondLst>
                                            <p:cond delay="0"/>
                                          </p:stCondLst>
                                        </p:cTn>
                                        <p:tgtEl>
                                          <p:spTgt spid="11">
                                            <p:graphicEl>
                                              <a:dgm id="{9B5FF25A-367B-44BD-9857-5FE7CA398BD7}"/>
                                            </p:graphicEl>
                                          </p:spTgt>
                                        </p:tgtEl>
                                        <p:attrNameLst>
                                          <p:attrName>style.visibility</p:attrName>
                                        </p:attrNameLst>
                                      </p:cBhvr>
                                      <p:to>
                                        <p:strVal val="visible"/>
                                      </p:to>
                                    </p:set>
                                    <p:animEffect transition="in" filter="randombar(horizontal)">
                                      <p:cBhvr>
                                        <p:cTn id="47" dur="500"/>
                                        <p:tgtEl>
                                          <p:spTgt spid="11">
                                            <p:graphicEl>
                                              <a:dgm id="{9B5FF25A-367B-44BD-9857-5FE7CA398BD7}"/>
                                            </p:graphicEl>
                                          </p:spTgt>
                                        </p:tgtEl>
                                      </p:cBhvr>
                                    </p:animEffect>
                                  </p:childTnLst>
                                </p:cTn>
                              </p:par>
                            </p:childTnLst>
                          </p:cTn>
                        </p:par>
                      </p:childTnLst>
                    </p:cTn>
                  </p:par>
                  <p:par>
                    <p:cTn id="48" fill="hold">
                      <p:stCondLst>
                        <p:cond delay="indefinite"/>
                      </p:stCondLst>
                      <p:childTnLst>
                        <p:par>
                          <p:cTn id="49" fill="hold">
                            <p:stCondLst>
                              <p:cond delay="0"/>
                            </p:stCondLst>
                            <p:childTnLst>
                              <p:par>
                                <p:cTn id="50" presetID="14" presetClass="entr" presetSubtype="10" fill="hold" grpId="0" nodeType="clickEffect">
                                  <p:stCondLst>
                                    <p:cond delay="0"/>
                                  </p:stCondLst>
                                  <p:childTnLst>
                                    <p:set>
                                      <p:cBhvr>
                                        <p:cTn id="51" dur="1" fill="hold">
                                          <p:stCondLst>
                                            <p:cond delay="0"/>
                                          </p:stCondLst>
                                        </p:cTn>
                                        <p:tgtEl>
                                          <p:spTgt spid="11">
                                            <p:graphicEl>
                                              <a:dgm id="{809A909E-3E9B-4259-A3AB-BA0D1E09C2AA}"/>
                                            </p:graphicEl>
                                          </p:spTgt>
                                        </p:tgtEl>
                                        <p:attrNameLst>
                                          <p:attrName>style.visibility</p:attrName>
                                        </p:attrNameLst>
                                      </p:cBhvr>
                                      <p:to>
                                        <p:strVal val="visible"/>
                                      </p:to>
                                    </p:set>
                                    <p:animEffect transition="in" filter="randombar(horizontal)">
                                      <p:cBhvr>
                                        <p:cTn id="52" dur="500"/>
                                        <p:tgtEl>
                                          <p:spTgt spid="11">
                                            <p:graphicEl>
                                              <a:dgm id="{809A909E-3E9B-4259-A3AB-BA0D1E09C2AA}"/>
                                            </p:graphicEl>
                                          </p:spTgt>
                                        </p:tgtEl>
                                      </p:cBhvr>
                                    </p:animEffect>
                                  </p:childTnLst>
                                </p:cTn>
                              </p:par>
                            </p:childTnLst>
                          </p:cTn>
                        </p:par>
                      </p:childTnLst>
                    </p:cTn>
                  </p:par>
                  <p:par>
                    <p:cTn id="53" fill="hold">
                      <p:stCondLst>
                        <p:cond delay="indefinite"/>
                      </p:stCondLst>
                      <p:childTnLst>
                        <p:par>
                          <p:cTn id="54" fill="hold">
                            <p:stCondLst>
                              <p:cond delay="0"/>
                            </p:stCondLst>
                            <p:childTnLst>
                              <p:par>
                                <p:cTn id="55" presetID="14" presetClass="entr" presetSubtype="10" fill="hold" grpId="0" nodeType="clickEffect">
                                  <p:stCondLst>
                                    <p:cond delay="0"/>
                                  </p:stCondLst>
                                  <p:childTnLst>
                                    <p:set>
                                      <p:cBhvr>
                                        <p:cTn id="56" dur="1" fill="hold">
                                          <p:stCondLst>
                                            <p:cond delay="0"/>
                                          </p:stCondLst>
                                        </p:cTn>
                                        <p:tgtEl>
                                          <p:spTgt spid="11">
                                            <p:graphicEl>
                                              <a:dgm id="{1E9B264E-A263-4A5B-A766-949F37471F02}"/>
                                            </p:graphicEl>
                                          </p:spTgt>
                                        </p:tgtEl>
                                        <p:attrNameLst>
                                          <p:attrName>style.visibility</p:attrName>
                                        </p:attrNameLst>
                                      </p:cBhvr>
                                      <p:to>
                                        <p:strVal val="visible"/>
                                      </p:to>
                                    </p:set>
                                    <p:animEffect transition="in" filter="randombar(horizontal)">
                                      <p:cBhvr>
                                        <p:cTn id="57" dur="500"/>
                                        <p:tgtEl>
                                          <p:spTgt spid="11">
                                            <p:graphicEl>
                                              <a:dgm id="{1E9B264E-A263-4A5B-A766-949F37471F02}"/>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3" grpId="0"/>
      <p:bldP spid="10" grpId="0"/>
      <p:bldP spid="9" grpId="0"/>
      <p:bldGraphic spid="11" grpId="0">
        <p:bldSub>
          <a:bldDgm bld="one"/>
        </p:bldSub>
      </p:bldGraphic>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316480" y="498002"/>
            <a:ext cx="3108960"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400050" y="1155869"/>
            <a:ext cx="11191875" cy="543543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ts val="5000"/>
              </a:lnSpc>
            </a:pPr>
            <a:endParaRPr lang="en-US" sz="2800" dirty="0">
              <a:solidFill>
                <a:schemeClr val="tx1"/>
              </a:solidFill>
              <a:latin typeface="Alexandria"/>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Rectangle: Rounded Corners 33"/>
          <p:cNvSpPr/>
          <p:nvPr/>
        </p:nvSpPr>
        <p:spPr>
          <a:xfrm>
            <a:off x="-351535" y="6024452"/>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dirty="0" smtClean="0">
                <a:solidFill>
                  <a:schemeClr val="bg1"/>
                </a:solidFill>
                <a:latin typeface="Alexandria"/>
              </a:rPr>
              <a:t>Second </a:t>
            </a:r>
            <a:r>
              <a:rPr lang="en-US" sz="2800" dirty="0">
                <a:solidFill>
                  <a:schemeClr val="bg1"/>
                </a:solidFill>
                <a:latin typeface="Alexandria"/>
              </a:rPr>
              <a:t>Lecture</a:t>
            </a:r>
            <a:endParaRPr lang="en-US" sz="2800" b="1" dirty="0">
              <a:solidFill>
                <a:schemeClr val="bg1"/>
              </a:solidFill>
              <a:latin typeface="Alexandria"/>
              <a:cs typeface="Alexandria" charset="0"/>
            </a:endParaRPr>
          </a:p>
        </p:txBody>
      </p:sp>
      <p:sp>
        <p:nvSpPr>
          <p:cNvPr id="3" name="مستطيل 2"/>
          <p:cNvSpPr/>
          <p:nvPr/>
        </p:nvSpPr>
        <p:spPr>
          <a:xfrm>
            <a:off x="5364479" y="89590"/>
            <a:ext cx="6562049" cy="689997"/>
          </a:xfrm>
          <a:prstGeom prst="rect">
            <a:avLst/>
          </a:prstGeom>
        </p:spPr>
        <p:txBody>
          <a:bodyPr wrap="square">
            <a:spAutoFit/>
          </a:bodyPr>
          <a:lstStyle/>
          <a:p>
            <a:pPr algn="justLow" rtl="1">
              <a:lnSpc>
                <a:spcPts val="5000"/>
              </a:lnSpc>
              <a:spcAft>
                <a:spcPts val="0"/>
              </a:spcAft>
            </a:pPr>
            <a:r>
              <a:rPr lang="ar-SA" sz="4000" b="1" dirty="0">
                <a:solidFill>
                  <a:srgbClr val="00AEEF"/>
                </a:solidFill>
                <a:latin typeface="Alexandria"/>
                <a:ea typeface="Calibri" panose="020F0502020204030204" pitchFamily="34" charset="0"/>
              </a:rPr>
              <a:t>مدرسة (</a:t>
            </a:r>
            <a:r>
              <a:rPr lang="en-US" sz="4000" b="1" dirty="0">
                <a:solidFill>
                  <a:srgbClr val="00AEEF"/>
                </a:solidFill>
                <a:latin typeface="Alexandria"/>
                <a:ea typeface="Calibri" panose="020F0502020204030204" pitchFamily="34" charset="0"/>
              </a:rPr>
              <a:t>Reputation Institute</a:t>
            </a:r>
            <a:r>
              <a:rPr lang="ar-SA" sz="4000" b="1" dirty="0">
                <a:solidFill>
                  <a:srgbClr val="00AEEF"/>
                </a:solidFill>
                <a:latin typeface="Alexandria"/>
                <a:ea typeface="Calibri" panose="020F0502020204030204" pitchFamily="34" charset="0"/>
              </a:rPr>
              <a:t>)</a:t>
            </a:r>
            <a:endParaRPr lang="en-US" sz="4000" b="1" dirty="0">
              <a:solidFill>
                <a:srgbClr val="00AEEF"/>
              </a:solidFill>
              <a:latin typeface="Alexandria"/>
              <a:ea typeface="Calibri" panose="020F0502020204030204" pitchFamily="34" charset="0"/>
            </a:endParaRPr>
          </a:p>
        </p:txBody>
      </p:sp>
      <p:sp>
        <p:nvSpPr>
          <p:cNvPr id="10" name="مستطيل 9"/>
          <p:cNvSpPr/>
          <p:nvPr/>
        </p:nvSpPr>
        <p:spPr>
          <a:xfrm>
            <a:off x="2200276" y="1391735"/>
            <a:ext cx="6915150" cy="605294"/>
          </a:xfrm>
          <a:prstGeom prst="rect">
            <a:avLst/>
          </a:prstGeom>
        </p:spPr>
        <p:txBody>
          <a:bodyPr wrap="square">
            <a:spAutoFit/>
          </a:bodyPr>
          <a:lstStyle/>
          <a:p>
            <a:pPr algn="justLow" rtl="1">
              <a:lnSpc>
                <a:spcPts val="4000"/>
              </a:lnSpc>
              <a:spcAft>
                <a:spcPts val="0"/>
              </a:spcAft>
            </a:pPr>
            <a:r>
              <a:rPr lang="ar-SA" sz="2800" b="1" dirty="0" smtClean="0">
                <a:solidFill>
                  <a:srgbClr val="FF0000"/>
                </a:solidFill>
                <a:latin typeface="Alexandria"/>
                <a:ea typeface="Calibri" panose="020F0502020204030204" pitchFamily="34" charset="0"/>
              </a:rPr>
              <a:t>يؤثر بُعد القيادة على السمعة من خلال مسارين حيويين</a:t>
            </a:r>
            <a:endParaRPr lang="en-US" sz="2800" b="1" dirty="0">
              <a:solidFill>
                <a:srgbClr val="FF0000"/>
              </a:solidFill>
              <a:effectLst/>
              <a:latin typeface="Alexandria"/>
              <a:ea typeface="Calibri" panose="020F0502020204030204" pitchFamily="34" charset="0"/>
            </a:endParaRPr>
          </a:p>
        </p:txBody>
      </p:sp>
      <p:pic>
        <p:nvPicPr>
          <p:cNvPr id="2" name="صورة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525000" y="1482809"/>
            <a:ext cx="3219450" cy="4781550"/>
          </a:xfrm>
          <a:prstGeom prst="rect">
            <a:avLst/>
          </a:prstGeom>
        </p:spPr>
      </p:pic>
      <p:sp>
        <p:nvSpPr>
          <p:cNvPr id="12" name="مستطيل 11"/>
          <p:cNvSpPr/>
          <p:nvPr/>
        </p:nvSpPr>
        <p:spPr>
          <a:xfrm>
            <a:off x="752475" y="2390987"/>
            <a:ext cx="8362951" cy="1071768"/>
          </a:xfrm>
          <a:prstGeom prst="rect">
            <a:avLst/>
          </a:prstGeom>
        </p:spPr>
        <p:txBody>
          <a:bodyPr wrap="square">
            <a:spAutoFit/>
          </a:bodyPr>
          <a:lstStyle/>
          <a:p>
            <a:pPr algn="justLow" rtl="1">
              <a:lnSpc>
                <a:spcPts val="4000"/>
              </a:lnSpc>
              <a:spcAft>
                <a:spcPts val="0"/>
              </a:spcAft>
            </a:pPr>
            <a:r>
              <a:rPr lang="ar-SA" sz="2800" b="1" dirty="0" smtClean="0">
                <a:solidFill>
                  <a:srgbClr val="FF0000"/>
                </a:solidFill>
                <a:latin typeface="Alexandria"/>
                <a:ea typeface="Calibri" panose="020F0502020204030204" pitchFamily="34" charset="0"/>
              </a:rPr>
              <a:t>المصداقية المؤسسية: </a:t>
            </a:r>
            <a:r>
              <a:rPr lang="ar-SA" sz="2800" dirty="0" smtClean="0">
                <a:latin typeface="Alexandria"/>
                <a:ea typeface="Calibri" panose="020F0502020204030204" pitchFamily="34" charset="0"/>
              </a:rPr>
              <a:t>تعني عندما يتحدث القائد هل يصدقه الناس؟ وتعبر عن العملة التي تشتري بها القيادة ولاء الجمهور</a:t>
            </a:r>
            <a:endParaRPr lang="en-US" sz="2800" dirty="0">
              <a:effectLst/>
              <a:latin typeface="Alexandria"/>
              <a:ea typeface="Calibri" panose="020F0502020204030204" pitchFamily="34" charset="0"/>
            </a:endParaRPr>
          </a:p>
        </p:txBody>
      </p:sp>
      <p:sp>
        <p:nvSpPr>
          <p:cNvPr id="13" name="مستطيل 12"/>
          <p:cNvSpPr/>
          <p:nvPr/>
        </p:nvSpPr>
        <p:spPr>
          <a:xfrm>
            <a:off x="876300" y="3878629"/>
            <a:ext cx="8362951" cy="1071768"/>
          </a:xfrm>
          <a:prstGeom prst="rect">
            <a:avLst/>
          </a:prstGeom>
        </p:spPr>
        <p:txBody>
          <a:bodyPr wrap="square">
            <a:spAutoFit/>
          </a:bodyPr>
          <a:lstStyle/>
          <a:p>
            <a:pPr algn="justLow" rtl="1">
              <a:lnSpc>
                <a:spcPts val="4000"/>
              </a:lnSpc>
              <a:spcAft>
                <a:spcPts val="0"/>
              </a:spcAft>
            </a:pPr>
            <a:r>
              <a:rPr lang="ar-SA" sz="2800" b="1" dirty="0" smtClean="0">
                <a:solidFill>
                  <a:srgbClr val="FF0000"/>
                </a:solidFill>
                <a:latin typeface="Alexandria"/>
                <a:ea typeface="Calibri" panose="020F0502020204030204" pitchFamily="34" charset="0"/>
              </a:rPr>
              <a:t>جذب الاستثمارات والمواهب: </a:t>
            </a:r>
            <a:r>
              <a:rPr lang="ar-SA" sz="2800" dirty="0" smtClean="0">
                <a:latin typeface="Alexandria"/>
                <a:ea typeface="Calibri" panose="020F0502020204030204" pitchFamily="34" charset="0"/>
              </a:rPr>
              <a:t>المستثمرون يستثمرون في القيادة قبل الأرقام والموظفون المبدعون يتبعون القادة الملهمين.</a:t>
            </a:r>
            <a:endParaRPr lang="en-US" sz="2800" dirty="0">
              <a:effectLst/>
              <a:latin typeface="Alexandria"/>
              <a:ea typeface="Calibri" panose="020F0502020204030204" pitchFamily="34" charset="0"/>
            </a:endParaRPr>
          </a:p>
        </p:txBody>
      </p:sp>
    </p:spTree>
    <p:extLst>
      <p:ext uri="{BB962C8B-B14F-4D97-AF65-F5344CB8AC3E}">
        <p14:creationId xmlns:p14="http://schemas.microsoft.com/office/powerpoint/2010/main" val="456526939"/>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randombar(horizont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25"/>
                                        </p:tgtEl>
                                        <p:attrNameLst>
                                          <p:attrName>style.visibility</p:attrName>
                                        </p:attrNameLst>
                                      </p:cBhvr>
                                      <p:to>
                                        <p:strVal val="visible"/>
                                      </p:to>
                                    </p:set>
                                    <p:animEffect transition="in" filter="randombar(horizontal)">
                                      <p:cBhvr>
                                        <p:cTn id="12" dur="500"/>
                                        <p:tgtEl>
                                          <p:spTgt spid="25"/>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10"/>
                                        </p:tgtEl>
                                        <p:attrNameLst>
                                          <p:attrName>style.visibility</p:attrName>
                                        </p:attrNameLst>
                                      </p:cBhvr>
                                      <p:to>
                                        <p:strVal val="visible"/>
                                      </p:to>
                                    </p:set>
                                    <p:animEffect transition="in" filter="randombar(horizontal)">
                                      <p:cBhvr>
                                        <p:cTn id="17" dur="500"/>
                                        <p:tgtEl>
                                          <p:spTgt spid="10"/>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nodeType="clickEffect">
                                  <p:stCondLst>
                                    <p:cond delay="0"/>
                                  </p:stCondLst>
                                  <p:childTnLst>
                                    <p:set>
                                      <p:cBhvr>
                                        <p:cTn id="21" dur="1" fill="hold">
                                          <p:stCondLst>
                                            <p:cond delay="0"/>
                                          </p:stCondLst>
                                        </p:cTn>
                                        <p:tgtEl>
                                          <p:spTgt spid="2"/>
                                        </p:tgtEl>
                                        <p:attrNameLst>
                                          <p:attrName>style.visibility</p:attrName>
                                        </p:attrNameLst>
                                      </p:cBhvr>
                                      <p:to>
                                        <p:strVal val="visible"/>
                                      </p:to>
                                    </p:set>
                                    <p:animEffect transition="in" filter="randombar(horizontal)">
                                      <p:cBhvr>
                                        <p:cTn id="22" dur="500"/>
                                        <p:tgtEl>
                                          <p:spTgt spid="2"/>
                                        </p:tgtEl>
                                      </p:cBhvr>
                                    </p:animEffect>
                                  </p:childTnLst>
                                </p:cTn>
                              </p:par>
                            </p:childTnLst>
                          </p:cTn>
                        </p:par>
                      </p:childTnLst>
                    </p:cTn>
                  </p:par>
                  <p:par>
                    <p:cTn id="23" fill="hold">
                      <p:stCondLst>
                        <p:cond delay="indefinite"/>
                      </p:stCondLst>
                      <p:childTnLst>
                        <p:par>
                          <p:cTn id="24" fill="hold">
                            <p:stCondLst>
                              <p:cond delay="0"/>
                            </p:stCondLst>
                            <p:childTnLst>
                              <p:par>
                                <p:cTn id="25" presetID="14" presetClass="entr" presetSubtype="10" fill="hold" grpId="0" nodeType="clickEffect">
                                  <p:stCondLst>
                                    <p:cond delay="0"/>
                                  </p:stCondLst>
                                  <p:childTnLst>
                                    <p:set>
                                      <p:cBhvr>
                                        <p:cTn id="26" dur="1" fill="hold">
                                          <p:stCondLst>
                                            <p:cond delay="0"/>
                                          </p:stCondLst>
                                        </p:cTn>
                                        <p:tgtEl>
                                          <p:spTgt spid="12"/>
                                        </p:tgtEl>
                                        <p:attrNameLst>
                                          <p:attrName>style.visibility</p:attrName>
                                        </p:attrNameLst>
                                      </p:cBhvr>
                                      <p:to>
                                        <p:strVal val="visible"/>
                                      </p:to>
                                    </p:set>
                                    <p:animEffect transition="in" filter="randombar(horizontal)">
                                      <p:cBhvr>
                                        <p:cTn id="27" dur="500"/>
                                        <p:tgtEl>
                                          <p:spTgt spid="12"/>
                                        </p:tgtEl>
                                      </p:cBhvr>
                                    </p:animEffect>
                                  </p:childTnLst>
                                </p:cTn>
                              </p:par>
                            </p:childTnLst>
                          </p:cTn>
                        </p:par>
                      </p:childTnLst>
                    </p:cTn>
                  </p:par>
                  <p:par>
                    <p:cTn id="28" fill="hold">
                      <p:stCondLst>
                        <p:cond delay="indefinite"/>
                      </p:stCondLst>
                      <p:childTnLst>
                        <p:par>
                          <p:cTn id="29" fill="hold">
                            <p:stCondLst>
                              <p:cond delay="0"/>
                            </p:stCondLst>
                            <p:childTnLst>
                              <p:par>
                                <p:cTn id="30" presetID="14" presetClass="entr" presetSubtype="10" fill="hold" grpId="0" nodeType="clickEffect">
                                  <p:stCondLst>
                                    <p:cond delay="0"/>
                                  </p:stCondLst>
                                  <p:childTnLst>
                                    <p:set>
                                      <p:cBhvr>
                                        <p:cTn id="31" dur="1" fill="hold">
                                          <p:stCondLst>
                                            <p:cond delay="0"/>
                                          </p:stCondLst>
                                        </p:cTn>
                                        <p:tgtEl>
                                          <p:spTgt spid="13"/>
                                        </p:tgtEl>
                                        <p:attrNameLst>
                                          <p:attrName>style.visibility</p:attrName>
                                        </p:attrNameLst>
                                      </p:cBhvr>
                                      <p:to>
                                        <p:strVal val="visible"/>
                                      </p:to>
                                    </p:set>
                                    <p:animEffect transition="in" filter="randombar(horizontal)">
                                      <p:cBhvr>
                                        <p:cTn id="32"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3" grpId="0"/>
      <p:bldP spid="10" grpId="0"/>
      <p:bldP spid="12" grpId="0"/>
      <p:bldP spid="13"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316480" y="498002"/>
            <a:ext cx="3108960"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400050" y="1155869"/>
            <a:ext cx="11191875" cy="543543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ts val="5000"/>
              </a:lnSpc>
            </a:pPr>
            <a:endParaRPr lang="en-US" sz="2800" dirty="0">
              <a:solidFill>
                <a:schemeClr val="tx1"/>
              </a:solidFill>
              <a:latin typeface="Alexandria"/>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Rectangle: Rounded Corners 33"/>
          <p:cNvSpPr/>
          <p:nvPr/>
        </p:nvSpPr>
        <p:spPr>
          <a:xfrm>
            <a:off x="-351535" y="6024452"/>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dirty="0" smtClean="0">
                <a:solidFill>
                  <a:schemeClr val="bg1"/>
                </a:solidFill>
                <a:latin typeface="Alexandria"/>
              </a:rPr>
              <a:t>Second </a:t>
            </a:r>
            <a:r>
              <a:rPr lang="en-US" sz="2800" dirty="0">
                <a:solidFill>
                  <a:schemeClr val="bg1"/>
                </a:solidFill>
                <a:latin typeface="Alexandria"/>
              </a:rPr>
              <a:t>Lecture</a:t>
            </a:r>
            <a:endParaRPr lang="en-US" sz="2800" b="1" dirty="0">
              <a:solidFill>
                <a:schemeClr val="bg1"/>
              </a:solidFill>
              <a:latin typeface="Alexandria"/>
              <a:cs typeface="Alexandria" charset="0"/>
            </a:endParaRPr>
          </a:p>
        </p:txBody>
      </p:sp>
      <p:sp>
        <p:nvSpPr>
          <p:cNvPr id="3" name="مستطيل 2"/>
          <p:cNvSpPr/>
          <p:nvPr/>
        </p:nvSpPr>
        <p:spPr>
          <a:xfrm>
            <a:off x="5364479" y="89590"/>
            <a:ext cx="6562049" cy="689997"/>
          </a:xfrm>
          <a:prstGeom prst="rect">
            <a:avLst/>
          </a:prstGeom>
        </p:spPr>
        <p:txBody>
          <a:bodyPr wrap="square">
            <a:spAutoFit/>
          </a:bodyPr>
          <a:lstStyle/>
          <a:p>
            <a:pPr algn="justLow" rtl="1">
              <a:lnSpc>
                <a:spcPts val="5000"/>
              </a:lnSpc>
              <a:spcAft>
                <a:spcPts val="0"/>
              </a:spcAft>
            </a:pPr>
            <a:r>
              <a:rPr lang="ar-SA" sz="4000" b="1" dirty="0">
                <a:solidFill>
                  <a:srgbClr val="00AEEF"/>
                </a:solidFill>
                <a:latin typeface="Alexandria"/>
                <a:ea typeface="Calibri" panose="020F0502020204030204" pitchFamily="34" charset="0"/>
              </a:rPr>
              <a:t>مدرسة (</a:t>
            </a:r>
            <a:r>
              <a:rPr lang="en-US" sz="4000" b="1" dirty="0">
                <a:solidFill>
                  <a:srgbClr val="00AEEF"/>
                </a:solidFill>
                <a:latin typeface="Alexandria"/>
                <a:ea typeface="Calibri" panose="020F0502020204030204" pitchFamily="34" charset="0"/>
              </a:rPr>
              <a:t>Reputation Institute</a:t>
            </a:r>
            <a:r>
              <a:rPr lang="ar-SA" sz="4000" b="1" dirty="0">
                <a:solidFill>
                  <a:srgbClr val="00AEEF"/>
                </a:solidFill>
                <a:latin typeface="Alexandria"/>
                <a:ea typeface="Calibri" panose="020F0502020204030204" pitchFamily="34" charset="0"/>
              </a:rPr>
              <a:t>)</a:t>
            </a:r>
            <a:endParaRPr lang="en-US" sz="4000" b="1" dirty="0">
              <a:solidFill>
                <a:srgbClr val="00AEEF"/>
              </a:solidFill>
              <a:latin typeface="Alexandria"/>
              <a:ea typeface="Calibri" panose="020F0502020204030204" pitchFamily="34" charset="0"/>
            </a:endParaRPr>
          </a:p>
        </p:txBody>
      </p:sp>
      <p:sp>
        <p:nvSpPr>
          <p:cNvPr id="10" name="مستطيل 9"/>
          <p:cNvSpPr/>
          <p:nvPr/>
        </p:nvSpPr>
        <p:spPr>
          <a:xfrm>
            <a:off x="1085851" y="1411870"/>
            <a:ext cx="6915150" cy="558807"/>
          </a:xfrm>
          <a:prstGeom prst="rect">
            <a:avLst/>
          </a:prstGeom>
        </p:spPr>
        <p:txBody>
          <a:bodyPr wrap="square">
            <a:spAutoFit/>
          </a:bodyPr>
          <a:lstStyle/>
          <a:p>
            <a:pPr algn="justLow" rtl="1">
              <a:lnSpc>
                <a:spcPts val="4000"/>
              </a:lnSpc>
              <a:spcAft>
                <a:spcPts val="0"/>
              </a:spcAft>
            </a:pPr>
            <a:r>
              <a:rPr lang="ar-SA" sz="2800" b="1" dirty="0" smtClean="0">
                <a:solidFill>
                  <a:srgbClr val="FF0000"/>
                </a:solidFill>
                <a:latin typeface="Alexandria"/>
                <a:ea typeface="Calibri" panose="020F0502020204030204" pitchFamily="34" charset="0"/>
              </a:rPr>
              <a:t>استراتيجيات بُعد القيادة لبناء سمعة قوية</a:t>
            </a:r>
            <a:endParaRPr lang="en-US" sz="2800" b="1" dirty="0">
              <a:solidFill>
                <a:srgbClr val="FF0000"/>
              </a:solidFill>
              <a:effectLst/>
              <a:latin typeface="Alexandria"/>
              <a:ea typeface="Calibri" panose="020F0502020204030204" pitchFamily="34" charset="0"/>
            </a:endParaRPr>
          </a:p>
        </p:txBody>
      </p:sp>
      <p:graphicFrame>
        <p:nvGraphicFramePr>
          <p:cNvPr id="11" name="رسم تخطيطي 10"/>
          <p:cNvGraphicFramePr/>
          <p:nvPr>
            <p:extLst>
              <p:ext uri="{D42A27DB-BD31-4B8C-83A1-F6EECF244321}">
                <p14:modId xmlns:p14="http://schemas.microsoft.com/office/powerpoint/2010/main" val="3070141239"/>
              </p:ext>
            </p:extLst>
          </p:nvPr>
        </p:nvGraphicFramePr>
        <p:xfrm>
          <a:off x="1333001" y="2095501"/>
          <a:ext cx="9433876" cy="355267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791595015"/>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randombar(horizont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25"/>
                                        </p:tgtEl>
                                        <p:attrNameLst>
                                          <p:attrName>style.visibility</p:attrName>
                                        </p:attrNameLst>
                                      </p:cBhvr>
                                      <p:to>
                                        <p:strVal val="visible"/>
                                      </p:to>
                                    </p:set>
                                    <p:animEffect transition="in" filter="randombar(horizontal)">
                                      <p:cBhvr>
                                        <p:cTn id="12" dur="500"/>
                                        <p:tgtEl>
                                          <p:spTgt spid="25"/>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10"/>
                                        </p:tgtEl>
                                        <p:attrNameLst>
                                          <p:attrName>style.visibility</p:attrName>
                                        </p:attrNameLst>
                                      </p:cBhvr>
                                      <p:to>
                                        <p:strVal val="visible"/>
                                      </p:to>
                                    </p:set>
                                    <p:animEffect transition="in" filter="randombar(horizontal)">
                                      <p:cBhvr>
                                        <p:cTn id="17" dur="500"/>
                                        <p:tgtEl>
                                          <p:spTgt spid="10"/>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grpId="0" nodeType="clickEffect">
                                  <p:stCondLst>
                                    <p:cond delay="0"/>
                                  </p:stCondLst>
                                  <p:childTnLst>
                                    <p:set>
                                      <p:cBhvr>
                                        <p:cTn id="21" dur="1" fill="hold">
                                          <p:stCondLst>
                                            <p:cond delay="0"/>
                                          </p:stCondLst>
                                        </p:cTn>
                                        <p:tgtEl>
                                          <p:spTgt spid="11">
                                            <p:graphicEl>
                                              <a:dgm id="{80B37703-CFD1-4432-A887-971091EF8605}"/>
                                            </p:graphicEl>
                                          </p:spTgt>
                                        </p:tgtEl>
                                        <p:attrNameLst>
                                          <p:attrName>style.visibility</p:attrName>
                                        </p:attrNameLst>
                                      </p:cBhvr>
                                      <p:to>
                                        <p:strVal val="visible"/>
                                      </p:to>
                                    </p:set>
                                    <p:animEffect transition="in" filter="randombar(horizontal)">
                                      <p:cBhvr>
                                        <p:cTn id="22" dur="500"/>
                                        <p:tgtEl>
                                          <p:spTgt spid="11">
                                            <p:graphicEl>
                                              <a:dgm id="{80B37703-CFD1-4432-A887-971091EF8605}"/>
                                            </p:graphicEl>
                                          </p:spTgt>
                                        </p:tgtEl>
                                      </p:cBhvr>
                                    </p:animEffect>
                                  </p:childTnLst>
                                </p:cTn>
                              </p:par>
                            </p:childTnLst>
                          </p:cTn>
                        </p:par>
                      </p:childTnLst>
                    </p:cTn>
                  </p:par>
                  <p:par>
                    <p:cTn id="23" fill="hold">
                      <p:stCondLst>
                        <p:cond delay="indefinite"/>
                      </p:stCondLst>
                      <p:childTnLst>
                        <p:par>
                          <p:cTn id="24" fill="hold">
                            <p:stCondLst>
                              <p:cond delay="0"/>
                            </p:stCondLst>
                            <p:childTnLst>
                              <p:par>
                                <p:cTn id="25" presetID="14" presetClass="entr" presetSubtype="10" fill="hold" grpId="0" nodeType="clickEffect">
                                  <p:stCondLst>
                                    <p:cond delay="0"/>
                                  </p:stCondLst>
                                  <p:childTnLst>
                                    <p:set>
                                      <p:cBhvr>
                                        <p:cTn id="26" dur="1" fill="hold">
                                          <p:stCondLst>
                                            <p:cond delay="0"/>
                                          </p:stCondLst>
                                        </p:cTn>
                                        <p:tgtEl>
                                          <p:spTgt spid="11">
                                            <p:graphicEl>
                                              <a:dgm id="{61DE9CB6-C77D-4EF6-A443-B8DEC372C48D}"/>
                                            </p:graphicEl>
                                          </p:spTgt>
                                        </p:tgtEl>
                                        <p:attrNameLst>
                                          <p:attrName>style.visibility</p:attrName>
                                        </p:attrNameLst>
                                      </p:cBhvr>
                                      <p:to>
                                        <p:strVal val="visible"/>
                                      </p:to>
                                    </p:set>
                                    <p:animEffect transition="in" filter="randombar(horizontal)">
                                      <p:cBhvr>
                                        <p:cTn id="27" dur="500"/>
                                        <p:tgtEl>
                                          <p:spTgt spid="11">
                                            <p:graphicEl>
                                              <a:dgm id="{61DE9CB6-C77D-4EF6-A443-B8DEC372C48D}"/>
                                            </p:graphicEl>
                                          </p:spTgt>
                                        </p:tgtEl>
                                      </p:cBhvr>
                                    </p:animEffect>
                                  </p:childTnLst>
                                </p:cTn>
                              </p:par>
                            </p:childTnLst>
                          </p:cTn>
                        </p:par>
                      </p:childTnLst>
                    </p:cTn>
                  </p:par>
                  <p:par>
                    <p:cTn id="28" fill="hold">
                      <p:stCondLst>
                        <p:cond delay="indefinite"/>
                      </p:stCondLst>
                      <p:childTnLst>
                        <p:par>
                          <p:cTn id="29" fill="hold">
                            <p:stCondLst>
                              <p:cond delay="0"/>
                            </p:stCondLst>
                            <p:childTnLst>
                              <p:par>
                                <p:cTn id="30" presetID="14" presetClass="entr" presetSubtype="10" fill="hold" grpId="0" nodeType="clickEffect">
                                  <p:stCondLst>
                                    <p:cond delay="0"/>
                                  </p:stCondLst>
                                  <p:childTnLst>
                                    <p:set>
                                      <p:cBhvr>
                                        <p:cTn id="31" dur="1" fill="hold">
                                          <p:stCondLst>
                                            <p:cond delay="0"/>
                                          </p:stCondLst>
                                        </p:cTn>
                                        <p:tgtEl>
                                          <p:spTgt spid="11">
                                            <p:graphicEl>
                                              <a:dgm id="{614344EE-8D66-4F74-AD9B-E91E86BC28E3}"/>
                                            </p:graphicEl>
                                          </p:spTgt>
                                        </p:tgtEl>
                                        <p:attrNameLst>
                                          <p:attrName>style.visibility</p:attrName>
                                        </p:attrNameLst>
                                      </p:cBhvr>
                                      <p:to>
                                        <p:strVal val="visible"/>
                                      </p:to>
                                    </p:set>
                                    <p:animEffect transition="in" filter="randombar(horizontal)">
                                      <p:cBhvr>
                                        <p:cTn id="32" dur="500"/>
                                        <p:tgtEl>
                                          <p:spTgt spid="11">
                                            <p:graphicEl>
                                              <a:dgm id="{614344EE-8D66-4F74-AD9B-E91E86BC28E3}"/>
                                            </p:graphicEl>
                                          </p:spTgt>
                                        </p:tgtEl>
                                      </p:cBhvr>
                                    </p:animEffect>
                                  </p:childTnLst>
                                </p:cTn>
                              </p:par>
                            </p:childTnLst>
                          </p:cTn>
                        </p:par>
                      </p:childTnLst>
                    </p:cTn>
                  </p:par>
                  <p:par>
                    <p:cTn id="33" fill="hold">
                      <p:stCondLst>
                        <p:cond delay="indefinite"/>
                      </p:stCondLst>
                      <p:childTnLst>
                        <p:par>
                          <p:cTn id="34" fill="hold">
                            <p:stCondLst>
                              <p:cond delay="0"/>
                            </p:stCondLst>
                            <p:childTnLst>
                              <p:par>
                                <p:cTn id="35" presetID="14" presetClass="entr" presetSubtype="10" fill="hold" grpId="0" nodeType="clickEffect">
                                  <p:stCondLst>
                                    <p:cond delay="0"/>
                                  </p:stCondLst>
                                  <p:childTnLst>
                                    <p:set>
                                      <p:cBhvr>
                                        <p:cTn id="36" dur="1" fill="hold">
                                          <p:stCondLst>
                                            <p:cond delay="0"/>
                                          </p:stCondLst>
                                        </p:cTn>
                                        <p:tgtEl>
                                          <p:spTgt spid="11">
                                            <p:graphicEl>
                                              <a:dgm id="{9B5FF25A-367B-44BD-9857-5FE7CA398BD7}"/>
                                            </p:graphicEl>
                                          </p:spTgt>
                                        </p:tgtEl>
                                        <p:attrNameLst>
                                          <p:attrName>style.visibility</p:attrName>
                                        </p:attrNameLst>
                                      </p:cBhvr>
                                      <p:to>
                                        <p:strVal val="visible"/>
                                      </p:to>
                                    </p:set>
                                    <p:animEffect transition="in" filter="randombar(horizontal)">
                                      <p:cBhvr>
                                        <p:cTn id="37" dur="500"/>
                                        <p:tgtEl>
                                          <p:spTgt spid="11">
                                            <p:graphicEl>
                                              <a:dgm id="{9B5FF25A-367B-44BD-9857-5FE7CA398BD7}"/>
                                            </p:graphicEl>
                                          </p:spTgt>
                                        </p:tgtEl>
                                      </p:cBhvr>
                                    </p:animEffect>
                                  </p:childTnLst>
                                </p:cTn>
                              </p:par>
                            </p:childTnLst>
                          </p:cTn>
                        </p:par>
                      </p:childTnLst>
                    </p:cTn>
                  </p:par>
                  <p:par>
                    <p:cTn id="38" fill="hold">
                      <p:stCondLst>
                        <p:cond delay="indefinite"/>
                      </p:stCondLst>
                      <p:childTnLst>
                        <p:par>
                          <p:cTn id="39" fill="hold">
                            <p:stCondLst>
                              <p:cond delay="0"/>
                            </p:stCondLst>
                            <p:childTnLst>
                              <p:par>
                                <p:cTn id="40" presetID="14" presetClass="entr" presetSubtype="10" fill="hold" grpId="0" nodeType="clickEffect">
                                  <p:stCondLst>
                                    <p:cond delay="0"/>
                                  </p:stCondLst>
                                  <p:childTnLst>
                                    <p:set>
                                      <p:cBhvr>
                                        <p:cTn id="41" dur="1" fill="hold">
                                          <p:stCondLst>
                                            <p:cond delay="0"/>
                                          </p:stCondLst>
                                        </p:cTn>
                                        <p:tgtEl>
                                          <p:spTgt spid="11">
                                            <p:graphicEl>
                                              <a:dgm id="{809A909E-3E9B-4259-A3AB-BA0D1E09C2AA}"/>
                                            </p:graphicEl>
                                          </p:spTgt>
                                        </p:tgtEl>
                                        <p:attrNameLst>
                                          <p:attrName>style.visibility</p:attrName>
                                        </p:attrNameLst>
                                      </p:cBhvr>
                                      <p:to>
                                        <p:strVal val="visible"/>
                                      </p:to>
                                    </p:set>
                                    <p:animEffect transition="in" filter="randombar(horizontal)">
                                      <p:cBhvr>
                                        <p:cTn id="42" dur="500"/>
                                        <p:tgtEl>
                                          <p:spTgt spid="11">
                                            <p:graphicEl>
                                              <a:dgm id="{809A909E-3E9B-4259-A3AB-BA0D1E09C2AA}"/>
                                            </p:graphicEl>
                                          </p:spTgt>
                                        </p:tgtEl>
                                      </p:cBhvr>
                                    </p:animEffect>
                                  </p:childTnLst>
                                </p:cTn>
                              </p:par>
                            </p:childTnLst>
                          </p:cTn>
                        </p:par>
                      </p:childTnLst>
                    </p:cTn>
                  </p:par>
                  <p:par>
                    <p:cTn id="43" fill="hold">
                      <p:stCondLst>
                        <p:cond delay="indefinite"/>
                      </p:stCondLst>
                      <p:childTnLst>
                        <p:par>
                          <p:cTn id="44" fill="hold">
                            <p:stCondLst>
                              <p:cond delay="0"/>
                            </p:stCondLst>
                            <p:childTnLst>
                              <p:par>
                                <p:cTn id="45" presetID="14" presetClass="entr" presetSubtype="10" fill="hold" grpId="0" nodeType="clickEffect">
                                  <p:stCondLst>
                                    <p:cond delay="0"/>
                                  </p:stCondLst>
                                  <p:childTnLst>
                                    <p:set>
                                      <p:cBhvr>
                                        <p:cTn id="46" dur="1" fill="hold">
                                          <p:stCondLst>
                                            <p:cond delay="0"/>
                                          </p:stCondLst>
                                        </p:cTn>
                                        <p:tgtEl>
                                          <p:spTgt spid="11">
                                            <p:graphicEl>
                                              <a:dgm id="{1E9B264E-A263-4A5B-A766-949F37471F02}"/>
                                            </p:graphicEl>
                                          </p:spTgt>
                                        </p:tgtEl>
                                        <p:attrNameLst>
                                          <p:attrName>style.visibility</p:attrName>
                                        </p:attrNameLst>
                                      </p:cBhvr>
                                      <p:to>
                                        <p:strVal val="visible"/>
                                      </p:to>
                                    </p:set>
                                    <p:animEffect transition="in" filter="randombar(horizontal)">
                                      <p:cBhvr>
                                        <p:cTn id="47" dur="500"/>
                                        <p:tgtEl>
                                          <p:spTgt spid="11">
                                            <p:graphicEl>
                                              <a:dgm id="{1E9B264E-A263-4A5B-A766-949F37471F02}"/>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3" grpId="0"/>
      <p:bldP spid="10" grpId="0"/>
      <p:bldGraphic spid="11" grpId="0">
        <p:bldSub>
          <a:bldDgm bld="one"/>
        </p:bldSub>
      </p:bldGraphic>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316480" y="498002"/>
            <a:ext cx="3108960"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400050" y="1155869"/>
            <a:ext cx="11191875" cy="543543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ts val="5000"/>
              </a:lnSpc>
            </a:pPr>
            <a:endParaRPr lang="en-US" sz="2800" dirty="0">
              <a:solidFill>
                <a:schemeClr val="tx1"/>
              </a:solidFill>
              <a:latin typeface="Alexandria"/>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مستطيل 2"/>
          <p:cNvSpPr/>
          <p:nvPr/>
        </p:nvSpPr>
        <p:spPr>
          <a:xfrm>
            <a:off x="5364479" y="89590"/>
            <a:ext cx="6562049" cy="689997"/>
          </a:xfrm>
          <a:prstGeom prst="rect">
            <a:avLst/>
          </a:prstGeom>
        </p:spPr>
        <p:txBody>
          <a:bodyPr wrap="square">
            <a:spAutoFit/>
          </a:bodyPr>
          <a:lstStyle/>
          <a:p>
            <a:pPr algn="justLow" rtl="1">
              <a:lnSpc>
                <a:spcPts val="5000"/>
              </a:lnSpc>
              <a:spcAft>
                <a:spcPts val="0"/>
              </a:spcAft>
            </a:pPr>
            <a:r>
              <a:rPr lang="ar-SA" sz="4000" b="1" dirty="0">
                <a:solidFill>
                  <a:srgbClr val="00AEEF"/>
                </a:solidFill>
                <a:latin typeface="Alexandria"/>
                <a:ea typeface="Calibri" panose="020F0502020204030204" pitchFamily="34" charset="0"/>
              </a:rPr>
              <a:t>مدرسة (</a:t>
            </a:r>
            <a:r>
              <a:rPr lang="en-US" sz="4000" b="1" dirty="0">
                <a:solidFill>
                  <a:srgbClr val="00AEEF"/>
                </a:solidFill>
                <a:latin typeface="Alexandria"/>
                <a:ea typeface="Calibri" panose="020F0502020204030204" pitchFamily="34" charset="0"/>
              </a:rPr>
              <a:t>Reputation Institute</a:t>
            </a:r>
            <a:r>
              <a:rPr lang="ar-SA" sz="4000" b="1" dirty="0">
                <a:solidFill>
                  <a:srgbClr val="00AEEF"/>
                </a:solidFill>
                <a:latin typeface="Alexandria"/>
                <a:ea typeface="Calibri" panose="020F0502020204030204" pitchFamily="34" charset="0"/>
              </a:rPr>
              <a:t>)</a:t>
            </a:r>
            <a:endParaRPr lang="en-US" sz="4000" b="1" dirty="0">
              <a:solidFill>
                <a:srgbClr val="00AEEF"/>
              </a:solidFill>
              <a:latin typeface="Alexandria"/>
              <a:ea typeface="Calibri" panose="020F0502020204030204" pitchFamily="34" charset="0"/>
            </a:endParaRPr>
          </a:p>
        </p:txBody>
      </p:sp>
      <p:sp>
        <p:nvSpPr>
          <p:cNvPr id="10" name="مستطيل 9"/>
          <p:cNvSpPr/>
          <p:nvPr/>
        </p:nvSpPr>
        <p:spPr>
          <a:xfrm>
            <a:off x="3764279" y="1225312"/>
            <a:ext cx="2636522" cy="605294"/>
          </a:xfrm>
          <a:prstGeom prst="rect">
            <a:avLst/>
          </a:prstGeom>
        </p:spPr>
        <p:txBody>
          <a:bodyPr wrap="square">
            <a:spAutoFit/>
          </a:bodyPr>
          <a:lstStyle/>
          <a:p>
            <a:pPr algn="justLow" rtl="1">
              <a:lnSpc>
                <a:spcPts val="4000"/>
              </a:lnSpc>
              <a:spcAft>
                <a:spcPts val="0"/>
              </a:spcAft>
            </a:pPr>
            <a:r>
              <a:rPr lang="ar-SA" sz="2800" b="1" dirty="0" smtClean="0">
                <a:solidFill>
                  <a:srgbClr val="FF0000"/>
                </a:solidFill>
                <a:latin typeface="Alexandria"/>
                <a:ea typeface="Calibri" panose="020F0502020204030204" pitchFamily="34" charset="0"/>
              </a:rPr>
              <a:t>بُعد الأداء</a:t>
            </a:r>
            <a:endParaRPr lang="en-US" sz="2800" b="1" dirty="0">
              <a:solidFill>
                <a:srgbClr val="FF0000"/>
              </a:solidFill>
              <a:effectLst/>
              <a:latin typeface="Alexandria"/>
              <a:ea typeface="Calibri" panose="020F0502020204030204" pitchFamily="34" charset="0"/>
            </a:endParaRPr>
          </a:p>
        </p:txBody>
      </p:sp>
      <p:graphicFrame>
        <p:nvGraphicFramePr>
          <p:cNvPr id="11" name="رسم تخطيطي 10"/>
          <p:cNvGraphicFramePr/>
          <p:nvPr>
            <p:extLst>
              <p:ext uri="{D42A27DB-BD31-4B8C-83A1-F6EECF244321}">
                <p14:modId xmlns:p14="http://schemas.microsoft.com/office/powerpoint/2010/main" val="999164205"/>
              </p:ext>
            </p:extLst>
          </p:nvPr>
        </p:nvGraphicFramePr>
        <p:xfrm>
          <a:off x="618557" y="2736365"/>
          <a:ext cx="10796020" cy="355267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9" name="مستطيل 8"/>
          <p:cNvSpPr/>
          <p:nvPr/>
        </p:nvSpPr>
        <p:spPr>
          <a:xfrm>
            <a:off x="618557" y="1647040"/>
            <a:ext cx="10648949" cy="1071768"/>
          </a:xfrm>
          <a:prstGeom prst="rect">
            <a:avLst/>
          </a:prstGeom>
        </p:spPr>
        <p:txBody>
          <a:bodyPr wrap="square">
            <a:spAutoFit/>
          </a:bodyPr>
          <a:lstStyle/>
          <a:p>
            <a:pPr algn="justLow" rtl="1">
              <a:lnSpc>
                <a:spcPts val="4000"/>
              </a:lnSpc>
              <a:spcAft>
                <a:spcPts val="0"/>
              </a:spcAft>
            </a:pPr>
            <a:r>
              <a:rPr lang="ar-SA" sz="2800" dirty="0" smtClean="0">
                <a:latin typeface="Alexandria"/>
                <a:ea typeface="Calibri" panose="020F0502020204030204" pitchFamily="34" charset="0"/>
              </a:rPr>
              <a:t>لا يقتصر الأداء على الأرباح فقط بل يشمل الصحة العامة للمؤسسة وقدرتها على المنافسة ويتكون من ثلاث مرتكزات:</a:t>
            </a:r>
            <a:endParaRPr lang="en-US" sz="2800" dirty="0">
              <a:effectLst/>
              <a:latin typeface="Alexandria"/>
              <a:ea typeface="Calibri" panose="020F0502020204030204" pitchFamily="34" charset="0"/>
            </a:endParaRPr>
          </a:p>
        </p:txBody>
      </p:sp>
      <p:sp>
        <p:nvSpPr>
          <p:cNvPr id="8" name="Rectangle: Rounded Corners 33"/>
          <p:cNvSpPr/>
          <p:nvPr/>
        </p:nvSpPr>
        <p:spPr>
          <a:xfrm>
            <a:off x="-351535" y="6024452"/>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dirty="0" smtClean="0">
                <a:solidFill>
                  <a:schemeClr val="bg1"/>
                </a:solidFill>
                <a:latin typeface="Alexandria"/>
              </a:rPr>
              <a:t>Second </a:t>
            </a:r>
            <a:r>
              <a:rPr lang="en-US" sz="2800" dirty="0">
                <a:solidFill>
                  <a:schemeClr val="bg1"/>
                </a:solidFill>
                <a:latin typeface="Alexandria"/>
              </a:rPr>
              <a:t>Lecture</a:t>
            </a:r>
            <a:endParaRPr lang="en-US" sz="2800" b="1" dirty="0">
              <a:solidFill>
                <a:schemeClr val="bg1"/>
              </a:solidFill>
              <a:latin typeface="Alexandria"/>
              <a:cs typeface="Alexandria" charset="0"/>
            </a:endParaRPr>
          </a:p>
        </p:txBody>
      </p:sp>
    </p:spTree>
    <p:extLst>
      <p:ext uri="{BB962C8B-B14F-4D97-AF65-F5344CB8AC3E}">
        <p14:creationId xmlns:p14="http://schemas.microsoft.com/office/powerpoint/2010/main" val="1849964485"/>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randombar(horizont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25"/>
                                        </p:tgtEl>
                                        <p:attrNameLst>
                                          <p:attrName>style.visibility</p:attrName>
                                        </p:attrNameLst>
                                      </p:cBhvr>
                                      <p:to>
                                        <p:strVal val="visible"/>
                                      </p:to>
                                    </p:set>
                                    <p:animEffect transition="in" filter="randombar(horizontal)">
                                      <p:cBhvr>
                                        <p:cTn id="12" dur="500"/>
                                        <p:tgtEl>
                                          <p:spTgt spid="25"/>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10"/>
                                        </p:tgtEl>
                                        <p:attrNameLst>
                                          <p:attrName>style.visibility</p:attrName>
                                        </p:attrNameLst>
                                      </p:cBhvr>
                                      <p:to>
                                        <p:strVal val="visible"/>
                                      </p:to>
                                    </p:set>
                                    <p:animEffect transition="in" filter="randombar(horizontal)">
                                      <p:cBhvr>
                                        <p:cTn id="17" dur="500"/>
                                        <p:tgtEl>
                                          <p:spTgt spid="10"/>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grpId="0" nodeType="clickEffect">
                                  <p:stCondLst>
                                    <p:cond delay="0"/>
                                  </p:stCondLst>
                                  <p:childTnLst>
                                    <p:set>
                                      <p:cBhvr>
                                        <p:cTn id="21" dur="1" fill="hold">
                                          <p:stCondLst>
                                            <p:cond delay="0"/>
                                          </p:stCondLst>
                                        </p:cTn>
                                        <p:tgtEl>
                                          <p:spTgt spid="9"/>
                                        </p:tgtEl>
                                        <p:attrNameLst>
                                          <p:attrName>style.visibility</p:attrName>
                                        </p:attrNameLst>
                                      </p:cBhvr>
                                      <p:to>
                                        <p:strVal val="visible"/>
                                      </p:to>
                                    </p:set>
                                    <p:animEffect transition="in" filter="randombar(horizontal)">
                                      <p:cBhvr>
                                        <p:cTn id="22" dur="500"/>
                                        <p:tgtEl>
                                          <p:spTgt spid="9"/>
                                        </p:tgtEl>
                                      </p:cBhvr>
                                    </p:animEffect>
                                  </p:childTnLst>
                                </p:cTn>
                              </p:par>
                            </p:childTnLst>
                          </p:cTn>
                        </p:par>
                      </p:childTnLst>
                    </p:cTn>
                  </p:par>
                  <p:par>
                    <p:cTn id="23" fill="hold">
                      <p:stCondLst>
                        <p:cond delay="indefinite"/>
                      </p:stCondLst>
                      <p:childTnLst>
                        <p:par>
                          <p:cTn id="24" fill="hold">
                            <p:stCondLst>
                              <p:cond delay="0"/>
                            </p:stCondLst>
                            <p:childTnLst>
                              <p:par>
                                <p:cTn id="25" presetID="14" presetClass="entr" presetSubtype="10" fill="hold" grpId="0" nodeType="clickEffect">
                                  <p:stCondLst>
                                    <p:cond delay="0"/>
                                  </p:stCondLst>
                                  <p:childTnLst>
                                    <p:set>
                                      <p:cBhvr>
                                        <p:cTn id="26" dur="1" fill="hold">
                                          <p:stCondLst>
                                            <p:cond delay="0"/>
                                          </p:stCondLst>
                                        </p:cTn>
                                        <p:tgtEl>
                                          <p:spTgt spid="11">
                                            <p:graphicEl>
                                              <a:dgm id="{80B37703-CFD1-4432-A887-971091EF8605}"/>
                                            </p:graphicEl>
                                          </p:spTgt>
                                        </p:tgtEl>
                                        <p:attrNameLst>
                                          <p:attrName>style.visibility</p:attrName>
                                        </p:attrNameLst>
                                      </p:cBhvr>
                                      <p:to>
                                        <p:strVal val="visible"/>
                                      </p:to>
                                    </p:set>
                                    <p:animEffect transition="in" filter="randombar(horizontal)">
                                      <p:cBhvr>
                                        <p:cTn id="27" dur="500"/>
                                        <p:tgtEl>
                                          <p:spTgt spid="11">
                                            <p:graphicEl>
                                              <a:dgm id="{80B37703-CFD1-4432-A887-971091EF8605}"/>
                                            </p:graphicEl>
                                          </p:spTgt>
                                        </p:tgtEl>
                                      </p:cBhvr>
                                    </p:animEffect>
                                  </p:childTnLst>
                                </p:cTn>
                              </p:par>
                            </p:childTnLst>
                          </p:cTn>
                        </p:par>
                      </p:childTnLst>
                    </p:cTn>
                  </p:par>
                  <p:par>
                    <p:cTn id="28" fill="hold">
                      <p:stCondLst>
                        <p:cond delay="indefinite"/>
                      </p:stCondLst>
                      <p:childTnLst>
                        <p:par>
                          <p:cTn id="29" fill="hold">
                            <p:stCondLst>
                              <p:cond delay="0"/>
                            </p:stCondLst>
                            <p:childTnLst>
                              <p:par>
                                <p:cTn id="30" presetID="14" presetClass="entr" presetSubtype="10" fill="hold" grpId="0" nodeType="clickEffect">
                                  <p:stCondLst>
                                    <p:cond delay="0"/>
                                  </p:stCondLst>
                                  <p:childTnLst>
                                    <p:set>
                                      <p:cBhvr>
                                        <p:cTn id="31" dur="1" fill="hold">
                                          <p:stCondLst>
                                            <p:cond delay="0"/>
                                          </p:stCondLst>
                                        </p:cTn>
                                        <p:tgtEl>
                                          <p:spTgt spid="11">
                                            <p:graphicEl>
                                              <a:dgm id="{61DE9CB6-C77D-4EF6-A443-B8DEC372C48D}"/>
                                            </p:graphicEl>
                                          </p:spTgt>
                                        </p:tgtEl>
                                        <p:attrNameLst>
                                          <p:attrName>style.visibility</p:attrName>
                                        </p:attrNameLst>
                                      </p:cBhvr>
                                      <p:to>
                                        <p:strVal val="visible"/>
                                      </p:to>
                                    </p:set>
                                    <p:animEffect transition="in" filter="randombar(horizontal)">
                                      <p:cBhvr>
                                        <p:cTn id="32" dur="500"/>
                                        <p:tgtEl>
                                          <p:spTgt spid="11">
                                            <p:graphicEl>
                                              <a:dgm id="{61DE9CB6-C77D-4EF6-A443-B8DEC372C48D}"/>
                                            </p:graphicEl>
                                          </p:spTgt>
                                        </p:tgtEl>
                                      </p:cBhvr>
                                    </p:animEffect>
                                  </p:childTnLst>
                                </p:cTn>
                              </p:par>
                            </p:childTnLst>
                          </p:cTn>
                        </p:par>
                      </p:childTnLst>
                    </p:cTn>
                  </p:par>
                  <p:par>
                    <p:cTn id="33" fill="hold">
                      <p:stCondLst>
                        <p:cond delay="indefinite"/>
                      </p:stCondLst>
                      <p:childTnLst>
                        <p:par>
                          <p:cTn id="34" fill="hold">
                            <p:stCondLst>
                              <p:cond delay="0"/>
                            </p:stCondLst>
                            <p:childTnLst>
                              <p:par>
                                <p:cTn id="35" presetID="14" presetClass="entr" presetSubtype="10" fill="hold" grpId="0" nodeType="clickEffect">
                                  <p:stCondLst>
                                    <p:cond delay="0"/>
                                  </p:stCondLst>
                                  <p:childTnLst>
                                    <p:set>
                                      <p:cBhvr>
                                        <p:cTn id="36" dur="1" fill="hold">
                                          <p:stCondLst>
                                            <p:cond delay="0"/>
                                          </p:stCondLst>
                                        </p:cTn>
                                        <p:tgtEl>
                                          <p:spTgt spid="11">
                                            <p:graphicEl>
                                              <a:dgm id="{614344EE-8D66-4F74-AD9B-E91E86BC28E3}"/>
                                            </p:graphicEl>
                                          </p:spTgt>
                                        </p:tgtEl>
                                        <p:attrNameLst>
                                          <p:attrName>style.visibility</p:attrName>
                                        </p:attrNameLst>
                                      </p:cBhvr>
                                      <p:to>
                                        <p:strVal val="visible"/>
                                      </p:to>
                                    </p:set>
                                    <p:animEffect transition="in" filter="randombar(horizontal)">
                                      <p:cBhvr>
                                        <p:cTn id="37" dur="500"/>
                                        <p:tgtEl>
                                          <p:spTgt spid="11">
                                            <p:graphicEl>
                                              <a:dgm id="{614344EE-8D66-4F74-AD9B-E91E86BC28E3}"/>
                                            </p:graphicEl>
                                          </p:spTgt>
                                        </p:tgtEl>
                                      </p:cBhvr>
                                    </p:animEffect>
                                  </p:childTnLst>
                                </p:cTn>
                              </p:par>
                            </p:childTnLst>
                          </p:cTn>
                        </p:par>
                      </p:childTnLst>
                    </p:cTn>
                  </p:par>
                  <p:par>
                    <p:cTn id="38" fill="hold">
                      <p:stCondLst>
                        <p:cond delay="indefinite"/>
                      </p:stCondLst>
                      <p:childTnLst>
                        <p:par>
                          <p:cTn id="39" fill="hold">
                            <p:stCondLst>
                              <p:cond delay="0"/>
                            </p:stCondLst>
                            <p:childTnLst>
                              <p:par>
                                <p:cTn id="40" presetID="14" presetClass="entr" presetSubtype="10" fill="hold" grpId="0" nodeType="clickEffect">
                                  <p:stCondLst>
                                    <p:cond delay="0"/>
                                  </p:stCondLst>
                                  <p:childTnLst>
                                    <p:set>
                                      <p:cBhvr>
                                        <p:cTn id="41" dur="1" fill="hold">
                                          <p:stCondLst>
                                            <p:cond delay="0"/>
                                          </p:stCondLst>
                                        </p:cTn>
                                        <p:tgtEl>
                                          <p:spTgt spid="11">
                                            <p:graphicEl>
                                              <a:dgm id="{9B5FF25A-367B-44BD-9857-5FE7CA398BD7}"/>
                                            </p:graphicEl>
                                          </p:spTgt>
                                        </p:tgtEl>
                                        <p:attrNameLst>
                                          <p:attrName>style.visibility</p:attrName>
                                        </p:attrNameLst>
                                      </p:cBhvr>
                                      <p:to>
                                        <p:strVal val="visible"/>
                                      </p:to>
                                    </p:set>
                                    <p:animEffect transition="in" filter="randombar(horizontal)">
                                      <p:cBhvr>
                                        <p:cTn id="42" dur="500"/>
                                        <p:tgtEl>
                                          <p:spTgt spid="11">
                                            <p:graphicEl>
                                              <a:dgm id="{9B5FF25A-367B-44BD-9857-5FE7CA398BD7}"/>
                                            </p:graphicEl>
                                          </p:spTgt>
                                        </p:tgtEl>
                                      </p:cBhvr>
                                    </p:animEffect>
                                  </p:childTnLst>
                                </p:cTn>
                              </p:par>
                            </p:childTnLst>
                          </p:cTn>
                        </p:par>
                      </p:childTnLst>
                    </p:cTn>
                  </p:par>
                  <p:par>
                    <p:cTn id="43" fill="hold">
                      <p:stCondLst>
                        <p:cond delay="indefinite"/>
                      </p:stCondLst>
                      <p:childTnLst>
                        <p:par>
                          <p:cTn id="44" fill="hold">
                            <p:stCondLst>
                              <p:cond delay="0"/>
                            </p:stCondLst>
                            <p:childTnLst>
                              <p:par>
                                <p:cTn id="45" presetID="14" presetClass="entr" presetSubtype="10" fill="hold" grpId="0" nodeType="clickEffect">
                                  <p:stCondLst>
                                    <p:cond delay="0"/>
                                  </p:stCondLst>
                                  <p:childTnLst>
                                    <p:set>
                                      <p:cBhvr>
                                        <p:cTn id="46" dur="1" fill="hold">
                                          <p:stCondLst>
                                            <p:cond delay="0"/>
                                          </p:stCondLst>
                                        </p:cTn>
                                        <p:tgtEl>
                                          <p:spTgt spid="11">
                                            <p:graphicEl>
                                              <a:dgm id="{809A909E-3E9B-4259-A3AB-BA0D1E09C2AA}"/>
                                            </p:graphicEl>
                                          </p:spTgt>
                                        </p:tgtEl>
                                        <p:attrNameLst>
                                          <p:attrName>style.visibility</p:attrName>
                                        </p:attrNameLst>
                                      </p:cBhvr>
                                      <p:to>
                                        <p:strVal val="visible"/>
                                      </p:to>
                                    </p:set>
                                    <p:animEffect transition="in" filter="randombar(horizontal)">
                                      <p:cBhvr>
                                        <p:cTn id="47" dur="500"/>
                                        <p:tgtEl>
                                          <p:spTgt spid="11">
                                            <p:graphicEl>
                                              <a:dgm id="{809A909E-3E9B-4259-A3AB-BA0D1E09C2AA}"/>
                                            </p:graphicEl>
                                          </p:spTgt>
                                        </p:tgtEl>
                                      </p:cBhvr>
                                    </p:animEffect>
                                  </p:childTnLst>
                                </p:cTn>
                              </p:par>
                            </p:childTnLst>
                          </p:cTn>
                        </p:par>
                      </p:childTnLst>
                    </p:cTn>
                  </p:par>
                  <p:par>
                    <p:cTn id="48" fill="hold">
                      <p:stCondLst>
                        <p:cond delay="indefinite"/>
                      </p:stCondLst>
                      <p:childTnLst>
                        <p:par>
                          <p:cTn id="49" fill="hold">
                            <p:stCondLst>
                              <p:cond delay="0"/>
                            </p:stCondLst>
                            <p:childTnLst>
                              <p:par>
                                <p:cTn id="50" presetID="14" presetClass="entr" presetSubtype="10" fill="hold" grpId="0" nodeType="clickEffect">
                                  <p:stCondLst>
                                    <p:cond delay="0"/>
                                  </p:stCondLst>
                                  <p:childTnLst>
                                    <p:set>
                                      <p:cBhvr>
                                        <p:cTn id="51" dur="1" fill="hold">
                                          <p:stCondLst>
                                            <p:cond delay="0"/>
                                          </p:stCondLst>
                                        </p:cTn>
                                        <p:tgtEl>
                                          <p:spTgt spid="11">
                                            <p:graphicEl>
                                              <a:dgm id="{1E9B264E-A263-4A5B-A766-949F37471F02}"/>
                                            </p:graphicEl>
                                          </p:spTgt>
                                        </p:tgtEl>
                                        <p:attrNameLst>
                                          <p:attrName>style.visibility</p:attrName>
                                        </p:attrNameLst>
                                      </p:cBhvr>
                                      <p:to>
                                        <p:strVal val="visible"/>
                                      </p:to>
                                    </p:set>
                                    <p:animEffect transition="in" filter="randombar(horizontal)">
                                      <p:cBhvr>
                                        <p:cTn id="52" dur="500"/>
                                        <p:tgtEl>
                                          <p:spTgt spid="11">
                                            <p:graphicEl>
                                              <a:dgm id="{1E9B264E-A263-4A5B-A766-949F37471F02}"/>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3" grpId="0"/>
      <p:bldP spid="10" grpId="0"/>
      <p:bldGraphic spid="11" grpId="0">
        <p:bldSub>
          <a:bldDgm bld="one"/>
        </p:bldSub>
      </p:bldGraphic>
      <p:bldP spid="9" grpId="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316480" y="498002"/>
            <a:ext cx="3108960"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400050" y="1155869"/>
            <a:ext cx="11191875" cy="543543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ts val="5000"/>
              </a:lnSpc>
            </a:pPr>
            <a:endParaRPr lang="en-US" sz="2800" dirty="0">
              <a:solidFill>
                <a:schemeClr val="tx1"/>
              </a:solidFill>
              <a:latin typeface="Alexandria"/>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مستطيل 2"/>
          <p:cNvSpPr/>
          <p:nvPr/>
        </p:nvSpPr>
        <p:spPr>
          <a:xfrm>
            <a:off x="5364479" y="89590"/>
            <a:ext cx="6562049" cy="689997"/>
          </a:xfrm>
          <a:prstGeom prst="rect">
            <a:avLst/>
          </a:prstGeom>
        </p:spPr>
        <p:txBody>
          <a:bodyPr wrap="square">
            <a:spAutoFit/>
          </a:bodyPr>
          <a:lstStyle/>
          <a:p>
            <a:pPr algn="justLow" rtl="1">
              <a:lnSpc>
                <a:spcPts val="5000"/>
              </a:lnSpc>
              <a:spcAft>
                <a:spcPts val="0"/>
              </a:spcAft>
            </a:pPr>
            <a:r>
              <a:rPr lang="ar-SA" sz="4000" b="1" dirty="0">
                <a:solidFill>
                  <a:srgbClr val="00AEEF"/>
                </a:solidFill>
                <a:latin typeface="Alexandria"/>
                <a:ea typeface="Calibri" panose="020F0502020204030204" pitchFamily="34" charset="0"/>
              </a:rPr>
              <a:t>مدرسة (</a:t>
            </a:r>
            <a:r>
              <a:rPr lang="en-US" sz="4000" b="1" dirty="0">
                <a:solidFill>
                  <a:srgbClr val="00AEEF"/>
                </a:solidFill>
                <a:latin typeface="Alexandria"/>
                <a:ea typeface="Calibri" panose="020F0502020204030204" pitchFamily="34" charset="0"/>
              </a:rPr>
              <a:t>Reputation Institute</a:t>
            </a:r>
            <a:r>
              <a:rPr lang="ar-SA" sz="4000" b="1" dirty="0">
                <a:solidFill>
                  <a:srgbClr val="00AEEF"/>
                </a:solidFill>
                <a:latin typeface="Alexandria"/>
                <a:ea typeface="Calibri" panose="020F0502020204030204" pitchFamily="34" charset="0"/>
              </a:rPr>
              <a:t>)</a:t>
            </a:r>
            <a:endParaRPr lang="en-US" sz="4000" b="1" dirty="0">
              <a:solidFill>
                <a:srgbClr val="00AEEF"/>
              </a:solidFill>
              <a:latin typeface="Alexandria"/>
              <a:ea typeface="Calibri" panose="020F0502020204030204" pitchFamily="34" charset="0"/>
            </a:endParaRPr>
          </a:p>
        </p:txBody>
      </p:sp>
      <p:graphicFrame>
        <p:nvGraphicFramePr>
          <p:cNvPr id="11" name="رسم تخطيطي 10"/>
          <p:cNvGraphicFramePr/>
          <p:nvPr>
            <p:extLst>
              <p:ext uri="{D42A27DB-BD31-4B8C-83A1-F6EECF244321}">
                <p14:modId xmlns:p14="http://schemas.microsoft.com/office/powerpoint/2010/main" val="565471573"/>
              </p:ext>
            </p:extLst>
          </p:nvPr>
        </p:nvGraphicFramePr>
        <p:xfrm>
          <a:off x="618557" y="2137524"/>
          <a:ext cx="10796020" cy="4151511"/>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9" name="مستطيل 8"/>
          <p:cNvSpPr/>
          <p:nvPr/>
        </p:nvSpPr>
        <p:spPr>
          <a:xfrm>
            <a:off x="618557" y="1367293"/>
            <a:ext cx="10648949" cy="558807"/>
          </a:xfrm>
          <a:prstGeom prst="rect">
            <a:avLst/>
          </a:prstGeom>
        </p:spPr>
        <p:txBody>
          <a:bodyPr wrap="square">
            <a:spAutoFit/>
          </a:bodyPr>
          <a:lstStyle/>
          <a:p>
            <a:pPr algn="justLow" rtl="1">
              <a:lnSpc>
                <a:spcPts val="4000"/>
              </a:lnSpc>
              <a:spcAft>
                <a:spcPts val="0"/>
              </a:spcAft>
            </a:pPr>
            <a:r>
              <a:rPr lang="ar-SA" sz="2800" dirty="0" smtClean="0">
                <a:latin typeface="Alexandria"/>
                <a:ea typeface="Calibri" panose="020F0502020204030204" pitchFamily="34" charset="0"/>
              </a:rPr>
              <a:t>الأداء القوي يرسل إشارات إلى السوق تعزز السمعة من  خلال:</a:t>
            </a:r>
            <a:endParaRPr lang="en-US" sz="2800" dirty="0">
              <a:effectLst/>
              <a:latin typeface="Alexandria"/>
              <a:ea typeface="Calibri" panose="020F0502020204030204" pitchFamily="34" charset="0"/>
            </a:endParaRPr>
          </a:p>
        </p:txBody>
      </p:sp>
      <p:sp>
        <p:nvSpPr>
          <p:cNvPr id="8" name="Rectangle: Rounded Corners 33"/>
          <p:cNvSpPr/>
          <p:nvPr/>
        </p:nvSpPr>
        <p:spPr>
          <a:xfrm>
            <a:off x="-351535" y="6024452"/>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dirty="0" smtClean="0">
                <a:solidFill>
                  <a:schemeClr val="bg1"/>
                </a:solidFill>
                <a:latin typeface="Alexandria"/>
              </a:rPr>
              <a:t>Second </a:t>
            </a:r>
            <a:r>
              <a:rPr lang="en-US" sz="2800" dirty="0">
                <a:solidFill>
                  <a:schemeClr val="bg1"/>
                </a:solidFill>
                <a:latin typeface="Alexandria"/>
              </a:rPr>
              <a:t>Lecture</a:t>
            </a:r>
            <a:endParaRPr lang="en-US" sz="2800" b="1" dirty="0">
              <a:solidFill>
                <a:schemeClr val="bg1"/>
              </a:solidFill>
              <a:latin typeface="Alexandria"/>
              <a:cs typeface="Alexandria" charset="0"/>
            </a:endParaRPr>
          </a:p>
        </p:txBody>
      </p:sp>
    </p:spTree>
    <p:extLst>
      <p:ext uri="{BB962C8B-B14F-4D97-AF65-F5344CB8AC3E}">
        <p14:creationId xmlns:p14="http://schemas.microsoft.com/office/powerpoint/2010/main" val="1732110880"/>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randombar(horizont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25"/>
                                        </p:tgtEl>
                                        <p:attrNameLst>
                                          <p:attrName>style.visibility</p:attrName>
                                        </p:attrNameLst>
                                      </p:cBhvr>
                                      <p:to>
                                        <p:strVal val="visible"/>
                                      </p:to>
                                    </p:set>
                                    <p:animEffect transition="in" filter="randombar(horizontal)">
                                      <p:cBhvr>
                                        <p:cTn id="12" dur="500"/>
                                        <p:tgtEl>
                                          <p:spTgt spid="25"/>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9"/>
                                        </p:tgtEl>
                                        <p:attrNameLst>
                                          <p:attrName>style.visibility</p:attrName>
                                        </p:attrNameLst>
                                      </p:cBhvr>
                                      <p:to>
                                        <p:strVal val="visible"/>
                                      </p:to>
                                    </p:set>
                                    <p:animEffect transition="in" filter="randombar(horizontal)">
                                      <p:cBhvr>
                                        <p:cTn id="17" dur="500"/>
                                        <p:tgtEl>
                                          <p:spTgt spid="9"/>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grpId="0" nodeType="clickEffect">
                                  <p:stCondLst>
                                    <p:cond delay="0"/>
                                  </p:stCondLst>
                                  <p:childTnLst>
                                    <p:set>
                                      <p:cBhvr>
                                        <p:cTn id="21" dur="1" fill="hold">
                                          <p:stCondLst>
                                            <p:cond delay="0"/>
                                          </p:stCondLst>
                                        </p:cTn>
                                        <p:tgtEl>
                                          <p:spTgt spid="11">
                                            <p:graphicEl>
                                              <a:dgm id="{80B37703-CFD1-4432-A887-971091EF8605}"/>
                                            </p:graphicEl>
                                          </p:spTgt>
                                        </p:tgtEl>
                                        <p:attrNameLst>
                                          <p:attrName>style.visibility</p:attrName>
                                        </p:attrNameLst>
                                      </p:cBhvr>
                                      <p:to>
                                        <p:strVal val="visible"/>
                                      </p:to>
                                    </p:set>
                                    <p:animEffect transition="in" filter="randombar(horizontal)">
                                      <p:cBhvr>
                                        <p:cTn id="22" dur="500"/>
                                        <p:tgtEl>
                                          <p:spTgt spid="11">
                                            <p:graphicEl>
                                              <a:dgm id="{80B37703-CFD1-4432-A887-971091EF8605}"/>
                                            </p:graphicEl>
                                          </p:spTgt>
                                        </p:tgtEl>
                                      </p:cBhvr>
                                    </p:animEffect>
                                  </p:childTnLst>
                                </p:cTn>
                              </p:par>
                            </p:childTnLst>
                          </p:cTn>
                        </p:par>
                      </p:childTnLst>
                    </p:cTn>
                  </p:par>
                  <p:par>
                    <p:cTn id="23" fill="hold">
                      <p:stCondLst>
                        <p:cond delay="indefinite"/>
                      </p:stCondLst>
                      <p:childTnLst>
                        <p:par>
                          <p:cTn id="24" fill="hold">
                            <p:stCondLst>
                              <p:cond delay="0"/>
                            </p:stCondLst>
                            <p:childTnLst>
                              <p:par>
                                <p:cTn id="25" presetID="14" presetClass="entr" presetSubtype="10" fill="hold" grpId="0" nodeType="clickEffect">
                                  <p:stCondLst>
                                    <p:cond delay="0"/>
                                  </p:stCondLst>
                                  <p:childTnLst>
                                    <p:set>
                                      <p:cBhvr>
                                        <p:cTn id="26" dur="1" fill="hold">
                                          <p:stCondLst>
                                            <p:cond delay="0"/>
                                          </p:stCondLst>
                                        </p:cTn>
                                        <p:tgtEl>
                                          <p:spTgt spid="11">
                                            <p:graphicEl>
                                              <a:dgm id="{61DE9CB6-C77D-4EF6-A443-B8DEC372C48D}"/>
                                            </p:graphicEl>
                                          </p:spTgt>
                                        </p:tgtEl>
                                        <p:attrNameLst>
                                          <p:attrName>style.visibility</p:attrName>
                                        </p:attrNameLst>
                                      </p:cBhvr>
                                      <p:to>
                                        <p:strVal val="visible"/>
                                      </p:to>
                                    </p:set>
                                    <p:animEffect transition="in" filter="randombar(horizontal)">
                                      <p:cBhvr>
                                        <p:cTn id="27" dur="500"/>
                                        <p:tgtEl>
                                          <p:spTgt spid="11">
                                            <p:graphicEl>
                                              <a:dgm id="{61DE9CB6-C77D-4EF6-A443-B8DEC372C48D}"/>
                                            </p:graphicEl>
                                          </p:spTgt>
                                        </p:tgtEl>
                                      </p:cBhvr>
                                    </p:animEffect>
                                  </p:childTnLst>
                                </p:cTn>
                              </p:par>
                            </p:childTnLst>
                          </p:cTn>
                        </p:par>
                      </p:childTnLst>
                    </p:cTn>
                  </p:par>
                  <p:par>
                    <p:cTn id="28" fill="hold">
                      <p:stCondLst>
                        <p:cond delay="indefinite"/>
                      </p:stCondLst>
                      <p:childTnLst>
                        <p:par>
                          <p:cTn id="29" fill="hold">
                            <p:stCondLst>
                              <p:cond delay="0"/>
                            </p:stCondLst>
                            <p:childTnLst>
                              <p:par>
                                <p:cTn id="30" presetID="14" presetClass="entr" presetSubtype="10" fill="hold" grpId="0" nodeType="clickEffect">
                                  <p:stCondLst>
                                    <p:cond delay="0"/>
                                  </p:stCondLst>
                                  <p:childTnLst>
                                    <p:set>
                                      <p:cBhvr>
                                        <p:cTn id="31" dur="1" fill="hold">
                                          <p:stCondLst>
                                            <p:cond delay="0"/>
                                          </p:stCondLst>
                                        </p:cTn>
                                        <p:tgtEl>
                                          <p:spTgt spid="11">
                                            <p:graphicEl>
                                              <a:dgm id="{614344EE-8D66-4F74-AD9B-E91E86BC28E3}"/>
                                            </p:graphicEl>
                                          </p:spTgt>
                                        </p:tgtEl>
                                        <p:attrNameLst>
                                          <p:attrName>style.visibility</p:attrName>
                                        </p:attrNameLst>
                                      </p:cBhvr>
                                      <p:to>
                                        <p:strVal val="visible"/>
                                      </p:to>
                                    </p:set>
                                    <p:animEffect transition="in" filter="randombar(horizontal)">
                                      <p:cBhvr>
                                        <p:cTn id="32" dur="500"/>
                                        <p:tgtEl>
                                          <p:spTgt spid="11">
                                            <p:graphicEl>
                                              <a:dgm id="{614344EE-8D66-4F74-AD9B-E91E86BC28E3}"/>
                                            </p:graphicEl>
                                          </p:spTgt>
                                        </p:tgtEl>
                                      </p:cBhvr>
                                    </p:animEffect>
                                  </p:childTnLst>
                                </p:cTn>
                              </p:par>
                            </p:childTnLst>
                          </p:cTn>
                        </p:par>
                      </p:childTnLst>
                    </p:cTn>
                  </p:par>
                  <p:par>
                    <p:cTn id="33" fill="hold">
                      <p:stCondLst>
                        <p:cond delay="indefinite"/>
                      </p:stCondLst>
                      <p:childTnLst>
                        <p:par>
                          <p:cTn id="34" fill="hold">
                            <p:stCondLst>
                              <p:cond delay="0"/>
                            </p:stCondLst>
                            <p:childTnLst>
                              <p:par>
                                <p:cTn id="35" presetID="14" presetClass="entr" presetSubtype="10" fill="hold" grpId="0" nodeType="clickEffect">
                                  <p:stCondLst>
                                    <p:cond delay="0"/>
                                  </p:stCondLst>
                                  <p:childTnLst>
                                    <p:set>
                                      <p:cBhvr>
                                        <p:cTn id="36" dur="1" fill="hold">
                                          <p:stCondLst>
                                            <p:cond delay="0"/>
                                          </p:stCondLst>
                                        </p:cTn>
                                        <p:tgtEl>
                                          <p:spTgt spid="11">
                                            <p:graphicEl>
                                              <a:dgm id="{9B5FF25A-367B-44BD-9857-5FE7CA398BD7}"/>
                                            </p:graphicEl>
                                          </p:spTgt>
                                        </p:tgtEl>
                                        <p:attrNameLst>
                                          <p:attrName>style.visibility</p:attrName>
                                        </p:attrNameLst>
                                      </p:cBhvr>
                                      <p:to>
                                        <p:strVal val="visible"/>
                                      </p:to>
                                    </p:set>
                                    <p:animEffect transition="in" filter="randombar(horizontal)">
                                      <p:cBhvr>
                                        <p:cTn id="37" dur="500"/>
                                        <p:tgtEl>
                                          <p:spTgt spid="11">
                                            <p:graphicEl>
                                              <a:dgm id="{9B5FF25A-367B-44BD-9857-5FE7CA398BD7}"/>
                                            </p:graphicEl>
                                          </p:spTgt>
                                        </p:tgtEl>
                                      </p:cBhvr>
                                    </p:animEffect>
                                  </p:childTnLst>
                                </p:cTn>
                              </p:par>
                            </p:childTnLst>
                          </p:cTn>
                        </p:par>
                      </p:childTnLst>
                    </p:cTn>
                  </p:par>
                  <p:par>
                    <p:cTn id="38" fill="hold">
                      <p:stCondLst>
                        <p:cond delay="indefinite"/>
                      </p:stCondLst>
                      <p:childTnLst>
                        <p:par>
                          <p:cTn id="39" fill="hold">
                            <p:stCondLst>
                              <p:cond delay="0"/>
                            </p:stCondLst>
                            <p:childTnLst>
                              <p:par>
                                <p:cTn id="40" presetID="14" presetClass="entr" presetSubtype="10" fill="hold" grpId="0" nodeType="clickEffect">
                                  <p:stCondLst>
                                    <p:cond delay="0"/>
                                  </p:stCondLst>
                                  <p:childTnLst>
                                    <p:set>
                                      <p:cBhvr>
                                        <p:cTn id="41" dur="1" fill="hold">
                                          <p:stCondLst>
                                            <p:cond delay="0"/>
                                          </p:stCondLst>
                                        </p:cTn>
                                        <p:tgtEl>
                                          <p:spTgt spid="11">
                                            <p:graphicEl>
                                              <a:dgm id="{809A909E-3E9B-4259-A3AB-BA0D1E09C2AA}"/>
                                            </p:graphicEl>
                                          </p:spTgt>
                                        </p:tgtEl>
                                        <p:attrNameLst>
                                          <p:attrName>style.visibility</p:attrName>
                                        </p:attrNameLst>
                                      </p:cBhvr>
                                      <p:to>
                                        <p:strVal val="visible"/>
                                      </p:to>
                                    </p:set>
                                    <p:animEffect transition="in" filter="randombar(horizontal)">
                                      <p:cBhvr>
                                        <p:cTn id="42" dur="500"/>
                                        <p:tgtEl>
                                          <p:spTgt spid="11">
                                            <p:graphicEl>
                                              <a:dgm id="{809A909E-3E9B-4259-A3AB-BA0D1E09C2AA}"/>
                                            </p:graphicEl>
                                          </p:spTgt>
                                        </p:tgtEl>
                                      </p:cBhvr>
                                    </p:animEffect>
                                  </p:childTnLst>
                                </p:cTn>
                              </p:par>
                            </p:childTnLst>
                          </p:cTn>
                        </p:par>
                      </p:childTnLst>
                    </p:cTn>
                  </p:par>
                  <p:par>
                    <p:cTn id="43" fill="hold">
                      <p:stCondLst>
                        <p:cond delay="indefinite"/>
                      </p:stCondLst>
                      <p:childTnLst>
                        <p:par>
                          <p:cTn id="44" fill="hold">
                            <p:stCondLst>
                              <p:cond delay="0"/>
                            </p:stCondLst>
                            <p:childTnLst>
                              <p:par>
                                <p:cTn id="45" presetID="14" presetClass="entr" presetSubtype="10" fill="hold" grpId="0" nodeType="clickEffect">
                                  <p:stCondLst>
                                    <p:cond delay="0"/>
                                  </p:stCondLst>
                                  <p:childTnLst>
                                    <p:set>
                                      <p:cBhvr>
                                        <p:cTn id="46" dur="1" fill="hold">
                                          <p:stCondLst>
                                            <p:cond delay="0"/>
                                          </p:stCondLst>
                                        </p:cTn>
                                        <p:tgtEl>
                                          <p:spTgt spid="11">
                                            <p:graphicEl>
                                              <a:dgm id="{1E9B264E-A263-4A5B-A766-949F37471F02}"/>
                                            </p:graphicEl>
                                          </p:spTgt>
                                        </p:tgtEl>
                                        <p:attrNameLst>
                                          <p:attrName>style.visibility</p:attrName>
                                        </p:attrNameLst>
                                      </p:cBhvr>
                                      <p:to>
                                        <p:strVal val="visible"/>
                                      </p:to>
                                    </p:set>
                                    <p:animEffect transition="in" filter="randombar(horizontal)">
                                      <p:cBhvr>
                                        <p:cTn id="47" dur="500"/>
                                        <p:tgtEl>
                                          <p:spTgt spid="11">
                                            <p:graphicEl>
                                              <a:dgm id="{1E9B264E-A263-4A5B-A766-949F37471F02}"/>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3" grpId="0"/>
      <p:bldGraphic spid="11" grpId="0">
        <p:bldSub>
          <a:bldDgm bld="one"/>
        </p:bldSub>
      </p:bldGraphic>
      <p:bldP spid="9" grpId="0"/>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316480" y="498002"/>
            <a:ext cx="3108960"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400050" y="1155869"/>
            <a:ext cx="11191875" cy="543543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ts val="5000"/>
              </a:lnSpc>
            </a:pPr>
            <a:endParaRPr lang="en-US" sz="2800" dirty="0">
              <a:solidFill>
                <a:schemeClr val="tx1"/>
              </a:solidFill>
              <a:latin typeface="Alexandria"/>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مستطيل 2"/>
          <p:cNvSpPr/>
          <p:nvPr/>
        </p:nvSpPr>
        <p:spPr>
          <a:xfrm>
            <a:off x="5364479" y="89590"/>
            <a:ext cx="6562049" cy="689997"/>
          </a:xfrm>
          <a:prstGeom prst="rect">
            <a:avLst/>
          </a:prstGeom>
        </p:spPr>
        <p:txBody>
          <a:bodyPr wrap="square">
            <a:spAutoFit/>
          </a:bodyPr>
          <a:lstStyle/>
          <a:p>
            <a:pPr algn="justLow" rtl="1">
              <a:lnSpc>
                <a:spcPts val="5000"/>
              </a:lnSpc>
              <a:spcAft>
                <a:spcPts val="0"/>
              </a:spcAft>
            </a:pPr>
            <a:r>
              <a:rPr lang="ar-SA" sz="4000" b="1" dirty="0">
                <a:solidFill>
                  <a:srgbClr val="00AEEF"/>
                </a:solidFill>
                <a:latin typeface="Alexandria"/>
                <a:ea typeface="Calibri" panose="020F0502020204030204" pitchFamily="34" charset="0"/>
              </a:rPr>
              <a:t>مدرسة (</a:t>
            </a:r>
            <a:r>
              <a:rPr lang="en-US" sz="4000" b="1" dirty="0">
                <a:solidFill>
                  <a:srgbClr val="00AEEF"/>
                </a:solidFill>
                <a:latin typeface="Alexandria"/>
                <a:ea typeface="Calibri" panose="020F0502020204030204" pitchFamily="34" charset="0"/>
              </a:rPr>
              <a:t>Reputation Institute</a:t>
            </a:r>
            <a:r>
              <a:rPr lang="ar-SA" sz="4000" b="1" dirty="0">
                <a:solidFill>
                  <a:srgbClr val="00AEEF"/>
                </a:solidFill>
                <a:latin typeface="Alexandria"/>
                <a:ea typeface="Calibri" panose="020F0502020204030204" pitchFamily="34" charset="0"/>
              </a:rPr>
              <a:t>)</a:t>
            </a:r>
            <a:endParaRPr lang="en-US" sz="4000" b="1" dirty="0">
              <a:solidFill>
                <a:srgbClr val="00AEEF"/>
              </a:solidFill>
              <a:latin typeface="Alexandria"/>
              <a:ea typeface="Calibri" panose="020F0502020204030204" pitchFamily="34" charset="0"/>
            </a:endParaRPr>
          </a:p>
        </p:txBody>
      </p:sp>
      <p:sp>
        <p:nvSpPr>
          <p:cNvPr id="9" name="مستطيل 8"/>
          <p:cNvSpPr/>
          <p:nvPr/>
        </p:nvSpPr>
        <p:spPr>
          <a:xfrm>
            <a:off x="809625" y="1346369"/>
            <a:ext cx="6809806" cy="558807"/>
          </a:xfrm>
          <a:prstGeom prst="rect">
            <a:avLst/>
          </a:prstGeom>
        </p:spPr>
        <p:txBody>
          <a:bodyPr wrap="square">
            <a:spAutoFit/>
          </a:bodyPr>
          <a:lstStyle/>
          <a:p>
            <a:pPr algn="justLow" rtl="1">
              <a:lnSpc>
                <a:spcPts val="4000"/>
              </a:lnSpc>
              <a:spcAft>
                <a:spcPts val="0"/>
              </a:spcAft>
            </a:pPr>
            <a:r>
              <a:rPr lang="ar-SA" sz="2800" b="1" smtClean="0">
                <a:solidFill>
                  <a:srgbClr val="FF0000"/>
                </a:solidFill>
                <a:latin typeface="Alexandria"/>
                <a:ea typeface="Calibri" panose="020F0502020204030204" pitchFamily="34" charset="0"/>
              </a:rPr>
              <a:t>كيف يقيّم أصحاب المصلحة أداء المؤسسة:</a:t>
            </a:r>
            <a:endParaRPr lang="en-US" sz="2800" b="1" dirty="0">
              <a:solidFill>
                <a:srgbClr val="FF0000"/>
              </a:solidFill>
              <a:effectLst/>
              <a:latin typeface="Alexandria"/>
              <a:ea typeface="Calibri" panose="020F0502020204030204" pitchFamily="34" charset="0"/>
            </a:endParaRPr>
          </a:p>
        </p:txBody>
      </p:sp>
      <p:sp>
        <p:nvSpPr>
          <p:cNvPr id="8" name="Rectangle: Rounded Corners 33"/>
          <p:cNvSpPr/>
          <p:nvPr/>
        </p:nvSpPr>
        <p:spPr>
          <a:xfrm>
            <a:off x="-351535" y="6024452"/>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dirty="0" smtClean="0">
                <a:solidFill>
                  <a:schemeClr val="bg1"/>
                </a:solidFill>
                <a:latin typeface="Alexandria"/>
              </a:rPr>
              <a:t>Second </a:t>
            </a:r>
            <a:r>
              <a:rPr lang="en-US" sz="2800" dirty="0">
                <a:solidFill>
                  <a:schemeClr val="bg1"/>
                </a:solidFill>
                <a:latin typeface="Alexandria"/>
              </a:rPr>
              <a:t>Lecture</a:t>
            </a:r>
            <a:endParaRPr lang="en-US" sz="2800" b="1" dirty="0">
              <a:solidFill>
                <a:schemeClr val="bg1"/>
              </a:solidFill>
              <a:latin typeface="Alexandria"/>
              <a:cs typeface="Alexandria" charset="0"/>
            </a:endParaRPr>
          </a:p>
        </p:txBody>
      </p:sp>
      <p:graphicFrame>
        <p:nvGraphicFramePr>
          <p:cNvPr id="10" name="رسم تخطيطي 9"/>
          <p:cNvGraphicFramePr/>
          <p:nvPr>
            <p:extLst>
              <p:ext uri="{D42A27DB-BD31-4B8C-83A1-F6EECF244321}">
                <p14:modId xmlns:p14="http://schemas.microsoft.com/office/powerpoint/2010/main" val="1383606090"/>
              </p:ext>
            </p:extLst>
          </p:nvPr>
        </p:nvGraphicFramePr>
        <p:xfrm>
          <a:off x="1333001" y="1993862"/>
          <a:ext cx="7032626" cy="4151502"/>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2" name="صورة 1"/>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8372475" y="1676400"/>
            <a:ext cx="3819525" cy="4276725"/>
          </a:xfrm>
          <a:prstGeom prst="rect">
            <a:avLst/>
          </a:prstGeom>
        </p:spPr>
      </p:pic>
    </p:spTree>
    <p:extLst>
      <p:ext uri="{BB962C8B-B14F-4D97-AF65-F5344CB8AC3E}">
        <p14:creationId xmlns:p14="http://schemas.microsoft.com/office/powerpoint/2010/main" val="2890028205"/>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randombar(horizont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25"/>
                                        </p:tgtEl>
                                        <p:attrNameLst>
                                          <p:attrName>style.visibility</p:attrName>
                                        </p:attrNameLst>
                                      </p:cBhvr>
                                      <p:to>
                                        <p:strVal val="visible"/>
                                      </p:to>
                                    </p:set>
                                    <p:animEffect transition="in" filter="randombar(horizontal)">
                                      <p:cBhvr>
                                        <p:cTn id="12" dur="500"/>
                                        <p:tgtEl>
                                          <p:spTgt spid="25"/>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9"/>
                                        </p:tgtEl>
                                        <p:attrNameLst>
                                          <p:attrName>style.visibility</p:attrName>
                                        </p:attrNameLst>
                                      </p:cBhvr>
                                      <p:to>
                                        <p:strVal val="visible"/>
                                      </p:to>
                                    </p:set>
                                    <p:animEffect transition="in" filter="randombar(horizontal)">
                                      <p:cBhvr>
                                        <p:cTn id="17" dur="500"/>
                                        <p:tgtEl>
                                          <p:spTgt spid="9"/>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nodeType="clickEffect">
                                  <p:stCondLst>
                                    <p:cond delay="0"/>
                                  </p:stCondLst>
                                  <p:childTnLst>
                                    <p:set>
                                      <p:cBhvr>
                                        <p:cTn id="21" dur="1" fill="hold">
                                          <p:stCondLst>
                                            <p:cond delay="0"/>
                                          </p:stCondLst>
                                        </p:cTn>
                                        <p:tgtEl>
                                          <p:spTgt spid="2"/>
                                        </p:tgtEl>
                                        <p:attrNameLst>
                                          <p:attrName>style.visibility</p:attrName>
                                        </p:attrNameLst>
                                      </p:cBhvr>
                                      <p:to>
                                        <p:strVal val="visible"/>
                                      </p:to>
                                    </p:set>
                                    <p:animEffect transition="in" filter="randombar(horizontal)">
                                      <p:cBhvr>
                                        <p:cTn id="22" dur="500"/>
                                        <p:tgtEl>
                                          <p:spTgt spid="2"/>
                                        </p:tgtEl>
                                      </p:cBhvr>
                                    </p:animEffect>
                                  </p:childTnLst>
                                </p:cTn>
                              </p:par>
                            </p:childTnLst>
                          </p:cTn>
                        </p:par>
                      </p:childTnLst>
                    </p:cTn>
                  </p:par>
                  <p:par>
                    <p:cTn id="23" fill="hold">
                      <p:stCondLst>
                        <p:cond delay="indefinite"/>
                      </p:stCondLst>
                      <p:childTnLst>
                        <p:par>
                          <p:cTn id="24" fill="hold">
                            <p:stCondLst>
                              <p:cond delay="0"/>
                            </p:stCondLst>
                            <p:childTnLst>
                              <p:par>
                                <p:cTn id="25" presetID="14" presetClass="entr" presetSubtype="10" fill="hold" grpId="0" nodeType="clickEffect">
                                  <p:stCondLst>
                                    <p:cond delay="0"/>
                                  </p:stCondLst>
                                  <p:childTnLst>
                                    <p:set>
                                      <p:cBhvr>
                                        <p:cTn id="26" dur="1" fill="hold">
                                          <p:stCondLst>
                                            <p:cond delay="0"/>
                                          </p:stCondLst>
                                        </p:cTn>
                                        <p:tgtEl>
                                          <p:spTgt spid="10">
                                            <p:graphicEl>
                                              <a:dgm id="{FFECB7A6-5845-4CDF-ACA4-7A51372B941E}"/>
                                            </p:graphicEl>
                                          </p:spTgt>
                                        </p:tgtEl>
                                        <p:attrNameLst>
                                          <p:attrName>style.visibility</p:attrName>
                                        </p:attrNameLst>
                                      </p:cBhvr>
                                      <p:to>
                                        <p:strVal val="visible"/>
                                      </p:to>
                                    </p:set>
                                    <p:animEffect transition="in" filter="randombar(horizontal)">
                                      <p:cBhvr>
                                        <p:cTn id="27" dur="500"/>
                                        <p:tgtEl>
                                          <p:spTgt spid="10">
                                            <p:graphicEl>
                                              <a:dgm id="{FFECB7A6-5845-4CDF-ACA4-7A51372B941E}"/>
                                            </p:graphicEl>
                                          </p:spTgt>
                                        </p:tgtEl>
                                      </p:cBhvr>
                                    </p:animEffect>
                                  </p:childTnLst>
                                </p:cTn>
                              </p:par>
                              <p:par>
                                <p:cTn id="28" presetID="14" presetClass="entr" presetSubtype="10" fill="hold" grpId="0" nodeType="withEffect">
                                  <p:stCondLst>
                                    <p:cond delay="0"/>
                                  </p:stCondLst>
                                  <p:childTnLst>
                                    <p:set>
                                      <p:cBhvr>
                                        <p:cTn id="29" dur="1" fill="hold">
                                          <p:stCondLst>
                                            <p:cond delay="0"/>
                                          </p:stCondLst>
                                        </p:cTn>
                                        <p:tgtEl>
                                          <p:spTgt spid="10">
                                            <p:graphicEl>
                                              <a:dgm id="{E536CE5E-AE33-4FA8-9737-C429A0BC23CD}"/>
                                            </p:graphicEl>
                                          </p:spTgt>
                                        </p:tgtEl>
                                        <p:attrNameLst>
                                          <p:attrName>style.visibility</p:attrName>
                                        </p:attrNameLst>
                                      </p:cBhvr>
                                      <p:to>
                                        <p:strVal val="visible"/>
                                      </p:to>
                                    </p:set>
                                    <p:animEffect transition="in" filter="randombar(horizontal)">
                                      <p:cBhvr>
                                        <p:cTn id="30" dur="500"/>
                                        <p:tgtEl>
                                          <p:spTgt spid="10">
                                            <p:graphicEl>
                                              <a:dgm id="{E536CE5E-AE33-4FA8-9737-C429A0BC23CD}"/>
                                            </p:graphicEl>
                                          </p:spTgt>
                                        </p:tgtEl>
                                      </p:cBhvr>
                                    </p:animEffect>
                                  </p:childTnLst>
                                </p:cTn>
                              </p:par>
                            </p:childTnLst>
                          </p:cTn>
                        </p:par>
                      </p:childTnLst>
                    </p:cTn>
                  </p:par>
                  <p:par>
                    <p:cTn id="31" fill="hold">
                      <p:stCondLst>
                        <p:cond delay="indefinite"/>
                      </p:stCondLst>
                      <p:childTnLst>
                        <p:par>
                          <p:cTn id="32" fill="hold">
                            <p:stCondLst>
                              <p:cond delay="0"/>
                            </p:stCondLst>
                            <p:childTnLst>
                              <p:par>
                                <p:cTn id="33" presetID="14" presetClass="entr" presetSubtype="10" fill="hold" grpId="0" nodeType="clickEffect">
                                  <p:stCondLst>
                                    <p:cond delay="0"/>
                                  </p:stCondLst>
                                  <p:childTnLst>
                                    <p:set>
                                      <p:cBhvr>
                                        <p:cTn id="34" dur="1" fill="hold">
                                          <p:stCondLst>
                                            <p:cond delay="0"/>
                                          </p:stCondLst>
                                        </p:cTn>
                                        <p:tgtEl>
                                          <p:spTgt spid="10">
                                            <p:graphicEl>
                                              <a:dgm id="{AF525150-3EBA-443D-8D62-A0D9C34EFE41}"/>
                                            </p:graphicEl>
                                          </p:spTgt>
                                        </p:tgtEl>
                                        <p:attrNameLst>
                                          <p:attrName>style.visibility</p:attrName>
                                        </p:attrNameLst>
                                      </p:cBhvr>
                                      <p:to>
                                        <p:strVal val="visible"/>
                                      </p:to>
                                    </p:set>
                                    <p:animEffect transition="in" filter="randombar(horizontal)">
                                      <p:cBhvr>
                                        <p:cTn id="35" dur="500"/>
                                        <p:tgtEl>
                                          <p:spTgt spid="10">
                                            <p:graphicEl>
                                              <a:dgm id="{AF525150-3EBA-443D-8D62-A0D9C34EFE41}"/>
                                            </p:graphicEl>
                                          </p:spTgt>
                                        </p:tgtEl>
                                      </p:cBhvr>
                                    </p:animEffect>
                                  </p:childTnLst>
                                </p:cTn>
                              </p:par>
                              <p:par>
                                <p:cTn id="36" presetID="14" presetClass="entr" presetSubtype="10" fill="hold" grpId="0" nodeType="withEffect">
                                  <p:stCondLst>
                                    <p:cond delay="0"/>
                                  </p:stCondLst>
                                  <p:childTnLst>
                                    <p:set>
                                      <p:cBhvr>
                                        <p:cTn id="37" dur="1" fill="hold">
                                          <p:stCondLst>
                                            <p:cond delay="0"/>
                                          </p:stCondLst>
                                        </p:cTn>
                                        <p:tgtEl>
                                          <p:spTgt spid="10">
                                            <p:graphicEl>
                                              <a:dgm id="{A3839E30-8A67-42AD-8B8A-DB32A3536B0B}"/>
                                            </p:graphicEl>
                                          </p:spTgt>
                                        </p:tgtEl>
                                        <p:attrNameLst>
                                          <p:attrName>style.visibility</p:attrName>
                                        </p:attrNameLst>
                                      </p:cBhvr>
                                      <p:to>
                                        <p:strVal val="visible"/>
                                      </p:to>
                                    </p:set>
                                    <p:animEffect transition="in" filter="randombar(horizontal)">
                                      <p:cBhvr>
                                        <p:cTn id="38" dur="500"/>
                                        <p:tgtEl>
                                          <p:spTgt spid="10">
                                            <p:graphicEl>
                                              <a:dgm id="{A3839E30-8A67-42AD-8B8A-DB32A3536B0B}"/>
                                            </p:graphicEl>
                                          </p:spTgt>
                                        </p:tgtEl>
                                      </p:cBhvr>
                                    </p:animEffect>
                                  </p:childTnLst>
                                </p:cTn>
                              </p:par>
                            </p:childTnLst>
                          </p:cTn>
                        </p:par>
                      </p:childTnLst>
                    </p:cTn>
                  </p:par>
                  <p:par>
                    <p:cTn id="39" fill="hold">
                      <p:stCondLst>
                        <p:cond delay="indefinite"/>
                      </p:stCondLst>
                      <p:childTnLst>
                        <p:par>
                          <p:cTn id="40" fill="hold">
                            <p:stCondLst>
                              <p:cond delay="0"/>
                            </p:stCondLst>
                            <p:childTnLst>
                              <p:par>
                                <p:cTn id="41" presetID="14" presetClass="entr" presetSubtype="10" fill="hold" grpId="0" nodeType="clickEffect">
                                  <p:stCondLst>
                                    <p:cond delay="0"/>
                                  </p:stCondLst>
                                  <p:childTnLst>
                                    <p:set>
                                      <p:cBhvr>
                                        <p:cTn id="42" dur="1" fill="hold">
                                          <p:stCondLst>
                                            <p:cond delay="0"/>
                                          </p:stCondLst>
                                        </p:cTn>
                                        <p:tgtEl>
                                          <p:spTgt spid="10">
                                            <p:graphicEl>
                                              <a:dgm id="{61F5AFE8-6860-40BF-8BE3-AE083E7B4EE1}"/>
                                            </p:graphicEl>
                                          </p:spTgt>
                                        </p:tgtEl>
                                        <p:attrNameLst>
                                          <p:attrName>style.visibility</p:attrName>
                                        </p:attrNameLst>
                                      </p:cBhvr>
                                      <p:to>
                                        <p:strVal val="visible"/>
                                      </p:to>
                                    </p:set>
                                    <p:animEffect transition="in" filter="randombar(horizontal)">
                                      <p:cBhvr>
                                        <p:cTn id="43" dur="500"/>
                                        <p:tgtEl>
                                          <p:spTgt spid="10">
                                            <p:graphicEl>
                                              <a:dgm id="{61F5AFE8-6860-40BF-8BE3-AE083E7B4EE1}"/>
                                            </p:graphicEl>
                                          </p:spTgt>
                                        </p:tgtEl>
                                      </p:cBhvr>
                                    </p:animEffect>
                                  </p:childTnLst>
                                </p:cTn>
                              </p:par>
                              <p:par>
                                <p:cTn id="44" presetID="14" presetClass="entr" presetSubtype="10" fill="hold" grpId="0" nodeType="withEffect">
                                  <p:stCondLst>
                                    <p:cond delay="0"/>
                                  </p:stCondLst>
                                  <p:childTnLst>
                                    <p:set>
                                      <p:cBhvr>
                                        <p:cTn id="45" dur="1" fill="hold">
                                          <p:stCondLst>
                                            <p:cond delay="0"/>
                                          </p:stCondLst>
                                        </p:cTn>
                                        <p:tgtEl>
                                          <p:spTgt spid="10">
                                            <p:graphicEl>
                                              <a:dgm id="{E2BCE696-2F54-42BF-8700-40B7F610C1CC}"/>
                                            </p:graphicEl>
                                          </p:spTgt>
                                        </p:tgtEl>
                                        <p:attrNameLst>
                                          <p:attrName>style.visibility</p:attrName>
                                        </p:attrNameLst>
                                      </p:cBhvr>
                                      <p:to>
                                        <p:strVal val="visible"/>
                                      </p:to>
                                    </p:set>
                                    <p:animEffect transition="in" filter="randombar(horizontal)">
                                      <p:cBhvr>
                                        <p:cTn id="46" dur="500"/>
                                        <p:tgtEl>
                                          <p:spTgt spid="10">
                                            <p:graphicEl>
                                              <a:dgm id="{E2BCE696-2F54-42BF-8700-40B7F610C1CC}"/>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3" grpId="0"/>
      <p:bldP spid="9" grpId="0"/>
      <p:bldGraphic spid="10" grpId="0">
        <p:bldSub>
          <a:bldDgm bld="one"/>
        </p:bldSub>
      </p:bldGraphic>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316480" y="498002"/>
            <a:ext cx="3108960"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400050" y="1155869"/>
            <a:ext cx="11191875" cy="543543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ts val="5000"/>
              </a:lnSpc>
            </a:pPr>
            <a:endParaRPr lang="en-US" sz="2800" dirty="0">
              <a:solidFill>
                <a:schemeClr val="tx1"/>
              </a:solidFill>
              <a:latin typeface="Alexandria"/>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Rectangle: Rounded Corners 33"/>
          <p:cNvSpPr/>
          <p:nvPr/>
        </p:nvSpPr>
        <p:spPr>
          <a:xfrm>
            <a:off x="-351535" y="6024452"/>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dirty="0" smtClean="0">
                <a:solidFill>
                  <a:schemeClr val="bg1"/>
                </a:solidFill>
                <a:latin typeface="Alexandria"/>
              </a:rPr>
              <a:t>Second </a:t>
            </a:r>
            <a:r>
              <a:rPr lang="en-US" sz="2800" dirty="0">
                <a:solidFill>
                  <a:schemeClr val="bg1"/>
                </a:solidFill>
                <a:latin typeface="Alexandria"/>
              </a:rPr>
              <a:t>Lecture</a:t>
            </a:r>
            <a:endParaRPr lang="en-US" sz="2800" b="1" dirty="0">
              <a:solidFill>
                <a:schemeClr val="bg1"/>
              </a:solidFill>
              <a:latin typeface="Alexandria"/>
              <a:cs typeface="Alexandria" charset="0"/>
            </a:endParaRPr>
          </a:p>
        </p:txBody>
      </p:sp>
      <p:sp>
        <p:nvSpPr>
          <p:cNvPr id="3" name="مستطيل 2"/>
          <p:cNvSpPr/>
          <p:nvPr/>
        </p:nvSpPr>
        <p:spPr>
          <a:xfrm>
            <a:off x="5364479" y="89590"/>
            <a:ext cx="6562049" cy="689997"/>
          </a:xfrm>
          <a:prstGeom prst="rect">
            <a:avLst/>
          </a:prstGeom>
        </p:spPr>
        <p:txBody>
          <a:bodyPr wrap="square">
            <a:spAutoFit/>
          </a:bodyPr>
          <a:lstStyle/>
          <a:p>
            <a:pPr algn="justLow" rtl="1">
              <a:lnSpc>
                <a:spcPts val="5000"/>
              </a:lnSpc>
              <a:spcAft>
                <a:spcPts val="0"/>
              </a:spcAft>
            </a:pPr>
            <a:r>
              <a:rPr lang="ar-SA" sz="4000" b="1" dirty="0">
                <a:solidFill>
                  <a:srgbClr val="00AEEF"/>
                </a:solidFill>
                <a:latin typeface="Alexandria"/>
                <a:ea typeface="Calibri" panose="020F0502020204030204" pitchFamily="34" charset="0"/>
              </a:rPr>
              <a:t>مدرسة (</a:t>
            </a:r>
            <a:r>
              <a:rPr lang="en-US" sz="4000" b="1" dirty="0">
                <a:solidFill>
                  <a:srgbClr val="00AEEF"/>
                </a:solidFill>
                <a:latin typeface="Alexandria"/>
                <a:ea typeface="Calibri" panose="020F0502020204030204" pitchFamily="34" charset="0"/>
              </a:rPr>
              <a:t>Reputation Institute</a:t>
            </a:r>
            <a:r>
              <a:rPr lang="ar-SA" sz="4000" b="1" dirty="0">
                <a:solidFill>
                  <a:srgbClr val="00AEEF"/>
                </a:solidFill>
                <a:latin typeface="Alexandria"/>
                <a:ea typeface="Calibri" panose="020F0502020204030204" pitchFamily="34" charset="0"/>
              </a:rPr>
              <a:t>)</a:t>
            </a:r>
            <a:endParaRPr lang="en-US" sz="4000" b="1" dirty="0">
              <a:solidFill>
                <a:srgbClr val="00AEEF"/>
              </a:solidFill>
              <a:latin typeface="Alexandria"/>
              <a:ea typeface="Calibri" panose="020F0502020204030204" pitchFamily="34" charset="0"/>
            </a:endParaRPr>
          </a:p>
        </p:txBody>
      </p:sp>
      <p:sp>
        <p:nvSpPr>
          <p:cNvPr id="10" name="مستطيل 9"/>
          <p:cNvSpPr/>
          <p:nvPr/>
        </p:nvSpPr>
        <p:spPr>
          <a:xfrm>
            <a:off x="1085851" y="1411870"/>
            <a:ext cx="6915150" cy="558807"/>
          </a:xfrm>
          <a:prstGeom prst="rect">
            <a:avLst/>
          </a:prstGeom>
        </p:spPr>
        <p:txBody>
          <a:bodyPr wrap="square">
            <a:spAutoFit/>
          </a:bodyPr>
          <a:lstStyle/>
          <a:p>
            <a:pPr algn="justLow" rtl="1">
              <a:lnSpc>
                <a:spcPts val="4000"/>
              </a:lnSpc>
              <a:spcAft>
                <a:spcPts val="0"/>
              </a:spcAft>
            </a:pPr>
            <a:r>
              <a:rPr lang="ar-SA" sz="2800" b="1" dirty="0" smtClean="0">
                <a:solidFill>
                  <a:srgbClr val="FF0000"/>
                </a:solidFill>
                <a:latin typeface="Alexandria"/>
                <a:ea typeface="Calibri" panose="020F0502020204030204" pitchFamily="34" charset="0"/>
              </a:rPr>
              <a:t>استراتيجيات بُعد الأداء لبناء سمعة قوية</a:t>
            </a:r>
            <a:endParaRPr lang="en-US" sz="2800" b="1" dirty="0">
              <a:solidFill>
                <a:srgbClr val="FF0000"/>
              </a:solidFill>
              <a:effectLst/>
              <a:latin typeface="Alexandria"/>
              <a:ea typeface="Calibri" panose="020F0502020204030204" pitchFamily="34" charset="0"/>
            </a:endParaRPr>
          </a:p>
        </p:txBody>
      </p:sp>
      <p:graphicFrame>
        <p:nvGraphicFramePr>
          <p:cNvPr id="11" name="رسم تخطيطي 10"/>
          <p:cNvGraphicFramePr/>
          <p:nvPr>
            <p:extLst>
              <p:ext uri="{D42A27DB-BD31-4B8C-83A1-F6EECF244321}">
                <p14:modId xmlns:p14="http://schemas.microsoft.com/office/powerpoint/2010/main" val="2432459653"/>
              </p:ext>
            </p:extLst>
          </p:nvPr>
        </p:nvGraphicFramePr>
        <p:xfrm>
          <a:off x="1333001" y="2095501"/>
          <a:ext cx="9433876" cy="355267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990842020"/>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randombar(horizont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25"/>
                                        </p:tgtEl>
                                        <p:attrNameLst>
                                          <p:attrName>style.visibility</p:attrName>
                                        </p:attrNameLst>
                                      </p:cBhvr>
                                      <p:to>
                                        <p:strVal val="visible"/>
                                      </p:to>
                                    </p:set>
                                    <p:animEffect transition="in" filter="randombar(horizontal)">
                                      <p:cBhvr>
                                        <p:cTn id="12" dur="500"/>
                                        <p:tgtEl>
                                          <p:spTgt spid="25"/>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10"/>
                                        </p:tgtEl>
                                        <p:attrNameLst>
                                          <p:attrName>style.visibility</p:attrName>
                                        </p:attrNameLst>
                                      </p:cBhvr>
                                      <p:to>
                                        <p:strVal val="visible"/>
                                      </p:to>
                                    </p:set>
                                    <p:animEffect transition="in" filter="randombar(horizontal)">
                                      <p:cBhvr>
                                        <p:cTn id="17" dur="500"/>
                                        <p:tgtEl>
                                          <p:spTgt spid="10"/>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grpId="0" nodeType="clickEffect">
                                  <p:stCondLst>
                                    <p:cond delay="0"/>
                                  </p:stCondLst>
                                  <p:childTnLst>
                                    <p:set>
                                      <p:cBhvr>
                                        <p:cTn id="21" dur="1" fill="hold">
                                          <p:stCondLst>
                                            <p:cond delay="0"/>
                                          </p:stCondLst>
                                        </p:cTn>
                                        <p:tgtEl>
                                          <p:spTgt spid="11">
                                            <p:graphicEl>
                                              <a:dgm id="{80B37703-CFD1-4432-A887-971091EF8605}"/>
                                            </p:graphicEl>
                                          </p:spTgt>
                                        </p:tgtEl>
                                        <p:attrNameLst>
                                          <p:attrName>style.visibility</p:attrName>
                                        </p:attrNameLst>
                                      </p:cBhvr>
                                      <p:to>
                                        <p:strVal val="visible"/>
                                      </p:to>
                                    </p:set>
                                    <p:animEffect transition="in" filter="randombar(horizontal)">
                                      <p:cBhvr>
                                        <p:cTn id="22" dur="500"/>
                                        <p:tgtEl>
                                          <p:spTgt spid="11">
                                            <p:graphicEl>
                                              <a:dgm id="{80B37703-CFD1-4432-A887-971091EF8605}"/>
                                            </p:graphicEl>
                                          </p:spTgt>
                                        </p:tgtEl>
                                      </p:cBhvr>
                                    </p:animEffect>
                                  </p:childTnLst>
                                </p:cTn>
                              </p:par>
                            </p:childTnLst>
                          </p:cTn>
                        </p:par>
                      </p:childTnLst>
                    </p:cTn>
                  </p:par>
                  <p:par>
                    <p:cTn id="23" fill="hold">
                      <p:stCondLst>
                        <p:cond delay="indefinite"/>
                      </p:stCondLst>
                      <p:childTnLst>
                        <p:par>
                          <p:cTn id="24" fill="hold">
                            <p:stCondLst>
                              <p:cond delay="0"/>
                            </p:stCondLst>
                            <p:childTnLst>
                              <p:par>
                                <p:cTn id="25" presetID="14" presetClass="entr" presetSubtype="10" fill="hold" grpId="0" nodeType="clickEffect">
                                  <p:stCondLst>
                                    <p:cond delay="0"/>
                                  </p:stCondLst>
                                  <p:childTnLst>
                                    <p:set>
                                      <p:cBhvr>
                                        <p:cTn id="26" dur="1" fill="hold">
                                          <p:stCondLst>
                                            <p:cond delay="0"/>
                                          </p:stCondLst>
                                        </p:cTn>
                                        <p:tgtEl>
                                          <p:spTgt spid="11">
                                            <p:graphicEl>
                                              <a:dgm id="{61DE9CB6-C77D-4EF6-A443-B8DEC372C48D}"/>
                                            </p:graphicEl>
                                          </p:spTgt>
                                        </p:tgtEl>
                                        <p:attrNameLst>
                                          <p:attrName>style.visibility</p:attrName>
                                        </p:attrNameLst>
                                      </p:cBhvr>
                                      <p:to>
                                        <p:strVal val="visible"/>
                                      </p:to>
                                    </p:set>
                                    <p:animEffect transition="in" filter="randombar(horizontal)">
                                      <p:cBhvr>
                                        <p:cTn id="27" dur="500"/>
                                        <p:tgtEl>
                                          <p:spTgt spid="11">
                                            <p:graphicEl>
                                              <a:dgm id="{61DE9CB6-C77D-4EF6-A443-B8DEC372C48D}"/>
                                            </p:graphicEl>
                                          </p:spTgt>
                                        </p:tgtEl>
                                      </p:cBhvr>
                                    </p:animEffect>
                                  </p:childTnLst>
                                </p:cTn>
                              </p:par>
                            </p:childTnLst>
                          </p:cTn>
                        </p:par>
                      </p:childTnLst>
                    </p:cTn>
                  </p:par>
                  <p:par>
                    <p:cTn id="28" fill="hold">
                      <p:stCondLst>
                        <p:cond delay="indefinite"/>
                      </p:stCondLst>
                      <p:childTnLst>
                        <p:par>
                          <p:cTn id="29" fill="hold">
                            <p:stCondLst>
                              <p:cond delay="0"/>
                            </p:stCondLst>
                            <p:childTnLst>
                              <p:par>
                                <p:cTn id="30" presetID="14" presetClass="entr" presetSubtype="10" fill="hold" grpId="0" nodeType="clickEffect">
                                  <p:stCondLst>
                                    <p:cond delay="0"/>
                                  </p:stCondLst>
                                  <p:childTnLst>
                                    <p:set>
                                      <p:cBhvr>
                                        <p:cTn id="31" dur="1" fill="hold">
                                          <p:stCondLst>
                                            <p:cond delay="0"/>
                                          </p:stCondLst>
                                        </p:cTn>
                                        <p:tgtEl>
                                          <p:spTgt spid="11">
                                            <p:graphicEl>
                                              <a:dgm id="{614344EE-8D66-4F74-AD9B-E91E86BC28E3}"/>
                                            </p:graphicEl>
                                          </p:spTgt>
                                        </p:tgtEl>
                                        <p:attrNameLst>
                                          <p:attrName>style.visibility</p:attrName>
                                        </p:attrNameLst>
                                      </p:cBhvr>
                                      <p:to>
                                        <p:strVal val="visible"/>
                                      </p:to>
                                    </p:set>
                                    <p:animEffect transition="in" filter="randombar(horizontal)">
                                      <p:cBhvr>
                                        <p:cTn id="32" dur="500"/>
                                        <p:tgtEl>
                                          <p:spTgt spid="11">
                                            <p:graphicEl>
                                              <a:dgm id="{614344EE-8D66-4F74-AD9B-E91E86BC28E3}"/>
                                            </p:graphicEl>
                                          </p:spTgt>
                                        </p:tgtEl>
                                      </p:cBhvr>
                                    </p:animEffect>
                                  </p:childTnLst>
                                </p:cTn>
                              </p:par>
                            </p:childTnLst>
                          </p:cTn>
                        </p:par>
                      </p:childTnLst>
                    </p:cTn>
                  </p:par>
                  <p:par>
                    <p:cTn id="33" fill="hold">
                      <p:stCondLst>
                        <p:cond delay="indefinite"/>
                      </p:stCondLst>
                      <p:childTnLst>
                        <p:par>
                          <p:cTn id="34" fill="hold">
                            <p:stCondLst>
                              <p:cond delay="0"/>
                            </p:stCondLst>
                            <p:childTnLst>
                              <p:par>
                                <p:cTn id="35" presetID="14" presetClass="entr" presetSubtype="10" fill="hold" grpId="0" nodeType="clickEffect">
                                  <p:stCondLst>
                                    <p:cond delay="0"/>
                                  </p:stCondLst>
                                  <p:childTnLst>
                                    <p:set>
                                      <p:cBhvr>
                                        <p:cTn id="36" dur="1" fill="hold">
                                          <p:stCondLst>
                                            <p:cond delay="0"/>
                                          </p:stCondLst>
                                        </p:cTn>
                                        <p:tgtEl>
                                          <p:spTgt spid="11">
                                            <p:graphicEl>
                                              <a:dgm id="{9B5FF25A-367B-44BD-9857-5FE7CA398BD7}"/>
                                            </p:graphicEl>
                                          </p:spTgt>
                                        </p:tgtEl>
                                        <p:attrNameLst>
                                          <p:attrName>style.visibility</p:attrName>
                                        </p:attrNameLst>
                                      </p:cBhvr>
                                      <p:to>
                                        <p:strVal val="visible"/>
                                      </p:to>
                                    </p:set>
                                    <p:animEffect transition="in" filter="randombar(horizontal)">
                                      <p:cBhvr>
                                        <p:cTn id="37" dur="500"/>
                                        <p:tgtEl>
                                          <p:spTgt spid="11">
                                            <p:graphicEl>
                                              <a:dgm id="{9B5FF25A-367B-44BD-9857-5FE7CA398BD7}"/>
                                            </p:graphicEl>
                                          </p:spTgt>
                                        </p:tgtEl>
                                      </p:cBhvr>
                                    </p:animEffect>
                                  </p:childTnLst>
                                </p:cTn>
                              </p:par>
                            </p:childTnLst>
                          </p:cTn>
                        </p:par>
                      </p:childTnLst>
                    </p:cTn>
                  </p:par>
                  <p:par>
                    <p:cTn id="38" fill="hold">
                      <p:stCondLst>
                        <p:cond delay="indefinite"/>
                      </p:stCondLst>
                      <p:childTnLst>
                        <p:par>
                          <p:cTn id="39" fill="hold">
                            <p:stCondLst>
                              <p:cond delay="0"/>
                            </p:stCondLst>
                            <p:childTnLst>
                              <p:par>
                                <p:cTn id="40" presetID="14" presetClass="entr" presetSubtype="10" fill="hold" grpId="0" nodeType="clickEffect">
                                  <p:stCondLst>
                                    <p:cond delay="0"/>
                                  </p:stCondLst>
                                  <p:childTnLst>
                                    <p:set>
                                      <p:cBhvr>
                                        <p:cTn id="41" dur="1" fill="hold">
                                          <p:stCondLst>
                                            <p:cond delay="0"/>
                                          </p:stCondLst>
                                        </p:cTn>
                                        <p:tgtEl>
                                          <p:spTgt spid="11">
                                            <p:graphicEl>
                                              <a:dgm id="{809A909E-3E9B-4259-A3AB-BA0D1E09C2AA}"/>
                                            </p:graphicEl>
                                          </p:spTgt>
                                        </p:tgtEl>
                                        <p:attrNameLst>
                                          <p:attrName>style.visibility</p:attrName>
                                        </p:attrNameLst>
                                      </p:cBhvr>
                                      <p:to>
                                        <p:strVal val="visible"/>
                                      </p:to>
                                    </p:set>
                                    <p:animEffect transition="in" filter="randombar(horizontal)">
                                      <p:cBhvr>
                                        <p:cTn id="42" dur="500"/>
                                        <p:tgtEl>
                                          <p:spTgt spid="11">
                                            <p:graphicEl>
                                              <a:dgm id="{809A909E-3E9B-4259-A3AB-BA0D1E09C2AA}"/>
                                            </p:graphicEl>
                                          </p:spTgt>
                                        </p:tgtEl>
                                      </p:cBhvr>
                                    </p:animEffect>
                                  </p:childTnLst>
                                </p:cTn>
                              </p:par>
                            </p:childTnLst>
                          </p:cTn>
                        </p:par>
                      </p:childTnLst>
                    </p:cTn>
                  </p:par>
                  <p:par>
                    <p:cTn id="43" fill="hold">
                      <p:stCondLst>
                        <p:cond delay="indefinite"/>
                      </p:stCondLst>
                      <p:childTnLst>
                        <p:par>
                          <p:cTn id="44" fill="hold">
                            <p:stCondLst>
                              <p:cond delay="0"/>
                            </p:stCondLst>
                            <p:childTnLst>
                              <p:par>
                                <p:cTn id="45" presetID="14" presetClass="entr" presetSubtype="10" fill="hold" grpId="0" nodeType="clickEffect">
                                  <p:stCondLst>
                                    <p:cond delay="0"/>
                                  </p:stCondLst>
                                  <p:childTnLst>
                                    <p:set>
                                      <p:cBhvr>
                                        <p:cTn id="46" dur="1" fill="hold">
                                          <p:stCondLst>
                                            <p:cond delay="0"/>
                                          </p:stCondLst>
                                        </p:cTn>
                                        <p:tgtEl>
                                          <p:spTgt spid="11">
                                            <p:graphicEl>
                                              <a:dgm id="{1E9B264E-A263-4A5B-A766-949F37471F02}"/>
                                            </p:graphicEl>
                                          </p:spTgt>
                                        </p:tgtEl>
                                        <p:attrNameLst>
                                          <p:attrName>style.visibility</p:attrName>
                                        </p:attrNameLst>
                                      </p:cBhvr>
                                      <p:to>
                                        <p:strVal val="visible"/>
                                      </p:to>
                                    </p:set>
                                    <p:animEffect transition="in" filter="randombar(horizontal)">
                                      <p:cBhvr>
                                        <p:cTn id="47" dur="500"/>
                                        <p:tgtEl>
                                          <p:spTgt spid="11">
                                            <p:graphicEl>
                                              <a:dgm id="{1E9B264E-A263-4A5B-A766-949F37471F02}"/>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3" grpId="0"/>
      <p:bldP spid="10" grpId="0"/>
      <p:bldGraphic spid="11" grpId="0">
        <p:bldSub>
          <a:bldDgm bld="one"/>
        </p:bldSub>
      </p:bldGraphic>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flipV="1">
            <a:off x="2375308" y="503400"/>
            <a:ext cx="5033198"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400050" y="1155869"/>
            <a:ext cx="11191875" cy="543543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ts val="5000"/>
              </a:lnSpc>
            </a:pPr>
            <a:endParaRPr lang="en-US" sz="2800" dirty="0">
              <a:solidFill>
                <a:schemeClr val="tx1"/>
              </a:solidFill>
              <a:latin typeface="Alexandria"/>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مستطيل 2"/>
          <p:cNvSpPr/>
          <p:nvPr/>
        </p:nvSpPr>
        <p:spPr>
          <a:xfrm>
            <a:off x="7343192" y="89590"/>
            <a:ext cx="4583336" cy="733534"/>
          </a:xfrm>
          <a:prstGeom prst="rect">
            <a:avLst/>
          </a:prstGeom>
        </p:spPr>
        <p:txBody>
          <a:bodyPr wrap="square">
            <a:spAutoFit/>
          </a:bodyPr>
          <a:lstStyle/>
          <a:p>
            <a:pPr algn="justLow" rtl="1">
              <a:lnSpc>
                <a:spcPts val="5000"/>
              </a:lnSpc>
              <a:spcAft>
                <a:spcPts val="0"/>
              </a:spcAft>
            </a:pPr>
            <a:r>
              <a:rPr lang="ar-SA" sz="4000" b="1" dirty="0" smtClean="0">
                <a:solidFill>
                  <a:srgbClr val="00AEEF"/>
                </a:solidFill>
                <a:latin typeface="Alexandria"/>
                <a:ea typeface="Calibri" panose="020F0502020204030204" pitchFamily="34" charset="0"/>
              </a:rPr>
              <a:t>مثال عملي شركة </a:t>
            </a:r>
            <a:r>
              <a:rPr lang="en-US" sz="4000" b="1" dirty="0" smtClean="0">
                <a:solidFill>
                  <a:srgbClr val="00AEEF"/>
                </a:solidFill>
                <a:latin typeface="Alexandria"/>
                <a:ea typeface="Calibri" panose="020F0502020204030204" pitchFamily="34" charset="0"/>
              </a:rPr>
              <a:t>Apple</a:t>
            </a:r>
            <a:endParaRPr lang="en-US" sz="4000" b="1" dirty="0">
              <a:solidFill>
                <a:srgbClr val="00AEEF"/>
              </a:solidFill>
              <a:latin typeface="Alexandria"/>
              <a:ea typeface="Calibri" panose="020F0502020204030204" pitchFamily="34" charset="0"/>
            </a:endParaRPr>
          </a:p>
        </p:txBody>
      </p:sp>
      <p:pic>
        <p:nvPicPr>
          <p:cNvPr id="4" name="صورة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00049" y="1193191"/>
            <a:ext cx="11191875" cy="5435430"/>
          </a:xfrm>
          <a:prstGeom prst="rect">
            <a:avLst/>
          </a:prstGeom>
        </p:spPr>
      </p:pic>
      <p:sp>
        <p:nvSpPr>
          <p:cNvPr id="8" name="Rectangle: Rounded Corners 33"/>
          <p:cNvSpPr/>
          <p:nvPr/>
        </p:nvSpPr>
        <p:spPr>
          <a:xfrm>
            <a:off x="-351535" y="6024452"/>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dirty="0" smtClean="0">
                <a:solidFill>
                  <a:schemeClr val="bg1"/>
                </a:solidFill>
                <a:latin typeface="Alexandria"/>
              </a:rPr>
              <a:t>Second </a:t>
            </a:r>
            <a:r>
              <a:rPr lang="en-US" sz="2800" dirty="0">
                <a:solidFill>
                  <a:schemeClr val="bg1"/>
                </a:solidFill>
                <a:latin typeface="Alexandria"/>
              </a:rPr>
              <a:t>Lecture</a:t>
            </a:r>
            <a:endParaRPr lang="en-US" sz="2800" b="1" dirty="0">
              <a:solidFill>
                <a:schemeClr val="bg1"/>
              </a:solidFill>
              <a:latin typeface="Alexandria"/>
              <a:cs typeface="Alexandria" charset="0"/>
            </a:endParaRPr>
          </a:p>
        </p:txBody>
      </p:sp>
    </p:spTree>
    <p:extLst>
      <p:ext uri="{BB962C8B-B14F-4D97-AF65-F5344CB8AC3E}">
        <p14:creationId xmlns:p14="http://schemas.microsoft.com/office/powerpoint/2010/main" val="291865643"/>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randombar(horizont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25"/>
                                        </p:tgtEl>
                                        <p:attrNameLst>
                                          <p:attrName>style.visibility</p:attrName>
                                        </p:attrNameLst>
                                      </p:cBhvr>
                                      <p:to>
                                        <p:strVal val="visible"/>
                                      </p:to>
                                    </p:set>
                                    <p:animEffect transition="in" filter="randombar(horizontal)">
                                      <p:cBhvr>
                                        <p:cTn id="12" dur="500"/>
                                        <p:tgtEl>
                                          <p:spTgt spid="25"/>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nodeType="click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randombar(horizontal)">
                                      <p:cBhvr>
                                        <p:cTn id="1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3" grpId="0"/>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316480" y="498002"/>
            <a:ext cx="5399936"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400050" y="1155869"/>
            <a:ext cx="11191875" cy="543543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ts val="5000"/>
              </a:lnSpc>
            </a:pPr>
            <a:endParaRPr lang="en-US" sz="2800" dirty="0">
              <a:solidFill>
                <a:schemeClr val="tx1"/>
              </a:solidFill>
              <a:latin typeface="Alexandria"/>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مستطيل 2"/>
          <p:cNvSpPr/>
          <p:nvPr/>
        </p:nvSpPr>
        <p:spPr>
          <a:xfrm>
            <a:off x="7716416" y="89590"/>
            <a:ext cx="4210112" cy="733534"/>
          </a:xfrm>
          <a:prstGeom prst="rect">
            <a:avLst/>
          </a:prstGeom>
        </p:spPr>
        <p:txBody>
          <a:bodyPr wrap="square">
            <a:spAutoFit/>
          </a:bodyPr>
          <a:lstStyle/>
          <a:p>
            <a:pPr algn="justLow" rtl="1">
              <a:lnSpc>
                <a:spcPts val="5000"/>
              </a:lnSpc>
              <a:spcAft>
                <a:spcPts val="0"/>
              </a:spcAft>
            </a:pPr>
            <a:r>
              <a:rPr lang="ar-SA" sz="4000" b="1" dirty="0" smtClean="0">
                <a:solidFill>
                  <a:srgbClr val="00AEEF"/>
                </a:solidFill>
                <a:latin typeface="Alexandria"/>
                <a:ea typeface="Calibri" panose="020F0502020204030204" pitchFamily="34" charset="0"/>
              </a:rPr>
              <a:t>مثال عملي شركة أرامكو</a:t>
            </a:r>
            <a:endParaRPr lang="en-US" sz="4000" b="1" dirty="0">
              <a:solidFill>
                <a:srgbClr val="00AEEF"/>
              </a:solidFill>
              <a:latin typeface="Alexandria"/>
              <a:ea typeface="Calibri" panose="020F0502020204030204" pitchFamily="34" charset="0"/>
            </a:endParaRPr>
          </a:p>
        </p:txBody>
      </p:sp>
      <p:sp>
        <p:nvSpPr>
          <p:cNvPr id="8" name="Rectangle: Rounded Corners 33"/>
          <p:cNvSpPr/>
          <p:nvPr/>
        </p:nvSpPr>
        <p:spPr>
          <a:xfrm>
            <a:off x="-351535" y="6024452"/>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dirty="0" smtClean="0">
                <a:solidFill>
                  <a:schemeClr val="bg1"/>
                </a:solidFill>
                <a:latin typeface="Alexandria"/>
              </a:rPr>
              <a:t>Second </a:t>
            </a:r>
            <a:r>
              <a:rPr lang="en-US" sz="2800" dirty="0">
                <a:solidFill>
                  <a:schemeClr val="bg1"/>
                </a:solidFill>
                <a:latin typeface="Alexandria"/>
              </a:rPr>
              <a:t>Lecture</a:t>
            </a:r>
            <a:endParaRPr lang="en-US" sz="2800" b="1" dirty="0">
              <a:solidFill>
                <a:schemeClr val="bg1"/>
              </a:solidFill>
              <a:latin typeface="Alexandria"/>
              <a:cs typeface="Alexandria" charset="0"/>
            </a:endParaRPr>
          </a:p>
        </p:txBody>
      </p:sp>
      <p:pic>
        <p:nvPicPr>
          <p:cNvPr id="2" name="صورة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00050" y="1155869"/>
            <a:ext cx="11191875" cy="5397750"/>
          </a:xfrm>
          <a:prstGeom prst="rect">
            <a:avLst/>
          </a:prstGeom>
        </p:spPr>
      </p:pic>
    </p:spTree>
    <p:extLst>
      <p:ext uri="{BB962C8B-B14F-4D97-AF65-F5344CB8AC3E}">
        <p14:creationId xmlns:p14="http://schemas.microsoft.com/office/powerpoint/2010/main" val="4205985248"/>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randombar(horizont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25"/>
                                        </p:tgtEl>
                                        <p:attrNameLst>
                                          <p:attrName>style.visibility</p:attrName>
                                        </p:attrNameLst>
                                      </p:cBhvr>
                                      <p:to>
                                        <p:strVal val="visible"/>
                                      </p:to>
                                    </p:set>
                                    <p:animEffect transition="in" filter="randombar(horizontal)">
                                      <p:cBhvr>
                                        <p:cTn id="12" dur="500"/>
                                        <p:tgtEl>
                                          <p:spTgt spid="25"/>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nodeType="clickEffect">
                                  <p:stCondLst>
                                    <p:cond delay="0"/>
                                  </p:stCondLst>
                                  <p:childTnLst>
                                    <p:set>
                                      <p:cBhvr>
                                        <p:cTn id="16" dur="1" fill="hold">
                                          <p:stCondLst>
                                            <p:cond delay="0"/>
                                          </p:stCondLst>
                                        </p:cTn>
                                        <p:tgtEl>
                                          <p:spTgt spid="2"/>
                                        </p:tgtEl>
                                        <p:attrNameLst>
                                          <p:attrName>style.visibility</p:attrName>
                                        </p:attrNameLst>
                                      </p:cBhvr>
                                      <p:to>
                                        <p:strVal val="visible"/>
                                      </p:to>
                                    </p:set>
                                    <p:animEffect transition="in" filter="randombar(horizontal)">
                                      <p:cBhvr>
                                        <p:cTn id="1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3" grpId="0"/>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330163" y="498002"/>
            <a:ext cx="5180979"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400050" y="1155869"/>
            <a:ext cx="11191875" cy="543543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ts val="5000"/>
              </a:lnSpc>
            </a:pPr>
            <a:endParaRPr lang="en-US" sz="2800" dirty="0">
              <a:solidFill>
                <a:schemeClr val="tx1"/>
              </a:solidFill>
              <a:latin typeface="Alexandria"/>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مستطيل 2"/>
          <p:cNvSpPr/>
          <p:nvPr/>
        </p:nvSpPr>
        <p:spPr>
          <a:xfrm>
            <a:off x="5364479" y="89590"/>
            <a:ext cx="6562049" cy="689997"/>
          </a:xfrm>
          <a:prstGeom prst="rect">
            <a:avLst/>
          </a:prstGeom>
        </p:spPr>
        <p:txBody>
          <a:bodyPr wrap="square">
            <a:spAutoFit/>
          </a:bodyPr>
          <a:lstStyle/>
          <a:p>
            <a:pPr algn="justLow" rtl="1">
              <a:lnSpc>
                <a:spcPts val="5000"/>
              </a:lnSpc>
              <a:spcAft>
                <a:spcPts val="0"/>
              </a:spcAft>
            </a:pPr>
            <a:r>
              <a:rPr lang="ar-SA" sz="4000" b="1" dirty="0" smtClean="0">
                <a:solidFill>
                  <a:srgbClr val="00AEEF"/>
                </a:solidFill>
                <a:latin typeface="Alexandria"/>
                <a:ea typeface="Calibri" panose="020F0502020204030204" pitchFamily="34" charset="0"/>
              </a:rPr>
              <a:t>مثال عملي شركة </a:t>
            </a:r>
            <a:r>
              <a:rPr lang="ar-SA" sz="4000" b="1" dirty="0" err="1" smtClean="0">
                <a:solidFill>
                  <a:srgbClr val="00AEEF"/>
                </a:solidFill>
                <a:latin typeface="Alexandria"/>
                <a:ea typeface="Calibri" panose="020F0502020204030204" pitchFamily="34" charset="0"/>
              </a:rPr>
              <a:t>باتاغونيا</a:t>
            </a:r>
            <a:endParaRPr lang="en-US" sz="4000" b="1" dirty="0">
              <a:solidFill>
                <a:srgbClr val="00AEEF"/>
              </a:solidFill>
              <a:latin typeface="Alexandria"/>
              <a:ea typeface="Calibri" panose="020F0502020204030204" pitchFamily="34" charset="0"/>
            </a:endParaRPr>
          </a:p>
        </p:txBody>
      </p:sp>
      <p:pic>
        <p:nvPicPr>
          <p:cNvPr id="4" name="صورة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00050" y="1155870"/>
            <a:ext cx="11191875" cy="5435430"/>
          </a:xfrm>
          <a:prstGeom prst="rect">
            <a:avLst/>
          </a:prstGeom>
        </p:spPr>
      </p:pic>
      <p:sp>
        <p:nvSpPr>
          <p:cNvPr id="8" name="Rectangle: Rounded Corners 33"/>
          <p:cNvSpPr/>
          <p:nvPr/>
        </p:nvSpPr>
        <p:spPr>
          <a:xfrm>
            <a:off x="-351535" y="6024452"/>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dirty="0" smtClean="0">
                <a:solidFill>
                  <a:schemeClr val="bg1"/>
                </a:solidFill>
                <a:latin typeface="Alexandria"/>
              </a:rPr>
              <a:t>Second </a:t>
            </a:r>
            <a:r>
              <a:rPr lang="en-US" sz="2800" dirty="0">
                <a:solidFill>
                  <a:schemeClr val="bg1"/>
                </a:solidFill>
                <a:latin typeface="Alexandria"/>
              </a:rPr>
              <a:t>Lecture</a:t>
            </a:r>
            <a:endParaRPr lang="en-US" sz="2800" b="1" dirty="0">
              <a:solidFill>
                <a:schemeClr val="bg1"/>
              </a:solidFill>
              <a:latin typeface="Alexandria"/>
              <a:cs typeface="Alexandria" charset="0"/>
            </a:endParaRPr>
          </a:p>
        </p:txBody>
      </p:sp>
    </p:spTree>
    <p:extLst>
      <p:ext uri="{BB962C8B-B14F-4D97-AF65-F5344CB8AC3E}">
        <p14:creationId xmlns:p14="http://schemas.microsoft.com/office/powerpoint/2010/main" val="1461511193"/>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randombar(horizont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25"/>
                                        </p:tgtEl>
                                        <p:attrNameLst>
                                          <p:attrName>style.visibility</p:attrName>
                                        </p:attrNameLst>
                                      </p:cBhvr>
                                      <p:to>
                                        <p:strVal val="visible"/>
                                      </p:to>
                                    </p:set>
                                    <p:animEffect transition="in" filter="randombar(horizontal)">
                                      <p:cBhvr>
                                        <p:cTn id="12" dur="500"/>
                                        <p:tgtEl>
                                          <p:spTgt spid="25"/>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nodeType="click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randombar(horizontal)">
                                      <p:cBhvr>
                                        <p:cTn id="1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3" grpId="0"/>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flipV="1">
            <a:off x="2362344" y="477520"/>
            <a:ext cx="8041496" cy="76525"/>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450176" y="1155869"/>
            <a:ext cx="11289540" cy="52744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ts val="4000"/>
              </a:lnSpc>
            </a:pPr>
            <a:endParaRPr lang="en-US" sz="2800" dirty="0">
              <a:solidFill>
                <a:schemeClr val="tx1"/>
              </a:solidFill>
              <a:latin typeface="Alexandria"/>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Rectangle: Rounded Corners 33"/>
          <p:cNvSpPr/>
          <p:nvPr/>
        </p:nvSpPr>
        <p:spPr>
          <a:xfrm>
            <a:off x="-246760" y="5503123"/>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dirty="0" smtClean="0">
                <a:solidFill>
                  <a:schemeClr val="bg1"/>
                </a:solidFill>
                <a:latin typeface="Alexandria"/>
              </a:rPr>
              <a:t>Second </a:t>
            </a:r>
            <a:r>
              <a:rPr lang="en-US" sz="2800" dirty="0">
                <a:solidFill>
                  <a:schemeClr val="bg1"/>
                </a:solidFill>
                <a:latin typeface="Alexandria"/>
              </a:rPr>
              <a:t>Lecture</a:t>
            </a:r>
            <a:endParaRPr lang="en-US" sz="2800" b="1" dirty="0">
              <a:solidFill>
                <a:schemeClr val="bg1"/>
              </a:solidFill>
              <a:latin typeface="Alexandria"/>
              <a:cs typeface="Alexandria" charset="0"/>
            </a:endParaRPr>
          </a:p>
        </p:txBody>
      </p:sp>
      <p:sp>
        <p:nvSpPr>
          <p:cNvPr id="3" name="مستطيل 2"/>
          <p:cNvSpPr/>
          <p:nvPr/>
        </p:nvSpPr>
        <p:spPr>
          <a:xfrm>
            <a:off x="10129519" y="89590"/>
            <a:ext cx="1797009" cy="816827"/>
          </a:xfrm>
          <a:prstGeom prst="rect">
            <a:avLst/>
          </a:prstGeom>
        </p:spPr>
        <p:txBody>
          <a:bodyPr wrap="square">
            <a:spAutoFit/>
          </a:bodyPr>
          <a:lstStyle/>
          <a:p>
            <a:pPr algn="r" rtl="1">
              <a:lnSpc>
                <a:spcPct val="107000"/>
              </a:lnSpc>
              <a:spcAft>
                <a:spcPts val="800"/>
              </a:spcAft>
            </a:pPr>
            <a:r>
              <a:rPr lang="ar-SA" sz="4400" b="1" dirty="0" smtClean="0">
                <a:solidFill>
                  <a:srgbClr val="00AEEF"/>
                </a:solidFill>
                <a:latin typeface="Alexandria"/>
                <a:ea typeface="Calibri" panose="020F0502020204030204" pitchFamily="34" charset="0"/>
              </a:rPr>
              <a:t>الخاتمة</a:t>
            </a:r>
            <a:endParaRPr lang="en-US" sz="4000" b="1" dirty="0">
              <a:solidFill>
                <a:srgbClr val="00AEEF"/>
              </a:solidFill>
              <a:latin typeface="Alexandria"/>
              <a:ea typeface="Calibri" panose="020F0502020204030204" pitchFamily="34" charset="0"/>
              <a:cs typeface="Arial" panose="020B0604020202020204" pitchFamily="34" charset="0"/>
            </a:endParaRPr>
          </a:p>
        </p:txBody>
      </p:sp>
      <p:sp>
        <p:nvSpPr>
          <p:cNvPr id="12" name="مستطيل 11"/>
          <p:cNvSpPr/>
          <p:nvPr/>
        </p:nvSpPr>
        <p:spPr>
          <a:xfrm>
            <a:off x="609529" y="1493889"/>
            <a:ext cx="10726993" cy="3828933"/>
          </a:xfrm>
          <a:prstGeom prst="rect">
            <a:avLst/>
          </a:prstGeom>
        </p:spPr>
        <p:txBody>
          <a:bodyPr wrap="square">
            <a:spAutoFit/>
          </a:bodyPr>
          <a:lstStyle/>
          <a:p>
            <a:pPr algn="justLow" rtl="1">
              <a:lnSpc>
                <a:spcPts val="6000"/>
              </a:lnSpc>
              <a:spcAft>
                <a:spcPts val="0"/>
              </a:spcAft>
            </a:pPr>
            <a:r>
              <a:rPr lang="ar-SA" sz="2800" dirty="0" smtClean="0">
                <a:latin typeface="Alexandria"/>
                <a:ea typeface="Calibri" panose="020F0502020204030204" pitchFamily="34" charset="0"/>
              </a:rPr>
              <a:t>في ختام هذه الجولة الأكاديمية يتضح لنا أن إدارة السمعة المؤسساتية ليست مشروعاً للعلاقات العامة ينتهي بانتهاء الحملة الإعلانية، بل هي انعكاس حقيقي لكل قرار إداري، وكل سلوك موظف، وكل منتج يخرج للسوق. إن السمعة تبنى في سنوات، وتنهار في ثوانٍ، وتستعاد في عقود لذا فإن إدارة السمعة هي مسؤولية مشتركة تبدأ من القمة وتنتهي بأصغر تفصيل في التجربة التي تقدمها للجمهور من خلال تضافر جميع أبعاد إدارة السمعة.</a:t>
            </a:r>
          </a:p>
        </p:txBody>
      </p:sp>
    </p:spTree>
    <p:extLst>
      <p:ext uri="{BB962C8B-B14F-4D97-AF65-F5344CB8AC3E}">
        <p14:creationId xmlns:p14="http://schemas.microsoft.com/office/powerpoint/2010/main" val="2433459408"/>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randombar(horizont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25"/>
                                        </p:tgtEl>
                                        <p:attrNameLst>
                                          <p:attrName>style.visibility</p:attrName>
                                        </p:attrNameLst>
                                      </p:cBhvr>
                                      <p:to>
                                        <p:strVal val="visible"/>
                                      </p:to>
                                    </p:set>
                                    <p:animEffect transition="in" filter="randombar(horizontal)">
                                      <p:cBhvr>
                                        <p:cTn id="12" dur="500"/>
                                        <p:tgtEl>
                                          <p:spTgt spid="25"/>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12"/>
                                        </p:tgtEl>
                                        <p:attrNameLst>
                                          <p:attrName>style.visibility</p:attrName>
                                        </p:attrNameLst>
                                      </p:cBhvr>
                                      <p:to>
                                        <p:strVal val="visible"/>
                                      </p:to>
                                    </p:set>
                                    <p:animEffect transition="in" filter="randombar(horizontal)">
                                      <p:cBhvr>
                                        <p:cTn id="17"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3" grpId="0"/>
      <p:bldP spid="12" grpId="0"/>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flipV="1">
            <a:off x="2362344" y="477520"/>
            <a:ext cx="8041496" cy="76525"/>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450176" y="1155869"/>
            <a:ext cx="11289540" cy="52744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ts val="4000"/>
              </a:lnSpc>
            </a:pPr>
            <a:endParaRPr lang="en-US" sz="2800" dirty="0">
              <a:solidFill>
                <a:schemeClr val="tx1"/>
              </a:solidFill>
              <a:latin typeface="Alexandria"/>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مستطيل 2"/>
          <p:cNvSpPr/>
          <p:nvPr/>
        </p:nvSpPr>
        <p:spPr>
          <a:xfrm>
            <a:off x="10129519" y="89590"/>
            <a:ext cx="1797009" cy="816827"/>
          </a:xfrm>
          <a:prstGeom prst="rect">
            <a:avLst/>
          </a:prstGeom>
        </p:spPr>
        <p:txBody>
          <a:bodyPr wrap="square">
            <a:spAutoFit/>
          </a:bodyPr>
          <a:lstStyle/>
          <a:p>
            <a:pPr algn="r" rtl="1">
              <a:lnSpc>
                <a:spcPct val="107000"/>
              </a:lnSpc>
              <a:spcAft>
                <a:spcPts val="800"/>
              </a:spcAft>
            </a:pPr>
            <a:r>
              <a:rPr lang="ar-SA" sz="4400" b="1" dirty="0" smtClean="0">
                <a:solidFill>
                  <a:srgbClr val="00AEEF"/>
                </a:solidFill>
                <a:latin typeface="Alexandria"/>
                <a:ea typeface="Calibri" panose="020F0502020204030204" pitchFamily="34" charset="0"/>
              </a:rPr>
              <a:t>الخاتمة</a:t>
            </a:r>
            <a:endParaRPr lang="en-US" sz="4000" b="1" dirty="0">
              <a:solidFill>
                <a:srgbClr val="00AEEF"/>
              </a:solidFill>
              <a:latin typeface="Alexandria"/>
              <a:ea typeface="Calibri" panose="020F0502020204030204" pitchFamily="34" charset="0"/>
              <a:cs typeface="Arial" panose="020B0604020202020204" pitchFamily="34" charset="0"/>
            </a:endParaRPr>
          </a:p>
        </p:txBody>
      </p:sp>
      <p:pic>
        <p:nvPicPr>
          <p:cNvPr id="2" name="صورة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50176" y="1155869"/>
            <a:ext cx="11289540" cy="5274416"/>
          </a:xfrm>
          <a:prstGeom prst="rect">
            <a:avLst/>
          </a:prstGeom>
        </p:spPr>
      </p:pic>
      <p:sp>
        <p:nvSpPr>
          <p:cNvPr id="8" name="Rectangle: Rounded Corners 33"/>
          <p:cNvSpPr/>
          <p:nvPr/>
        </p:nvSpPr>
        <p:spPr>
          <a:xfrm>
            <a:off x="-246760" y="5503123"/>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dirty="0" smtClean="0">
                <a:solidFill>
                  <a:schemeClr val="bg1"/>
                </a:solidFill>
                <a:latin typeface="Alexandria"/>
              </a:rPr>
              <a:t>Second </a:t>
            </a:r>
            <a:r>
              <a:rPr lang="en-US" sz="2800" dirty="0">
                <a:solidFill>
                  <a:schemeClr val="bg1"/>
                </a:solidFill>
                <a:latin typeface="Alexandria"/>
              </a:rPr>
              <a:t>Lecture</a:t>
            </a:r>
            <a:endParaRPr lang="en-US" sz="2800" b="1" dirty="0">
              <a:solidFill>
                <a:schemeClr val="bg1"/>
              </a:solidFill>
              <a:latin typeface="Alexandria"/>
              <a:cs typeface="Alexandria" charset="0"/>
            </a:endParaRPr>
          </a:p>
        </p:txBody>
      </p:sp>
    </p:spTree>
    <p:extLst>
      <p:ext uri="{BB962C8B-B14F-4D97-AF65-F5344CB8AC3E}">
        <p14:creationId xmlns:p14="http://schemas.microsoft.com/office/powerpoint/2010/main" val="2068825840"/>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randombar(horizont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nodeType="click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randombar(horizontal)">
                                      <p:cBhvr>
                                        <p:cTn id="12"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214369" cy="66091"/>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319431" y="1711848"/>
            <a:ext cx="8776755" cy="493429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ts val="7000"/>
              </a:lnSpc>
            </a:pPr>
            <a:r>
              <a:rPr lang="ar-SA" sz="2800" b="1" u="sng" dirty="0" smtClean="0">
                <a:solidFill>
                  <a:schemeClr val="tx1"/>
                </a:solidFill>
                <a:latin typeface="Alexandria"/>
              </a:rPr>
              <a:t>ستتمحور المحاضرة القادمة حول الأمور الآتية:</a:t>
            </a:r>
          </a:p>
          <a:p>
            <a:pPr marL="457200" indent="-457200" algn="justLow" rtl="1">
              <a:lnSpc>
                <a:spcPts val="7000"/>
              </a:lnSpc>
              <a:buFont typeface="Arial" panose="020B0604020202020204" pitchFamily="34" charset="0"/>
              <a:buChar char="•"/>
            </a:pPr>
            <a:r>
              <a:rPr lang="ar-SA" sz="2800" dirty="0" smtClean="0">
                <a:solidFill>
                  <a:schemeClr val="tx1"/>
                </a:solidFill>
                <a:latin typeface="Alexandria"/>
              </a:rPr>
              <a:t>خطوات بناء السمعة المؤسساتية:</a:t>
            </a:r>
            <a:endParaRPr lang="ar-SA" sz="2800" dirty="0">
              <a:solidFill>
                <a:schemeClr val="tx1"/>
              </a:solidFill>
              <a:latin typeface="Alexandria"/>
            </a:endParaRPr>
          </a:p>
          <a:p>
            <a:pPr marL="457200" indent="-457200" algn="justLow" rtl="1">
              <a:lnSpc>
                <a:spcPts val="7000"/>
              </a:lnSpc>
              <a:buFont typeface="Arial" panose="020B0604020202020204" pitchFamily="34" charset="0"/>
              <a:buChar char="•"/>
            </a:pPr>
            <a:r>
              <a:rPr lang="ar-SA" sz="2800" dirty="0" smtClean="0">
                <a:solidFill>
                  <a:schemeClr val="tx1"/>
                </a:solidFill>
                <a:latin typeface="Alexandria"/>
              </a:rPr>
              <a:t>معوقات بناء السمعة المؤسساتية.</a:t>
            </a:r>
            <a:endParaRPr lang="ar-SA" sz="2800" dirty="0">
              <a:solidFill>
                <a:schemeClr val="tx1"/>
              </a:solidFill>
              <a:latin typeface="Alexandria"/>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Rectangle: Rounded Corners 33"/>
          <p:cNvSpPr/>
          <p:nvPr/>
        </p:nvSpPr>
        <p:spPr>
          <a:xfrm>
            <a:off x="-325733" y="5889522"/>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dirty="0">
                <a:solidFill>
                  <a:schemeClr val="bg1"/>
                </a:solidFill>
                <a:latin typeface="Alexandria"/>
              </a:rPr>
              <a:t>S</a:t>
            </a:r>
            <a:r>
              <a:rPr lang="en-US" sz="2800" dirty="0" smtClean="0">
                <a:solidFill>
                  <a:schemeClr val="bg1"/>
                </a:solidFill>
                <a:latin typeface="Alexandria"/>
              </a:rPr>
              <a:t>econd </a:t>
            </a:r>
            <a:r>
              <a:rPr lang="en-US" sz="2800" dirty="0">
                <a:solidFill>
                  <a:schemeClr val="bg1"/>
                </a:solidFill>
                <a:latin typeface="Alexandria"/>
              </a:rPr>
              <a:t>Lecture</a:t>
            </a:r>
            <a:endParaRPr lang="en-US" sz="2800" b="1" dirty="0">
              <a:solidFill>
                <a:schemeClr val="bg1"/>
              </a:solidFill>
              <a:latin typeface="Alexandria"/>
              <a:cs typeface="Alexandria" charset="0"/>
            </a:endParaRPr>
          </a:p>
        </p:txBody>
      </p:sp>
      <p:sp>
        <p:nvSpPr>
          <p:cNvPr id="3" name="مستطيل 2"/>
          <p:cNvSpPr/>
          <p:nvPr/>
        </p:nvSpPr>
        <p:spPr>
          <a:xfrm>
            <a:off x="2139671" y="833005"/>
            <a:ext cx="7595119" cy="764184"/>
          </a:xfrm>
          <a:prstGeom prst="rect">
            <a:avLst/>
          </a:prstGeom>
        </p:spPr>
        <p:txBody>
          <a:bodyPr wrap="square">
            <a:spAutoFit/>
          </a:bodyPr>
          <a:lstStyle/>
          <a:p>
            <a:pPr algn="ctr" rtl="1">
              <a:lnSpc>
                <a:spcPct val="107000"/>
              </a:lnSpc>
              <a:spcAft>
                <a:spcPts val="800"/>
              </a:spcAft>
            </a:pPr>
            <a:r>
              <a:rPr lang="ar-SA" sz="4400" b="1" dirty="0" smtClean="0">
                <a:solidFill>
                  <a:srgbClr val="00AEEF"/>
                </a:solidFill>
                <a:latin typeface="Alexandria"/>
                <a:ea typeface="Calibri" panose="020F0502020204030204" pitchFamily="34" charset="0"/>
              </a:rPr>
              <a:t>موضوعات المحاضرة القادمة</a:t>
            </a:r>
            <a:endParaRPr lang="en-US" sz="4000" b="1" dirty="0">
              <a:solidFill>
                <a:srgbClr val="00AEEF"/>
              </a:solidFill>
              <a:latin typeface="Alexandria"/>
              <a:ea typeface="Calibri" panose="020F0502020204030204" pitchFamily="34" charset="0"/>
              <a:cs typeface="Arial" panose="020B0604020202020204" pitchFamily="34" charset="0"/>
            </a:endParaRPr>
          </a:p>
        </p:txBody>
      </p:sp>
      <p:grpSp>
        <p:nvGrpSpPr>
          <p:cNvPr id="9" name="Google Shape;5364;p51"/>
          <p:cNvGrpSpPr/>
          <p:nvPr/>
        </p:nvGrpSpPr>
        <p:grpSpPr>
          <a:xfrm>
            <a:off x="9293602" y="2133600"/>
            <a:ext cx="2713703" cy="3755922"/>
            <a:chOff x="-48237000" y="2342650"/>
            <a:chExt cx="256800" cy="300225"/>
          </a:xfrm>
          <a:solidFill>
            <a:srgbClr val="FF0000"/>
          </a:solidFill>
        </p:grpSpPr>
        <p:sp>
          <p:nvSpPr>
            <p:cNvPr id="10" name="Google Shape;5365;p51"/>
            <p:cNvSpPr/>
            <p:nvPr/>
          </p:nvSpPr>
          <p:spPr>
            <a:xfrm>
              <a:off x="-48237000" y="2342650"/>
              <a:ext cx="256800" cy="300225"/>
            </a:xfrm>
            <a:custGeom>
              <a:avLst/>
              <a:gdLst/>
              <a:ahLst/>
              <a:cxnLst/>
              <a:rect l="l" t="t" r="r" b="b"/>
              <a:pathLst>
                <a:path w="10272" h="12009" extrusionOk="0">
                  <a:moveTo>
                    <a:pt x="4507" y="679"/>
                  </a:moveTo>
                  <a:cubicBezTo>
                    <a:pt x="4774" y="679"/>
                    <a:pt x="5048" y="706"/>
                    <a:pt x="5325" y="762"/>
                  </a:cubicBezTo>
                  <a:cubicBezTo>
                    <a:pt x="6774" y="1077"/>
                    <a:pt x="7940" y="2274"/>
                    <a:pt x="8255" y="3723"/>
                  </a:cubicBezTo>
                  <a:cubicBezTo>
                    <a:pt x="8381" y="4227"/>
                    <a:pt x="8381" y="4763"/>
                    <a:pt x="8318" y="5267"/>
                  </a:cubicBezTo>
                  <a:cubicBezTo>
                    <a:pt x="8318" y="5330"/>
                    <a:pt x="8318" y="5424"/>
                    <a:pt x="8350" y="5487"/>
                  </a:cubicBezTo>
                  <a:lnTo>
                    <a:pt x="9263" y="7220"/>
                  </a:lnTo>
                  <a:cubicBezTo>
                    <a:pt x="9389" y="7441"/>
                    <a:pt x="9232" y="7756"/>
                    <a:pt x="8980" y="7756"/>
                  </a:cubicBezTo>
                  <a:lnTo>
                    <a:pt x="8034" y="7756"/>
                  </a:lnTo>
                  <a:cubicBezTo>
                    <a:pt x="7845" y="7756"/>
                    <a:pt x="7688" y="7913"/>
                    <a:pt x="7688" y="8102"/>
                  </a:cubicBezTo>
                  <a:lnTo>
                    <a:pt x="7688" y="9867"/>
                  </a:lnTo>
                  <a:lnTo>
                    <a:pt x="5892" y="9867"/>
                  </a:lnTo>
                  <a:cubicBezTo>
                    <a:pt x="5703" y="9867"/>
                    <a:pt x="5546" y="10024"/>
                    <a:pt x="5546" y="10213"/>
                  </a:cubicBezTo>
                  <a:lnTo>
                    <a:pt x="5546" y="11284"/>
                  </a:lnTo>
                  <a:lnTo>
                    <a:pt x="2049" y="11284"/>
                  </a:lnTo>
                  <a:lnTo>
                    <a:pt x="2049" y="7693"/>
                  </a:lnTo>
                  <a:cubicBezTo>
                    <a:pt x="2049" y="7598"/>
                    <a:pt x="2017" y="7504"/>
                    <a:pt x="1923" y="7441"/>
                  </a:cubicBezTo>
                  <a:cubicBezTo>
                    <a:pt x="1103" y="6685"/>
                    <a:pt x="631" y="5645"/>
                    <a:pt x="631" y="4542"/>
                  </a:cubicBezTo>
                  <a:cubicBezTo>
                    <a:pt x="631" y="2387"/>
                    <a:pt x="2372" y="679"/>
                    <a:pt x="4507" y="679"/>
                  </a:cubicBezTo>
                  <a:close/>
                  <a:moveTo>
                    <a:pt x="4570" y="0"/>
                  </a:moveTo>
                  <a:cubicBezTo>
                    <a:pt x="2059" y="0"/>
                    <a:pt x="1" y="1999"/>
                    <a:pt x="1" y="4542"/>
                  </a:cubicBezTo>
                  <a:cubicBezTo>
                    <a:pt x="1" y="5802"/>
                    <a:pt x="505" y="7000"/>
                    <a:pt x="1418" y="7850"/>
                  </a:cubicBezTo>
                  <a:lnTo>
                    <a:pt x="1418" y="11631"/>
                  </a:lnTo>
                  <a:cubicBezTo>
                    <a:pt x="1418" y="11851"/>
                    <a:pt x="1576" y="12009"/>
                    <a:pt x="1765" y="12009"/>
                  </a:cubicBezTo>
                  <a:lnTo>
                    <a:pt x="5987" y="12009"/>
                  </a:lnTo>
                  <a:cubicBezTo>
                    <a:pt x="6176" y="12009"/>
                    <a:pt x="6333" y="11851"/>
                    <a:pt x="6333" y="11631"/>
                  </a:cubicBezTo>
                  <a:lnTo>
                    <a:pt x="6333" y="10591"/>
                  </a:lnTo>
                  <a:lnTo>
                    <a:pt x="8097" y="10591"/>
                  </a:lnTo>
                  <a:cubicBezTo>
                    <a:pt x="8287" y="10591"/>
                    <a:pt x="8444" y="10434"/>
                    <a:pt x="8444" y="10213"/>
                  </a:cubicBezTo>
                  <a:lnTo>
                    <a:pt x="8444" y="8449"/>
                  </a:lnTo>
                  <a:lnTo>
                    <a:pt x="9043" y="8449"/>
                  </a:lnTo>
                  <a:cubicBezTo>
                    <a:pt x="9799" y="8417"/>
                    <a:pt x="10271" y="7598"/>
                    <a:pt x="9925" y="6874"/>
                  </a:cubicBezTo>
                  <a:lnTo>
                    <a:pt x="9043" y="5267"/>
                  </a:lnTo>
                  <a:cubicBezTo>
                    <a:pt x="9137" y="4700"/>
                    <a:pt x="9137" y="4164"/>
                    <a:pt x="9011" y="3597"/>
                  </a:cubicBezTo>
                  <a:cubicBezTo>
                    <a:pt x="8665" y="1864"/>
                    <a:pt x="7247" y="510"/>
                    <a:pt x="5546" y="100"/>
                  </a:cubicBezTo>
                  <a:cubicBezTo>
                    <a:pt x="5215" y="33"/>
                    <a:pt x="4889" y="0"/>
                    <a:pt x="4570" y="0"/>
                  </a:cubicBezTo>
                  <a:close/>
                </a:path>
              </a:pathLst>
            </a:custGeom>
            <a:grpFill/>
            <a:ln>
              <a:noFill/>
            </a:ln>
          </p:spPr>
          <p:txBody>
            <a:bodyPr spcFirstLastPara="1" wrap="square" lIns="121900" tIns="121900" rIns="121900" bIns="121900" anchor="ctr" anchorCtr="0">
              <a:noAutofit/>
            </a:bodyPr>
            <a:lstStyle/>
            <a:p>
              <a:endParaRPr sz="1865">
                <a:solidFill>
                  <a:srgbClr val="FF0000"/>
                </a:solidFill>
              </a:endParaRPr>
            </a:p>
          </p:txBody>
        </p:sp>
        <p:sp>
          <p:nvSpPr>
            <p:cNvPr id="11" name="Google Shape;5366;p51"/>
            <p:cNvSpPr/>
            <p:nvPr/>
          </p:nvSpPr>
          <p:spPr>
            <a:xfrm>
              <a:off x="-48195250" y="2377425"/>
              <a:ext cx="144150" cy="140225"/>
            </a:xfrm>
            <a:custGeom>
              <a:avLst/>
              <a:gdLst/>
              <a:ahLst/>
              <a:cxnLst/>
              <a:rect l="l" t="t" r="r" b="b"/>
              <a:pathLst>
                <a:path w="5766" h="5609" extrusionOk="0">
                  <a:moveTo>
                    <a:pt x="3214" y="757"/>
                  </a:moveTo>
                  <a:lnTo>
                    <a:pt x="3214" y="883"/>
                  </a:lnTo>
                  <a:cubicBezTo>
                    <a:pt x="3214" y="1040"/>
                    <a:pt x="3277" y="1135"/>
                    <a:pt x="3435" y="1198"/>
                  </a:cubicBezTo>
                  <a:cubicBezTo>
                    <a:pt x="3624" y="1261"/>
                    <a:pt x="3844" y="1387"/>
                    <a:pt x="4002" y="1513"/>
                  </a:cubicBezTo>
                  <a:cubicBezTo>
                    <a:pt x="4061" y="1553"/>
                    <a:pt x="4146" y="1593"/>
                    <a:pt x="4233" y="1593"/>
                  </a:cubicBezTo>
                  <a:cubicBezTo>
                    <a:pt x="4283" y="1593"/>
                    <a:pt x="4333" y="1579"/>
                    <a:pt x="4380" y="1545"/>
                  </a:cubicBezTo>
                  <a:lnTo>
                    <a:pt x="4506" y="1482"/>
                  </a:lnTo>
                  <a:lnTo>
                    <a:pt x="4852" y="2049"/>
                  </a:lnTo>
                  <a:lnTo>
                    <a:pt x="4726" y="2143"/>
                  </a:lnTo>
                  <a:cubicBezTo>
                    <a:pt x="4632" y="2206"/>
                    <a:pt x="4537" y="2364"/>
                    <a:pt x="4569" y="2490"/>
                  </a:cubicBezTo>
                  <a:cubicBezTo>
                    <a:pt x="4632" y="2710"/>
                    <a:pt x="4632" y="2899"/>
                    <a:pt x="4569" y="3120"/>
                  </a:cubicBezTo>
                  <a:cubicBezTo>
                    <a:pt x="4537" y="3277"/>
                    <a:pt x="4632" y="3403"/>
                    <a:pt x="4726" y="3466"/>
                  </a:cubicBezTo>
                  <a:lnTo>
                    <a:pt x="4852" y="3561"/>
                  </a:lnTo>
                  <a:lnTo>
                    <a:pt x="4506" y="4159"/>
                  </a:lnTo>
                  <a:lnTo>
                    <a:pt x="4380" y="4065"/>
                  </a:lnTo>
                  <a:cubicBezTo>
                    <a:pt x="4323" y="4037"/>
                    <a:pt x="4260" y="4021"/>
                    <a:pt x="4199" y="4021"/>
                  </a:cubicBezTo>
                  <a:cubicBezTo>
                    <a:pt x="4125" y="4021"/>
                    <a:pt x="4054" y="4044"/>
                    <a:pt x="4002" y="4096"/>
                  </a:cubicBezTo>
                  <a:cubicBezTo>
                    <a:pt x="3844" y="4254"/>
                    <a:pt x="3624" y="4348"/>
                    <a:pt x="3435" y="4411"/>
                  </a:cubicBezTo>
                  <a:cubicBezTo>
                    <a:pt x="3277" y="4475"/>
                    <a:pt x="3214" y="4632"/>
                    <a:pt x="3214" y="4727"/>
                  </a:cubicBezTo>
                  <a:lnTo>
                    <a:pt x="3214" y="4853"/>
                  </a:lnTo>
                  <a:lnTo>
                    <a:pt x="2489" y="4853"/>
                  </a:lnTo>
                  <a:lnTo>
                    <a:pt x="2489" y="4727"/>
                  </a:lnTo>
                  <a:cubicBezTo>
                    <a:pt x="2489" y="4569"/>
                    <a:pt x="2426" y="4475"/>
                    <a:pt x="2269" y="4411"/>
                  </a:cubicBezTo>
                  <a:cubicBezTo>
                    <a:pt x="2048" y="4348"/>
                    <a:pt x="1859" y="4222"/>
                    <a:pt x="1702" y="4096"/>
                  </a:cubicBezTo>
                  <a:cubicBezTo>
                    <a:pt x="1622" y="4057"/>
                    <a:pt x="1530" y="4017"/>
                    <a:pt x="1449" y="4017"/>
                  </a:cubicBezTo>
                  <a:cubicBezTo>
                    <a:pt x="1402" y="4017"/>
                    <a:pt x="1358" y="4030"/>
                    <a:pt x="1324" y="4065"/>
                  </a:cubicBezTo>
                  <a:lnTo>
                    <a:pt x="1198" y="4159"/>
                  </a:lnTo>
                  <a:lnTo>
                    <a:pt x="851" y="3561"/>
                  </a:lnTo>
                  <a:lnTo>
                    <a:pt x="946" y="3466"/>
                  </a:lnTo>
                  <a:cubicBezTo>
                    <a:pt x="1072" y="3403"/>
                    <a:pt x="1166" y="3246"/>
                    <a:pt x="1103" y="3120"/>
                  </a:cubicBezTo>
                  <a:cubicBezTo>
                    <a:pt x="1072" y="2899"/>
                    <a:pt x="1072" y="2710"/>
                    <a:pt x="1103" y="2490"/>
                  </a:cubicBezTo>
                  <a:cubicBezTo>
                    <a:pt x="1166" y="2332"/>
                    <a:pt x="1072" y="2206"/>
                    <a:pt x="946" y="2143"/>
                  </a:cubicBezTo>
                  <a:lnTo>
                    <a:pt x="851" y="2049"/>
                  </a:lnTo>
                  <a:lnTo>
                    <a:pt x="1198" y="1482"/>
                  </a:lnTo>
                  <a:lnTo>
                    <a:pt x="1324" y="1545"/>
                  </a:lnTo>
                  <a:cubicBezTo>
                    <a:pt x="1366" y="1573"/>
                    <a:pt x="1421" y="1588"/>
                    <a:pt x="1481" y="1588"/>
                  </a:cubicBezTo>
                  <a:cubicBezTo>
                    <a:pt x="1553" y="1588"/>
                    <a:pt x="1632" y="1565"/>
                    <a:pt x="1702" y="1513"/>
                  </a:cubicBezTo>
                  <a:cubicBezTo>
                    <a:pt x="1859" y="1356"/>
                    <a:pt x="2048" y="1261"/>
                    <a:pt x="2269" y="1198"/>
                  </a:cubicBezTo>
                  <a:cubicBezTo>
                    <a:pt x="2426" y="1135"/>
                    <a:pt x="2489" y="977"/>
                    <a:pt x="2489" y="883"/>
                  </a:cubicBezTo>
                  <a:lnTo>
                    <a:pt x="2489" y="757"/>
                  </a:lnTo>
                  <a:close/>
                  <a:moveTo>
                    <a:pt x="2174" y="1"/>
                  </a:moveTo>
                  <a:cubicBezTo>
                    <a:pt x="1985" y="1"/>
                    <a:pt x="1828" y="158"/>
                    <a:pt x="1828" y="379"/>
                  </a:cubicBezTo>
                  <a:lnTo>
                    <a:pt x="1828" y="599"/>
                  </a:lnTo>
                  <a:cubicBezTo>
                    <a:pt x="1702" y="631"/>
                    <a:pt x="1576" y="725"/>
                    <a:pt x="1513" y="788"/>
                  </a:cubicBezTo>
                  <a:lnTo>
                    <a:pt x="1324" y="694"/>
                  </a:lnTo>
                  <a:cubicBezTo>
                    <a:pt x="1265" y="658"/>
                    <a:pt x="1192" y="641"/>
                    <a:pt x="1122" y="641"/>
                  </a:cubicBezTo>
                  <a:cubicBezTo>
                    <a:pt x="1004" y="641"/>
                    <a:pt x="890" y="690"/>
                    <a:pt x="851" y="788"/>
                  </a:cubicBezTo>
                  <a:lnTo>
                    <a:pt x="126" y="2017"/>
                  </a:lnTo>
                  <a:cubicBezTo>
                    <a:pt x="63" y="2175"/>
                    <a:pt x="95" y="2427"/>
                    <a:pt x="253" y="2490"/>
                  </a:cubicBezTo>
                  <a:lnTo>
                    <a:pt x="442" y="2616"/>
                  </a:lnTo>
                  <a:lnTo>
                    <a:pt x="442" y="2994"/>
                  </a:lnTo>
                  <a:lnTo>
                    <a:pt x="253" y="3120"/>
                  </a:lnTo>
                  <a:cubicBezTo>
                    <a:pt x="95" y="3214"/>
                    <a:pt x="0" y="3435"/>
                    <a:pt x="126" y="3592"/>
                  </a:cubicBezTo>
                  <a:lnTo>
                    <a:pt x="851" y="4821"/>
                  </a:lnTo>
                  <a:cubicBezTo>
                    <a:pt x="894" y="4928"/>
                    <a:pt x="1024" y="4991"/>
                    <a:pt x="1152" y="4991"/>
                  </a:cubicBezTo>
                  <a:cubicBezTo>
                    <a:pt x="1213" y="4991"/>
                    <a:pt x="1273" y="4977"/>
                    <a:pt x="1324" y="4947"/>
                  </a:cubicBezTo>
                  <a:lnTo>
                    <a:pt x="1513" y="4821"/>
                  </a:lnTo>
                  <a:cubicBezTo>
                    <a:pt x="1639" y="4884"/>
                    <a:pt x="1733" y="4979"/>
                    <a:pt x="1828" y="5010"/>
                  </a:cubicBezTo>
                  <a:lnTo>
                    <a:pt x="1828" y="5262"/>
                  </a:lnTo>
                  <a:cubicBezTo>
                    <a:pt x="1828" y="5451"/>
                    <a:pt x="1985" y="5609"/>
                    <a:pt x="2174" y="5609"/>
                  </a:cubicBezTo>
                  <a:lnTo>
                    <a:pt x="3592" y="5609"/>
                  </a:lnTo>
                  <a:cubicBezTo>
                    <a:pt x="3781" y="5609"/>
                    <a:pt x="3939" y="5451"/>
                    <a:pt x="3939" y="5262"/>
                  </a:cubicBezTo>
                  <a:lnTo>
                    <a:pt x="3939" y="5010"/>
                  </a:lnTo>
                  <a:cubicBezTo>
                    <a:pt x="4065" y="4979"/>
                    <a:pt x="4191" y="4884"/>
                    <a:pt x="4254" y="4821"/>
                  </a:cubicBezTo>
                  <a:lnTo>
                    <a:pt x="4474" y="4947"/>
                  </a:lnTo>
                  <a:cubicBezTo>
                    <a:pt x="4524" y="4967"/>
                    <a:pt x="4580" y="4978"/>
                    <a:pt x="4637" y="4978"/>
                  </a:cubicBezTo>
                  <a:cubicBezTo>
                    <a:pt x="4759" y="4978"/>
                    <a:pt x="4882" y="4929"/>
                    <a:pt x="4947" y="4821"/>
                  </a:cubicBezTo>
                  <a:lnTo>
                    <a:pt x="5640" y="3592"/>
                  </a:lnTo>
                  <a:cubicBezTo>
                    <a:pt x="5734" y="3435"/>
                    <a:pt x="5671" y="3214"/>
                    <a:pt x="5514" y="3120"/>
                  </a:cubicBezTo>
                  <a:lnTo>
                    <a:pt x="5325" y="2994"/>
                  </a:lnTo>
                  <a:lnTo>
                    <a:pt x="5325" y="2616"/>
                  </a:lnTo>
                  <a:lnTo>
                    <a:pt x="5514" y="2490"/>
                  </a:lnTo>
                  <a:cubicBezTo>
                    <a:pt x="5671" y="2427"/>
                    <a:pt x="5766" y="2206"/>
                    <a:pt x="5640" y="2017"/>
                  </a:cubicBezTo>
                  <a:lnTo>
                    <a:pt x="4947" y="788"/>
                  </a:lnTo>
                  <a:cubicBezTo>
                    <a:pt x="4887" y="689"/>
                    <a:pt x="4777" y="627"/>
                    <a:pt x="4664" y="627"/>
                  </a:cubicBezTo>
                  <a:cubicBezTo>
                    <a:pt x="4598" y="627"/>
                    <a:pt x="4532" y="648"/>
                    <a:pt x="4474" y="694"/>
                  </a:cubicBezTo>
                  <a:lnTo>
                    <a:pt x="4254" y="788"/>
                  </a:lnTo>
                  <a:cubicBezTo>
                    <a:pt x="4159" y="725"/>
                    <a:pt x="4033" y="631"/>
                    <a:pt x="3939" y="599"/>
                  </a:cubicBezTo>
                  <a:lnTo>
                    <a:pt x="3939" y="379"/>
                  </a:lnTo>
                  <a:cubicBezTo>
                    <a:pt x="3939" y="158"/>
                    <a:pt x="3781" y="1"/>
                    <a:pt x="3592" y="1"/>
                  </a:cubicBezTo>
                  <a:close/>
                </a:path>
              </a:pathLst>
            </a:custGeom>
            <a:grpFill/>
            <a:ln>
              <a:noFill/>
            </a:ln>
          </p:spPr>
          <p:txBody>
            <a:bodyPr spcFirstLastPara="1" wrap="square" lIns="121900" tIns="121900" rIns="121900" bIns="121900" anchor="ctr" anchorCtr="0">
              <a:noAutofit/>
            </a:bodyPr>
            <a:lstStyle/>
            <a:p>
              <a:endParaRPr sz="1865">
                <a:solidFill>
                  <a:srgbClr val="FF0000"/>
                </a:solidFill>
              </a:endParaRPr>
            </a:p>
          </p:txBody>
        </p:sp>
        <p:sp>
          <p:nvSpPr>
            <p:cNvPr id="12" name="Google Shape;5367;p51"/>
            <p:cNvSpPr/>
            <p:nvPr/>
          </p:nvSpPr>
          <p:spPr>
            <a:xfrm>
              <a:off x="-48150350" y="2422325"/>
              <a:ext cx="52775" cy="52800"/>
            </a:xfrm>
            <a:custGeom>
              <a:avLst/>
              <a:gdLst/>
              <a:ahLst/>
              <a:cxnLst/>
              <a:rect l="l" t="t" r="r" b="b"/>
              <a:pathLst>
                <a:path w="2111" h="2112" extrusionOk="0">
                  <a:moveTo>
                    <a:pt x="1040" y="662"/>
                  </a:moveTo>
                  <a:cubicBezTo>
                    <a:pt x="1260" y="662"/>
                    <a:pt x="1418" y="820"/>
                    <a:pt x="1418" y="1009"/>
                  </a:cubicBezTo>
                  <a:cubicBezTo>
                    <a:pt x="1418" y="1198"/>
                    <a:pt x="1260" y="1355"/>
                    <a:pt x="1040" y="1355"/>
                  </a:cubicBezTo>
                  <a:cubicBezTo>
                    <a:pt x="851" y="1355"/>
                    <a:pt x="693" y="1198"/>
                    <a:pt x="693" y="1009"/>
                  </a:cubicBezTo>
                  <a:cubicBezTo>
                    <a:pt x="693" y="820"/>
                    <a:pt x="851" y="662"/>
                    <a:pt x="1040" y="662"/>
                  </a:cubicBezTo>
                  <a:close/>
                  <a:moveTo>
                    <a:pt x="1040" y="1"/>
                  </a:moveTo>
                  <a:cubicBezTo>
                    <a:pt x="473" y="1"/>
                    <a:pt x="0" y="473"/>
                    <a:pt x="0" y="1040"/>
                  </a:cubicBezTo>
                  <a:cubicBezTo>
                    <a:pt x="0" y="1639"/>
                    <a:pt x="473" y="2111"/>
                    <a:pt x="1040" y="2111"/>
                  </a:cubicBezTo>
                  <a:cubicBezTo>
                    <a:pt x="1639" y="2111"/>
                    <a:pt x="2111" y="1639"/>
                    <a:pt x="2111" y="1040"/>
                  </a:cubicBezTo>
                  <a:cubicBezTo>
                    <a:pt x="2111" y="473"/>
                    <a:pt x="1639" y="1"/>
                    <a:pt x="1040" y="1"/>
                  </a:cubicBezTo>
                  <a:close/>
                </a:path>
              </a:pathLst>
            </a:custGeom>
            <a:grpFill/>
            <a:ln>
              <a:noFill/>
            </a:ln>
          </p:spPr>
          <p:txBody>
            <a:bodyPr spcFirstLastPara="1" wrap="square" lIns="121900" tIns="121900" rIns="121900" bIns="121900" anchor="ctr" anchorCtr="0">
              <a:noAutofit/>
            </a:bodyPr>
            <a:lstStyle/>
            <a:p>
              <a:endParaRPr sz="1865">
                <a:solidFill>
                  <a:srgbClr val="FF0000"/>
                </a:solidFill>
              </a:endParaRPr>
            </a:p>
          </p:txBody>
        </p:sp>
      </p:grpSp>
    </p:spTree>
    <p:extLst>
      <p:ext uri="{BB962C8B-B14F-4D97-AF65-F5344CB8AC3E}">
        <p14:creationId xmlns:p14="http://schemas.microsoft.com/office/powerpoint/2010/main" val="2976012389"/>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randombar(horizont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nodeType="clickEffect">
                                  <p:stCondLst>
                                    <p:cond delay="0"/>
                                  </p:stCondLst>
                                  <p:childTnLst>
                                    <p:set>
                                      <p:cBhvr>
                                        <p:cTn id="11" dur="1" fill="hold">
                                          <p:stCondLst>
                                            <p:cond delay="0"/>
                                          </p:stCondLst>
                                        </p:cTn>
                                        <p:tgtEl>
                                          <p:spTgt spid="9"/>
                                        </p:tgtEl>
                                        <p:attrNameLst>
                                          <p:attrName>style.visibility</p:attrName>
                                        </p:attrNameLst>
                                      </p:cBhvr>
                                      <p:to>
                                        <p:strVal val="visible"/>
                                      </p:to>
                                    </p:set>
                                    <p:animEffect transition="in" filter="randombar(horizontal)">
                                      <p:cBhvr>
                                        <p:cTn id="12" dur="500"/>
                                        <p:tgtEl>
                                          <p:spTgt spid="9"/>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25"/>
                                        </p:tgtEl>
                                        <p:attrNameLst>
                                          <p:attrName>style.visibility</p:attrName>
                                        </p:attrNameLst>
                                      </p:cBhvr>
                                      <p:to>
                                        <p:strVal val="visible"/>
                                      </p:to>
                                    </p:set>
                                    <p:animEffect transition="in" filter="randombar(horizontal)">
                                      <p:cBhvr>
                                        <p:cTn id="17" dur="500"/>
                                        <p:tgtEl>
                                          <p:spTgt spid="25"/>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nodeType="clickEffect">
                                  <p:stCondLst>
                                    <p:cond delay="0"/>
                                  </p:stCondLst>
                                  <p:childTnLst>
                                    <p:set>
                                      <p:cBhvr>
                                        <p:cTn id="21" dur="1" fill="hold">
                                          <p:stCondLst>
                                            <p:cond delay="0"/>
                                          </p:stCondLst>
                                        </p:cTn>
                                        <p:tgtEl>
                                          <p:spTgt spid="25">
                                            <p:txEl>
                                              <p:pRg st="0" end="0"/>
                                            </p:txEl>
                                          </p:spTgt>
                                        </p:tgtEl>
                                        <p:attrNameLst>
                                          <p:attrName>style.visibility</p:attrName>
                                        </p:attrNameLst>
                                      </p:cBhvr>
                                      <p:to>
                                        <p:strVal val="visible"/>
                                      </p:to>
                                    </p:set>
                                    <p:animEffect transition="in" filter="randombar(horizontal)">
                                      <p:cBhvr>
                                        <p:cTn id="22" dur="500"/>
                                        <p:tgtEl>
                                          <p:spTgt spid="25">
                                            <p:txEl>
                                              <p:pRg st="0" end="0"/>
                                            </p:txEl>
                                          </p:spTgt>
                                        </p:tgtEl>
                                      </p:cBhvr>
                                    </p:animEffect>
                                  </p:childTnLst>
                                </p:cTn>
                              </p:par>
                              <p:par>
                                <p:cTn id="23" presetID="14" presetClass="entr" presetSubtype="10" fill="hold" nodeType="withEffect">
                                  <p:stCondLst>
                                    <p:cond delay="0"/>
                                  </p:stCondLst>
                                  <p:childTnLst>
                                    <p:set>
                                      <p:cBhvr>
                                        <p:cTn id="24" dur="1" fill="hold">
                                          <p:stCondLst>
                                            <p:cond delay="0"/>
                                          </p:stCondLst>
                                        </p:cTn>
                                        <p:tgtEl>
                                          <p:spTgt spid="25">
                                            <p:txEl>
                                              <p:pRg st="1" end="1"/>
                                            </p:txEl>
                                          </p:spTgt>
                                        </p:tgtEl>
                                        <p:attrNameLst>
                                          <p:attrName>style.visibility</p:attrName>
                                        </p:attrNameLst>
                                      </p:cBhvr>
                                      <p:to>
                                        <p:strVal val="visible"/>
                                      </p:to>
                                    </p:set>
                                    <p:animEffect transition="in" filter="randombar(horizontal)">
                                      <p:cBhvr>
                                        <p:cTn id="25" dur="500"/>
                                        <p:tgtEl>
                                          <p:spTgt spid="25">
                                            <p:txEl>
                                              <p:pRg st="1" end="1"/>
                                            </p:txEl>
                                          </p:spTgt>
                                        </p:tgtEl>
                                      </p:cBhvr>
                                    </p:animEffect>
                                  </p:childTnLst>
                                </p:cTn>
                              </p:par>
                              <p:par>
                                <p:cTn id="26" presetID="14" presetClass="entr" presetSubtype="10" fill="hold" nodeType="withEffect">
                                  <p:stCondLst>
                                    <p:cond delay="0"/>
                                  </p:stCondLst>
                                  <p:childTnLst>
                                    <p:set>
                                      <p:cBhvr>
                                        <p:cTn id="27" dur="1" fill="hold">
                                          <p:stCondLst>
                                            <p:cond delay="0"/>
                                          </p:stCondLst>
                                        </p:cTn>
                                        <p:tgtEl>
                                          <p:spTgt spid="25">
                                            <p:txEl>
                                              <p:pRg st="2" end="2"/>
                                            </p:txEl>
                                          </p:spTgt>
                                        </p:tgtEl>
                                        <p:attrNameLst>
                                          <p:attrName>style.visibility</p:attrName>
                                        </p:attrNameLst>
                                      </p:cBhvr>
                                      <p:to>
                                        <p:strVal val="visible"/>
                                      </p:to>
                                    </p:set>
                                    <p:animEffect transition="in" filter="randombar(horizontal)">
                                      <p:cBhvr>
                                        <p:cTn id="28" dur="500"/>
                                        <p:tgtEl>
                                          <p:spTgt spid="25">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3" grpId="0"/>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transition spd="slow">
    <p:comb/>
  </p:transition>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مستند" ma:contentTypeID="0x0101006A254F5D6A14094B8840E79896A2F150" ma:contentTypeVersion="15" ma:contentTypeDescription="إنشاء مستند جديد." ma:contentTypeScope="" ma:versionID="07eaf5f1eaebab2c6f15aa49b4c11dfb">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32bd5ce536fce1bea629d05c7f59d499"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3:SharedWithUsers" minOccurs="0"/>
                <xsd:element ref="ns3:SharedWithDetails" minOccurs="0"/>
                <xsd:element ref="ns2:MediaServiceOCR"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علامات الصور"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21"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fbce9ccb-a055-48b1-a76c-139ecd114ee5}"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19" nillable="true" ma:displayName="تمت مشاركته مع"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0" nillable="true" ma:displayName="مشتركة مع تفاصيل"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نوع المحتوى"/>
        <xsd:element ref="dc:title" minOccurs="0" maxOccurs="1" ma:index="4" ma:displayName="العنوان"/>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Props1.xml><?xml version="1.0" encoding="utf-8"?>
<ds:datastoreItem xmlns:ds="http://schemas.openxmlformats.org/officeDocument/2006/customXml" ds:itemID="{506B8325-0230-47B3-A6ED-C5E8C0093915}"/>
</file>

<file path=customXml/itemProps2.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3.xml><?xml version="1.0" encoding="utf-8"?>
<ds:datastoreItem xmlns:ds="http://schemas.openxmlformats.org/officeDocument/2006/customXml" ds:itemID="{ACC9A911-23AF-4D6B-960B-1A780C58D828}">
  <ds:schemaRefs>
    <ds:schemaRef ds:uri="http://schemas.microsoft.com/office/2006/documentManagement/types"/>
    <ds:schemaRef ds:uri="http://schemas.microsoft.com/office/infopath/2007/PartnerControls"/>
    <ds:schemaRef ds:uri="http://purl.org/dc/elements/1.1/"/>
    <ds:schemaRef ds:uri="http://schemas.microsoft.com/office/2006/metadata/properties"/>
    <ds:schemaRef ds:uri="http://purl.org/dc/terms/"/>
    <ds:schemaRef ds:uri="http://schemas.openxmlformats.org/package/2006/metadata/core-properties"/>
    <ds:schemaRef ds:uri="http://purl.org/dc/dcmitype/"/>
    <ds:schemaRef ds:uri="688354b5-287c-4cda-825e-1d7935aea40e"/>
    <ds:schemaRef ds:uri="aca13214-df29-4e3c-a050-857c0bf7bd8e"/>
    <ds:schemaRef ds:uri="http://www.w3.org/XML/1998/namespace"/>
  </ds:schemaRefs>
</ds:datastoreItem>
</file>

<file path=docProps/app.xml><?xml version="1.0" encoding="utf-8"?>
<Properties xmlns="http://schemas.openxmlformats.org/officeDocument/2006/extended-properties" xmlns:vt="http://schemas.openxmlformats.org/officeDocument/2006/docPropsVTypes">
  <TotalTime>3361</TotalTime>
  <Words>1559</Words>
  <Application>Microsoft Office PowerPoint</Application>
  <PresentationFormat>شاشة عريضة</PresentationFormat>
  <Paragraphs>256</Paragraphs>
  <Slides>40</Slides>
  <Notes>3</Notes>
  <HiddenSlides>0</HiddenSlides>
  <MMClips>0</MMClips>
  <ScaleCrop>false</ScaleCrop>
  <HeadingPairs>
    <vt:vector size="6" baseType="variant">
      <vt:variant>
        <vt:lpstr>الخطوط المستخدمة</vt:lpstr>
      </vt:variant>
      <vt:variant>
        <vt:i4>4</vt:i4>
      </vt:variant>
      <vt:variant>
        <vt:lpstr>نسق</vt:lpstr>
      </vt:variant>
      <vt:variant>
        <vt:i4>1</vt:i4>
      </vt:variant>
      <vt:variant>
        <vt:lpstr>عناوين الشرائح</vt:lpstr>
      </vt:variant>
      <vt:variant>
        <vt:i4>40</vt:i4>
      </vt:variant>
    </vt:vector>
  </HeadingPairs>
  <TitlesOfParts>
    <vt:vector size="45" baseType="lpstr">
      <vt:lpstr>Alexandria</vt:lpstr>
      <vt:lpstr>Arial</vt:lpstr>
      <vt:lpstr>Calibri</vt:lpstr>
      <vt:lpstr>Calibri Light</vt:lpstr>
      <vt:lpstr>Office Theme</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VIVOBOOK</cp:lastModifiedBy>
  <cp:revision>173</cp:revision>
  <dcterms:created xsi:type="dcterms:W3CDTF">2023-04-29T09:08:00Z</dcterms:created>
  <dcterms:modified xsi:type="dcterms:W3CDTF">2026-01-26T21:30:29Z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y fmtid="{D5CDD505-2E9C-101B-9397-08002B2CF9AE}" pid="5" name="MediaServiceImageTags">
    <vt:lpwstr/>
  </property>
</Properties>
</file>