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84" r:id="rId2"/>
    <p:sldId id="303" r:id="rId3"/>
    <p:sldId id="349" r:id="rId4"/>
    <p:sldId id="276" r:id="rId5"/>
    <p:sldId id="564" r:id="rId6"/>
    <p:sldId id="565" r:id="rId7"/>
    <p:sldId id="566" r:id="rId8"/>
    <p:sldId id="521" r:id="rId9"/>
    <p:sldId id="567" r:id="rId10"/>
    <p:sldId id="568" r:id="rId11"/>
    <p:sldId id="569" r:id="rId12"/>
    <p:sldId id="570" r:id="rId13"/>
    <p:sldId id="558" r:id="rId14"/>
    <p:sldId id="571" r:id="rId15"/>
    <p:sldId id="561" r:id="rId16"/>
    <p:sldId id="572" r:id="rId17"/>
    <p:sldId id="576" r:id="rId18"/>
    <p:sldId id="579" r:id="rId19"/>
    <p:sldId id="577" r:id="rId20"/>
    <p:sldId id="578" r:id="rId21"/>
    <p:sldId id="580" r:id="rId22"/>
    <p:sldId id="581" r:id="rId23"/>
    <p:sldId id="563" r:id="rId24"/>
    <p:sldId id="57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349"/>
            <p14:sldId id="276"/>
            <p14:sldId id="564"/>
            <p14:sldId id="565"/>
            <p14:sldId id="566"/>
            <p14:sldId id="521"/>
            <p14:sldId id="567"/>
            <p14:sldId id="568"/>
            <p14:sldId id="569"/>
            <p14:sldId id="570"/>
            <p14:sldId id="558"/>
            <p14:sldId id="571"/>
            <p14:sldId id="561"/>
            <p14:sldId id="572"/>
            <p14:sldId id="576"/>
            <p14:sldId id="579"/>
            <p14:sldId id="577"/>
            <p14:sldId id="578"/>
            <p14:sldId id="580"/>
            <p14:sldId id="581"/>
            <p14:sldId id="563"/>
            <p14:sldId id="5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2DC61B-1698-1A75-7FE4-393047C88552}" v="43" dt="2023-09-24T20:43:26.142"/>
    <p1510:client id="{021291E5-0BD8-EA9E-1BB4-6A8A163CDEDB}" v="667" dt="2023-08-29T16:10:11.462"/>
    <p1510:client id="{05A17F0D-DD91-242D-6088-3D66914F2012}" v="1660" dt="2023-09-12T18:14:47.057"/>
    <p1510:client id="{08E487D7-B0E0-7A15-610B-83340C9227F4}" v="101" dt="2023-09-24T08:45:38.598"/>
    <p1510:client id="{1176E7FB-7952-BDDE-1BF3-CF8344E9990C}" v="443" dt="2023-09-12T17:18:43.502"/>
    <p1510:client id="{17AA0ED1-A0DA-3F13-CDFB-3A31D3DBC440}" v="923" dt="2023-09-12T11:16:06.740"/>
    <p1510:client id="{197BA5CB-3418-31A4-CD97-769E0AA3D075}" v="9" dt="2023-09-24T10:47:19.243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F9A7881-86C8-AF81-9086-6EBBE67B0D96}" v="185" dt="2023-09-12T18:29:42.029"/>
    <p1510:client id="{46CB2493-4DD4-6EA3-99EE-01D1C2FC8003}" v="3414" dt="2023-08-31T16:22:27.629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8EEB0CD3-8787-7AB0-3BD1-DB73A8066E0A}" v="32" dt="2023-09-25T08:13:17.898"/>
    <p1510:client id="{90C5C0E6-00FC-5EC2-5620-1A72EB77BC64}" v="2539" dt="2023-09-23T10:07:23.605"/>
    <p1510:client id="{93B27F12-8DF8-5135-EB83-95C732A60885}" v="1908" dt="2023-09-12T19:31:34.673"/>
    <p1510:client id="{9974AAA3-8226-2AEF-CE4E-AA5B2D54117B}" v="1393" dt="2023-09-04T12:38:58.344"/>
    <p1510:client id="{B3686E5F-8B2B-0846-B56B-366789302A6B}" v="12" dt="2023-09-25T06:52:06.174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496950-81AC-2F7C-E54C-A06B60895354}" v="4" dt="2023-09-26T12:45:24.779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A4A83B-C3A0-492A-9B05-A476896870A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Name</a:t>
          </a:r>
          <a:endParaRPr lang="en-US" dirty="0"/>
        </a:p>
      </dgm:t>
    </dgm:pt>
    <dgm:pt modelId="{FDDFDC3A-C352-44C9-A2E2-A81A695ED8A6}" type="parTrans" cxnId="{2F3B117A-810D-42BD-9B51-3AB113B4CD37}">
      <dgm:prSet/>
      <dgm:spPr/>
      <dgm:t>
        <a:bodyPr/>
        <a:lstStyle/>
        <a:p>
          <a:endParaRPr lang="en-US"/>
        </a:p>
      </dgm:t>
    </dgm:pt>
    <dgm:pt modelId="{B97DF0B1-C036-4A50-AA85-17B05F1867E7}" type="sibTrans" cxnId="{2F3B117A-810D-42BD-9B51-3AB113B4CD37}">
      <dgm:prSet/>
      <dgm:spPr/>
      <dgm:t>
        <a:bodyPr/>
        <a:lstStyle/>
        <a:p>
          <a:endParaRPr lang="en-US"/>
        </a:p>
      </dgm:t>
    </dgm:pt>
    <dgm:pt modelId="{BCC7BEB2-D43C-4B95-A6B0-68D5DCEC1C9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21DBAF5A-7FE1-4101-A8A1-A54ECFF71AA3}" type="parTrans" cxnId="{F6DEE4FC-A05E-419D-88FE-F666ADA6632A}">
      <dgm:prSet/>
      <dgm:spPr/>
      <dgm:t>
        <a:bodyPr/>
        <a:lstStyle/>
        <a:p>
          <a:endParaRPr lang="en-US"/>
        </a:p>
      </dgm:t>
    </dgm:pt>
    <dgm:pt modelId="{A028FAE6-3E29-4C65-B72E-54479C813ED1}" type="sibTrans" cxnId="{F6DEE4FC-A05E-419D-88FE-F666ADA6632A}">
      <dgm:prSet/>
      <dgm:spPr/>
      <dgm:t>
        <a:bodyPr/>
        <a:lstStyle/>
        <a:p>
          <a:endParaRPr lang="en-US"/>
        </a:p>
      </dgm:t>
    </dgm:pt>
    <dgm:pt modelId="{28508FFE-FEB9-4F10-8036-50CBC1FAA51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B.Sc. degree </a:t>
          </a:r>
          <a:endParaRPr lang="en-US" dirty="0"/>
        </a:p>
      </dgm:t>
    </dgm:pt>
    <dgm:pt modelId="{B85EC5A1-4507-4DC2-BAB8-F170EE407018}" type="parTrans" cxnId="{A4B3D132-7A82-4C73-BDFE-34B78F452F6A}">
      <dgm:prSet/>
      <dgm:spPr/>
      <dgm:t>
        <a:bodyPr/>
        <a:lstStyle/>
        <a:p>
          <a:endParaRPr lang="en-US"/>
        </a:p>
      </dgm:t>
    </dgm:pt>
    <dgm:pt modelId="{14290534-85B8-4B7C-AB0F-AC832F08747C}" type="sibTrans" cxnId="{A4B3D132-7A82-4C73-BDFE-34B78F452F6A}">
      <dgm:prSet/>
      <dgm:spPr/>
      <dgm:t>
        <a:bodyPr/>
        <a:lstStyle/>
        <a:p>
          <a:endParaRPr lang="en-US"/>
        </a:p>
      </dgm:t>
    </dgm:pt>
    <dgm:pt modelId="{FDBF402A-B80C-4484-BFD9-043F28E48D4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Faculty of Computers</a:t>
          </a:r>
          <a:r>
            <a:rPr lang="en-US" dirty="0">
              <a:latin typeface="Calibri Light" panose="020F0302020204030204"/>
            </a:rPr>
            <a:t> and</a:t>
          </a:r>
          <a:r>
            <a:rPr lang="en-US" dirty="0"/>
            <a:t> Information, Minia University, Minia, Egypt.</a:t>
          </a:r>
        </a:p>
      </dgm:t>
    </dgm:pt>
    <dgm:pt modelId="{8569C549-E1C4-4B14-83FE-D51DDC2009EF}" type="parTrans" cxnId="{7DD208DB-D8C0-4E86-B9D7-5B15BA81CE06}">
      <dgm:prSet/>
      <dgm:spPr/>
      <dgm:t>
        <a:bodyPr/>
        <a:lstStyle/>
        <a:p>
          <a:endParaRPr lang="en-US"/>
        </a:p>
      </dgm:t>
    </dgm:pt>
    <dgm:pt modelId="{5636A156-78FB-4D77-8155-BBDCF4803721}" type="sibTrans" cxnId="{7DD208DB-D8C0-4E86-B9D7-5B15BA81CE06}">
      <dgm:prSet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M.Sc.</a:t>
          </a:r>
          <a:r>
            <a:rPr lang="en-US" dirty="0">
              <a:latin typeface="Calibri Light" panose="020F0302020204030204"/>
            </a:rPr>
            <a:t> degree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11DD234-87EA-46C1-B745-480205F533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Semantic web &amp; Social </a:t>
          </a:r>
          <a:r>
            <a:rPr lang="en-US" dirty="0">
              <a:latin typeface="Calibri Light" panose="020F0302020204030204"/>
            </a:rPr>
            <a:t>networking.</a:t>
          </a:r>
        </a:p>
      </dgm:t>
    </dgm:pt>
    <dgm:pt modelId="{38FE2DB6-F212-4330-9B27-2E206AF7F40A}" type="parTrans" cxnId="{F5B58983-1F05-488B-93EB-12443C98D8E7}">
      <dgm:prSet/>
      <dgm:spPr/>
    </dgm:pt>
    <dgm:pt modelId="{B71922D9-F2F2-42F8-AB5E-2B88CA44C56C}" type="sibTrans" cxnId="{F5B58983-1F05-488B-93EB-12443C98D8E7}">
      <dgm:prSet/>
      <dgm:spPr/>
    </dgm:pt>
    <dgm:pt modelId="{4FA9C6E3-20FF-452C-B33C-C741F84AB07A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507CA742-D63E-4EBA-BFE3-EC9E5ED6053D}" type="pres">
      <dgm:prSet presAssocID="{92A4A83B-C3A0-492A-9B05-A476896870A6}" presName="parentLin" presStyleCnt="0"/>
      <dgm:spPr/>
    </dgm:pt>
    <dgm:pt modelId="{0A6F4BFB-0D41-45D9-B720-CA4C7BA05AEA}" type="pres">
      <dgm:prSet presAssocID="{92A4A83B-C3A0-492A-9B05-A476896870A6}" presName="parentLeftMargin" presStyleLbl="node1" presStyleIdx="0" presStyleCnt="3"/>
      <dgm:spPr/>
    </dgm:pt>
    <dgm:pt modelId="{EEB26902-8018-4C14-B770-02CE30E6A200}" type="pres">
      <dgm:prSet presAssocID="{92A4A83B-C3A0-492A-9B05-A476896870A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E04259F-294D-4F08-95F2-DA31F65D067D}" type="pres">
      <dgm:prSet presAssocID="{92A4A83B-C3A0-492A-9B05-A476896870A6}" presName="negativeSpace" presStyleCnt="0"/>
      <dgm:spPr/>
    </dgm:pt>
    <dgm:pt modelId="{CB97E484-24D0-449D-9775-E5AB19E950C1}" type="pres">
      <dgm:prSet presAssocID="{92A4A83B-C3A0-492A-9B05-A476896870A6}" presName="childText" presStyleLbl="conFgAcc1" presStyleIdx="0" presStyleCnt="3">
        <dgm:presLayoutVars>
          <dgm:bulletEnabled val="1"/>
        </dgm:presLayoutVars>
      </dgm:prSet>
      <dgm:spPr/>
    </dgm:pt>
    <dgm:pt modelId="{C2AE7C7E-37A0-4E82-B298-4207BC553028}" type="pres">
      <dgm:prSet presAssocID="{B97DF0B1-C036-4A50-AA85-17B05F1867E7}" presName="spaceBetweenRectangles" presStyleCnt="0"/>
      <dgm:spPr/>
    </dgm:pt>
    <dgm:pt modelId="{62E36460-34A0-4D78-9C9A-E2B8EA05195D}" type="pres">
      <dgm:prSet presAssocID="{28508FFE-FEB9-4F10-8036-50CBC1FAA516}" presName="parentLin" presStyleCnt="0"/>
      <dgm:spPr/>
    </dgm:pt>
    <dgm:pt modelId="{17E722AE-04B9-40A3-AC82-1E03384FC7FF}" type="pres">
      <dgm:prSet presAssocID="{28508FFE-FEB9-4F10-8036-50CBC1FAA516}" presName="parentLeftMargin" presStyleLbl="node1" presStyleIdx="0" presStyleCnt="3"/>
      <dgm:spPr/>
    </dgm:pt>
    <dgm:pt modelId="{74E90DD1-2A6E-4A2E-B4CB-7B649E4CA649}" type="pres">
      <dgm:prSet presAssocID="{28508FFE-FEB9-4F10-8036-50CBC1FAA51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AC3AE8-A552-4B72-A5A4-E188EAAF14B9}" type="pres">
      <dgm:prSet presAssocID="{28508FFE-FEB9-4F10-8036-50CBC1FAA516}" presName="negativeSpace" presStyleCnt="0"/>
      <dgm:spPr/>
    </dgm:pt>
    <dgm:pt modelId="{14E7BEC3-BB7A-41B5-A7B8-116F354151CD}" type="pres">
      <dgm:prSet presAssocID="{28508FFE-FEB9-4F10-8036-50CBC1FAA516}" presName="childText" presStyleLbl="conFgAcc1" presStyleIdx="1" presStyleCnt="3">
        <dgm:presLayoutVars>
          <dgm:bulletEnabled val="1"/>
        </dgm:presLayoutVars>
      </dgm:prSet>
      <dgm:spPr/>
    </dgm:pt>
    <dgm:pt modelId="{BEFE79CC-4B99-4592-A0E1-F99B5853F693}" type="pres">
      <dgm:prSet presAssocID="{14290534-85B8-4B7C-AB0F-AC832F08747C}" presName="spaceBetweenRectangles" presStyleCnt="0"/>
      <dgm:spPr/>
    </dgm:pt>
    <dgm:pt modelId="{387EF1B5-959F-4822-91C3-6D18249E9E40}" type="pres">
      <dgm:prSet presAssocID="{10877814-4BFA-44F5-8B94-F9B383C215C0}" presName="parentLin" presStyleCnt="0"/>
      <dgm:spPr/>
    </dgm:pt>
    <dgm:pt modelId="{DBD94137-FB9D-4CDF-986C-2EDD7D3AA1B7}" type="pres">
      <dgm:prSet presAssocID="{10877814-4BFA-44F5-8B94-F9B383C215C0}" presName="parentLeftMargin" presStyleLbl="node1" presStyleIdx="1" presStyleCnt="3"/>
      <dgm:spPr/>
    </dgm:pt>
    <dgm:pt modelId="{DA488C58-C1C2-4F3E-8AE4-7EAB6712F19B}" type="pres">
      <dgm:prSet presAssocID="{10877814-4BFA-44F5-8B94-F9B383C215C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BC5A57B-218B-46E2-A1F5-D339E5DD2D5B}" type="pres">
      <dgm:prSet presAssocID="{10877814-4BFA-44F5-8B94-F9B383C215C0}" presName="negativeSpace" presStyleCnt="0"/>
      <dgm:spPr/>
    </dgm:pt>
    <dgm:pt modelId="{FC5F0506-7F9C-440B-96E5-B43B4D790A2E}" type="pres">
      <dgm:prSet presAssocID="{10877814-4BFA-44F5-8B94-F9B383C215C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A66A016-D9DE-46AC-B42F-2FD5A8B5E761}" type="presOf" srcId="{52FBAEF7-184F-4363-997B-8A41107BC8E6}" destId="{FC5F0506-7F9C-440B-96E5-B43B4D790A2E}" srcOrd="0" destOrd="0" presId="urn:microsoft.com/office/officeart/2005/8/layout/list1"/>
    <dgm:cxn modelId="{03C09F29-A706-4094-82D9-4545A2CFEB2F}" type="presOf" srcId="{92A4A83B-C3A0-492A-9B05-A476896870A6}" destId="{EEB26902-8018-4C14-B770-02CE30E6A200}" srcOrd="1" destOrd="0" presId="urn:microsoft.com/office/officeart/2005/8/layout/list1"/>
    <dgm:cxn modelId="{A4B3D132-7A82-4C73-BDFE-34B78F452F6A}" srcId="{3742633A-AF95-40E1-B4CE-39F9AF12E6F3}" destId="{28508FFE-FEB9-4F10-8036-50CBC1FAA516}" srcOrd="1" destOrd="0" parTransId="{B85EC5A1-4507-4DC2-BAB8-F170EE407018}" sibTransId="{14290534-85B8-4B7C-AB0F-AC832F08747C}"/>
    <dgm:cxn modelId="{9ABB7461-3B1F-41C7-83B0-E0032A6D42E3}" type="presOf" srcId="{BCC7BEB2-D43C-4B95-A6B0-68D5DCEC1C9E}" destId="{CB97E484-24D0-449D-9775-E5AB19E950C1}" srcOrd="0" destOrd="0" presId="urn:microsoft.com/office/officeart/2005/8/layout/list1"/>
    <dgm:cxn modelId="{9CDF0463-9FAE-4912-B3D9-C8325FFCC457}" type="presOf" srcId="{92A4A83B-C3A0-492A-9B05-A476896870A6}" destId="{0A6F4BFB-0D41-45D9-B720-CA4C7BA05AEA}" srcOrd="0" destOrd="0" presId="urn:microsoft.com/office/officeart/2005/8/layout/list1"/>
    <dgm:cxn modelId="{A2DA2C65-954F-472A-A365-25A347928FDF}" type="presOf" srcId="{28508FFE-FEB9-4F10-8036-50CBC1FAA516}" destId="{74E90DD1-2A6E-4A2E-B4CB-7B649E4CA649}" srcOrd="1" destOrd="0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2" destOrd="0" parTransId="{83061B2C-FE4A-4E14-861E-2CE9D61EA8BF}" sibTransId="{8243E2B0-0CD8-4004-8281-AEF2CFD3B1A9}"/>
    <dgm:cxn modelId="{2F3B117A-810D-42BD-9B51-3AB113B4CD37}" srcId="{3742633A-AF95-40E1-B4CE-39F9AF12E6F3}" destId="{92A4A83B-C3A0-492A-9B05-A476896870A6}" srcOrd="0" destOrd="0" parTransId="{FDDFDC3A-C352-44C9-A2E2-A81A695ED8A6}" sibTransId="{B97DF0B1-C036-4A50-AA85-17B05F1867E7}"/>
    <dgm:cxn modelId="{B931657B-3895-4735-8E7F-A09713DB041E}" type="presOf" srcId="{10877814-4BFA-44F5-8B94-F9B383C215C0}" destId="{DBD94137-FB9D-4CDF-986C-2EDD7D3AA1B7}" srcOrd="0" destOrd="0" presId="urn:microsoft.com/office/officeart/2005/8/layout/list1"/>
    <dgm:cxn modelId="{F5B58983-1F05-488B-93EB-12443C98D8E7}" srcId="{52FBAEF7-184F-4363-997B-8A41107BC8E6}" destId="{911DD234-87EA-46C1-B745-480205F533BA}" srcOrd="0" destOrd="0" parTransId="{38FE2DB6-F212-4330-9B27-2E206AF7F40A}" sibTransId="{B71922D9-F2F2-42F8-AB5E-2B88CA44C56C}"/>
    <dgm:cxn modelId="{57013799-20A9-4452-8899-9EA2EF08E671}" type="presOf" srcId="{3742633A-AF95-40E1-B4CE-39F9AF12E6F3}" destId="{4FA9C6E3-20FF-452C-B33C-C741F84AB07A}" srcOrd="0" destOrd="0" presId="urn:microsoft.com/office/officeart/2005/8/layout/list1"/>
    <dgm:cxn modelId="{CDE521C4-83B3-484B-9586-92E3C7B7FE66}" type="presOf" srcId="{28508FFE-FEB9-4F10-8036-50CBC1FAA516}" destId="{17E722AE-04B9-40A3-AC82-1E03384FC7FF}" srcOrd="0" destOrd="0" presId="urn:microsoft.com/office/officeart/2005/8/layout/list1"/>
    <dgm:cxn modelId="{4EC59DD5-1E33-46B4-82F1-512FF0AEAB6D}" type="presOf" srcId="{FDBF402A-B80C-4484-BFD9-043F28E48D4F}" destId="{14E7BEC3-BB7A-41B5-A7B8-116F354151CD}" srcOrd="0" destOrd="0" presId="urn:microsoft.com/office/officeart/2005/8/layout/list1"/>
    <dgm:cxn modelId="{7DD208DB-D8C0-4E86-B9D7-5B15BA81CE06}" srcId="{28508FFE-FEB9-4F10-8036-50CBC1FAA516}" destId="{FDBF402A-B80C-4484-BFD9-043F28E48D4F}" srcOrd="0" destOrd="0" parTransId="{8569C549-E1C4-4B14-83FE-D51DDC2009EF}" sibTransId="{5636A156-78FB-4D77-8155-BBDCF4803721}"/>
    <dgm:cxn modelId="{4D4AF3E0-AF7B-4882-B180-2800F48AEF55}" type="presOf" srcId="{10877814-4BFA-44F5-8B94-F9B383C215C0}" destId="{DA488C58-C1C2-4F3E-8AE4-7EAB6712F19B}" srcOrd="1" destOrd="0" presId="urn:microsoft.com/office/officeart/2005/8/layout/list1"/>
    <dgm:cxn modelId="{142919F0-97AC-44CC-B810-B46FE306F244}" type="presOf" srcId="{911DD234-87EA-46C1-B745-480205F533BA}" destId="{FC5F0506-7F9C-440B-96E5-B43B4D790A2E}" srcOrd="0" destOrd="1" presId="urn:microsoft.com/office/officeart/2005/8/layout/list1"/>
    <dgm:cxn modelId="{F6DEE4FC-A05E-419D-88FE-F666ADA6632A}" srcId="{92A4A83B-C3A0-492A-9B05-A476896870A6}" destId="{BCC7BEB2-D43C-4B95-A6B0-68D5DCEC1C9E}" srcOrd="0" destOrd="0" parTransId="{21DBAF5A-7FE1-4101-A8A1-A54ECFF71AA3}" sibTransId="{A028FAE6-3E29-4C65-B72E-54479C813ED1}"/>
    <dgm:cxn modelId="{53407CDF-EDC9-46B2-B78E-EBA4D6A27B6F}" type="presParOf" srcId="{4FA9C6E3-20FF-452C-B33C-C741F84AB07A}" destId="{507CA742-D63E-4EBA-BFE3-EC9E5ED6053D}" srcOrd="0" destOrd="0" presId="urn:microsoft.com/office/officeart/2005/8/layout/list1"/>
    <dgm:cxn modelId="{15108935-0310-47D6-8484-88B145BED015}" type="presParOf" srcId="{507CA742-D63E-4EBA-BFE3-EC9E5ED6053D}" destId="{0A6F4BFB-0D41-45D9-B720-CA4C7BA05AEA}" srcOrd="0" destOrd="0" presId="urn:microsoft.com/office/officeart/2005/8/layout/list1"/>
    <dgm:cxn modelId="{C7F7BDCD-2BE5-4158-9F3B-52CB92C2D58B}" type="presParOf" srcId="{507CA742-D63E-4EBA-BFE3-EC9E5ED6053D}" destId="{EEB26902-8018-4C14-B770-02CE30E6A200}" srcOrd="1" destOrd="0" presId="urn:microsoft.com/office/officeart/2005/8/layout/list1"/>
    <dgm:cxn modelId="{41B78138-EED9-4FFA-80BC-2F162860398E}" type="presParOf" srcId="{4FA9C6E3-20FF-452C-B33C-C741F84AB07A}" destId="{6E04259F-294D-4F08-95F2-DA31F65D067D}" srcOrd="1" destOrd="0" presId="urn:microsoft.com/office/officeart/2005/8/layout/list1"/>
    <dgm:cxn modelId="{68F14A50-EAFA-40D3-97DF-CB8F2BA36117}" type="presParOf" srcId="{4FA9C6E3-20FF-452C-B33C-C741F84AB07A}" destId="{CB97E484-24D0-449D-9775-E5AB19E950C1}" srcOrd="2" destOrd="0" presId="urn:microsoft.com/office/officeart/2005/8/layout/list1"/>
    <dgm:cxn modelId="{4994881C-990C-4115-AECB-4273C0133E70}" type="presParOf" srcId="{4FA9C6E3-20FF-452C-B33C-C741F84AB07A}" destId="{C2AE7C7E-37A0-4E82-B298-4207BC553028}" srcOrd="3" destOrd="0" presId="urn:microsoft.com/office/officeart/2005/8/layout/list1"/>
    <dgm:cxn modelId="{A6AA12A2-FC20-455F-BBB3-1CE1DC2135AF}" type="presParOf" srcId="{4FA9C6E3-20FF-452C-B33C-C741F84AB07A}" destId="{62E36460-34A0-4D78-9C9A-E2B8EA05195D}" srcOrd="4" destOrd="0" presId="urn:microsoft.com/office/officeart/2005/8/layout/list1"/>
    <dgm:cxn modelId="{CFE6E9B8-6E45-42AE-BB95-9ED43144B482}" type="presParOf" srcId="{62E36460-34A0-4D78-9C9A-E2B8EA05195D}" destId="{17E722AE-04B9-40A3-AC82-1E03384FC7FF}" srcOrd="0" destOrd="0" presId="urn:microsoft.com/office/officeart/2005/8/layout/list1"/>
    <dgm:cxn modelId="{0151CB91-5123-4E97-88B0-2496311463AB}" type="presParOf" srcId="{62E36460-34A0-4D78-9C9A-E2B8EA05195D}" destId="{74E90DD1-2A6E-4A2E-B4CB-7B649E4CA649}" srcOrd="1" destOrd="0" presId="urn:microsoft.com/office/officeart/2005/8/layout/list1"/>
    <dgm:cxn modelId="{43485224-36F7-4FF0-8EC4-BCB145B5F04F}" type="presParOf" srcId="{4FA9C6E3-20FF-452C-B33C-C741F84AB07A}" destId="{B7AC3AE8-A552-4B72-A5A4-E188EAAF14B9}" srcOrd="5" destOrd="0" presId="urn:microsoft.com/office/officeart/2005/8/layout/list1"/>
    <dgm:cxn modelId="{1EF9695A-F2F9-4BD3-AFA8-EE005F863503}" type="presParOf" srcId="{4FA9C6E3-20FF-452C-B33C-C741F84AB07A}" destId="{14E7BEC3-BB7A-41B5-A7B8-116F354151CD}" srcOrd="6" destOrd="0" presId="urn:microsoft.com/office/officeart/2005/8/layout/list1"/>
    <dgm:cxn modelId="{8092D9F9-538D-4273-81F9-549A8AD0A269}" type="presParOf" srcId="{4FA9C6E3-20FF-452C-B33C-C741F84AB07A}" destId="{BEFE79CC-4B99-4592-A0E1-F99B5853F693}" srcOrd="7" destOrd="0" presId="urn:microsoft.com/office/officeart/2005/8/layout/list1"/>
    <dgm:cxn modelId="{FE9D7AA2-0B49-4E24-9935-C342A2623049}" type="presParOf" srcId="{4FA9C6E3-20FF-452C-B33C-C741F84AB07A}" destId="{387EF1B5-959F-4822-91C3-6D18249E9E40}" srcOrd="8" destOrd="0" presId="urn:microsoft.com/office/officeart/2005/8/layout/list1"/>
    <dgm:cxn modelId="{9827F49C-B4C0-42B8-B420-E0A9F279169B}" type="presParOf" srcId="{387EF1B5-959F-4822-91C3-6D18249E9E40}" destId="{DBD94137-FB9D-4CDF-986C-2EDD7D3AA1B7}" srcOrd="0" destOrd="0" presId="urn:microsoft.com/office/officeart/2005/8/layout/list1"/>
    <dgm:cxn modelId="{7159A5F3-AC54-4C90-A2C8-2A38BD1C4BF9}" type="presParOf" srcId="{387EF1B5-959F-4822-91C3-6D18249E9E40}" destId="{DA488C58-C1C2-4F3E-8AE4-7EAB6712F19B}" srcOrd="1" destOrd="0" presId="urn:microsoft.com/office/officeart/2005/8/layout/list1"/>
    <dgm:cxn modelId="{4185DB3F-9FD3-471C-927E-ACD2F90C05B7}" type="presParOf" srcId="{4FA9C6E3-20FF-452C-B33C-C741F84AB07A}" destId="{7BC5A57B-218B-46E2-A1F5-D339E5DD2D5B}" srcOrd="9" destOrd="0" presId="urn:microsoft.com/office/officeart/2005/8/layout/list1"/>
    <dgm:cxn modelId="{26555990-E904-4AEB-B021-5EEC82811883}" type="presParOf" srcId="{4FA9C6E3-20FF-452C-B33C-C741F84AB07A}" destId="{FC5F0506-7F9C-440B-96E5-B43B4D790A2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Ph.D. degrees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F92855E-4A66-45B4-AEE0-491F964C7B6F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Internet</a:t>
          </a:r>
          <a:r>
            <a:rPr lang="en-US" dirty="0"/>
            <a:t> of Things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BAE08D44-C869-435D-B1C2-0EFE178F7D5D}" type="parTrans" cxnId="{44F2110E-EEBA-4420-A8A7-BD90434E942A}">
      <dgm:prSet/>
      <dgm:spPr/>
    </dgm:pt>
    <dgm:pt modelId="{08C0551F-3826-478D-8A83-4FA3F7575C76}" type="sibTrans" cxnId="{44F2110E-EEBA-4420-A8A7-BD90434E942A}">
      <dgm:prSet/>
      <dgm:spPr/>
    </dgm:pt>
    <dgm:pt modelId="{71D3D5F0-EF2F-4C7B-9CFF-052E6BD042B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</a:p>
      </dgm:t>
    </dgm:pt>
    <dgm:pt modelId="{0A362EDB-C089-49DD-8FDB-52E9B9C9E94A}" type="parTrans" cxnId="{BA361F40-B897-4318-BC8B-F86FD15197F3}">
      <dgm:prSet/>
      <dgm:spPr/>
    </dgm:pt>
    <dgm:pt modelId="{3FCB29E9-B396-48E7-8A21-AA5DC55DD844}" type="sibTrans" cxnId="{BA361F40-B897-4318-BC8B-F86FD15197F3}">
      <dgm:prSet/>
      <dgm:spPr/>
    </dgm:pt>
    <dgm:pt modelId="{537526B3-AB02-427A-9B2F-D352B361BC0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Lecturer</a:t>
          </a:r>
          <a:r>
            <a:rPr lang="en-US" dirty="0"/>
            <a:t> at Faculty of Computers &amp; Information, </a:t>
          </a:r>
          <a:r>
            <a:rPr lang="en-US" dirty="0">
              <a:latin typeface="Calibri Light" panose="020F0302020204030204"/>
            </a:rPr>
            <a:t>Minia University</a:t>
          </a:r>
          <a:r>
            <a:rPr lang="en-US" dirty="0"/>
            <a:t>, Minia, Egypt.</a:t>
          </a:r>
          <a:endParaRPr lang="en-US" dirty="0">
            <a:latin typeface="Calibri Light" panose="020F0302020204030204"/>
          </a:endParaRPr>
        </a:p>
      </dgm:t>
    </dgm:pt>
    <dgm:pt modelId="{83F29DD0-825D-4321-A6FD-C6F2BF396709}" type="parTrans" cxnId="{CD799EFA-38F8-4719-9F72-E0A2213B0352}">
      <dgm:prSet/>
      <dgm:spPr/>
    </dgm:pt>
    <dgm:pt modelId="{CD1097D1-96CE-489C-9AF9-50A70FEF4D61}" type="sibTrans" cxnId="{CD799EFA-38F8-4719-9F72-E0A2213B0352}">
      <dgm:prSet/>
      <dgm:spPr/>
    </dgm:pt>
    <dgm:pt modelId="{6343A333-1605-47AE-9FEA-208D598BC32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Lecturer</a:t>
          </a:r>
          <a:r>
            <a:rPr lang="en-US" dirty="0">
              <a:latin typeface="Calibri Light" panose="020F0302020204030204"/>
            </a:rPr>
            <a:t> at Midocean university.</a:t>
          </a:r>
          <a:endParaRPr lang="en-US" dirty="0"/>
        </a:p>
      </dgm:t>
    </dgm:pt>
    <dgm:pt modelId="{C26A8A86-69D2-4A62-AF96-A9883EAB68CB}" type="parTrans" cxnId="{F5B5EBDC-BA7C-4BD8-A4A1-53CEA96EEDCB}">
      <dgm:prSet/>
      <dgm:spPr/>
    </dgm:pt>
    <dgm:pt modelId="{64F90705-DCB6-4C5E-AADD-0C80EFE6A1ED}" type="sibTrans" cxnId="{F5B5EBDC-BA7C-4BD8-A4A1-53CEA96EEDCB}">
      <dgm:prSet/>
      <dgm:spPr/>
    </dgm:pt>
    <dgm:pt modelId="{14910DC0-3CA7-4F4E-9261-2E0272DF1792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9FE044E6-FF3E-4399-911C-62222856B274}" type="pres">
      <dgm:prSet presAssocID="{10877814-4BFA-44F5-8B94-F9B383C215C0}" presName="parentLin" presStyleCnt="0"/>
      <dgm:spPr/>
    </dgm:pt>
    <dgm:pt modelId="{463E74E1-49E5-4265-BCCB-84241F9D305B}" type="pres">
      <dgm:prSet presAssocID="{10877814-4BFA-44F5-8B94-F9B383C215C0}" presName="parentLeftMargin" presStyleLbl="node1" presStyleIdx="0" presStyleCnt="2"/>
      <dgm:spPr/>
    </dgm:pt>
    <dgm:pt modelId="{041C2AD1-36B2-4199-9D71-A6BED3155F39}" type="pres">
      <dgm:prSet presAssocID="{10877814-4BFA-44F5-8B94-F9B383C215C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5FA0A6B-B65B-4F52-8A53-66EC0F4E7430}" type="pres">
      <dgm:prSet presAssocID="{10877814-4BFA-44F5-8B94-F9B383C215C0}" presName="negativeSpace" presStyleCnt="0"/>
      <dgm:spPr/>
    </dgm:pt>
    <dgm:pt modelId="{5CAF0921-23FB-4DE4-9F21-221D32EC5EBF}" type="pres">
      <dgm:prSet presAssocID="{10877814-4BFA-44F5-8B94-F9B383C215C0}" presName="childText" presStyleLbl="conFgAcc1" presStyleIdx="0" presStyleCnt="2">
        <dgm:presLayoutVars>
          <dgm:bulletEnabled val="1"/>
        </dgm:presLayoutVars>
      </dgm:prSet>
      <dgm:spPr/>
    </dgm:pt>
    <dgm:pt modelId="{8ABD3FBF-6F76-40BC-A99D-2D1441CF5454}" type="pres">
      <dgm:prSet presAssocID="{8243E2B0-0CD8-4004-8281-AEF2CFD3B1A9}" presName="spaceBetweenRectangles" presStyleCnt="0"/>
      <dgm:spPr/>
    </dgm:pt>
    <dgm:pt modelId="{B3459184-8D5D-46F4-9A61-2D660A950190}" type="pres">
      <dgm:prSet presAssocID="{71D3D5F0-EF2F-4C7B-9CFF-052E6BD042B5}" presName="parentLin" presStyleCnt="0"/>
      <dgm:spPr/>
    </dgm:pt>
    <dgm:pt modelId="{326758A8-9A7E-4408-98EC-5C9E97FD0B6F}" type="pres">
      <dgm:prSet presAssocID="{71D3D5F0-EF2F-4C7B-9CFF-052E6BD042B5}" presName="parentLeftMargin" presStyleLbl="node1" presStyleIdx="0" presStyleCnt="2"/>
      <dgm:spPr/>
    </dgm:pt>
    <dgm:pt modelId="{C1274B37-CAA2-4171-8B2A-2CA4B2F375DE}" type="pres">
      <dgm:prSet presAssocID="{71D3D5F0-EF2F-4C7B-9CFF-052E6BD042B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DE0632E-8208-4BF7-AA33-0E7C83E46D4E}" type="pres">
      <dgm:prSet presAssocID="{71D3D5F0-EF2F-4C7B-9CFF-052E6BD042B5}" presName="negativeSpace" presStyleCnt="0"/>
      <dgm:spPr/>
    </dgm:pt>
    <dgm:pt modelId="{202D5CEC-1D12-4C0F-9ADB-346B2AC8C211}" type="pres">
      <dgm:prSet presAssocID="{71D3D5F0-EF2F-4C7B-9CFF-052E6BD042B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40F4D04-0ECC-4B45-B2F8-3EB67358928A}" type="presOf" srcId="{10877814-4BFA-44F5-8B94-F9B383C215C0}" destId="{041C2AD1-36B2-4199-9D71-A6BED3155F39}" srcOrd="1" destOrd="0" presId="urn:microsoft.com/office/officeart/2005/8/layout/list1"/>
    <dgm:cxn modelId="{44F2110E-EEBA-4420-A8A7-BD90434E942A}" srcId="{10877814-4BFA-44F5-8B94-F9B383C215C0}" destId="{9F92855E-4A66-45B4-AEE0-491F964C7B6F}" srcOrd="1" destOrd="0" parTransId="{BAE08D44-C869-435D-B1C2-0EFE178F7D5D}" sibTransId="{08C0551F-3826-478D-8A83-4FA3F7575C76}"/>
    <dgm:cxn modelId="{B43C9317-20DD-47E1-9019-FF698E30EE2A}" type="presOf" srcId="{3742633A-AF95-40E1-B4CE-39F9AF12E6F3}" destId="{14910DC0-3CA7-4F4E-9261-2E0272DF1792}" srcOrd="0" destOrd="0" presId="urn:microsoft.com/office/officeart/2005/8/layout/list1"/>
    <dgm:cxn modelId="{BA361F40-B897-4318-BC8B-F86FD15197F3}" srcId="{3742633A-AF95-40E1-B4CE-39F9AF12E6F3}" destId="{71D3D5F0-EF2F-4C7B-9CFF-052E6BD042B5}" srcOrd="1" destOrd="0" parTransId="{0A362EDB-C089-49DD-8FDB-52E9B9C9E94A}" sibTransId="{3FCB29E9-B396-48E7-8A21-AA5DC55DD844}"/>
    <dgm:cxn modelId="{1AA85C41-1640-4DDD-B299-F007003F1F72}" type="presOf" srcId="{71D3D5F0-EF2F-4C7B-9CFF-052E6BD042B5}" destId="{326758A8-9A7E-4408-98EC-5C9E97FD0B6F}" srcOrd="0" destOrd="0" presId="urn:microsoft.com/office/officeart/2005/8/layout/list1"/>
    <dgm:cxn modelId="{EC96C066-2E1B-498C-AAE6-8B50DA915428}" type="presOf" srcId="{9F92855E-4A66-45B4-AEE0-491F964C7B6F}" destId="{5CAF0921-23FB-4DE4-9F21-221D32EC5EBF}" srcOrd="0" destOrd="1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00DABD93-A538-4AE3-B7FE-116FE6AAC0A3}" type="presOf" srcId="{537526B3-AB02-427A-9B2F-D352B361BC01}" destId="{202D5CEC-1D12-4C0F-9ADB-346B2AC8C211}" srcOrd="0" destOrd="0" presId="urn:microsoft.com/office/officeart/2005/8/layout/list1"/>
    <dgm:cxn modelId="{15FF92B6-E014-4A98-9566-9EBDF1AA05AA}" type="presOf" srcId="{52FBAEF7-184F-4363-997B-8A41107BC8E6}" destId="{5CAF0921-23FB-4DE4-9F21-221D32EC5EBF}" srcOrd="0" destOrd="0" presId="urn:microsoft.com/office/officeart/2005/8/layout/list1"/>
    <dgm:cxn modelId="{F6775DBD-13FB-4135-99F5-A26C01059E25}" type="presOf" srcId="{6343A333-1605-47AE-9FEA-208D598BC322}" destId="{202D5CEC-1D12-4C0F-9ADB-346B2AC8C211}" srcOrd="0" destOrd="1" presId="urn:microsoft.com/office/officeart/2005/8/layout/list1"/>
    <dgm:cxn modelId="{F5B5EBDC-BA7C-4BD8-A4A1-53CEA96EEDCB}" srcId="{71D3D5F0-EF2F-4C7B-9CFF-052E6BD042B5}" destId="{6343A333-1605-47AE-9FEA-208D598BC322}" srcOrd="1" destOrd="0" parTransId="{C26A8A86-69D2-4A62-AF96-A9883EAB68CB}" sibTransId="{64F90705-DCB6-4C5E-AADD-0C80EFE6A1ED}"/>
    <dgm:cxn modelId="{53A493EA-EA8E-4287-B94D-AF449CCD4DEE}" type="presOf" srcId="{71D3D5F0-EF2F-4C7B-9CFF-052E6BD042B5}" destId="{C1274B37-CAA2-4171-8B2A-2CA4B2F375DE}" srcOrd="1" destOrd="0" presId="urn:microsoft.com/office/officeart/2005/8/layout/list1"/>
    <dgm:cxn modelId="{EE11DBEA-4821-4D2D-9C71-2FE274BC0AFE}" type="presOf" srcId="{10877814-4BFA-44F5-8B94-F9B383C215C0}" destId="{463E74E1-49E5-4265-BCCB-84241F9D305B}" srcOrd="0" destOrd="0" presId="urn:microsoft.com/office/officeart/2005/8/layout/list1"/>
    <dgm:cxn modelId="{CD799EFA-38F8-4719-9F72-E0A2213B0352}" srcId="{71D3D5F0-EF2F-4C7B-9CFF-052E6BD042B5}" destId="{537526B3-AB02-427A-9B2F-D352B361BC01}" srcOrd="0" destOrd="0" parTransId="{83F29DD0-825D-4321-A6FD-C6F2BF396709}" sibTransId="{CD1097D1-96CE-489C-9AF9-50A70FEF4D61}"/>
    <dgm:cxn modelId="{96CF89D9-3D94-42C8-B6BF-F16565B60664}" type="presParOf" srcId="{14910DC0-3CA7-4F4E-9261-2E0272DF1792}" destId="{9FE044E6-FF3E-4399-911C-62222856B274}" srcOrd="0" destOrd="0" presId="urn:microsoft.com/office/officeart/2005/8/layout/list1"/>
    <dgm:cxn modelId="{BCF1415B-1CEC-424F-96C4-D9687799B3F7}" type="presParOf" srcId="{9FE044E6-FF3E-4399-911C-62222856B274}" destId="{463E74E1-49E5-4265-BCCB-84241F9D305B}" srcOrd="0" destOrd="0" presId="urn:microsoft.com/office/officeart/2005/8/layout/list1"/>
    <dgm:cxn modelId="{A045413D-18AA-46D6-9A9D-DBF72C831D95}" type="presParOf" srcId="{9FE044E6-FF3E-4399-911C-62222856B274}" destId="{041C2AD1-36B2-4199-9D71-A6BED3155F39}" srcOrd="1" destOrd="0" presId="urn:microsoft.com/office/officeart/2005/8/layout/list1"/>
    <dgm:cxn modelId="{87DDB41D-C3E8-45DF-85F0-17A6D1D2419D}" type="presParOf" srcId="{14910DC0-3CA7-4F4E-9261-2E0272DF1792}" destId="{C5FA0A6B-B65B-4F52-8A53-66EC0F4E7430}" srcOrd="1" destOrd="0" presId="urn:microsoft.com/office/officeart/2005/8/layout/list1"/>
    <dgm:cxn modelId="{DCDE540D-914E-48C9-8D6E-21E9A06A1E76}" type="presParOf" srcId="{14910DC0-3CA7-4F4E-9261-2E0272DF1792}" destId="{5CAF0921-23FB-4DE4-9F21-221D32EC5EBF}" srcOrd="2" destOrd="0" presId="urn:microsoft.com/office/officeart/2005/8/layout/list1"/>
    <dgm:cxn modelId="{C93DFF88-E3F1-4AE8-B3C0-F7D119A54E4A}" type="presParOf" srcId="{14910DC0-3CA7-4F4E-9261-2E0272DF1792}" destId="{8ABD3FBF-6F76-40BC-A99D-2D1441CF5454}" srcOrd="3" destOrd="0" presId="urn:microsoft.com/office/officeart/2005/8/layout/list1"/>
    <dgm:cxn modelId="{BA4958BE-F825-4110-8764-3C536959E31C}" type="presParOf" srcId="{14910DC0-3CA7-4F4E-9261-2E0272DF1792}" destId="{B3459184-8D5D-46F4-9A61-2D660A950190}" srcOrd="4" destOrd="0" presId="urn:microsoft.com/office/officeart/2005/8/layout/list1"/>
    <dgm:cxn modelId="{E5E8D7B1-FBCE-4420-8BE2-E0F3517A4ADA}" type="presParOf" srcId="{B3459184-8D5D-46F4-9A61-2D660A950190}" destId="{326758A8-9A7E-4408-98EC-5C9E97FD0B6F}" srcOrd="0" destOrd="0" presId="urn:microsoft.com/office/officeart/2005/8/layout/list1"/>
    <dgm:cxn modelId="{0AF57F3D-EA0B-4A6F-BFE5-84EC5987040E}" type="presParOf" srcId="{B3459184-8D5D-46F4-9A61-2D660A950190}" destId="{C1274B37-CAA2-4171-8B2A-2CA4B2F375DE}" srcOrd="1" destOrd="0" presId="urn:microsoft.com/office/officeart/2005/8/layout/list1"/>
    <dgm:cxn modelId="{5A9BEF0C-CE29-454A-8816-707BEB86AF24}" type="presParOf" srcId="{14910DC0-3CA7-4F4E-9261-2E0272DF1792}" destId="{9DE0632E-8208-4BF7-AA33-0E7C83E46D4E}" srcOrd="5" destOrd="0" presId="urn:microsoft.com/office/officeart/2005/8/layout/list1"/>
    <dgm:cxn modelId="{62315988-2109-484F-82DD-79BF496E16A9}" type="presParOf" srcId="{14910DC0-3CA7-4F4E-9261-2E0272DF1792}" destId="{202D5CEC-1D12-4C0F-9ADB-346B2AC8C21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Course name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C6BDE786-1254-4560-B94F-7D7469935328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Programming</a:t>
          </a:r>
          <a:r>
            <a:rPr lang="en-US" dirty="0"/>
            <a:t> Foundations In Python </a:t>
          </a:r>
          <a:r>
            <a:rPr lang="en-US" dirty="0">
              <a:latin typeface="Calibri Light" panose="020F0302020204030204"/>
            </a:rPr>
            <a:t>– CYB550.</a:t>
          </a:r>
        </a:p>
      </dgm:t>
    </dgm:pt>
    <dgm:pt modelId="{B93AAA79-F113-4E01-B7E3-631744C86F43}" type="parTrans" cxnId="{592A7A7A-8068-43C2-A90F-50EBAFFF7C49}">
      <dgm:prSet/>
      <dgm:spPr/>
    </dgm:pt>
    <dgm:pt modelId="{24D6C326-82EA-4383-8237-7BDBC95B6F1F}" type="sibTrans" cxnId="{592A7A7A-8068-43C2-A90F-50EBAFFF7C49}">
      <dgm:prSet/>
      <dgm:spPr/>
    </dgm:pt>
    <dgm:pt modelId="{0C4374D9-1144-470B-8A71-365FFF769B0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Introduction</a:t>
          </a:r>
          <a:r>
            <a:rPr lang="en-US" dirty="0"/>
            <a:t> to Programming </a:t>
          </a:r>
          <a:r>
            <a:rPr lang="en-US" dirty="0">
              <a:latin typeface="Calibri Light" panose="020F0302020204030204"/>
            </a:rPr>
            <a:t>– </a:t>
          </a:r>
          <a:r>
            <a:rPr lang="en-US" dirty="0"/>
            <a:t>IT121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1E630BA2-05CA-46F1-A407-6D96BCF423B6}" type="parTrans" cxnId="{F47166BB-7A33-411E-9ECD-577AD3C245FC}">
      <dgm:prSet/>
      <dgm:spPr/>
    </dgm:pt>
    <dgm:pt modelId="{184BC6D7-B2FB-4708-BD65-90470162A872}" type="sibTrans" cxnId="{F47166BB-7A33-411E-9ECD-577AD3C245FC}">
      <dgm:prSet/>
      <dgm:spPr/>
    </dgm:pt>
    <dgm:pt modelId="{47FA9FA2-B4C5-4526-9562-101D42FE60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University</a:t>
          </a:r>
        </a:p>
      </dgm:t>
    </dgm:pt>
    <dgm:pt modelId="{267F3B8B-EF63-4043-AFAB-908D4F92DB8C}" type="parTrans" cxnId="{C531E9BA-3841-4B20-A2DE-AB7D9C7E726F}">
      <dgm:prSet/>
      <dgm:spPr/>
    </dgm:pt>
    <dgm:pt modelId="{88E46FAC-057D-4DEE-98B3-D007B193E4F0}" type="sibTrans" cxnId="{C531E9BA-3841-4B20-A2DE-AB7D9C7E726F}">
      <dgm:prSet/>
      <dgm:spPr/>
    </dgm:pt>
    <dgm:pt modelId="{76605F97-40E0-458F-BFDC-A88FC114899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Midocean University.  </a:t>
          </a:r>
          <a:endParaRPr lang="en-US" dirty="0"/>
        </a:p>
      </dgm:t>
    </dgm:pt>
    <dgm:pt modelId="{F60FA008-C573-4792-BFAD-5023C4DE47CF}" type="parTrans" cxnId="{8D1E67F7-7433-4F91-B50A-AF908AC5A27E}">
      <dgm:prSet/>
      <dgm:spPr/>
    </dgm:pt>
    <dgm:pt modelId="{FF149849-F9AC-4734-AF37-DF6AA28B787B}" type="sibTrans" cxnId="{8D1E67F7-7433-4F91-B50A-AF908AC5A27E}">
      <dgm:prSet/>
      <dgm:spPr/>
    </dgm:pt>
    <dgm:pt modelId="{3A1C1FEE-DD52-4FF0-8065-91D4050BBD6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Departments</a:t>
          </a:r>
        </a:p>
      </dgm:t>
    </dgm:pt>
    <dgm:pt modelId="{48C7609C-44EC-4583-8506-A29FEA45EF64}" type="parTrans" cxnId="{DB4623D8-FF00-4F52-B2AA-2C076C5A7F53}">
      <dgm:prSet/>
      <dgm:spPr/>
    </dgm:pt>
    <dgm:pt modelId="{39CE98EB-32E0-4608-BBFE-36C6057300B2}" type="sibTrans" cxnId="{DB4623D8-FF00-4F52-B2AA-2C076C5A7F53}">
      <dgm:prSet/>
      <dgm:spPr/>
    </dgm:pt>
    <dgm:pt modelId="{0E29959C-B918-457E-B9F6-987764D3061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Cybersecurity.</a:t>
          </a:r>
        </a:p>
      </dgm:t>
    </dgm:pt>
    <dgm:pt modelId="{61267C0E-2114-4A62-B725-304914C2EE45}" type="parTrans" cxnId="{DEE2E8F8-8D9B-4ABC-BD93-4BF57047BAD7}">
      <dgm:prSet/>
      <dgm:spPr/>
    </dgm:pt>
    <dgm:pt modelId="{F1DBE7C3-B362-4E03-BB4B-0B8602BD1CFB}" type="sibTrans" cxnId="{DEE2E8F8-8D9B-4ABC-BD93-4BF57047BAD7}">
      <dgm:prSet/>
      <dgm:spPr/>
    </dgm:pt>
    <dgm:pt modelId="{AB1035AA-F312-423E-BEC7-4263020C4B2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Information Technology.</a:t>
          </a:r>
        </a:p>
      </dgm:t>
    </dgm:pt>
    <dgm:pt modelId="{60080848-3A69-478E-B55B-1ED141E33B5E}" type="parTrans" cxnId="{966836E6-9B81-434E-9D06-9BFD0AB80681}">
      <dgm:prSet/>
      <dgm:spPr/>
    </dgm:pt>
    <dgm:pt modelId="{FE4C4EAC-6557-4AF2-9573-F4C8032256D3}" type="sibTrans" cxnId="{966836E6-9B81-434E-9D06-9BFD0AB80681}">
      <dgm:prSet/>
      <dgm:spPr/>
    </dgm:pt>
    <dgm:pt modelId="{0D5D5D00-10B0-4AA6-B19C-F4BBE9718BFF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9447F4F1-BB45-4A5A-960B-D55CFFC05E59}" type="pres">
      <dgm:prSet presAssocID="{10877814-4BFA-44F5-8B94-F9B383C215C0}" presName="parentLin" presStyleCnt="0"/>
      <dgm:spPr/>
    </dgm:pt>
    <dgm:pt modelId="{2A49203E-9BC0-498E-8C31-B11DD4C64C6D}" type="pres">
      <dgm:prSet presAssocID="{10877814-4BFA-44F5-8B94-F9B383C215C0}" presName="parentLeftMargin" presStyleLbl="node1" presStyleIdx="0" presStyleCnt="3"/>
      <dgm:spPr/>
    </dgm:pt>
    <dgm:pt modelId="{A2C6350C-AA25-4CCD-95DF-3AF870BC898E}" type="pres">
      <dgm:prSet presAssocID="{10877814-4BFA-44F5-8B94-F9B383C215C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08CE7-8808-4037-AB5A-5ACE88A659C3}" type="pres">
      <dgm:prSet presAssocID="{10877814-4BFA-44F5-8B94-F9B383C215C0}" presName="negativeSpace" presStyleCnt="0"/>
      <dgm:spPr/>
    </dgm:pt>
    <dgm:pt modelId="{756AC08B-109D-4970-B303-2CDECFA88F2F}" type="pres">
      <dgm:prSet presAssocID="{10877814-4BFA-44F5-8B94-F9B383C215C0}" presName="childText" presStyleLbl="conFgAcc1" presStyleIdx="0" presStyleCnt="3">
        <dgm:presLayoutVars>
          <dgm:bulletEnabled val="1"/>
        </dgm:presLayoutVars>
      </dgm:prSet>
      <dgm:spPr/>
    </dgm:pt>
    <dgm:pt modelId="{7C182304-63D6-4CE0-BD79-6A0DF53C681E}" type="pres">
      <dgm:prSet presAssocID="{8243E2B0-0CD8-4004-8281-AEF2CFD3B1A9}" presName="spaceBetweenRectangles" presStyleCnt="0"/>
      <dgm:spPr/>
    </dgm:pt>
    <dgm:pt modelId="{C6DADD05-2463-4ACE-8A94-051466AB8852}" type="pres">
      <dgm:prSet presAssocID="{47FA9FA2-B4C5-4526-9562-101D42FE60BA}" presName="parentLin" presStyleCnt="0"/>
      <dgm:spPr/>
    </dgm:pt>
    <dgm:pt modelId="{DE00D067-ADEF-49F1-A599-30DABCDED33B}" type="pres">
      <dgm:prSet presAssocID="{47FA9FA2-B4C5-4526-9562-101D42FE60BA}" presName="parentLeftMargin" presStyleLbl="node1" presStyleIdx="0" presStyleCnt="3"/>
      <dgm:spPr/>
    </dgm:pt>
    <dgm:pt modelId="{CB6AA3F3-D36A-4633-A2BF-FEC7FDC98B21}" type="pres">
      <dgm:prSet presAssocID="{47FA9FA2-B4C5-4526-9562-101D42FE60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EC4387E-26BB-473C-868A-C758012E9EF3}" type="pres">
      <dgm:prSet presAssocID="{47FA9FA2-B4C5-4526-9562-101D42FE60BA}" presName="negativeSpace" presStyleCnt="0"/>
      <dgm:spPr/>
    </dgm:pt>
    <dgm:pt modelId="{8D7D0D80-F85C-42FB-AF59-835EDAF3B495}" type="pres">
      <dgm:prSet presAssocID="{47FA9FA2-B4C5-4526-9562-101D42FE60BA}" presName="childText" presStyleLbl="conFgAcc1" presStyleIdx="1" presStyleCnt="3">
        <dgm:presLayoutVars>
          <dgm:bulletEnabled val="1"/>
        </dgm:presLayoutVars>
      </dgm:prSet>
      <dgm:spPr/>
    </dgm:pt>
    <dgm:pt modelId="{5AE8DB97-43AA-4246-B558-1671DE086B6F}" type="pres">
      <dgm:prSet presAssocID="{88E46FAC-057D-4DEE-98B3-D007B193E4F0}" presName="spaceBetweenRectangles" presStyleCnt="0"/>
      <dgm:spPr/>
    </dgm:pt>
    <dgm:pt modelId="{F6DE66E4-7EB1-4166-9F55-3F0265BE84C9}" type="pres">
      <dgm:prSet presAssocID="{3A1C1FEE-DD52-4FF0-8065-91D4050BBD6C}" presName="parentLin" presStyleCnt="0"/>
      <dgm:spPr/>
    </dgm:pt>
    <dgm:pt modelId="{7944F9B8-71AD-484F-A07A-1449665B76D8}" type="pres">
      <dgm:prSet presAssocID="{3A1C1FEE-DD52-4FF0-8065-91D4050BBD6C}" presName="parentLeftMargin" presStyleLbl="node1" presStyleIdx="1" presStyleCnt="3"/>
      <dgm:spPr/>
    </dgm:pt>
    <dgm:pt modelId="{8AEB0F20-CADE-4BFA-99E7-8F06DFC860DE}" type="pres">
      <dgm:prSet presAssocID="{3A1C1FEE-DD52-4FF0-8065-91D4050BBD6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841CA26-877E-4D6E-AD8E-61B61F1A1062}" type="pres">
      <dgm:prSet presAssocID="{3A1C1FEE-DD52-4FF0-8065-91D4050BBD6C}" presName="negativeSpace" presStyleCnt="0"/>
      <dgm:spPr/>
    </dgm:pt>
    <dgm:pt modelId="{9398E8FC-239A-478D-925C-3FF1BE31E8AD}" type="pres">
      <dgm:prSet presAssocID="{3A1C1FEE-DD52-4FF0-8065-91D4050BBD6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6A6253D-E90E-4206-BEB2-7CE75F5EDEE0}" type="presOf" srcId="{76605F97-40E0-458F-BFDC-A88FC1148995}" destId="{8D7D0D80-F85C-42FB-AF59-835EDAF3B495}" srcOrd="0" destOrd="0" presId="urn:microsoft.com/office/officeart/2005/8/layout/list1"/>
    <dgm:cxn modelId="{EC7F793D-B3BC-45E3-879B-A5B37BE28684}" type="presOf" srcId="{47FA9FA2-B4C5-4526-9562-101D42FE60BA}" destId="{CB6AA3F3-D36A-4633-A2BF-FEC7FDC98B21}" srcOrd="1" destOrd="0" presId="urn:microsoft.com/office/officeart/2005/8/layout/list1"/>
    <dgm:cxn modelId="{B956284C-772A-44D2-AE59-2C5096D71418}" type="presOf" srcId="{C6BDE786-1254-4560-B94F-7D7469935328}" destId="{756AC08B-109D-4970-B303-2CDECFA88F2F}" srcOrd="0" destOrd="0" presId="urn:microsoft.com/office/officeart/2005/8/layout/list1"/>
    <dgm:cxn modelId="{6ADFBC77-8CB5-4933-B82A-46786F38C22A}" type="presOf" srcId="{0E29959C-B918-457E-B9F6-987764D30612}" destId="{9398E8FC-239A-478D-925C-3FF1BE31E8AD}" srcOrd="0" destOrd="0" presId="urn:microsoft.com/office/officeart/2005/8/layout/list1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592A7A7A-8068-43C2-A90F-50EBAFFF7C49}" srcId="{10877814-4BFA-44F5-8B94-F9B383C215C0}" destId="{C6BDE786-1254-4560-B94F-7D7469935328}" srcOrd="0" destOrd="0" parTransId="{B93AAA79-F113-4E01-B7E3-631744C86F43}" sibTransId="{24D6C326-82EA-4383-8237-7BDBC95B6F1F}"/>
    <dgm:cxn modelId="{FE159482-9E66-4D9B-BEAF-5D61477E6737}" type="presOf" srcId="{10877814-4BFA-44F5-8B94-F9B383C215C0}" destId="{A2C6350C-AA25-4CCD-95DF-3AF870BC898E}" srcOrd="1" destOrd="0" presId="urn:microsoft.com/office/officeart/2005/8/layout/list1"/>
    <dgm:cxn modelId="{6C46788F-A40B-4D17-B7B2-D5AB7F6782CD}" type="presOf" srcId="{3A1C1FEE-DD52-4FF0-8065-91D4050BBD6C}" destId="{8AEB0F20-CADE-4BFA-99E7-8F06DFC860DE}" srcOrd="1" destOrd="0" presId="urn:microsoft.com/office/officeart/2005/8/layout/list1"/>
    <dgm:cxn modelId="{C3D43C9C-1708-4B91-B917-B50DB489CC7A}" type="presOf" srcId="{47FA9FA2-B4C5-4526-9562-101D42FE60BA}" destId="{DE00D067-ADEF-49F1-A599-30DABCDED33B}" srcOrd="0" destOrd="0" presId="urn:microsoft.com/office/officeart/2005/8/layout/list1"/>
    <dgm:cxn modelId="{B110829F-54BB-4541-B5AB-D9FBE229EBD0}" type="presOf" srcId="{10877814-4BFA-44F5-8B94-F9B383C215C0}" destId="{2A49203E-9BC0-498E-8C31-B11DD4C64C6D}" srcOrd="0" destOrd="0" presId="urn:microsoft.com/office/officeart/2005/8/layout/list1"/>
    <dgm:cxn modelId="{F114EFA1-9C4C-40A4-944E-9CA0E78C9C71}" type="presOf" srcId="{3A1C1FEE-DD52-4FF0-8065-91D4050BBD6C}" destId="{7944F9B8-71AD-484F-A07A-1449665B76D8}" srcOrd="0" destOrd="0" presId="urn:microsoft.com/office/officeart/2005/8/layout/list1"/>
    <dgm:cxn modelId="{C531E9BA-3841-4B20-A2DE-AB7D9C7E726F}" srcId="{3742633A-AF95-40E1-B4CE-39F9AF12E6F3}" destId="{47FA9FA2-B4C5-4526-9562-101D42FE60BA}" srcOrd="1" destOrd="0" parTransId="{267F3B8B-EF63-4043-AFAB-908D4F92DB8C}" sibTransId="{88E46FAC-057D-4DEE-98B3-D007B193E4F0}"/>
    <dgm:cxn modelId="{F47166BB-7A33-411E-9ECD-577AD3C245FC}" srcId="{10877814-4BFA-44F5-8B94-F9B383C215C0}" destId="{0C4374D9-1144-470B-8A71-365FFF769B0C}" srcOrd="1" destOrd="0" parTransId="{1E630BA2-05CA-46F1-A407-6D96BCF423B6}" sibTransId="{184BC6D7-B2FB-4708-BD65-90470162A872}"/>
    <dgm:cxn modelId="{B037F3BC-C111-41DA-8815-1CD2D37A1054}" type="presOf" srcId="{3742633A-AF95-40E1-B4CE-39F9AF12E6F3}" destId="{0D5D5D00-10B0-4AA6-B19C-F4BBE9718BFF}" srcOrd="0" destOrd="0" presId="urn:microsoft.com/office/officeart/2005/8/layout/list1"/>
    <dgm:cxn modelId="{C4E932C1-8B43-4562-BEFF-675E096B27A3}" type="presOf" srcId="{0C4374D9-1144-470B-8A71-365FFF769B0C}" destId="{756AC08B-109D-4970-B303-2CDECFA88F2F}" srcOrd="0" destOrd="1" presId="urn:microsoft.com/office/officeart/2005/8/layout/list1"/>
    <dgm:cxn modelId="{DB4623D8-FF00-4F52-B2AA-2C076C5A7F53}" srcId="{3742633A-AF95-40E1-B4CE-39F9AF12E6F3}" destId="{3A1C1FEE-DD52-4FF0-8065-91D4050BBD6C}" srcOrd="2" destOrd="0" parTransId="{48C7609C-44EC-4583-8506-A29FEA45EF64}" sibTransId="{39CE98EB-32E0-4608-BBFE-36C6057300B2}"/>
    <dgm:cxn modelId="{966836E6-9B81-434E-9D06-9BFD0AB80681}" srcId="{3A1C1FEE-DD52-4FF0-8065-91D4050BBD6C}" destId="{AB1035AA-F312-423E-BEC7-4263020C4B21}" srcOrd="1" destOrd="0" parTransId="{60080848-3A69-478E-B55B-1ED141E33B5E}" sibTransId="{FE4C4EAC-6557-4AF2-9573-F4C8032256D3}"/>
    <dgm:cxn modelId="{8D1E67F7-7433-4F91-B50A-AF908AC5A27E}" srcId="{47FA9FA2-B4C5-4526-9562-101D42FE60BA}" destId="{76605F97-40E0-458F-BFDC-A88FC1148995}" srcOrd="0" destOrd="0" parTransId="{F60FA008-C573-4792-BFAD-5023C4DE47CF}" sibTransId="{FF149849-F9AC-4734-AF37-DF6AA28B787B}"/>
    <dgm:cxn modelId="{DEE2E8F8-8D9B-4ABC-BD93-4BF57047BAD7}" srcId="{3A1C1FEE-DD52-4FF0-8065-91D4050BBD6C}" destId="{0E29959C-B918-457E-B9F6-987764D30612}" srcOrd="0" destOrd="0" parTransId="{61267C0E-2114-4A62-B725-304914C2EE45}" sibTransId="{F1DBE7C3-B362-4E03-BB4B-0B8602BD1CFB}"/>
    <dgm:cxn modelId="{CD31A9FB-DFB9-4A49-B151-A41CF32B3BD5}" type="presOf" srcId="{AB1035AA-F312-423E-BEC7-4263020C4B21}" destId="{9398E8FC-239A-478D-925C-3FF1BE31E8AD}" srcOrd="0" destOrd="1" presId="urn:microsoft.com/office/officeart/2005/8/layout/list1"/>
    <dgm:cxn modelId="{48419EEA-E396-46BC-A345-B24EEF718F70}" type="presParOf" srcId="{0D5D5D00-10B0-4AA6-B19C-F4BBE9718BFF}" destId="{9447F4F1-BB45-4A5A-960B-D55CFFC05E59}" srcOrd="0" destOrd="0" presId="urn:microsoft.com/office/officeart/2005/8/layout/list1"/>
    <dgm:cxn modelId="{E9B8C6B1-0092-4E4D-AA01-D9F8ED6DD002}" type="presParOf" srcId="{9447F4F1-BB45-4A5A-960B-D55CFFC05E59}" destId="{2A49203E-9BC0-498E-8C31-B11DD4C64C6D}" srcOrd="0" destOrd="0" presId="urn:microsoft.com/office/officeart/2005/8/layout/list1"/>
    <dgm:cxn modelId="{8A5A5A60-6D1A-4449-B211-9987612269CD}" type="presParOf" srcId="{9447F4F1-BB45-4A5A-960B-D55CFFC05E59}" destId="{A2C6350C-AA25-4CCD-95DF-3AF870BC898E}" srcOrd="1" destOrd="0" presId="urn:microsoft.com/office/officeart/2005/8/layout/list1"/>
    <dgm:cxn modelId="{6C6132E1-390A-445E-BB04-3E184543E420}" type="presParOf" srcId="{0D5D5D00-10B0-4AA6-B19C-F4BBE9718BFF}" destId="{23508CE7-8808-4037-AB5A-5ACE88A659C3}" srcOrd="1" destOrd="0" presId="urn:microsoft.com/office/officeart/2005/8/layout/list1"/>
    <dgm:cxn modelId="{B9427CAE-7BA3-47C5-B0AB-A41464F3E561}" type="presParOf" srcId="{0D5D5D00-10B0-4AA6-B19C-F4BBE9718BFF}" destId="{756AC08B-109D-4970-B303-2CDECFA88F2F}" srcOrd="2" destOrd="0" presId="urn:microsoft.com/office/officeart/2005/8/layout/list1"/>
    <dgm:cxn modelId="{6F9583C5-FDD2-4E61-ABE4-24927BF0453D}" type="presParOf" srcId="{0D5D5D00-10B0-4AA6-B19C-F4BBE9718BFF}" destId="{7C182304-63D6-4CE0-BD79-6A0DF53C681E}" srcOrd="3" destOrd="0" presId="urn:microsoft.com/office/officeart/2005/8/layout/list1"/>
    <dgm:cxn modelId="{060BC313-3D91-492B-A98D-5DA52971DDEA}" type="presParOf" srcId="{0D5D5D00-10B0-4AA6-B19C-F4BBE9718BFF}" destId="{C6DADD05-2463-4ACE-8A94-051466AB8852}" srcOrd="4" destOrd="0" presId="urn:microsoft.com/office/officeart/2005/8/layout/list1"/>
    <dgm:cxn modelId="{1EC268A0-6AA9-491C-ADB7-26D4E0FE6C89}" type="presParOf" srcId="{C6DADD05-2463-4ACE-8A94-051466AB8852}" destId="{DE00D067-ADEF-49F1-A599-30DABCDED33B}" srcOrd="0" destOrd="0" presId="urn:microsoft.com/office/officeart/2005/8/layout/list1"/>
    <dgm:cxn modelId="{199113A4-5791-42A0-968F-833E6C109E94}" type="presParOf" srcId="{C6DADD05-2463-4ACE-8A94-051466AB8852}" destId="{CB6AA3F3-D36A-4633-A2BF-FEC7FDC98B21}" srcOrd="1" destOrd="0" presId="urn:microsoft.com/office/officeart/2005/8/layout/list1"/>
    <dgm:cxn modelId="{ED9C7D12-7BCD-4771-A93C-8FF39920A7D5}" type="presParOf" srcId="{0D5D5D00-10B0-4AA6-B19C-F4BBE9718BFF}" destId="{BEC4387E-26BB-473C-868A-C758012E9EF3}" srcOrd="5" destOrd="0" presId="urn:microsoft.com/office/officeart/2005/8/layout/list1"/>
    <dgm:cxn modelId="{BB87AF88-6A09-40FC-A5EC-F9B6217186EF}" type="presParOf" srcId="{0D5D5D00-10B0-4AA6-B19C-F4BBE9718BFF}" destId="{8D7D0D80-F85C-42FB-AF59-835EDAF3B495}" srcOrd="6" destOrd="0" presId="urn:microsoft.com/office/officeart/2005/8/layout/list1"/>
    <dgm:cxn modelId="{0CF6BEE0-A509-4B07-B0C3-B991219187B2}" type="presParOf" srcId="{0D5D5D00-10B0-4AA6-B19C-F4BBE9718BFF}" destId="{5AE8DB97-43AA-4246-B558-1671DE086B6F}" srcOrd="7" destOrd="0" presId="urn:microsoft.com/office/officeart/2005/8/layout/list1"/>
    <dgm:cxn modelId="{8D710DBF-6528-4DE1-8D8A-640195EC1D8A}" type="presParOf" srcId="{0D5D5D00-10B0-4AA6-B19C-F4BBE9718BFF}" destId="{F6DE66E4-7EB1-4166-9F55-3F0265BE84C9}" srcOrd="8" destOrd="0" presId="urn:microsoft.com/office/officeart/2005/8/layout/list1"/>
    <dgm:cxn modelId="{807E7CA4-FFD5-4D79-8DFF-95DDE9B0FBEA}" type="presParOf" srcId="{F6DE66E4-7EB1-4166-9F55-3F0265BE84C9}" destId="{7944F9B8-71AD-484F-A07A-1449665B76D8}" srcOrd="0" destOrd="0" presId="urn:microsoft.com/office/officeart/2005/8/layout/list1"/>
    <dgm:cxn modelId="{A2AC5F25-EB2B-4F66-984D-96444087F87F}" type="presParOf" srcId="{F6DE66E4-7EB1-4166-9F55-3F0265BE84C9}" destId="{8AEB0F20-CADE-4BFA-99E7-8F06DFC860DE}" srcOrd="1" destOrd="0" presId="urn:microsoft.com/office/officeart/2005/8/layout/list1"/>
    <dgm:cxn modelId="{EEB050E5-C5FE-40C1-85EE-1CA9AE144270}" type="presParOf" srcId="{0D5D5D00-10B0-4AA6-B19C-F4BBE9718BFF}" destId="{8841CA26-877E-4D6E-AD8E-61B61F1A1062}" srcOrd="9" destOrd="0" presId="urn:microsoft.com/office/officeart/2005/8/layout/list1"/>
    <dgm:cxn modelId="{4D081959-B1BE-4A31-95B8-372B34D1375C}" type="presParOf" srcId="{0D5D5D00-10B0-4AA6-B19C-F4BBE9718BFF}" destId="{9398E8FC-239A-478D-925C-3FF1BE31E8A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97E484-24D0-449D-9775-E5AB19E950C1}">
      <dsp:nvSpPr>
        <dsp:cNvPr id="0" name=""/>
        <dsp:cNvSpPr/>
      </dsp:nvSpPr>
      <dsp:spPr>
        <a:xfrm>
          <a:off x="0" y="274509"/>
          <a:ext cx="7389960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Hamada Ibrahim AbdulWakel</a:t>
          </a:r>
          <a:endParaRPr lang="en-US" sz="1700" kern="1200" dirty="0"/>
        </a:p>
      </dsp:txBody>
      <dsp:txXfrm>
        <a:off x="0" y="274509"/>
        <a:ext cx="7389960" cy="722925"/>
      </dsp:txXfrm>
    </dsp:sp>
    <dsp:sp modelId="{EEB26902-8018-4C14-B770-02CE30E6A200}">
      <dsp:nvSpPr>
        <dsp:cNvPr id="0" name=""/>
        <dsp:cNvSpPr/>
      </dsp:nvSpPr>
      <dsp:spPr>
        <a:xfrm>
          <a:off x="369498" y="23589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Name</a:t>
          </a:r>
          <a:endParaRPr lang="en-US" sz="1700" kern="1200" dirty="0"/>
        </a:p>
      </dsp:txBody>
      <dsp:txXfrm>
        <a:off x="393996" y="48087"/>
        <a:ext cx="5123976" cy="452844"/>
      </dsp:txXfrm>
    </dsp:sp>
    <dsp:sp modelId="{14E7BEC3-BB7A-41B5-A7B8-116F354151CD}">
      <dsp:nvSpPr>
        <dsp:cNvPr id="0" name=""/>
        <dsp:cNvSpPr/>
      </dsp:nvSpPr>
      <dsp:spPr>
        <a:xfrm>
          <a:off x="0" y="1340154"/>
          <a:ext cx="7389960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Faculty of Computers</a:t>
          </a:r>
          <a:r>
            <a:rPr lang="en-US" sz="1700" kern="1200" dirty="0">
              <a:latin typeface="Calibri Light" panose="020F0302020204030204"/>
            </a:rPr>
            <a:t> and</a:t>
          </a:r>
          <a:r>
            <a:rPr lang="en-US" sz="1700" kern="1200" dirty="0"/>
            <a:t> Information, Minia University, Minia, Egypt.</a:t>
          </a:r>
        </a:p>
      </dsp:txBody>
      <dsp:txXfrm>
        <a:off x="0" y="1340154"/>
        <a:ext cx="7389960" cy="963900"/>
      </dsp:txXfrm>
    </dsp:sp>
    <dsp:sp modelId="{74E90DD1-2A6E-4A2E-B4CB-7B649E4CA649}">
      <dsp:nvSpPr>
        <dsp:cNvPr id="0" name=""/>
        <dsp:cNvSpPr/>
      </dsp:nvSpPr>
      <dsp:spPr>
        <a:xfrm>
          <a:off x="369498" y="108923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B.Sc. degree </a:t>
          </a:r>
          <a:endParaRPr lang="en-US" sz="1700" kern="1200" dirty="0"/>
        </a:p>
      </dsp:txBody>
      <dsp:txXfrm>
        <a:off x="393996" y="1113732"/>
        <a:ext cx="5123976" cy="452844"/>
      </dsp:txXfrm>
    </dsp:sp>
    <dsp:sp modelId="{FC5F0506-7F9C-440B-96E5-B43B4D790A2E}">
      <dsp:nvSpPr>
        <dsp:cNvPr id="0" name=""/>
        <dsp:cNvSpPr/>
      </dsp:nvSpPr>
      <dsp:spPr>
        <a:xfrm>
          <a:off x="0" y="2646774"/>
          <a:ext cx="7389960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In</a:t>
          </a:r>
          <a:r>
            <a:rPr lang="en-US" sz="1700" kern="1200" dirty="0"/>
            <a:t> Computer Science from Faculty of Computers </a:t>
          </a:r>
          <a:r>
            <a:rPr lang="en-US" sz="1700" kern="1200" dirty="0">
              <a:latin typeface="Calibri Light" panose="020F0302020204030204"/>
            </a:rPr>
            <a:t>and Artificial </a:t>
          </a:r>
          <a:r>
            <a:rPr lang="en-US" sz="1700" kern="1200" dirty="0"/>
            <a:t>Intelligence, Cairo University.</a:t>
          </a:r>
          <a:endParaRPr lang="en-US" sz="1700" kern="1200" dirty="0">
            <a:latin typeface="Calibri Light" panose="020F0302020204030204"/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Semantic web &amp; Social </a:t>
          </a:r>
          <a:r>
            <a:rPr lang="en-US" sz="1700" kern="1200" dirty="0">
              <a:latin typeface="Calibri Light" panose="020F0302020204030204"/>
            </a:rPr>
            <a:t>networking.</a:t>
          </a:r>
        </a:p>
      </dsp:txBody>
      <dsp:txXfrm>
        <a:off x="0" y="2646774"/>
        <a:ext cx="7389960" cy="1231650"/>
      </dsp:txXfrm>
    </dsp:sp>
    <dsp:sp modelId="{DA488C58-C1C2-4F3E-8AE4-7EAB6712F19B}">
      <dsp:nvSpPr>
        <dsp:cNvPr id="0" name=""/>
        <dsp:cNvSpPr/>
      </dsp:nvSpPr>
      <dsp:spPr>
        <a:xfrm>
          <a:off x="369498" y="239585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M.Sc.</a:t>
          </a:r>
          <a:r>
            <a:rPr lang="en-US" sz="1700" kern="1200" dirty="0">
              <a:latin typeface="Calibri Light" panose="020F0302020204030204"/>
            </a:rPr>
            <a:t> degree</a:t>
          </a:r>
        </a:p>
      </dsp:txBody>
      <dsp:txXfrm>
        <a:off x="393996" y="2420352"/>
        <a:ext cx="5123976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F0921-23FB-4DE4-9F21-221D32EC5EBF}">
      <dsp:nvSpPr>
        <dsp:cNvPr id="0" name=""/>
        <dsp:cNvSpPr/>
      </dsp:nvSpPr>
      <dsp:spPr>
        <a:xfrm>
          <a:off x="0" y="37285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</a:t>
          </a:r>
          <a:r>
            <a:rPr lang="en-US" sz="2100" kern="1200" dirty="0"/>
            <a:t> Computer Science from Faculty of Computers </a:t>
          </a:r>
          <a:r>
            <a:rPr lang="en-US" sz="2100" kern="1200" dirty="0">
              <a:latin typeface="Calibri Light" panose="020F0302020204030204"/>
            </a:rPr>
            <a:t>and Artificial </a:t>
          </a:r>
          <a:r>
            <a:rPr lang="en-US" sz="2100" kern="1200" dirty="0"/>
            <a:t>Intelligence, Cairo University.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Internet</a:t>
          </a:r>
          <a:r>
            <a:rPr lang="en-US" sz="2100" kern="1200" dirty="0"/>
            <a:t> of Things</a:t>
          </a:r>
          <a:r>
            <a:rPr lang="en-US" sz="2100" kern="1200" dirty="0">
              <a:latin typeface="Calibri Light" panose="020F0302020204030204"/>
            </a:rPr>
            <a:t>.</a:t>
          </a:r>
          <a:endParaRPr lang="en-US" sz="2100" kern="1200" dirty="0"/>
        </a:p>
      </dsp:txBody>
      <dsp:txXfrm>
        <a:off x="0" y="372857"/>
        <a:ext cx="7389960" cy="1521449"/>
      </dsp:txXfrm>
    </dsp:sp>
    <dsp:sp modelId="{041C2AD1-36B2-4199-9D71-A6BED3155F39}">
      <dsp:nvSpPr>
        <dsp:cNvPr id="0" name=""/>
        <dsp:cNvSpPr/>
      </dsp:nvSpPr>
      <dsp:spPr>
        <a:xfrm>
          <a:off x="369498" y="6289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Ph.D. degrees</a:t>
          </a:r>
        </a:p>
      </dsp:txBody>
      <dsp:txXfrm>
        <a:off x="399760" y="93159"/>
        <a:ext cx="5112448" cy="559396"/>
      </dsp:txXfrm>
    </dsp:sp>
    <dsp:sp modelId="{202D5CEC-1D12-4C0F-9ADB-346B2AC8C211}">
      <dsp:nvSpPr>
        <dsp:cNvPr id="0" name=""/>
        <dsp:cNvSpPr/>
      </dsp:nvSpPr>
      <dsp:spPr>
        <a:xfrm>
          <a:off x="0" y="231766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Lecturer</a:t>
          </a:r>
          <a:r>
            <a:rPr lang="en-US" sz="2100" kern="1200" dirty="0"/>
            <a:t> at Faculty of Computers &amp; Information, </a:t>
          </a:r>
          <a:r>
            <a:rPr lang="en-US" sz="2100" kern="1200" dirty="0">
              <a:latin typeface="Calibri Light" panose="020F0302020204030204"/>
            </a:rPr>
            <a:t>Minia University</a:t>
          </a:r>
          <a:r>
            <a:rPr lang="en-US" sz="2100" kern="1200" dirty="0"/>
            <a:t>, Minia, Egypt.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</a:t>
          </a:r>
          <a:r>
            <a:rPr lang="en-US" sz="2100" kern="1200" dirty="0"/>
            <a:t>Lecturer</a:t>
          </a:r>
          <a:r>
            <a:rPr lang="en-US" sz="2100" kern="1200" dirty="0">
              <a:latin typeface="Calibri Light" panose="020F0302020204030204"/>
            </a:rPr>
            <a:t> at Midocean university.</a:t>
          </a:r>
          <a:endParaRPr lang="en-US" sz="2100" kern="1200" dirty="0"/>
        </a:p>
      </dsp:txBody>
      <dsp:txXfrm>
        <a:off x="0" y="2317667"/>
        <a:ext cx="7389960" cy="1521449"/>
      </dsp:txXfrm>
    </dsp:sp>
    <dsp:sp modelId="{C1274B37-CAA2-4171-8B2A-2CA4B2F375DE}">
      <dsp:nvSpPr>
        <dsp:cNvPr id="0" name=""/>
        <dsp:cNvSpPr/>
      </dsp:nvSpPr>
      <dsp:spPr>
        <a:xfrm>
          <a:off x="369498" y="200770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Jobs</a:t>
          </a:r>
        </a:p>
      </dsp:txBody>
      <dsp:txXfrm>
        <a:off x="399760" y="2037969"/>
        <a:ext cx="511244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AC08B-109D-4970-B303-2CDECFA88F2F}">
      <dsp:nvSpPr>
        <dsp:cNvPr id="0" name=""/>
        <dsp:cNvSpPr/>
      </dsp:nvSpPr>
      <dsp:spPr>
        <a:xfrm>
          <a:off x="0" y="289291"/>
          <a:ext cx="7389960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Programming</a:t>
          </a:r>
          <a:r>
            <a:rPr lang="en-US" sz="1800" kern="1200" dirty="0"/>
            <a:t> Foundations In Python </a:t>
          </a:r>
          <a:r>
            <a:rPr lang="en-US" sz="1800" kern="1200" dirty="0">
              <a:latin typeface="Calibri Light" panose="020F0302020204030204"/>
            </a:rPr>
            <a:t>– CYB550.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Introduction</a:t>
          </a:r>
          <a:r>
            <a:rPr lang="en-US" sz="1800" kern="1200" dirty="0"/>
            <a:t> to Programming </a:t>
          </a:r>
          <a:r>
            <a:rPr lang="en-US" sz="1800" kern="1200" dirty="0">
              <a:latin typeface="Calibri Light" panose="020F0302020204030204"/>
            </a:rPr>
            <a:t>– </a:t>
          </a:r>
          <a:r>
            <a:rPr lang="en-US" sz="1800" kern="1200" dirty="0"/>
            <a:t>IT121</a:t>
          </a:r>
          <a:r>
            <a:rPr lang="en-US" sz="1800" kern="1200" dirty="0">
              <a:latin typeface="Calibri Light" panose="020F0302020204030204"/>
            </a:rPr>
            <a:t>.</a:t>
          </a:r>
          <a:endParaRPr lang="en-US" sz="1800" kern="1200" dirty="0"/>
        </a:p>
      </dsp:txBody>
      <dsp:txXfrm>
        <a:off x="0" y="289291"/>
        <a:ext cx="7389960" cy="1048950"/>
      </dsp:txXfrm>
    </dsp:sp>
    <dsp:sp modelId="{A2C6350C-AA25-4CCD-95DF-3AF870BC898E}">
      <dsp:nvSpPr>
        <dsp:cNvPr id="0" name=""/>
        <dsp:cNvSpPr/>
      </dsp:nvSpPr>
      <dsp:spPr>
        <a:xfrm>
          <a:off x="369498" y="23611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Course name</a:t>
          </a:r>
        </a:p>
      </dsp:txBody>
      <dsp:txXfrm>
        <a:off x="395437" y="49550"/>
        <a:ext cx="5121094" cy="479482"/>
      </dsp:txXfrm>
    </dsp:sp>
    <dsp:sp modelId="{8D7D0D80-F85C-42FB-AF59-835EDAF3B495}">
      <dsp:nvSpPr>
        <dsp:cNvPr id="0" name=""/>
        <dsp:cNvSpPr/>
      </dsp:nvSpPr>
      <dsp:spPr>
        <a:xfrm>
          <a:off x="0" y="1701121"/>
          <a:ext cx="7389960" cy="765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Midocean University.  </a:t>
          </a:r>
          <a:endParaRPr lang="en-US" sz="1800" kern="1200" dirty="0"/>
        </a:p>
      </dsp:txBody>
      <dsp:txXfrm>
        <a:off x="0" y="1701121"/>
        <a:ext cx="7389960" cy="765450"/>
      </dsp:txXfrm>
    </dsp:sp>
    <dsp:sp modelId="{CB6AA3F3-D36A-4633-A2BF-FEC7FDC98B21}">
      <dsp:nvSpPr>
        <dsp:cNvPr id="0" name=""/>
        <dsp:cNvSpPr/>
      </dsp:nvSpPr>
      <dsp:spPr>
        <a:xfrm>
          <a:off x="369498" y="1435441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University</a:t>
          </a:r>
        </a:p>
      </dsp:txBody>
      <dsp:txXfrm>
        <a:off x="395437" y="1461380"/>
        <a:ext cx="5121094" cy="479482"/>
      </dsp:txXfrm>
    </dsp:sp>
    <dsp:sp modelId="{9398E8FC-239A-478D-925C-3FF1BE31E8AD}">
      <dsp:nvSpPr>
        <dsp:cNvPr id="0" name=""/>
        <dsp:cNvSpPr/>
      </dsp:nvSpPr>
      <dsp:spPr>
        <a:xfrm>
          <a:off x="0" y="2829452"/>
          <a:ext cx="7389960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Cybersecurity.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Information Technology.</a:t>
          </a:r>
        </a:p>
      </dsp:txBody>
      <dsp:txXfrm>
        <a:off x="0" y="2829452"/>
        <a:ext cx="7389960" cy="1048950"/>
      </dsp:txXfrm>
    </dsp:sp>
    <dsp:sp modelId="{8AEB0F20-CADE-4BFA-99E7-8F06DFC860DE}">
      <dsp:nvSpPr>
        <dsp:cNvPr id="0" name=""/>
        <dsp:cNvSpPr/>
      </dsp:nvSpPr>
      <dsp:spPr>
        <a:xfrm>
          <a:off x="369498" y="2563772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Departments</a:t>
          </a:r>
        </a:p>
      </dsp:txBody>
      <dsp:txXfrm>
        <a:off x="395437" y="2589711"/>
        <a:ext cx="5121094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3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13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147015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Orientation </a:t>
            </a:r>
            <a:endParaRPr lang="en-US"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Lecture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944438" y="3303295"/>
            <a:ext cx="3826560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Introduction to 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839" y="1587476"/>
            <a:ext cx="7997716" cy="38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5196609"/>
              </p:ext>
            </p:extLst>
          </p:nvPr>
        </p:nvGraphicFramePr>
        <p:xfrm>
          <a:off x="948906" y="2103408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57" name="Picture 456" descr="A person in a suit and tie&#10;&#10;Description automatically generated">
            <a:extLst>
              <a:ext uri="{FF2B5EF4-FFF2-40B4-BE49-F238E27FC236}">
                <a16:creationId xmlns:a16="http://schemas.microsoft.com/office/drawing/2014/main" id="{43CFA39B-4EDB-EE5D-F191-77CED242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1829" y="1912009"/>
            <a:ext cx="2858943" cy="391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8999713"/>
              </p:ext>
            </p:extLst>
          </p:nvPr>
        </p:nvGraphicFramePr>
        <p:xfrm>
          <a:off x="862642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57" name="Picture 456" descr="A person in a suit and tie&#10;&#10;Description automatically generated">
            <a:extLst>
              <a:ext uri="{FF2B5EF4-FFF2-40B4-BE49-F238E27FC236}">
                <a16:creationId xmlns:a16="http://schemas.microsoft.com/office/drawing/2014/main" id="{43CFA39B-4EDB-EE5D-F191-77CED242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1829" y="1912009"/>
            <a:ext cx="2858943" cy="3911000"/>
          </a:xfrm>
          <a:prstGeom prst="rect">
            <a:avLst/>
          </a:prstGeom>
        </p:spPr>
      </p:pic>
      <p:sp>
        <p:nvSpPr>
          <p:cNvPr id="652" name="TextBox 651">
            <a:extLst>
              <a:ext uri="{FF2B5EF4-FFF2-40B4-BE49-F238E27FC236}">
                <a16:creationId xmlns:a16="http://schemas.microsoft.com/office/drawing/2014/main" id="{CEA4174A-14BF-A972-33B9-B45DD6F155C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9307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YOUR TURN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15" name="Picture 14" descr="A close-up of hands shaking&#10;&#10;Description automatically generated">
            <a:extLst>
              <a:ext uri="{FF2B5EF4-FFF2-40B4-BE49-F238E27FC236}">
                <a16:creationId xmlns:a16="http://schemas.microsoft.com/office/drawing/2014/main" id="{BF376936-AD00-918C-CECE-F14DCE280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2778" y="2244955"/>
            <a:ext cx="7286445" cy="325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0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COURCE DETAILS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8314398"/>
              </p:ext>
            </p:extLst>
          </p:nvPr>
        </p:nvGraphicFramePr>
        <p:xfrm>
          <a:off x="2401019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3443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CONTACT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the sis platform.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Midocean university email: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hamada@midocean.ae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Subject:</a:t>
            </a:r>
          </a:p>
          <a:p>
            <a:pPr lvl="2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"Programming Course: Question"</a:t>
            </a:r>
          </a:p>
          <a:p>
            <a:pPr marL="1257300" lvl="2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problem:</a:t>
            </a:r>
          </a:p>
          <a:p>
            <a:pPr marL="1714500" lvl="3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message must include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student ID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4560B773-9618-663F-26B3-032D838214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2739" y="1825412"/>
            <a:ext cx="5230483" cy="243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MATERIALS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main materials: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9" name="Picture 8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5DD6E27D-4121-65BD-5842-BE4CD421B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306" y="2389372"/>
            <a:ext cx="9529313" cy="330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5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What you'll learn?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846" y="3032994"/>
            <a:ext cx="581025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03499" y="3068368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New programming language "Python".</a:t>
            </a:r>
          </a:p>
        </p:txBody>
      </p:sp>
      <p:pic>
        <p:nvPicPr>
          <p:cNvPr id="12" name="Picture 11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601" y="3766239"/>
            <a:ext cx="581025" cy="561975"/>
          </a:xfrm>
          <a:prstGeom prst="rect">
            <a:avLst/>
          </a:prstGeom>
        </p:spPr>
      </p:pic>
      <p:pic>
        <p:nvPicPr>
          <p:cNvPr id="13" name="Picture 12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9223" y="4470730"/>
            <a:ext cx="581025" cy="561975"/>
          </a:xfrm>
          <a:prstGeom prst="rect">
            <a:avLst/>
          </a:prstGeom>
        </p:spPr>
      </p:pic>
      <p:pic>
        <p:nvPicPr>
          <p:cNvPr id="14" name="Picture 13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601" y="5203975"/>
            <a:ext cx="581025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17876" y="3801613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Problem-solving techniques.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Application development and prototyping.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17875" y="5253726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Best practice in software development.</a:t>
            </a:r>
          </a:p>
        </p:txBody>
      </p:sp>
    </p:spTree>
    <p:extLst>
      <p:ext uri="{BB962C8B-B14F-4D97-AF65-F5344CB8AC3E}">
        <p14:creationId xmlns:p14="http://schemas.microsoft.com/office/powerpoint/2010/main" val="2129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725" y="3032994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303961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computer programming and "Python" language.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3766239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102" y="4470730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5203975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75466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types and the basics input/output operations.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conditional and looping instructions.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5253726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processing using Lists and Dictionaries.</a:t>
            </a:r>
          </a:p>
        </p:txBody>
      </p:sp>
    </p:spTree>
    <p:extLst>
      <p:ext uri="{BB962C8B-B14F-4D97-AF65-F5344CB8AC3E}">
        <p14:creationId xmlns:p14="http://schemas.microsoft.com/office/powerpoint/2010/main" val="7992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725" y="3032994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303961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Functions and modules in "Python" language.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3766239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102" y="4470730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5203975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75466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File in "Python" language.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Object-Oriented Programming (OOP).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5253726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graphical user interface (GUI).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769E19-2E9C-7C4F-1185-8424413320E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1840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ASSESSMENT</a:t>
            </a:r>
          </a:p>
        </p:txBody>
      </p:sp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883" y="2150950"/>
            <a:ext cx="7406837" cy="38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ACADEMIC CALENDAR</a:t>
            </a:r>
          </a:p>
        </p:txBody>
      </p:sp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8396" y="1719630"/>
            <a:ext cx="3426377" cy="429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3675122"/>
            <a:ext cx="647700" cy="542925"/>
          </a:xfrm>
          <a:prstGeom prst="rect">
            <a:avLst/>
          </a:prstGeom>
        </p:spPr>
      </p:pic>
      <p:pic>
        <p:nvPicPr>
          <p:cNvPr id="14" name="Picture 13" descr="A check mark in a box&#10;&#10;Description automatically generated">
            <a:extLst>
              <a:ext uri="{FF2B5EF4-FFF2-40B4-BE49-F238E27FC236}">
                <a16:creationId xmlns:a16="http://schemas.microsoft.com/office/drawing/2014/main" id="{798904ED-F64A-650B-3ED6-221AA33AD8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4393990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exam password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agree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68659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includes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eight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questions.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0A3782-3895-33E0-C321-570F95732AFA}"/>
              </a:ext>
            </a:extLst>
          </p:cNvPr>
          <p:cNvSpPr txBox="1"/>
          <p:nvPr/>
        </p:nvSpPr>
        <p:spPr>
          <a:xfrm>
            <a:off x="2430970" y="4391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have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only one-try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each exam.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duration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24 minutes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3962669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sure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your question answer before 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going to the next question.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959764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begins on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Saturday 10:00 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to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next Saturday 9:00PM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has different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question types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EF71E1E-9B83-05A3-E102-98477F10FA0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626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questionnaire with tex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8673" y="1867934"/>
            <a:ext cx="4286802" cy="4099792"/>
          </a:xfrm>
          <a:prstGeom prst="rect">
            <a:avLst/>
          </a:prstGeom>
        </p:spPr>
      </p:pic>
      <p:pic>
        <p:nvPicPr>
          <p:cNvPr id="12" name="Picture 11" descr="A screenshot of a chat&#10;&#10;Description automatically generated">
            <a:extLst>
              <a:ext uri="{FF2B5EF4-FFF2-40B4-BE49-F238E27FC236}">
                <a16:creationId xmlns:a16="http://schemas.microsoft.com/office/drawing/2014/main" id="{3DE350C5-E8E5-7B00-D96B-7B8DC6A707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456" y="2630100"/>
            <a:ext cx="3375803" cy="257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7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3985" y="2529293"/>
            <a:ext cx="6984520" cy="30933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B88BDB-953B-FA83-4221-130E2C6ECEC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0713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4960" y="1864885"/>
            <a:ext cx="6032682" cy="40340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B84657-2DCF-5171-4A45-55F041FEDA35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9338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3985" y="2468734"/>
            <a:ext cx="6984520" cy="32144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3F33C6-C0D8-A897-0477-8DD02E85708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7309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1349" y="1951149"/>
            <a:ext cx="4174923" cy="38758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336CC-03BE-3742-ADAF-FD1A5CEB836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5610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632" y="2015933"/>
            <a:ext cx="5166960" cy="37175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46DCD7-573C-81BA-EC6B-8232FD4DECF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3342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 descr="A group of pink roses with green leaves&#10;&#10;Description automatically generated">
            <a:extLst>
              <a:ext uri="{FF2B5EF4-FFF2-40B4-BE49-F238E27FC236}">
                <a16:creationId xmlns:a16="http://schemas.microsoft.com/office/drawing/2014/main" id="{05D1E49A-9454-E395-B660-721E0DD852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5263" y="1542150"/>
            <a:ext cx="4677134" cy="400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4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2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479</cp:revision>
  <dcterms:created xsi:type="dcterms:W3CDTF">2023-04-29T09:08:23Z</dcterms:created>
  <dcterms:modified xsi:type="dcterms:W3CDTF">2023-09-26T12:46:56Z</dcterms:modified>
</cp:coreProperties>
</file>