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9E988-558E-6F90-067B-D34FB8E31A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7154D9-951C-A86A-54FD-1C5C95FD9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54662-3834-4625-BFC0-D6A1B36F3D08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455FA0-DD0B-7202-01DC-0AD14BFA7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AEDFA7-1A41-4ABA-79BB-4EEAB0AE8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6DBB1-D465-4FAA-B876-6BBFC7573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459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9E7CF8-B91D-96E2-4919-F608666A2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81DA71-5CA6-8D69-79AB-367EC0E44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0EC78-B43F-E438-E377-E048E99FB5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454662-3834-4625-BFC0-D6A1B36F3D08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7F7E8-0D30-1C71-8477-028EEC3E6B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738288-DBAB-14BF-778F-118D5AE98C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96DBB1-D465-4FAA-B876-6BBFC7573E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533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F8822-D44D-E2D1-FE29-EAF2C9AA0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8A850F-30AB-1EBD-5284-D60567B7C3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565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DE748E-1FC0-C526-4F17-EE8FE369F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EC114-4AD5-3B2B-D6C6-C3418F34C3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6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42E351-5790-C860-AB72-639BD62BA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9128CB-5591-3CD7-1B26-FA643EF8E5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71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795A23-8396-7842-8510-6A0277915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AAC1B-7C14-D0C5-2841-4D928F90EC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0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60DFF-9DED-4053-5777-823A8DBDF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9332A5-0BE2-EFD0-6078-4C17DB53B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51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8798F0-787C-3827-A6B6-D7EFB07C2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FC852-F726-7BF8-44C4-FCA5BE236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9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A1894C-4C27-3E2A-4A02-FA44A16E4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0C419-3DCA-34F7-5B45-C7BBDBE444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28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E9D391-70F1-6AB6-920F-68E0A146F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B2346-FD55-AF93-8AD9-EE5F871D5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96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1BC2F7-D0D5-73EC-9667-44C33268E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056B9-D5C3-BFF3-9819-106991CFA4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29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1B8BB5-5BDD-1BC8-4B3B-9B4F3B796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7DAD91-87AA-6323-9653-F1684B95C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27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F5123F-3A89-E117-457A-0F171B859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81119B-9003-F553-196C-791F2028D2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79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2024-09-27T18:23:52Z</dcterms:created>
  <dcterms:modified xsi:type="dcterms:W3CDTF">2024-09-27T18:23:52Z</dcterms:modified>
</cp:coreProperties>
</file>