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2228D-F5EF-E384-AB66-1C67B849A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7A4E94-A9C4-30E6-79A8-DBA600CCA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F983F-A5AB-4D60-AD0B-DA79FF361D7F}" type="datetimeFigureOut">
              <a:rPr lang="en-US" smtClean="0"/>
              <a:t>4/16/2025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32D1C7-F720-8A0F-4DB2-E3C4152A4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1EDE63-4F22-0DC2-7C32-DA8AB8F6D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28291-7DA2-44C1-A02D-7DD72F0BA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446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B2FA9F-D8FB-22D1-A7B8-70899EBC2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DC832C-2814-29C9-C758-10351F768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54AF3-BCFC-0C6D-24DC-078BD61013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FF983F-A5AB-4D60-AD0B-DA79FF361D7F}" type="datetimeFigureOut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1EAAFD-4A91-A984-0C20-C5C2A29517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A2479F-0A8F-98CC-E44C-07AF4C9F98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828291-7DA2-44C1-A02D-7DD72F0BA1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04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47877E-35A1-A9F3-9A3F-AD0AC6048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BDE7F3-009E-77EA-5B8A-87A095CC2A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653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39A19F-EEB4-FC3F-760D-4E596B19A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15E354-BCE5-6AB6-0355-2FD2A69FB1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655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731BF7-11FA-FDBB-C6C1-F82D1E928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81B3AF-0E6C-D2EB-5289-1C54D24A48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294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3F5A51-C0E0-F4A1-9591-09F1AA10E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41890F-C685-569F-A214-1EA727C60F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689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4B567F-0369-003F-2F26-4FEA1F571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764812-61B9-B939-BF0B-D31E4B4770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54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761834-AA44-E71B-2014-E240A5D69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682BD3-3F61-0B07-4BE1-E0957F80B3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81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8D4FC2-0658-F21D-AD59-67D3C31C1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27EBD5-1B4F-97BA-7AFE-4D2E2FA98A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13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7F30DB-778A-741C-7F94-CD8030A99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5D53E3-900D-E503-E19F-A502B2FDCD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36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D21A0E-A554-9EAF-D1E0-FA23EF81B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1A4271-8BE6-0712-E22B-DEC3DE55D5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05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9363CD-C7F7-A7A9-4F69-D05109550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8EF40F-6C40-342C-CA60-32FCF36F55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58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5EC3E8-8B9D-3C49-73FF-76AAB4AD6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9EA1FE-3FA6-189A-0829-7F8255BC7B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62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13D565-B2C7-3FC5-993B-97ECADE1E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1EC12E-662D-DF13-991D-8D276B1826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E550A5-A3B7-01EB-DE19-EF7CE1629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8E191A-9BE4-72D4-6452-309F5CA345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07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166F82-A68C-A121-6D84-CC892CABC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AF9486-2E4D-9F55-F7E1-33E3D784A2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35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494761-3427-7766-3130-109F36636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33BD46-79B5-7036-CAEB-38FB0E468F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4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EA7159-6A8A-C926-0AA3-A0FE2C06E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A26759-1ED0-74B9-5D3D-DDDAFE2D18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56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EC0EE7-FCCF-FE24-FE9A-E9FC33BAB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1CF7F7-4C3A-0DE5-61CE-AE8189537F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58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6D2685-4FFB-FCAD-B666-4F06857FB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C8D1BB-FFEF-3EB4-56D8-7358B49F67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21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2B39FE-36E3-0CF1-FE42-3BB91D274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E67209-F034-94BA-D162-4A05E80417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26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26D3C4-E961-6460-CDA4-F66654082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858F0D-0FE9-C33A-8094-EA99D2AD37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45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EBA497-5ABE-DD68-D61F-980499BE0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D4E57A-4E29-BFDB-3A39-93ECC6A335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70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A375DD-D23B-3D1A-C693-CBED55769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FE1131-6712-8452-3221-7F420DDAC5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16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76B14F-3FF8-D7EB-457F-109BDE3AC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B66F91-44FA-0A77-DC78-1BA39DB73D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16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0BD1E3-88F0-FF56-40D3-1AA1E05A5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E468EC-28F4-8EDE-FE44-A64AFB05C4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4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2038B5-C738-9179-1E42-341BE12C7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773E42-4B0A-D6E8-D7FB-89F56CCB79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72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552161-378B-2D75-9585-8AB86D843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01AAEF-18A2-781F-FEA5-A5BD54879B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23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D7BE15-64EA-B20B-7726-3D88A5D4A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6ABAB1-E54B-EB87-0CEF-7CE3197264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9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55746C-5A6B-8BF4-E81D-181D4A441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9DE0ED-94D6-EFAE-75E9-5E61B8B654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68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74CECC-4487-F236-BFB7-AD3F525FB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893A6D-C5AC-13CE-8362-FC7F31CD6D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15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20E33C-DA1A-4658-859A-C33D9FDD6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707601-1BDD-0350-791F-0249136E00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4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B8F933-D9A1-0363-91D1-51E1AAEEE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9D5251-60A6-78B6-1DDC-D815E9F897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9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C1C311-86FA-894C-F2F2-302404184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667FDC-D2B9-50E8-731C-4746CB49BF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4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C92F7D-1AC9-ACE9-796A-BD0092F17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6F363-B26E-7ABC-EEE7-19675ED639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4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2C76E6-7500-EB73-61EE-FA8626168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0FF8B7-9698-8CB4-4C7D-382F89332C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46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1C515B-1C73-F5D4-3681-890C2A8AE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0214E9-D918-690E-EF97-86A6DB5893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46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E18E2C-D1CC-0021-1D77-6350ADBD2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C6EBED-DB63-AA01-FA72-E3A062D03C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16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9C61B6-D54C-E4A4-9A90-C7E99D650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104DDE-8D2B-86B3-4CCB-9478F88371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22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2025-04-16T11:51:49Z</dcterms:created>
  <dcterms:modified xsi:type="dcterms:W3CDTF">2025-04-16T11:51:49Z</dcterms:modified>
</cp:coreProperties>
</file>