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1450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2025-03-22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618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2025-03-22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307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2025-03-22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951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2025-03-22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275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2025-03-22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277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2025-03-22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727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2025-03-22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391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2025-03-22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155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2025-03-22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128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2025-03-22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366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2025-03-22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6211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2025-03-22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44326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2025-03-22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1276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2025-03-22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4429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2025-03-22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9930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2025-03-22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644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2025-03-22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404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2025-03-22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0697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lms.midocean.ae/course/view.php?id=3397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345" y="1235292"/>
            <a:ext cx="8229600" cy="1260908"/>
          </a:xfrm>
        </p:spPr>
        <p:txBody>
          <a:bodyPr>
            <a:noAutofit/>
          </a:bodyPr>
          <a:lstStyle/>
          <a:p>
            <a:r>
              <a:rPr sz="3200" b="1" dirty="0">
                <a:solidFill>
                  <a:srgbClr val="FFFF00"/>
                </a:solidFill>
              </a:rPr>
              <a:t>A Deep Learning Approach to Job Recommendation Analysis with NLP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33073"/>
            <a:ext cx="8229600" cy="4525963"/>
          </a:xfrm>
        </p:spPr>
        <p:txBody>
          <a:bodyPr/>
          <a:lstStyle/>
          <a:p>
            <a:r>
              <a:rPr dirty="0"/>
              <a:t>Presented by: </a:t>
            </a:r>
            <a:r>
              <a:rPr lang="en-US" dirty="0" smtClean="0"/>
              <a:t>Ahmad Moneer Mzayek</a:t>
            </a:r>
            <a:r>
              <a:rPr lang="en-US" dirty="0"/>
              <a:t> </a:t>
            </a:r>
          </a:p>
          <a:p>
            <a:r>
              <a:rPr lang="en-GB" b="1" dirty="0"/>
              <a:t>Name:</a:t>
            </a:r>
            <a:r>
              <a:rPr lang="en-GB" dirty="0"/>
              <a:t> Ahmad Moneer Mzayek </a:t>
            </a:r>
          </a:p>
          <a:p>
            <a:r>
              <a:rPr lang="en-GB" b="1" dirty="0"/>
              <a:t>Course Title:</a:t>
            </a:r>
            <a:r>
              <a:rPr lang="en-GB" dirty="0"/>
              <a:t> </a:t>
            </a:r>
            <a:r>
              <a:rPr lang="en-GB" dirty="0">
                <a:hlinkClick r:id="rId2" tooltip="Thesis_AI900_Dr_Ashraf_Elsayed_First Trimester 2025"/>
              </a:rPr>
              <a:t>Graduation</a:t>
            </a:r>
            <a:r>
              <a:rPr lang="en-GB" dirty="0"/>
              <a:t> project </a:t>
            </a:r>
          </a:p>
          <a:p>
            <a:r>
              <a:rPr lang="en-GB" b="1" dirty="0"/>
              <a:t>Course Code:</a:t>
            </a:r>
            <a:r>
              <a:rPr lang="en-GB" dirty="0"/>
              <a:t> </a:t>
            </a:r>
            <a:r>
              <a:rPr lang="en-GB" dirty="0">
                <a:hlinkClick r:id="rId2" tooltip="Thesis_AI900_Dr_Ashraf_Elsayed_First Trimester 2025"/>
              </a:rPr>
              <a:t>Thesis_AI900</a:t>
            </a:r>
            <a:r>
              <a:rPr lang="ar-SA" dirty="0"/>
              <a:t>	</a:t>
            </a:r>
            <a:endParaRPr lang="en-GB" dirty="0"/>
          </a:p>
          <a:p>
            <a:r>
              <a:rPr lang="en-GB" b="1" dirty="0"/>
              <a:t>Lecturer:</a:t>
            </a:r>
            <a:r>
              <a:rPr lang="en-GB" dirty="0"/>
              <a:t> </a:t>
            </a:r>
            <a:r>
              <a:rPr lang="en-GB" dirty="0" err="1"/>
              <a:t>Dr.Ashraf</a:t>
            </a:r>
            <a:r>
              <a:rPr lang="en-GB" dirty="0"/>
              <a:t> </a:t>
            </a:r>
            <a:r>
              <a:rPr lang="en-GB" dirty="0" err="1"/>
              <a:t>Elsayed</a:t>
            </a:r>
            <a:endParaRPr lang="en-GB" dirty="0"/>
          </a:p>
          <a:p>
            <a:r>
              <a:rPr lang="en-GB" b="1" dirty="0"/>
              <a:t>Hand-in Method:</a:t>
            </a:r>
            <a:r>
              <a:rPr lang="en-GB" dirty="0"/>
              <a:t> Online Submission via E-Learning.</a:t>
            </a:r>
          </a:p>
          <a:p>
            <a:r>
              <a:rPr lang="en-GB" b="1" dirty="0"/>
              <a:t>University:</a:t>
            </a:r>
            <a:r>
              <a:rPr lang="en-GB" dirty="0"/>
              <a:t> </a:t>
            </a:r>
            <a:r>
              <a:rPr lang="en-GB" dirty="0" err="1"/>
              <a:t>Midocean</a:t>
            </a:r>
            <a:endParaRPr lang="en-GB" dirty="0"/>
          </a:p>
          <a:p>
            <a:r>
              <a:rPr lang="en-GB" b="1" dirty="0"/>
              <a:t>Assignment Report: </a:t>
            </a:r>
            <a:r>
              <a:rPr lang="en-GB" dirty="0"/>
              <a:t>Intelligent Job Recommendation System for Job Seekers Using Artificial Intelligence.</a:t>
            </a:r>
          </a:p>
          <a:p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4000" dirty="0"/>
              <a:t>Research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09" y="2274598"/>
            <a:ext cx="8123581" cy="4195481"/>
          </a:xfrm>
        </p:spPr>
        <p:txBody>
          <a:bodyPr/>
          <a:lstStyle/>
          <a:p>
            <a:r>
              <a:rPr dirty="0"/>
              <a:t>Title: A Deep Learning Approach to Job Recommendation Analysis with NLP</a:t>
            </a:r>
          </a:p>
          <a:p>
            <a:r>
              <a:rPr dirty="0"/>
              <a:t>Authors: </a:t>
            </a:r>
            <a:r>
              <a:rPr dirty="0" smtClean="0"/>
              <a:t>[</a:t>
            </a:r>
            <a:r>
              <a:rPr lang="en-GB" dirty="0" err="1" smtClean="0"/>
              <a:t>Uday</a:t>
            </a:r>
            <a:r>
              <a:rPr lang="en-GB" dirty="0" smtClean="0"/>
              <a:t> </a:t>
            </a:r>
            <a:r>
              <a:rPr lang="en-GB" dirty="0"/>
              <a:t>Jain1, Daksh Jain2, Aditya Raj Varshney3 </a:t>
            </a:r>
            <a:r>
              <a:rPr dirty="0" smtClean="0"/>
              <a:t>]</a:t>
            </a:r>
            <a:endParaRPr dirty="0"/>
          </a:p>
          <a:p>
            <a:r>
              <a:rPr dirty="0"/>
              <a:t>Published in: </a:t>
            </a:r>
            <a:r>
              <a:rPr dirty="0" smtClean="0"/>
              <a:t>[</a:t>
            </a:r>
            <a:r>
              <a:rPr lang="en-US" dirty="0" smtClean="0"/>
              <a:t> </a:t>
            </a:r>
            <a:r>
              <a:rPr lang="en-US" dirty="0"/>
              <a:t>International Journal of Innovative Science and Research Technology ISSN No:-2456-2165 </a:t>
            </a:r>
            <a:r>
              <a:rPr dirty="0" smtClean="0"/>
              <a:t>]</a:t>
            </a:r>
            <a:endParaRPr dirty="0"/>
          </a:p>
          <a:p>
            <a:r>
              <a:rPr dirty="0"/>
              <a:t>Year: </a:t>
            </a:r>
            <a:r>
              <a:rPr dirty="0" smtClean="0"/>
              <a:t>[</a:t>
            </a:r>
            <a:r>
              <a:rPr lang="en-US" dirty="0" smtClean="0"/>
              <a:t>Nov 2023</a:t>
            </a:r>
            <a:r>
              <a:rPr dirty="0" smtClean="0"/>
              <a:t>]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4000" dirty="0"/>
              <a:t>Research Objective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2320780"/>
            <a:ext cx="6711654" cy="4195481"/>
          </a:xfrm>
        </p:spPr>
        <p:txBody>
          <a:bodyPr/>
          <a:lstStyle/>
          <a:p>
            <a:r>
              <a:rPr dirty="0" smtClean="0"/>
              <a:t> </a:t>
            </a:r>
            <a:r>
              <a:rPr dirty="0"/>
              <a:t>Improve job recommendation accuracy using Deep Learning and NLP.</a:t>
            </a:r>
          </a:p>
          <a:p>
            <a:r>
              <a:rPr dirty="0" smtClean="0"/>
              <a:t> </a:t>
            </a:r>
            <a:r>
              <a:rPr dirty="0"/>
              <a:t>Overcome limitations of traditional keyword-based job search methods.</a:t>
            </a:r>
          </a:p>
          <a:p>
            <a:r>
              <a:rPr dirty="0" smtClean="0"/>
              <a:t> </a:t>
            </a:r>
            <a:r>
              <a:rPr dirty="0"/>
              <a:t>Provide personalized job suggestions based on semantic analysis.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4000" dirty="0"/>
              <a:t>Research Methodology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2237652"/>
            <a:ext cx="6711654" cy="4195481"/>
          </a:xfrm>
        </p:spPr>
        <p:txBody>
          <a:bodyPr/>
          <a:lstStyle/>
          <a:p>
            <a:r>
              <a:rPr dirty="0" smtClean="0"/>
              <a:t>Approach</a:t>
            </a:r>
            <a:r>
              <a:rPr lang="en-US" dirty="0" smtClean="0"/>
              <a:t> </a:t>
            </a:r>
            <a:r>
              <a:rPr lang="en-GB" dirty="0"/>
              <a:t>Models </a:t>
            </a:r>
            <a:r>
              <a:rPr dirty="0" smtClean="0"/>
              <a:t>: </a:t>
            </a:r>
            <a:r>
              <a:rPr dirty="0"/>
              <a:t>Uses Word </a:t>
            </a:r>
            <a:r>
              <a:rPr dirty="0" err="1"/>
              <a:t>Embeddings</a:t>
            </a:r>
            <a:r>
              <a:rPr dirty="0"/>
              <a:t> and Neural Networks.</a:t>
            </a:r>
          </a:p>
          <a:p>
            <a:r>
              <a:rPr lang="en-GB" dirty="0" smtClean="0"/>
              <a:t>Word </a:t>
            </a:r>
            <a:r>
              <a:rPr lang="en-GB" dirty="0" err="1"/>
              <a:t>Embeddings</a:t>
            </a:r>
            <a:r>
              <a:rPr dirty="0" smtClean="0"/>
              <a:t> </a:t>
            </a:r>
            <a:r>
              <a:rPr lang="en-US" dirty="0" smtClean="0"/>
              <a:t>: </a:t>
            </a:r>
            <a:r>
              <a:rPr dirty="0" smtClean="0"/>
              <a:t>Word2Vec/</a:t>
            </a:r>
            <a:r>
              <a:rPr dirty="0" err="1" smtClean="0"/>
              <a:t>GloVe</a:t>
            </a:r>
            <a:r>
              <a:rPr dirty="0" smtClean="0"/>
              <a:t> </a:t>
            </a:r>
            <a:r>
              <a:rPr dirty="0"/>
              <a:t>for text </a:t>
            </a:r>
            <a:r>
              <a:rPr dirty="0" smtClean="0"/>
              <a:t>transformation</a:t>
            </a:r>
            <a:r>
              <a:rPr lang="en-US" dirty="0" smtClean="0"/>
              <a:t> to numerical representation .</a:t>
            </a:r>
            <a:endParaRPr dirty="0"/>
          </a:p>
          <a:p>
            <a:r>
              <a:rPr lang="en-GB" dirty="0"/>
              <a:t>Neural Networks </a:t>
            </a:r>
            <a:r>
              <a:rPr lang="en-GB" dirty="0" smtClean="0"/>
              <a:t> : </a:t>
            </a:r>
            <a:r>
              <a:rPr dirty="0" smtClean="0"/>
              <a:t>Multi-Layer </a:t>
            </a:r>
            <a:r>
              <a:rPr dirty="0"/>
              <a:t>Perceptron (MLP) / CNN / RNN for classification.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4000" dirty="0"/>
              <a:t>Why This Model?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09" y="2209943"/>
            <a:ext cx="8437617" cy="4195481"/>
          </a:xfrm>
        </p:spPr>
        <p:txBody>
          <a:bodyPr/>
          <a:lstStyle/>
          <a:p>
            <a:r>
              <a:rPr dirty="0" smtClean="0"/>
              <a:t>Captures </a:t>
            </a:r>
            <a:r>
              <a:rPr dirty="0"/>
              <a:t>semantic relationships in job descriptions.</a:t>
            </a:r>
          </a:p>
          <a:p>
            <a:r>
              <a:rPr dirty="0" smtClean="0"/>
              <a:t>Improves </a:t>
            </a:r>
            <a:r>
              <a:rPr dirty="0"/>
              <a:t>matching accuracy between job postings and candidate profiles.</a:t>
            </a:r>
          </a:p>
          <a:p>
            <a:r>
              <a:rPr dirty="0" smtClean="0"/>
              <a:t>Outperforms </a:t>
            </a:r>
            <a:r>
              <a:rPr dirty="0"/>
              <a:t>traditional keyword-based matching methods.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Data Preprocessing Steps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2110795"/>
            <a:ext cx="6711654" cy="4195481"/>
          </a:xfrm>
        </p:spPr>
        <p:txBody>
          <a:bodyPr/>
          <a:lstStyle/>
          <a:p>
            <a:r>
              <a:rPr dirty="0" smtClean="0"/>
              <a:t>Text </a:t>
            </a:r>
            <a:r>
              <a:rPr dirty="0"/>
              <a:t>Cleaning: Removing </a:t>
            </a:r>
            <a:r>
              <a:rPr dirty="0" smtClean="0"/>
              <a:t>stop words, </a:t>
            </a:r>
            <a:r>
              <a:rPr dirty="0"/>
              <a:t>punctuation, and special characters.</a:t>
            </a:r>
          </a:p>
          <a:p>
            <a:r>
              <a:rPr dirty="0" smtClean="0"/>
              <a:t>Tokenization</a:t>
            </a:r>
            <a:r>
              <a:rPr dirty="0"/>
              <a:t>: Splitting text into words.</a:t>
            </a:r>
          </a:p>
          <a:p>
            <a:r>
              <a:rPr dirty="0" smtClean="0"/>
              <a:t>Stemming/Lemmatization</a:t>
            </a:r>
            <a:r>
              <a:rPr dirty="0"/>
              <a:t>: Converting words to their root forms.</a:t>
            </a:r>
          </a:p>
          <a:p>
            <a:r>
              <a:rPr dirty="0" smtClean="0"/>
              <a:t>Vectorization</a:t>
            </a:r>
            <a:r>
              <a:rPr dirty="0"/>
              <a:t>: Using Word2Vec or TF-IDF.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Data Description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 smtClean="0"/>
              <a:t>Dataset</a:t>
            </a:r>
            <a:r>
              <a:rPr dirty="0"/>
              <a:t>: Job descriptions and resumes from online portals</a:t>
            </a:r>
            <a:r>
              <a:rPr dirty="0" smtClean="0"/>
              <a:t>.</a:t>
            </a:r>
            <a:r>
              <a:rPr lang="en-US" dirty="0" smtClean="0"/>
              <a:t> </a:t>
            </a:r>
          </a:p>
          <a:p>
            <a:pPr marL="0" indent="0" algn="l">
              <a:buNone/>
            </a:pPr>
            <a:r>
              <a:rPr lang="en-US" dirty="0" smtClean="0"/>
              <a:t>For example Indeed </a:t>
            </a:r>
            <a:endParaRPr dirty="0"/>
          </a:p>
          <a:p>
            <a:r>
              <a:rPr dirty="0" smtClean="0"/>
              <a:t>Number </a:t>
            </a:r>
            <a:r>
              <a:rPr dirty="0"/>
              <a:t>of jobs: </a:t>
            </a:r>
            <a:r>
              <a:rPr dirty="0" smtClean="0"/>
              <a:t>[</a:t>
            </a:r>
            <a:r>
              <a:rPr lang="en-GB" b="1" dirty="0"/>
              <a:t>500,000</a:t>
            </a:r>
            <a:r>
              <a:rPr lang="en-GB" dirty="0"/>
              <a:t> </a:t>
            </a:r>
            <a:r>
              <a:rPr dirty="0" smtClean="0"/>
              <a:t>]</a:t>
            </a:r>
            <a:endParaRPr dirty="0"/>
          </a:p>
          <a:p>
            <a:r>
              <a:rPr dirty="0" smtClean="0"/>
              <a:t>Number </a:t>
            </a:r>
            <a:r>
              <a:rPr dirty="0"/>
              <a:t>of resumes: [Exact count]</a:t>
            </a:r>
          </a:p>
          <a:p>
            <a:r>
              <a:rPr dirty="0" smtClean="0"/>
              <a:t>Extracted </a:t>
            </a:r>
            <a:r>
              <a:rPr dirty="0"/>
              <a:t>Features: Skills, job titles, experience level, location.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4000" dirty="0"/>
              <a:t>Research </a:t>
            </a:r>
            <a:r>
              <a:rPr lang="en-US" sz="4000" dirty="0" smtClean="0"/>
              <a:t>Results </a:t>
            </a:r>
            <a:endParaRPr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2200707"/>
            <a:ext cx="6711654" cy="4195481"/>
          </a:xfrm>
        </p:spPr>
        <p:txBody>
          <a:bodyPr/>
          <a:lstStyle/>
          <a:p>
            <a:r>
              <a:rPr dirty="0" smtClean="0"/>
              <a:t>Performance </a:t>
            </a:r>
            <a:r>
              <a:rPr dirty="0"/>
              <a:t>Metrics: Accuracy, Precision, Recall, F1-score.</a:t>
            </a:r>
          </a:p>
          <a:p>
            <a:r>
              <a:rPr dirty="0" smtClean="0"/>
              <a:t>Deep </a:t>
            </a:r>
            <a:r>
              <a:rPr dirty="0"/>
              <a:t>learning-based NLP outperformed traditional models.</a:t>
            </a:r>
          </a:p>
          <a:p>
            <a:r>
              <a:rPr dirty="0" smtClean="0"/>
              <a:t>Improved </a:t>
            </a:r>
            <a:r>
              <a:rPr dirty="0"/>
              <a:t>job recommendation relevance.</a:t>
            </a:r>
          </a:p>
          <a:p>
            <a:r>
              <a:rPr dirty="0" smtClean="0"/>
              <a:t>Reduced </a:t>
            </a:r>
            <a:r>
              <a:rPr dirty="0"/>
              <a:t>mismatch errors.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4000" dirty="0"/>
              <a:t>Strengths and </a:t>
            </a:r>
            <a:r>
              <a:rPr lang="en-US" sz="4000" dirty="0" smtClean="0"/>
              <a:t>Weakness</a:t>
            </a:r>
            <a:endParaRPr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2052925"/>
            <a:ext cx="6711654" cy="41954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dirty="0"/>
              <a:t>✅ Strengths:</a:t>
            </a:r>
          </a:p>
          <a:p>
            <a:r>
              <a:rPr dirty="0" smtClean="0"/>
              <a:t>More </a:t>
            </a:r>
            <a:r>
              <a:rPr dirty="0"/>
              <a:t>accurate recommendations.</a:t>
            </a:r>
          </a:p>
          <a:p>
            <a:r>
              <a:rPr dirty="0" smtClean="0"/>
              <a:t>Captures </a:t>
            </a:r>
            <a:r>
              <a:rPr dirty="0"/>
              <a:t>complex relationships in text.</a:t>
            </a:r>
          </a:p>
          <a:p>
            <a:r>
              <a:rPr dirty="0" smtClean="0"/>
              <a:t>Automates </a:t>
            </a:r>
            <a:r>
              <a:rPr dirty="0"/>
              <a:t>job matching.</a:t>
            </a:r>
          </a:p>
          <a:p>
            <a:pPr marL="0" indent="0">
              <a:buNone/>
            </a:pPr>
            <a:r>
              <a:rPr dirty="0" smtClean="0"/>
              <a:t>⚠</a:t>
            </a:r>
            <a:r>
              <a:rPr lang="en-US" dirty="0"/>
              <a:t> Weakness </a:t>
            </a:r>
            <a:r>
              <a:rPr dirty="0" smtClean="0"/>
              <a:t>:</a:t>
            </a:r>
            <a:endParaRPr dirty="0"/>
          </a:p>
          <a:p>
            <a:r>
              <a:rPr dirty="0" smtClean="0"/>
              <a:t>High </a:t>
            </a:r>
            <a:r>
              <a:rPr dirty="0"/>
              <a:t>computational power </a:t>
            </a:r>
            <a:r>
              <a:rPr lang="en-US" dirty="0" smtClean="0"/>
              <a:t>is </a:t>
            </a:r>
            <a:r>
              <a:rPr dirty="0" smtClean="0"/>
              <a:t>required</a:t>
            </a:r>
            <a:r>
              <a:rPr dirty="0"/>
              <a:t>.</a:t>
            </a:r>
          </a:p>
          <a:p>
            <a:r>
              <a:rPr dirty="0" smtClean="0"/>
              <a:t>Lack </a:t>
            </a:r>
            <a:r>
              <a:rPr dirty="0"/>
              <a:t>of </a:t>
            </a:r>
            <a:r>
              <a:rPr dirty="0" smtClean="0"/>
              <a:t>explain ability </a:t>
            </a:r>
            <a:r>
              <a:rPr dirty="0"/>
              <a:t>in deep learning models.</a:t>
            </a:r>
          </a:p>
          <a:p>
            <a:r>
              <a:rPr dirty="0" smtClean="0"/>
              <a:t>Data </a:t>
            </a:r>
            <a:r>
              <a:rPr dirty="0"/>
              <a:t>sparsity issues for new users.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</p:spPr>
        <p:txBody>
          <a:bodyPr/>
          <a:lstStyle/>
          <a:p>
            <a:r>
              <a:rPr sz="4000" dirty="0"/>
              <a:t>Next Steps for Implementation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2662519"/>
            <a:ext cx="6711654" cy="4195481"/>
          </a:xfrm>
        </p:spPr>
        <p:txBody>
          <a:bodyPr/>
          <a:lstStyle/>
          <a:p>
            <a:r>
              <a:rPr dirty="0" smtClean="0"/>
              <a:t>Start </a:t>
            </a:r>
            <a:r>
              <a:rPr dirty="0"/>
              <a:t>with TF-IDF and basic ML classifier.</a:t>
            </a:r>
          </a:p>
          <a:p>
            <a:r>
              <a:rPr dirty="0" smtClean="0"/>
              <a:t>Gradually </a:t>
            </a:r>
            <a:r>
              <a:rPr dirty="0"/>
              <a:t>implement Word2Vec and neural networks.</a:t>
            </a:r>
          </a:p>
          <a:p>
            <a:r>
              <a:rPr dirty="0" smtClean="0"/>
              <a:t>Test </a:t>
            </a:r>
            <a:r>
              <a:rPr dirty="0"/>
              <a:t>different datasets and evaluate performance.</a:t>
            </a:r>
          </a:p>
          <a:p>
            <a:r>
              <a:rPr dirty="0" smtClean="0"/>
              <a:t>Prepare </a:t>
            </a:r>
            <a:r>
              <a:rPr dirty="0"/>
              <a:t>for real-world deployment.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4000" dirty="0"/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2440853"/>
            <a:ext cx="6711654" cy="4195481"/>
          </a:xfrm>
        </p:spPr>
        <p:txBody>
          <a:bodyPr/>
          <a:lstStyle/>
          <a:p>
            <a:r>
              <a:rPr dirty="0" smtClean="0"/>
              <a:t>Deep </a:t>
            </a:r>
            <a:r>
              <a:rPr dirty="0"/>
              <a:t>Learning and NLP enhance job recommendation accuracy.</a:t>
            </a:r>
          </a:p>
          <a:p>
            <a:r>
              <a:rPr lang="en-US" dirty="0" smtClean="0"/>
              <a:t>The model</a:t>
            </a:r>
            <a:r>
              <a:rPr dirty="0" smtClean="0"/>
              <a:t> </a:t>
            </a:r>
            <a:r>
              <a:rPr dirty="0"/>
              <a:t>outperforms traditional methods.</a:t>
            </a:r>
          </a:p>
          <a:p>
            <a:r>
              <a:rPr dirty="0" smtClean="0"/>
              <a:t>Future </a:t>
            </a:r>
            <a:r>
              <a:rPr dirty="0"/>
              <a:t>work: Improve </a:t>
            </a:r>
            <a:r>
              <a:rPr dirty="0" smtClean="0"/>
              <a:t>explain ability </a:t>
            </a:r>
            <a:r>
              <a:rPr dirty="0"/>
              <a:t>and handle data sparsity issues.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6165" y="803700"/>
            <a:ext cx="7055380" cy="1400530"/>
          </a:xfrm>
        </p:spPr>
        <p:txBody>
          <a:bodyPr/>
          <a:lstStyle/>
          <a:p>
            <a:r>
              <a:t>Q&amp;A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68572" y="2683444"/>
            <a:ext cx="6711654" cy="4195481"/>
          </a:xfrm>
        </p:spPr>
        <p:txBody>
          <a:bodyPr/>
          <a:lstStyle/>
          <a:p>
            <a:r>
              <a:rPr dirty="0"/>
              <a:t>Thank You!</a:t>
            </a:r>
          </a:p>
          <a:p>
            <a:r>
              <a:rPr dirty="0"/>
              <a:t>Any Questions?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105</TotalTime>
  <Words>400</Words>
  <Application>Microsoft Office PowerPoint</Application>
  <PresentationFormat>On-screen Show (4:3)</PresentationFormat>
  <Paragraphs>63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Century Gothic</vt:lpstr>
      <vt:lpstr>Times New Roman</vt:lpstr>
      <vt:lpstr>Wingdings 3</vt:lpstr>
      <vt:lpstr>Ion</vt:lpstr>
      <vt:lpstr>A Deep Learning Approach to Job Recommendation Analysis with NLP</vt:lpstr>
      <vt:lpstr>Research Information</vt:lpstr>
      <vt:lpstr>Research Objective</vt:lpstr>
      <vt:lpstr>Research Methodology</vt:lpstr>
      <vt:lpstr>Why This Model?</vt:lpstr>
      <vt:lpstr>Data Preprocessing Steps</vt:lpstr>
      <vt:lpstr>Data Description</vt:lpstr>
      <vt:lpstr>Research Results </vt:lpstr>
      <vt:lpstr>Strengths and Weakness</vt:lpstr>
      <vt:lpstr>Next Steps for Implementation</vt:lpstr>
      <vt:lpstr>Conclusion</vt:lpstr>
      <vt:lpstr>Q&amp;A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Deep Learning Approach to Job Recommendation Analysis with NLP</dc:title>
  <dc:subject/>
  <dc:creator/>
  <cp:keywords/>
  <dc:description>generated using python-pptx</dc:description>
  <cp:lastModifiedBy>Moneer Mzayek</cp:lastModifiedBy>
  <cp:revision>10</cp:revision>
  <dcterms:created xsi:type="dcterms:W3CDTF">2013-01-27T09:14:16Z</dcterms:created>
  <dcterms:modified xsi:type="dcterms:W3CDTF">2025-03-22T20:29:29Z</dcterms:modified>
  <cp:category/>
</cp:coreProperties>
</file>