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sldIdLst>
    <p:sldId id="480" r:id="rId5"/>
    <p:sldId id="514" r:id="rId6"/>
    <p:sldId id="540" r:id="rId7"/>
    <p:sldId id="313" r:id="rId8"/>
    <p:sldId id="271" r:id="rId9"/>
    <p:sldId id="276" r:id="rId10"/>
    <p:sldId id="256" r:id="rId11"/>
    <p:sldId id="496" r:id="rId12"/>
    <p:sldId id="497" r:id="rId13"/>
    <p:sldId id="498" r:id="rId14"/>
    <p:sldId id="515" r:id="rId15"/>
    <p:sldId id="541" r:id="rId16"/>
    <p:sldId id="542" r:id="rId17"/>
    <p:sldId id="499" r:id="rId18"/>
    <p:sldId id="516" r:id="rId19"/>
    <p:sldId id="500" r:id="rId20"/>
    <p:sldId id="501" r:id="rId21"/>
    <p:sldId id="544" r:id="rId22"/>
    <p:sldId id="543" r:id="rId23"/>
    <p:sldId id="502" r:id="rId24"/>
    <p:sldId id="503" r:id="rId25"/>
    <p:sldId id="518" r:id="rId26"/>
    <p:sldId id="506" r:id="rId27"/>
    <p:sldId id="505" r:id="rId28"/>
    <p:sldId id="504" r:id="rId29"/>
    <p:sldId id="507" r:id="rId30"/>
    <p:sldId id="508" r:id="rId31"/>
    <p:sldId id="509" r:id="rId32"/>
    <p:sldId id="519" r:id="rId33"/>
    <p:sldId id="520" r:id="rId34"/>
    <p:sldId id="545" r:id="rId35"/>
    <p:sldId id="523" r:id="rId36"/>
    <p:sldId id="521" r:id="rId37"/>
    <p:sldId id="528" r:id="rId38"/>
    <p:sldId id="524" r:id="rId39"/>
    <p:sldId id="530" r:id="rId40"/>
    <p:sldId id="529" r:id="rId41"/>
    <p:sldId id="526" r:id="rId42"/>
    <p:sldId id="539" r:id="rId43"/>
    <p:sldId id="538" r:id="rId44"/>
    <p:sldId id="531" r:id="rId45"/>
    <p:sldId id="532" r:id="rId46"/>
    <p:sldId id="533" r:id="rId47"/>
    <p:sldId id="546" r:id="rId48"/>
    <p:sldId id="547" r:id="rId49"/>
    <p:sldId id="306" r:id="rId50"/>
    <p:sldId id="548" r:id="rId51"/>
    <p:sldId id="349" r:id="rId52"/>
    <p:sldId id="303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4"/>
            <p14:sldId id="540"/>
            <p14:sldId id="313"/>
            <p14:sldId id="271"/>
            <p14:sldId id="276"/>
            <p14:sldId id="256"/>
            <p14:sldId id="496"/>
            <p14:sldId id="497"/>
            <p14:sldId id="498"/>
            <p14:sldId id="515"/>
            <p14:sldId id="541"/>
            <p14:sldId id="542"/>
            <p14:sldId id="499"/>
            <p14:sldId id="516"/>
            <p14:sldId id="500"/>
            <p14:sldId id="501"/>
            <p14:sldId id="544"/>
            <p14:sldId id="543"/>
            <p14:sldId id="502"/>
            <p14:sldId id="503"/>
            <p14:sldId id="518"/>
            <p14:sldId id="506"/>
            <p14:sldId id="505"/>
            <p14:sldId id="504"/>
            <p14:sldId id="507"/>
            <p14:sldId id="508"/>
            <p14:sldId id="509"/>
            <p14:sldId id="519"/>
            <p14:sldId id="520"/>
            <p14:sldId id="545"/>
            <p14:sldId id="523"/>
            <p14:sldId id="521"/>
            <p14:sldId id="528"/>
            <p14:sldId id="524"/>
            <p14:sldId id="530"/>
            <p14:sldId id="529"/>
            <p14:sldId id="526"/>
            <p14:sldId id="539"/>
            <p14:sldId id="538"/>
            <p14:sldId id="531"/>
            <p14:sldId id="532"/>
            <p14:sldId id="533"/>
            <p14:sldId id="546"/>
            <p14:sldId id="547"/>
            <p14:sldId id="306"/>
            <p14:sldId id="548"/>
            <p14:sldId id="349"/>
            <p14:sldId id="30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49508F-56E7-4DEA-A24A-07EFCA63A965}" v="5" dt="2025-01-13T17:07:39.409"/>
    <p1510:client id="{5A872798-FE61-4E27-A3A0-331FF5AA8608}" v="182" dt="2025-01-13T14:30:42.3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5549508F-56E7-4DEA-A24A-07EFCA63A965}"/>
    <pc:docChg chg="custSel modSld">
      <pc:chgData name="shery tawfeeq" userId="19a96e0e89ed5f52" providerId="LiveId" clId="{5549508F-56E7-4DEA-A24A-07EFCA63A965}" dt="2025-01-13T17:08:10.466" v="28" actId="478"/>
      <pc:docMkLst>
        <pc:docMk/>
      </pc:docMkLst>
      <pc:sldChg chg="delSp mod modTransition delAnim">
        <pc:chgData name="shery tawfeeq" userId="19a96e0e89ed5f52" providerId="LiveId" clId="{5549508F-56E7-4DEA-A24A-07EFCA63A965}" dt="2025-01-13T17:05:10.614" v="4" actId="478"/>
        <pc:sldMkLst>
          <pc:docMk/>
          <pc:sldMk cId="0" sldId="256"/>
        </pc:sldMkLst>
        <pc:picChg chg="del">
          <ac:chgData name="shery tawfeeq" userId="19a96e0e89ed5f52" providerId="LiveId" clId="{5549508F-56E7-4DEA-A24A-07EFCA63A965}" dt="2025-01-13T17:05:10.614" v="4" actId="478"/>
          <ac:picMkLst>
            <pc:docMk/>
            <pc:sldMk cId="0" sldId="256"/>
            <ac:picMk id="2" creationId="{0BFA1E76-DA14-A65C-A643-78A928A2FC37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31.108" v="2" actId="478"/>
        <pc:sldMkLst>
          <pc:docMk/>
          <pc:sldMk cId="0" sldId="271"/>
        </pc:sldMkLst>
        <pc:picChg chg="del">
          <ac:chgData name="shery tawfeeq" userId="19a96e0e89ed5f52" providerId="LiveId" clId="{5549508F-56E7-4DEA-A24A-07EFCA63A965}" dt="2025-01-13T17:03:31.108" v="2" actId="478"/>
          <ac:picMkLst>
            <pc:docMk/>
            <pc:sldMk cId="0" sldId="271"/>
            <ac:picMk id="2" creationId="{FEF57C36-A9A1-5F9D-FFE5-C0D2534F41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05.573" v="3" actId="478"/>
        <pc:sldMkLst>
          <pc:docMk/>
          <pc:sldMk cId="0" sldId="276"/>
        </pc:sldMkLst>
        <pc:picChg chg="del">
          <ac:chgData name="shery tawfeeq" userId="19a96e0e89ed5f52" providerId="LiveId" clId="{5549508F-56E7-4DEA-A24A-07EFCA63A965}" dt="2025-01-13T17:05:05.573" v="3" actId="478"/>
          <ac:picMkLst>
            <pc:docMk/>
            <pc:sldMk cId="0" sldId="276"/>
            <ac:picMk id="6" creationId="{4B21BC8E-B405-B52D-08C6-76212D20C47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3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3"/>
            <ac:picMk id="10" creationId="{9319B3C8-8187-DD7E-75BC-71201E4C32D9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0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06"/>
            <ac:picMk id="15" creationId="{1BC06001-C7E5-F41C-BA91-84EEEE9968CB}"/>
          </ac:picMkLst>
        </pc:picChg>
      </pc:sldChg>
      <pc:sldChg chg="delSp mod modTransition delAnim">
        <pc:chgData name="shery tawfeeq" userId="19a96e0e89ed5f52" providerId="LiveId" clId="{5549508F-56E7-4DEA-A24A-07EFCA63A965}" dt="2025-01-13T17:03:26.649" v="1" actId="478"/>
        <pc:sldMkLst>
          <pc:docMk/>
          <pc:sldMk cId="0" sldId="313"/>
        </pc:sldMkLst>
        <pc:picChg chg="del">
          <ac:chgData name="shery tawfeeq" userId="19a96e0e89ed5f52" providerId="LiveId" clId="{5549508F-56E7-4DEA-A24A-07EFCA63A965}" dt="2025-01-13T17:03:26.649" v="1" actId="478"/>
          <ac:picMkLst>
            <pc:docMk/>
            <pc:sldMk cId="0" sldId="313"/>
            <ac:picMk id="3" creationId="{B804191C-500A-6E1E-B08F-6464211ABACF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34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349"/>
            <ac:picMk id="17" creationId="{12151198-D0C6-F199-97E6-EC34F3952566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0" sldId="480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0" sldId="480"/>
            <ac:picMk id="38" creationId="{0B32B285-F5F2-6036-35A2-53A46FA24133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4.135" v="5" actId="478"/>
        <pc:sldMkLst>
          <pc:docMk/>
          <pc:sldMk cId="1584672584" sldId="496"/>
        </pc:sldMkLst>
        <pc:picChg chg="del">
          <ac:chgData name="shery tawfeeq" userId="19a96e0e89ed5f52" providerId="LiveId" clId="{5549508F-56E7-4DEA-A24A-07EFCA63A965}" dt="2025-01-13T17:05:14.135" v="5" actId="478"/>
          <ac:picMkLst>
            <pc:docMk/>
            <pc:sldMk cId="1584672584" sldId="496"/>
            <ac:picMk id="8" creationId="{CC1B6282-5FF4-8BAE-ABA2-42A75EE0D0D8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19.165" v="6" actId="478"/>
        <pc:sldMkLst>
          <pc:docMk/>
          <pc:sldMk cId="665929241" sldId="497"/>
        </pc:sldMkLst>
        <pc:picChg chg="del">
          <ac:chgData name="shery tawfeeq" userId="19a96e0e89ed5f52" providerId="LiveId" clId="{5549508F-56E7-4DEA-A24A-07EFCA63A965}" dt="2025-01-13T17:05:19.165" v="6" actId="478"/>
          <ac:picMkLst>
            <pc:docMk/>
            <pc:sldMk cId="665929241" sldId="497"/>
            <ac:picMk id="2" creationId="{4BEA2092-26F7-0B05-2494-65860E52B622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24.276" v="7" actId="478"/>
        <pc:sldMkLst>
          <pc:docMk/>
          <pc:sldMk cId="1784990302" sldId="498"/>
        </pc:sldMkLst>
        <pc:picChg chg="del">
          <ac:chgData name="shery tawfeeq" userId="19a96e0e89ed5f52" providerId="LiveId" clId="{5549508F-56E7-4DEA-A24A-07EFCA63A965}" dt="2025-01-13T17:05:24.276" v="7" actId="478"/>
          <ac:picMkLst>
            <pc:docMk/>
            <pc:sldMk cId="1784990302" sldId="498"/>
            <ac:picMk id="6" creationId="{074ADC66-4EF6-CA8F-C134-80EB56A38D14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4.520" v="9" actId="478"/>
        <pc:sldMkLst>
          <pc:docMk/>
          <pc:sldMk cId="526482925" sldId="499"/>
        </pc:sldMkLst>
        <pc:picChg chg="del">
          <ac:chgData name="shery tawfeeq" userId="19a96e0e89ed5f52" providerId="LiveId" clId="{5549508F-56E7-4DEA-A24A-07EFCA63A965}" dt="2025-01-13T17:05:34.520" v="9" actId="478"/>
          <ac:picMkLst>
            <pc:docMk/>
            <pc:sldMk cId="526482925" sldId="499"/>
            <ac:picMk id="7" creationId="{6438D002-6650-DD5B-C625-4123D761EBB5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1.958" v="12" actId="478"/>
        <pc:sldMkLst>
          <pc:docMk/>
          <pc:sldMk cId="624478510" sldId="500"/>
        </pc:sldMkLst>
        <pc:picChg chg="del">
          <ac:chgData name="shery tawfeeq" userId="19a96e0e89ed5f52" providerId="LiveId" clId="{5549508F-56E7-4DEA-A24A-07EFCA63A965}" dt="2025-01-13T17:05:51.958" v="12" actId="478"/>
          <ac:picMkLst>
            <pc:docMk/>
            <pc:sldMk cId="624478510" sldId="500"/>
            <ac:picMk id="6" creationId="{2C572C25-7874-5668-DD02-058BF7B9378A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59.481" v="13" actId="478"/>
        <pc:sldMkLst>
          <pc:docMk/>
          <pc:sldMk cId="2252565313" sldId="501"/>
        </pc:sldMkLst>
        <pc:picChg chg="del">
          <ac:chgData name="shery tawfeeq" userId="19a96e0e89ed5f52" providerId="LiveId" clId="{5549508F-56E7-4DEA-A24A-07EFCA63A965}" dt="2025-01-13T17:05:59.481" v="13" actId="478"/>
          <ac:picMkLst>
            <pc:docMk/>
            <pc:sldMk cId="2252565313" sldId="501"/>
            <ac:picMk id="2" creationId="{317EE0C2-6F64-CE73-0160-E0F8BD0711B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4.228" v="14" actId="478"/>
        <pc:sldMkLst>
          <pc:docMk/>
          <pc:sldMk cId="1826110906" sldId="502"/>
        </pc:sldMkLst>
        <pc:picChg chg="del">
          <ac:chgData name="shery tawfeeq" userId="19a96e0e89ed5f52" providerId="LiveId" clId="{5549508F-56E7-4DEA-A24A-07EFCA63A965}" dt="2025-01-13T17:06:04.228" v="14" actId="478"/>
          <ac:picMkLst>
            <pc:docMk/>
            <pc:sldMk cId="1826110906" sldId="502"/>
            <ac:picMk id="9" creationId="{91E832D8-6E22-6A88-A88B-2E63BE69C802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08.376" v="15" actId="478"/>
        <pc:sldMkLst>
          <pc:docMk/>
          <pc:sldMk cId="3623418779" sldId="503"/>
        </pc:sldMkLst>
        <pc:picChg chg="del">
          <ac:chgData name="shery tawfeeq" userId="19a96e0e89ed5f52" providerId="LiveId" clId="{5549508F-56E7-4DEA-A24A-07EFCA63A965}" dt="2025-01-13T17:06:08.376" v="15" actId="478"/>
          <ac:picMkLst>
            <pc:docMk/>
            <pc:sldMk cId="3623418779" sldId="503"/>
            <ac:picMk id="2" creationId="{6F3552F4-4AF6-6A8C-C1AD-C46D0BD7A7EF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8.809" v="17" actId="478"/>
        <pc:sldMkLst>
          <pc:docMk/>
          <pc:sldMk cId="262867761" sldId="504"/>
        </pc:sldMkLst>
        <pc:picChg chg="del">
          <ac:chgData name="shery tawfeeq" userId="19a96e0e89ed5f52" providerId="LiveId" clId="{5549508F-56E7-4DEA-A24A-07EFCA63A965}" dt="2025-01-13T17:06:18.809" v="17" actId="478"/>
          <ac:picMkLst>
            <pc:docMk/>
            <pc:sldMk cId="262867761" sldId="504"/>
            <ac:picMk id="7" creationId="{81B60546-EE39-3CBE-BA5E-FCB2D9C86F6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26.763" v="18" actId="478"/>
        <pc:sldMkLst>
          <pc:docMk/>
          <pc:sldMk cId="3225467422" sldId="505"/>
        </pc:sldMkLst>
        <pc:picChg chg="del">
          <ac:chgData name="shery tawfeeq" userId="19a96e0e89ed5f52" providerId="LiveId" clId="{5549508F-56E7-4DEA-A24A-07EFCA63A965}" dt="2025-01-13T17:06:26.763" v="18" actId="478"/>
          <ac:picMkLst>
            <pc:docMk/>
            <pc:sldMk cId="3225467422" sldId="505"/>
            <ac:picMk id="6" creationId="{8D257A31-0973-8DB0-CB2A-EA5C91C615EB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0.910" v="19" actId="478"/>
        <pc:sldMkLst>
          <pc:docMk/>
          <pc:sldMk cId="1752650320" sldId="506"/>
        </pc:sldMkLst>
        <pc:picChg chg="del">
          <ac:chgData name="shery tawfeeq" userId="19a96e0e89ed5f52" providerId="LiveId" clId="{5549508F-56E7-4DEA-A24A-07EFCA63A965}" dt="2025-01-13T17:06:30.910" v="19" actId="478"/>
          <ac:picMkLst>
            <pc:docMk/>
            <pc:sldMk cId="1752650320" sldId="506"/>
            <ac:picMk id="2" creationId="{8FA3237C-7FD7-0F5E-B1FB-BF665D0FB1D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37.819" v="20" actId="478"/>
        <pc:sldMkLst>
          <pc:docMk/>
          <pc:sldMk cId="1641786519" sldId="507"/>
        </pc:sldMkLst>
        <pc:picChg chg="del">
          <ac:chgData name="shery tawfeeq" userId="19a96e0e89ed5f52" providerId="LiveId" clId="{5549508F-56E7-4DEA-A24A-07EFCA63A965}" dt="2025-01-13T17:06:37.819" v="20" actId="478"/>
          <ac:picMkLst>
            <pc:docMk/>
            <pc:sldMk cId="1641786519" sldId="507"/>
            <ac:picMk id="8" creationId="{E4F1515F-2220-9F51-44B9-B2F0824A59BE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47.532" v="21" actId="478"/>
        <pc:sldMkLst>
          <pc:docMk/>
          <pc:sldMk cId="4263090570" sldId="508"/>
        </pc:sldMkLst>
        <pc:picChg chg="del">
          <ac:chgData name="shery tawfeeq" userId="19a96e0e89ed5f52" providerId="LiveId" clId="{5549508F-56E7-4DEA-A24A-07EFCA63A965}" dt="2025-01-13T17:06:47.532" v="21" actId="478"/>
          <ac:picMkLst>
            <pc:docMk/>
            <pc:sldMk cId="4263090570" sldId="508"/>
            <ac:picMk id="2" creationId="{93919C79-6717-6ADA-E682-8184500F46F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56.222" v="22" actId="478"/>
        <pc:sldMkLst>
          <pc:docMk/>
          <pc:sldMk cId="3544253025" sldId="509"/>
        </pc:sldMkLst>
        <pc:picChg chg="del">
          <ac:chgData name="shery tawfeeq" userId="19a96e0e89ed5f52" providerId="LiveId" clId="{5549508F-56E7-4DEA-A24A-07EFCA63A965}" dt="2025-01-13T17:06:56.222" v="22" actId="478"/>
          <ac:picMkLst>
            <pc:docMk/>
            <pc:sldMk cId="3544253025" sldId="509"/>
            <ac:picMk id="4" creationId="{43CBB90A-79DA-3D42-A4FD-BEE95E770E7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359579479" sldId="51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359579479" sldId="514"/>
            <ac:picMk id="24" creationId="{B8E482FE-AFA7-2A5A-B242-63B5CEAC771B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30.450" v="8" actId="478"/>
        <pc:sldMkLst>
          <pc:docMk/>
          <pc:sldMk cId="3527352462" sldId="515"/>
        </pc:sldMkLst>
        <pc:picChg chg="del">
          <ac:chgData name="shery tawfeeq" userId="19a96e0e89ed5f52" providerId="LiveId" clId="{5549508F-56E7-4DEA-A24A-07EFCA63A965}" dt="2025-01-13T17:05:30.450" v="8" actId="478"/>
          <ac:picMkLst>
            <pc:docMk/>
            <pc:sldMk cId="3527352462" sldId="515"/>
            <ac:picMk id="3" creationId="{7B59A4B2-D378-E8D1-BED4-657D19703736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2.507" v="10" actId="478"/>
        <pc:sldMkLst>
          <pc:docMk/>
          <pc:sldMk cId="218585562" sldId="516"/>
        </pc:sldMkLst>
        <pc:picChg chg="del">
          <ac:chgData name="shery tawfeeq" userId="19a96e0e89ed5f52" providerId="LiveId" clId="{5549508F-56E7-4DEA-A24A-07EFCA63A965}" dt="2025-01-13T17:05:42.507" v="10" actId="478"/>
          <ac:picMkLst>
            <pc:docMk/>
            <pc:sldMk cId="218585562" sldId="516"/>
            <ac:picMk id="13" creationId="{E71BE601-7CAD-B44D-1A8E-FBDEA9C005BC}"/>
          </ac:picMkLst>
        </pc:picChg>
      </pc:sldChg>
      <pc:sldChg chg="delSp mod modTransition delAnim">
        <pc:chgData name="shery tawfeeq" userId="19a96e0e89ed5f52" providerId="LiveId" clId="{5549508F-56E7-4DEA-A24A-07EFCA63A965}" dt="2025-01-13T17:05:48.493" v="11" actId="478"/>
        <pc:sldMkLst>
          <pc:docMk/>
          <pc:sldMk cId="3907331976" sldId="517"/>
        </pc:sldMkLst>
        <pc:picChg chg="del">
          <ac:chgData name="shery tawfeeq" userId="19a96e0e89ed5f52" providerId="LiveId" clId="{5549508F-56E7-4DEA-A24A-07EFCA63A965}" dt="2025-01-13T17:05:48.493" v="11" actId="478"/>
          <ac:picMkLst>
            <pc:docMk/>
            <pc:sldMk cId="3907331976" sldId="517"/>
            <ac:picMk id="3" creationId="{700E4ACA-FE7E-2D95-749C-3E5495DC717A}"/>
          </ac:picMkLst>
        </pc:picChg>
      </pc:sldChg>
      <pc:sldChg chg="delSp mod modTransition delAnim">
        <pc:chgData name="shery tawfeeq" userId="19a96e0e89ed5f52" providerId="LiveId" clId="{5549508F-56E7-4DEA-A24A-07EFCA63A965}" dt="2025-01-13T17:06:15.224" v="16" actId="478"/>
        <pc:sldMkLst>
          <pc:docMk/>
          <pc:sldMk cId="91468997" sldId="518"/>
        </pc:sldMkLst>
        <pc:picChg chg="del">
          <ac:chgData name="shery tawfeeq" userId="19a96e0e89ed5f52" providerId="LiveId" clId="{5549508F-56E7-4DEA-A24A-07EFCA63A965}" dt="2025-01-13T17:06:15.224" v="16" actId="478"/>
          <ac:picMkLst>
            <pc:docMk/>
            <pc:sldMk cId="91468997" sldId="518"/>
            <ac:picMk id="2" creationId="{B1D356B6-0CFA-2D3A-663F-CBD90985F29F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1.065" v="23" actId="478"/>
        <pc:sldMkLst>
          <pc:docMk/>
          <pc:sldMk cId="1224660773" sldId="519"/>
        </pc:sldMkLst>
        <pc:picChg chg="del">
          <ac:chgData name="shery tawfeeq" userId="19a96e0e89ed5f52" providerId="LiveId" clId="{5549508F-56E7-4DEA-A24A-07EFCA63A965}" dt="2025-01-13T17:07:01.065" v="23" actId="478"/>
          <ac:picMkLst>
            <pc:docMk/>
            <pc:sldMk cId="1224660773" sldId="519"/>
            <ac:picMk id="3" creationId="{3791FC96-AE57-A808-EEE3-98680E061280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06.891" v="24" actId="478"/>
        <pc:sldMkLst>
          <pc:docMk/>
          <pc:sldMk cId="3524483611" sldId="520"/>
        </pc:sldMkLst>
        <pc:picChg chg="del">
          <ac:chgData name="shery tawfeeq" userId="19a96e0e89ed5f52" providerId="LiveId" clId="{5549508F-56E7-4DEA-A24A-07EFCA63A965}" dt="2025-01-13T17:07:06.891" v="24" actId="478"/>
          <ac:picMkLst>
            <pc:docMk/>
            <pc:sldMk cId="3524483611" sldId="520"/>
            <ac:picMk id="9" creationId="{361EB30D-DB7D-411D-F0F6-2EAD52F6A85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594902211" sldId="52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594902211" sldId="521"/>
            <ac:picMk id="4" creationId="{4FED8A06-819B-737D-3401-E84B63AA0897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39.949" v="25" actId="478"/>
        <pc:sldMkLst>
          <pc:docMk/>
          <pc:sldMk cId="9574071" sldId="522"/>
        </pc:sldMkLst>
        <pc:picChg chg="del">
          <ac:chgData name="shery tawfeeq" userId="19a96e0e89ed5f52" providerId="LiveId" clId="{5549508F-56E7-4DEA-A24A-07EFCA63A965}" dt="2025-01-13T17:07:39.949" v="25" actId="478"/>
          <ac:picMkLst>
            <pc:docMk/>
            <pc:sldMk cId="9574071" sldId="522"/>
            <ac:picMk id="3" creationId="{109DD2A4-B882-D573-65E6-33DF76F0FB05}"/>
          </ac:picMkLst>
        </pc:picChg>
      </pc:sldChg>
      <pc:sldChg chg="delSp mod modTransition delAnim">
        <pc:chgData name="shery tawfeeq" userId="19a96e0e89ed5f52" providerId="LiveId" clId="{5549508F-56E7-4DEA-A24A-07EFCA63A965}" dt="2025-01-13T17:07:49.680" v="26" actId="478"/>
        <pc:sldMkLst>
          <pc:docMk/>
          <pc:sldMk cId="2633394226" sldId="523"/>
        </pc:sldMkLst>
        <pc:picChg chg="del">
          <ac:chgData name="shery tawfeeq" userId="19a96e0e89ed5f52" providerId="LiveId" clId="{5549508F-56E7-4DEA-A24A-07EFCA63A965}" dt="2025-01-13T17:07:49.680" v="26" actId="478"/>
          <ac:picMkLst>
            <pc:docMk/>
            <pc:sldMk cId="2633394226" sldId="523"/>
            <ac:picMk id="2" creationId="{144ED785-0F6B-7E4B-7907-774F1F27BC6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545223606" sldId="524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545223606" sldId="524"/>
            <ac:picMk id="8" creationId="{D00FF667-6B35-08C5-A6FA-69DB992CD61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69311992" sldId="525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69311992" sldId="525"/>
            <ac:picMk id="4" creationId="{80680A93-11C5-33B6-C68F-5A1C499310A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45934183" sldId="52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45934183" sldId="526"/>
            <ac:picMk id="8" creationId="{472CDF88-89EF-910B-2437-294241E98BB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924070366" sldId="52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924070366" sldId="527"/>
            <ac:picMk id="9" creationId="{E1FE08F4-38AE-0346-1B6B-A1037AB35307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125490800" sldId="52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125490800" sldId="528"/>
            <ac:picMk id="18" creationId="{87BB4131-0ECA-08FC-06E2-D47F74688B41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304799947" sldId="52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304799947" sldId="529"/>
            <ac:picMk id="4" creationId="{B3BA8857-8495-6A55-D50A-3C6CF4E99715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00.597" v="27" actId="478"/>
        <pc:sldMkLst>
          <pc:docMk/>
          <pc:sldMk cId="2411823110" sldId="530"/>
        </pc:sldMkLst>
        <pc:picChg chg="del">
          <ac:chgData name="shery tawfeeq" userId="19a96e0e89ed5f52" providerId="LiveId" clId="{5549508F-56E7-4DEA-A24A-07EFCA63A965}" dt="2025-01-13T17:08:00.597" v="27" actId="478"/>
          <ac:picMkLst>
            <pc:docMk/>
            <pc:sldMk cId="2411823110" sldId="530"/>
            <ac:picMk id="7" creationId="{214A1629-F8B2-8149-5391-427E1DBF48C3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941361" sldId="531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941361" sldId="531"/>
            <ac:picMk id="4" creationId="{BD187572-AB22-8EF7-D3BD-467836875F6E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036844852" sldId="532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036844852" sldId="532"/>
            <ac:picMk id="4" creationId="{6FD690EA-6810-65BA-A1D9-E66B8DBC1860}"/>
          </ac:picMkLst>
        </pc:picChg>
      </pc:sldChg>
      <pc:sldChg chg="delSp mod modTransition delAnim">
        <pc:chgData name="shery tawfeeq" userId="19a96e0e89ed5f52" providerId="LiveId" clId="{5549508F-56E7-4DEA-A24A-07EFCA63A965}" dt="2025-01-13T17:08:10.466" v="28" actId="478"/>
        <pc:sldMkLst>
          <pc:docMk/>
          <pc:sldMk cId="3008303037" sldId="533"/>
        </pc:sldMkLst>
        <pc:picChg chg="del">
          <ac:chgData name="shery tawfeeq" userId="19a96e0e89ed5f52" providerId="LiveId" clId="{5549508F-56E7-4DEA-A24A-07EFCA63A965}" dt="2025-01-13T17:08:10.466" v="28" actId="478"/>
          <ac:picMkLst>
            <pc:docMk/>
            <pc:sldMk cId="3008303037" sldId="533"/>
            <ac:picMk id="2" creationId="{5719A5B8-C5EF-C102-BA51-B96914B38568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59840516" sldId="536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59840516" sldId="536"/>
            <ac:picMk id="13" creationId="{16CB3C81-8E5C-3964-F6EA-2FAB5355815C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1266928858" sldId="537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1266928858" sldId="537"/>
            <ac:picMk id="13" creationId="{B9487BD2-71A0-5D6D-B552-574CBFA539A2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460649855" sldId="538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460649855" sldId="538"/>
            <ac:picMk id="4" creationId="{EE8306B5-697E-52E8-ECBE-B3A5AB220270}"/>
          </ac:picMkLst>
        </pc:picChg>
      </pc:sldChg>
      <pc:sldChg chg="delSp modTransition modAnim">
        <pc:chgData name="shery tawfeeq" userId="19a96e0e89ed5f52" providerId="LiveId" clId="{5549508F-56E7-4DEA-A24A-07EFCA63A965}" dt="2025-01-13T17:03:13.948" v="0"/>
        <pc:sldMkLst>
          <pc:docMk/>
          <pc:sldMk cId="2436005967" sldId="539"/>
        </pc:sldMkLst>
        <pc:picChg chg="del">
          <ac:chgData name="shery tawfeeq" userId="19a96e0e89ed5f52" providerId="LiveId" clId="{5549508F-56E7-4DEA-A24A-07EFCA63A965}" dt="2025-01-13T17:03:13.948" v="0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  <pc:docChgLst>
    <pc:chgData name="shery tawfeeq" userId="19a96e0e89ed5f52" providerId="LiveId" clId="{3C9F08B2-26DB-48A7-9D67-1DFFBC9AAF24}"/>
    <pc:docChg chg="undo redo custSel addSld delSld modSld sldOrd modSection">
      <pc:chgData name="shery tawfeeq" userId="19a96e0e89ed5f52" providerId="LiveId" clId="{3C9F08B2-26DB-48A7-9D67-1DFFBC9AAF24}" dt="2025-01-10T18:39:22.164" v="1451" actId="313"/>
      <pc:docMkLst>
        <pc:docMk/>
      </pc:docMkLst>
      <pc:sldChg chg="addSp modSp mod modTransition modAnim">
        <pc:chgData name="shery tawfeeq" userId="19a96e0e89ed5f52" providerId="LiveId" clId="{3C9F08B2-26DB-48A7-9D67-1DFFBC9AAF24}" dt="2025-01-09T12:02:09.512" v="752"/>
        <pc:sldMkLst>
          <pc:docMk/>
          <pc:sldMk cId="0" sldId="256"/>
        </pc:sldMkLst>
        <pc:spChg chg="mod">
          <ac:chgData name="shery tawfeeq" userId="19a96e0e89ed5f52" providerId="LiveId" clId="{3C9F08B2-26DB-48A7-9D67-1DFFBC9AAF24}" dt="2025-01-09T12:01:53.996" v="751" actId="20577"/>
          <ac:spMkLst>
            <pc:docMk/>
            <pc:sldMk cId="0" sldId="256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2:09.512" v="752"/>
          <ac:picMkLst>
            <pc:docMk/>
            <pc:sldMk cId="0" sldId="256"/>
            <ac:picMk id="2" creationId="{0BFA1E76-DA14-A65C-A643-78A928A2FC37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2:47:11.647" v="865" actId="1076"/>
        <pc:sldMkLst>
          <pc:docMk/>
          <pc:sldMk cId="0" sldId="271"/>
        </pc:sldMkLst>
        <pc:spChg chg="mod">
          <ac:chgData name="shery tawfeeq" userId="19a96e0e89ed5f52" providerId="LiveId" clId="{3C9F08B2-26DB-48A7-9D67-1DFFBC9AAF24}" dt="2025-01-09T12:47:11.647" v="865" actId="1076"/>
          <ac:spMkLst>
            <pc:docMk/>
            <pc:sldMk cId="0" sldId="271"/>
            <ac:spMk id="3" creationId="{A080C9CA-8DE3-13B0-66BB-6EA557808C41}"/>
          </ac:spMkLst>
        </pc:spChg>
        <pc:spChg chg="mod">
          <ac:chgData name="shery tawfeeq" userId="19a96e0e89ed5f52" providerId="LiveId" clId="{3C9F08B2-26DB-48A7-9D67-1DFFBC9AAF24}" dt="2025-01-09T11:53:44.487" v="682"/>
          <ac:spMkLst>
            <pc:docMk/>
            <pc:sldMk cId="0" sldId="271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4:15.651" v="697"/>
          <ac:picMkLst>
            <pc:docMk/>
            <pc:sldMk cId="0" sldId="271"/>
            <ac:picMk id="2" creationId="{FEF57C36-A9A1-5F9D-FFE5-C0D2534F4115}"/>
          </ac:picMkLst>
        </pc:picChg>
        <pc:picChg chg="mod">
          <ac:chgData name="shery tawfeeq" userId="19a96e0e89ed5f52" providerId="LiveId" clId="{3C9F08B2-26DB-48A7-9D67-1DFFBC9AAF24}" dt="2025-01-06T22:23:14.485" v="266" actId="14100"/>
          <ac:picMkLst>
            <pc:docMk/>
            <pc:sldMk cId="0" sldId="271"/>
            <ac:picMk id="4" creationId="{00000000-0000-0000-0000-000000000000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09T23:21:29.610" v="1142"/>
        <pc:sldMkLst>
          <pc:docMk/>
          <pc:sldMk cId="0" sldId="276"/>
        </pc:sldMkLst>
        <pc:spChg chg="mod">
          <ac:chgData name="shery tawfeeq" userId="19a96e0e89ed5f52" providerId="LiveId" clId="{3C9F08B2-26DB-48A7-9D67-1DFFBC9AAF24}" dt="2025-01-09T11:55:22.213" v="720" actId="1076"/>
          <ac:spMkLst>
            <pc:docMk/>
            <pc:sldMk cId="0" sldId="27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29.610" v="1142"/>
          <ac:spMkLst>
            <pc:docMk/>
            <pc:sldMk cId="0" sldId="276"/>
            <ac:spMk id="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8:31.347" v="732" actId="1076"/>
          <ac:spMkLst>
            <pc:docMk/>
            <pc:sldMk cId="0" sldId="27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9:33.115" v="736"/>
          <ac:picMkLst>
            <pc:docMk/>
            <pc:sldMk cId="0" sldId="276"/>
            <ac:picMk id="6" creationId="{4B21BC8E-B405-B52D-08C6-76212D20C47F}"/>
          </ac:picMkLst>
        </pc:picChg>
        <pc:picChg chg="add mod">
          <ac:chgData name="shery tawfeeq" userId="19a96e0e89ed5f52" providerId="LiveId" clId="{3C9F08B2-26DB-48A7-9D67-1DFFBC9AAF24}" dt="2025-01-09T11:59:16.313" v="735" actId="1440"/>
          <ac:picMkLst>
            <pc:docMk/>
            <pc:sldMk cId="0" sldId="276"/>
            <ac:picMk id="1026" creationId="{FA8E0124-9D1A-F2C0-74CC-BFB887ADF428}"/>
          </ac:picMkLst>
        </pc:picChg>
      </pc:sldChg>
      <pc:sldChg chg="addSp delSp modSp mod modTransition modAnim">
        <pc:chgData name="shery tawfeeq" userId="19a96e0e89ed5f52" providerId="LiveId" clId="{3C9F08B2-26DB-48A7-9D67-1DFFBC9AAF24}" dt="2025-01-10T18:39:22.164" v="1451" actId="313"/>
        <pc:sldMkLst>
          <pc:docMk/>
          <pc:sldMk cId="0" sldId="303"/>
        </pc:sldMkLst>
        <pc:spChg chg="add mod">
          <ac:chgData name="shery tawfeeq" userId="19a96e0e89ed5f52" providerId="LiveId" clId="{3C9F08B2-26DB-48A7-9D67-1DFFBC9AAF24}" dt="2025-01-10T18:39:22.164" v="1451" actId="313"/>
          <ac:spMkLst>
            <pc:docMk/>
            <pc:sldMk cId="0" sldId="303"/>
            <ac:spMk id="7" creationId="{C3A00C53-732B-F66B-FB0E-6390320C91DF}"/>
          </ac:spMkLst>
        </pc:spChg>
        <pc:spChg chg="mod">
          <ac:chgData name="shery tawfeeq" userId="19a96e0e89ed5f52" providerId="LiveId" clId="{3C9F08B2-26DB-48A7-9D67-1DFFBC9AAF24}" dt="2025-01-06T23:15:46.045" v="464" actId="1076"/>
          <ac:spMkLst>
            <pc:docMk/>
            <pc:sldMk cId="0" sldId="303"/>
            <ac:spMk id="9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59.679" v="516"/>
          <ac:spMkLst>
            <pc:docMk/>
            <pc:sldMk cId="0" sldId="303"/>
            <ac:spMk id="11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43.401" v="515"/>
          <ac:spMkLst>
            <pc:docMk/>
            <pc:sldMk cId="0" sldId="303"/>
            <ac:spMk id="12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3:19:28.722" v="513"/>
          <ac:spMkLst>
            <pc:docMk/>
            <pc:sldMk cId="0" sldId="303"/>
            <ac:spMk id="13" creationId="{00000000-0000-0000-0000-000000000000}"/>
          </ac:spMkLst>
        </pc:spChg>
      </pc:sldChg>
      <pc:sldChg chg="addSp delSp modSp mod ord modTransition delAnim modAnim">
        <pc:chgData name="shery tawfeeq" userId="19a96e0e89ed5f52" providerId="LiveId" clId="{3C9F08B2-26DB-48A7-9D67-1DFFBC9AAF24}" dt="2025-01-07T14:25:29.927" v="598"/>
        <pc:sldMkLst>
          <pc:docMk/>
          <pc:sldMk cId="0" sldId="306"/>
        </pc:sldMkLst>
        <pc:spChg chg="mod">
          <ac:chgData name="shery tawfeeq" userId="19a96e0e89ed5f52" providerId="LiveId" clId="{3C9F08B2-26DB-48A7-9D67-1DFFBC9AAF24}" dt="2025-01-06T22:56:28.959" v="379" actId="14100"/>
          <ac:spMkLst>
            <pc:docMk/>
            <pc:sldMk cId="0" sldId="306"/>
            <ac:spMk id="6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6T22:52:49.103" v="351" actId="1076"/>
          <ac:spMkLst>
            <pc:docMk/>
            <pc:sldMk cId="0" sldId="306"/>
            <ac:spMk id="9" creationId="{D2F3ADAC-8D9C-F8C6-3B28-30544444E731}"/>
          </ac:spMkLst>
        </pc:spChg>
        <pc:spChg chg="mod">
          <ac:chgData name="shery tawfeeq" userId="19a96e0e89ed5f52" providerId="LiveId" clId="{3C9F08B2-26DB-48A7-9D67-1DFFBC9AAF24}" dt="2025-01-06T22:54:01.078" v="363" actId="14100"/>
          <ac:spMkLst>
            <pc:docMk/>
            <pc:sldMk cId="0" sldId="306"/>
            <ac:spMk id="17" creationId="{00000000-0000-0000-0000-000000000000}"/>
          </ac:spMkLst>
        </pc:spChg>
        <pc:picChg chg="mod">
          <ac:chgData name="shery tawfeeq" userId="19a96e0e89ed5f52" providerId="LiveId" clId="{3C9F08B2-26DB-48A7-9D67-1DFFBC9AAF24}" dt="2025-01-06T22:54:09.121" v="364" actId="14100"/>
          <ac:picMkLst>
            <pc:docMk/>
            <pc:sldMk cId="0" sldId="306"/>
            <ac:picMk id="5" creationId="{00000000-0000-0000-0000-000000000000}"/>
          </ac:picMkLst>
        </pc:picChg>
        <pc:picChg chg="add mod">
          <ac:chgData name="shery tawfeeq" userId="19a96e0e89ed5f52" providerId="LiveId" clId="{3C9F08B2-26DB-48A7-9D67-1DFFBC9AAF24}" dt="2025-01-06T22:56:32.002" v="380" actId="1076"/>
          <ac:picMkLst>
            <pc:docMk/>
            <pc:sldMk cId="0" sldId="306"/>
            <ac:picMk id="10" creationId="{72DEE10B-BCF0-4749-BCE6-D5F244E1EF2B}"/>
          </ac:picMkLst>
        </pc:picChg>
      </pc:sldChg>
      <pc:sldChg chg="addSp modSp mod modTransition modAnim">
        <pc:chgData name="shery tawfeeq" userId="19a96e0e89ed5f52" providerId="LiveId" clId="{3C9F08B2-26DB-48A7-9D67-1DFFBC9AAF24}" dt="2025-01-09T11:51:59.460" v="677"/>
        <pc:sldMkLst>
          <pc:docMk/>
          <pc:sldMk cId="0" sldId="313"/>
        </pc:sldMkLst>
        <pc:spChg chg="mod">
          <ac:chgData name="shery tawfeeq" userId="19a96e0e89ed5f52" providerId="LiveId" clId="{3C9F08B2-26DB-48A7-9D67-1DFFBC9AAF24}" dt="2025-01-09T11:49:09.165" v="660" actId="20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1:50:38.134" v="676" actId="1076"/>
          <ac:spMkLst>
            <pc:docMk/>
            <pc:sldMk cId="0" sldId="313"/>
            <ac:spMk id="3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1:51:59.460" v="677"/>
          <ac:picMkLst>
            <pc:docMk/>
            <pc:sldMk cId="0" sldId="313"/>
            <ac:picMk id="3" creationId="{B804191C-500A-6E1E-B08F-6464211ABACF}"/>
          </ac:picMkLst>
        </pc:picChg>
      </pc:sldChg>
      <pc:sldChg chg="addSp modSp ord modTransition modAnim">
        <pc:chgData name="shery tawfeeq" userId="19a96e0e89ed5f52" providerId="LiveId" clId="{3C9F08B2-26DB-48A7-9D67-1DFFBC9AAF24}" dt="2025-01-07T14:26:34.566" v="604"/>
        <pc:sldMkLst>
          <pc:docMk/>
          <pc:sldMk cId="0" sldId="349"/>
        </pc:sldMkLst>
      </pc:sldChg>
      <pc:sldChg chg="addSp delSp modSp mod modTransition delAnim modAnim">
        <pc:chgData name="shery tawfeeq" userId="19a96e0e89ed5f52" providerId="LiveId" clId="{3C9F08B2-26DB-48A7-9D67-1DFFBC9AAF24}" dt="2025-01-09T11:43:18.798" v="626"/>
        <pc:sldMkLst>
          <pc:docMk/>
          <pc:sldMk cId="0" sldId="480"/>
        </pc:sldMkLst>
        <pc:spChg chg="mod">
          <ac:chgData name="shery tawfeeq" userId="19a96e0e89ed5f52" providerId="LiveId" clId="{3C9F08B2-26DB-48A7-9D67-1DFFBC9AAF24}" dt="2025-01-06T23:18:49.978" v="511" actId="207"/>
          <ac:spMkLst>
            <pc:docMk/>
            <pc:sldMk cId="0" sldId="480"/>
            <ac:spMk id="8" creationId="{E859D68A-FAEC-9FD8-F83D-A51593452FFC}"/>
          </ac:spMkLst>
        </pc:spChg>
        <pc:spChg chg="mod">
          <ac:chgData name="shery tawfeeq" userId="19a96e0e89ed5f52" providerId="LiveId" clId="{3C9F08B2-26DB-48A7-9D67-1DFFBC9AAF24}" dt="2025-01-09T11:42:54.700" v="625" actId="20577"/>
          <ac:spMkLst>
            <pc:docMk/>
            <pc:sldMk cId="0" sldId="480"/>
            <ac:spMk id="34" creationId="{00000000-0000-0000-0000-000000000000}"/>
          </ac:spMkLst>
        </pc:spChg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89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0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1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2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3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0" sldId="494"/>
        </pc:sldMkLst>
      </pc:sldChg>
      <pc:sldChg chg="del">
        <pc:chgData name="shery tawfeeq" userId="19a96e0e89ed5f52" providerId="LiveId" clId="{3C9F08B2-26DB-48A7-9D67-1DFFBC9AAF24}" dt="2025-01-06T23:14:54.867" v="460" actId="2696"/>
        <pc:sldMkLst>
          <pc:docMk/>
          <pc:sldMk cId="1389432737" sldId="495"/>
        </pc:sldMkLst>
      </pc:sldChg>
      <pc:sldChg chg="addSp delSp modSp mod modTransition modAnim">
        <pc:chgData name="shery tawfeeq" userId="19a96e0e89ed5f52" providerId="LiveId" clId="{3C9F08B2-26DB-48A7-9D67-1DFFBC9AAF24}" dt="2025-01-09T23:21:46.190" v="1144"/>
        <pc:sldMkLst>
          <pc:docMk/>
          <pc:sldMk cId="1584672584" sldId="496"/>
        </pc:sldMkLst>
        <pc:spChg chg="add del mod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2" creationId="{B330EBA9-72A4-5E6F-B1C9-2BEC92BCF323}"/>
          </ac:spMkLst>
        </pc:spChg>
        <pc:spChg chg="mod">
          <ac:chgData name="shery tawfeeq" userId="19a96e0e89ed5f52" providerId="LiveId" clId="{3C9F08B2-26DB-48A7-9D67-1DFFBC9AAF24}" dt="2025-01-09T23:21:46.190" v="1144"/>
          <ac:spMkLst>
            <pc:docMk/>
            <pc:sldMk cId="1584672584" sldId="496"/>
            <ac:spMk id="3" creationId="{00000000-0000-0000-0000-000000000000}"/>
          </ac:spMkLst>
        </pc:spChg>
        <pc:spChg chg="add del">
          <ac:chgData name="shery tawfeeq" userId="19a96e0e89ed5f52" providerId="LiveId" clId="{3C9F08B2-26DB-48A7-9D67-1DFFBC9AAF24}" dt="2025-01-09T12:07:57.668" v="780" actId="478"/>
          <ac:spMkLst>
            <pc:docMk/>
            <pc:sldMk cId="1584672584" sldId="496"/>
            <ac:spMk id="4" creationId="{BC701A45-C7CF-5F06-1005-AE90E27505E7}"/>
          </ac:spMkLst>
        </pc:spChg>
        <pc:spChg chg="mod">
          <ac:chgData name="shery tawfeeq" userId="19a96e0e89ed5f52" providerId="LiveId" clId="{3C9F08B2-26DB-48A7-9D67-1DFFBC9AAF24}" dt="2025-01-09T12:05:29.537" v="774" actId="20577"/>
          <ac:spMkLst>
            <pc:docMk/>
            <pc:sldMk cId="1584672584" sldId="496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09:03.209" v="786" actId="1440"/>
          <ac:picMkLst>
            <pc:docMk/>
            <pc:sldMk cId="1584672584" sldId="496"/>
            <ac:picMk id="6" creationId="{D68B2316-B234-4506-4E5B-B23B81C305C5}"/>
          </ac:picMkLst>
        </pc:picChg>
        <pc:picChg chg="add mod">
          <ac:chgData name="shery tawfeeq" userId="19a96e0e89ed5f52" providerId="LiveId" clId="{3C9F08B2-26DB-48A7-9D67-1DFFBC9AAF24}" dt="2025-01-09T12:09:19.596" v="787"/>
          <ac:picMkLst>
            <pc:docMk/>
            <pc:sldMk cId="1584672584" sldId="496"/>
            <ac:picMk id="8" creationId="{CC1B6282-5FF4-8BAE-ABA2-42A75EE0D0D8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29:08.419" v="811" actId="1076"/>
        <pc:sldMkLst>
          <pc:docMk/>
          <pc:sldMk cId="665929241" sldId="497"/>
        </pc:sldMkLst>
        <pc:spChg chg="mod">
          <ac:chgData name="shery tawfeeq" userId="19a96e0e89ed5f52" providerId="LiveId" clId="{3C9F08B2-26DB-48A7-9D67-1DFFBC9AAF24}" dt="2025-01-09T12:29:08.419" v="811" actId="1076"/>
          <ac:spMkLst>
            <pc:docMk/>
            <pc:sldMk cId="665929241" sldId="497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28:59.491" v="810" actId="1076"/>
          <ac:spMkLst>
            <pc:docMk/>
            <pc:sldMk cId="665929241" sldId="497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28:49.776" v="808"/>
          <ac:picMkLst>
            <pc:docMk/>
            <pc:sldMk cId="665929241" sldId="497"/>
            <ac:picMk id="2" creationId="{4BEA2092-26F7-0B05-2494-65860E52B62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05.289" v="1146"/>
        <pc:sldMkLst>
          <pc:docMk/>
          <pc:sldMk cId="1784990302" sldId="498"/>
        </pc:sldMkLst>
        <pc:spChg chg="mod">
          <ac:chgData name="shery tawfeeq" userId="19a96e0e89ed5f52" providerId="LiveId" clId="{3C9F08B2-26DB-48A7-9D67-1DFFBC9AAF24}" dt="2025-01-09T23:22:05.289" v="1146"/>
          <ac:spMkLst>
            <pc:docMk/>
            <pc:sldMk cId="1784990302" sldId="498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2:31:28.731" v="824"/>
          <ac:spMkLst>
            <pc:docMk/>
            <pc:sldMk cId="1784990302" sldId="498"/>
            <ac:spMk id="4" creationId="{DD1FC93D-010B-9597-A5CE-F602525B83DB}"/>
          </ac:spMkLst>
        </pc:spChg>
        <pc:spChg chg="mod">
          <ac:chgData name="shery tawfeeq" userId="19a96e0e89ed5f52" providerId="LiveId" clId="{3C9F08B2-26DB-48A7-9D67-1DFFBC9AAF24}" dt="2025-01-09T12:33:37.657" v="827" actId="207"/>
          <ac:spMkLst>
            <pc:docMk/>
            <pc:sldMk cId="1784990302" sldId="498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36:53.647" v="834"/>
          <ac:picMkLst>
            <pc:docMk/>
            <pc:sldMk cId="1784990302" sldId="498"/>
            <ac:picMk id="6" creationId="{074ADC66-4EF6-CA8F-C134-80EB56A38D14}"/>
          </ac:picMkLst>
        </pc:picChg>
        <pc:picChg chg="add mod">
          <ac:chgData name="shery tawfeeq" userId="19a96e0e89ed5f52" providerId="LiveId" clId="{3C9F08B2-26DB-48A7-9D67-1DFFBC9AAF24}" dt="2025-01-09T12:36:40.225" v="833" actId="14100"/>
          <ac:picMkLst>
            <pc:docMk/>
            <pc:sldMk cId="1784990302" sldId="498"/>
            <ac:picMk id="3074" creationId="{711861D2-468A-29C9-3292-C7325CB5F306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12:48:45.692" v="872"/>
        <pc:sldMkLst>
          <pc:docMk/>
          <pc:sldMk cId="526482925" sldId="499"/>
        </pc:sldMkLst>
        <pc:spChg chg="add mod">
          <ac:chgData name="shery tawfeeq" userId="19a96e0e89ed5f52" providerId="LiveId" clId="{3C9F08B2-26DB-48A7-9D67-1DFFBC9AAF24}" dt="2025-01-09T12:47:40.360" v="869" actId="1076"/>
          <ac:spMkLst>
            <pc:docMk/>
            <pc:sldMk cId="526482925" sldId="499"/>
            <ac:spMk id="2" creationId="{0DABC190-C99A-32FF-6220-7CCDCD41EA02}"/>
          </ac:spMkLst>
        </pc:spChg>
        <pc:spChg chg="mod">
          <ac:chgData name="shery tawfeeq" userId="19a96e0e89ed5f52" providerId="LiveId" clId="{3C9F08B2-26DB-48A7-9D67-1DFFBC9AAF24}" dt="2025-01-09T12:46:59.899" v="864" actId="1076"/>
          <ac:spMkLst>
            <pc:docMk/>
            <pc:sldMk cId="526482925" sldId="499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7:58.636" v="870"/>
          <ac:picMkLst>
            <pc:docMk/>
            <pc:sldMk cId="526482925" sldId="499"/>
            <ac:picMk id="7" creationId="{6438D002-6650-DD5B-C625-4123D761EBB5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09T23:22:39.360" v="1148"/>
        <pc:sldMkLst>
          <pc:docMk/>
          <pc:sldMk cId="624478510" sldId="500"/>
        </pc:sldMkLst>
        <pc:spChg chg="mod">
          <ac:chgData name="shery tawfeeq" userId="19a96e0e89ed5f52" providerId="LiveId" clId="{3C9F08B2-26DB-48A7-9D67-1DFFBC9AAF24}" dt="2025-01-09T23:22:39.360" v="1148"/>
          <ac:spMkLst>
            <pc:docMk/>
            <pc:sldMk cId="624478510" sldId="500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19:37:55.656" v="933"/>
          <ac:spMkLst>
            <pc:docMk/>
            <pc:sldMk cId="624478510" sldId="500"/>
            <ac:spMk id="4" creationId="{324391DB-3190-5F6C-283C-A1806AE6645F}"/>
          </ac:spMkLst>
        </pc:spChg>
        <pc:spChg chg="mod">
          <ac:chgData name="shery tawfeeq" userId="19a96e0e89ed5f52" providerId="LiveId" clId="{3C9F08B2-26DB-48A7-9D67-1DFFBC9AAF24}" dt="2025-01-09T19:46:26.219" v="960" actId="1076"/>
          <ac:spMkLst>
            <pc:docMk/>
            <pc:sldMk cId="624478510" sldId="500"/>
            <ac:spMk id="25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9:57:24.311" v="977" actId="207"/>
          <ac:spMkLst>
            <pc:docMk/>
            <pc:sldMk cId="624478510" sldId="500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9:50:32.587" v="973"/>
          <ac:picMkLst>
            <pc:docMk/>
            <pc:sldMk cId="624478510" sldId="500"/>
            <ac:picMk id="6" creationId="{2C572C25-7874-5668-DD02-058BF7B9378A}"/>
          </ac:picMkLst>
        </pc:picChg>
        <pc:picChg chg="add mod">
          <ac:chgData name="shery tawfeeq" userId="19a96e0e89ed5f52" providerId="LiveId" clId="{3C9F08B2-26DB-48A7-9D67-1DFFBC9AAF24}" dt="2025-01-09T19:49:48.563" v="972" actId="1440"/>
          <ac:picMkLst>
            <pc:docMk/>
            <pc:sldMk cId="624478510" sldId="500"/>
            <ac:picMk id="4098" creationId="{7AF82B3D-D4AD-2D36-155F-CC2B718C3FB0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00:05.674" v="990"/>
        <pc:sldMkLst>
          <pc:docMk/>
          <pc:sldMk cId="2252565313" sldId="501"/>
        </pc:sldMkLst>
        <pc:spChg chg="mod">
          <ac:chgData name="shery tawfeeq" userId="19a96e0e89ed5f52" providerId="LiveId" clId="{3C9F08B2-26DB-48A7-9D67-1DFFBC9AAF24}" dt="2025-01-09T19:59:27.277" v="989" actId="1076"/>
          <ac:spMkLst>
            <pc:docMk/>
            <pc:sldMk cId="2252565313" sldId="501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0:05.674" v="990"/>
          <ac:picMkLst>
            <pc:docMk/>
            <pc:sldMk cId="2252565313" sldId="501"/>
            <ac:picMk id="2" creationId="{317EE0C2-6F64-CE73-0160-E0F8BD0711B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2:55.039" v="1150"/>
        <pc:sldMkLst>
          <pc:docMk/>
          <pc:sldMk cId="1826110906" sldId="502"/>
        </pc:sldMkLst>
        <pc:spChg chg="add mod">
          <ac:chgData name="shery tawfeeq" userId="19a96e0e89ed5f52" providerId="LiveId" clId="{3C9F08B2-26DB-48A7-9D67-1DFFBC9AAF24}" dt="2025-01-09T23:22:55.039" v="1150"/>
          <ac:spMkLst>
            <pc:docMk/>
            <pc:sldMk cId="1826110906" sldId="502"/>
            <ac:spMk id="4" creationId="{23F4E9D9-400C-205D-9BF2-ECB377A42347}"/>
          </ac:spMkLst>
        </pc:spChg>
        <pc:spChg chg="add mod">
          <ac:chgData name="shery tawfeeq" userId="19a96e0e89ed5f52" providerId="LiveId" clId="{3C9F08B2-26DB-48A7-9D67-1DFFBC9AAF24}" dt="2025-01-09T20:00:32.265" v="994"/>
          <ac:spMkLst>
            <pc:docMk/>
            <pc:sldMk cId="1826110906" sldId="502"/>
            <ac:spMk id="6" creationId="{5A9114BA-28E0-2210-73EF-7EE18EEC10A8}"/>
          </ac:spMkLst>
        </pc:spChg>
        <pc:spChg chg="mod">
          <ac:chgData name="shery tawfeeq" userId="19a96e0e89ed5f52" providerId="LiveId" clId="{3C9F08B2-26DB-48A7-9D67-1DFFBC9AAF24}" dt="2025-01-09T20:02:00.259" v="1004" actId="20577"/>
          <ac:spMkLst>
            <pc:docMk/>
            <pc:sldMk cId="1826110906" sldId="502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07:27.444" v="1017"/>
          <ac:picMkLst>
            <pc:docMk/>
            <pc:sldMk cId="1826110906" sldId="502"/>
            <ac:picMk id="9" creationId="{91E832D8-6E22-6A88-A88B-2E63BE69C802}"/>
          </ac:picMkLst>
        </pc:picChg>
        <pc:picChg chg="add mod">
          <ac:chgData name="shery tawfeeq" userId="19a96e0e89ed5f52" providerId="LiveId" clId="{3C9F08B2-26DB-48A7-9D67-1DFFBC9AAF24}" dt="2025-01-09T20:07:00.589" v="1015" actId="1440"/>
          <ac:picMkLst>
            <pc:docMk/>
            <pc:sldMk cId="1826110906" sldId="502"/>
            <ac:picMk id="5122" creationId="{2CD076FC-3EF9-EDD2-4AD9-66B388D02CE4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0:10:31.786" v="1031"/>
        <pc:sldMkLst>
          <pc:docMk/>
          <pc:sldMk cId="3623418779" sldId="503"/>
        </pc:sldMkLst>
        <pc:spChg chg="mod">
          <ac:chgData name="shery tawfeeq" userId="19a96e0e89ed5f52" providerId="LiveId" clId="{3C9F08B2-26DB-48A7-9D67-1DFFBC9AAF24}" dt="2025-01-09T20:10:14.541" v="1030" actId="207"/>
          <ac:spMkLst>
            <pc:docMk/>
            <pc:sldMk cId="3623418779" sldId="503"/>
            <ac:spMk id="24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0:10:31.786" v="1031"/>
          <ac:picMkLst>
            <pc:docMk/>
            <pc:sldMk cId="3623418779" sldId="503"/>
            <ac:picMk id="2" creationId="{6F3552F4-4AF6-6A8C-C1AD-C46D0BD7A7E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11:36.819" v="1082"/>
        <pc:sldMkLst>
          <pc:docMk/>
          <pc:sldMk cId="262867761" sldId="504"/>
        </pc:sldMkLst>
        <pc:spChg chg="add mod">
          <ac:chgData name="shery tawfeeq" userId="19a96e0e89ed5f52" providerId="LiveId" clId="{3C9F08B2-26DB-48A7-9D67-1DFFBC9AAF24}" dt="2025-01-09T23:11:22.693" v="1081" actId="1076"/>
          <ac:spMkLst>
            <pc:docMk/>
            <pc:sldMk cId="262867761" sldId="504"/>
            <ac:spMk id="2" creationId="{60FD0354-700A-44C2-BFBB-485FDD3256B9}"/>
          </ac:spMkLst>
        </pc:spChg>
        <pc:spChg chg="mod">
          <ac:chgData name="shery tawfeeq" userId="19a96e0e89ed5f52" providerId="LiveId" clId="{3C9F08B2-26DB-48A7-9D67-1DFFBC9AAF24}" dt="2025-01-09T23:10:59.236" v="1078"/>
          <ac:spMkLst>
            <pc:docMk/>
            <pc:sldMk cId="262867761" sldId="504"/>
            <ac:spMk id="41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1:36.819" v="1082"/>
          <ac:picMkLst>
            <pc:docMk/>
            <pc:sldMk cId="262867761" sldId="504"/>
            <ac:picMk id="7" creationId="{81B60546-EE39-3CBE-BA5E-FCB2D9C86F6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3:24.177" v="1154" actId="113"/>
        <pc:sldMkLst>
          <pc:docMk/>
          <pc:sldMk cId="3225467422" sldId="505"/>
        </pc:sldMkLst>
        <pc:spChg chg="mod">
          <ac:chgData name="shery tawfeeq" userId="19a96e0e89ed5f52" providerId="LiveId" clId="{3C9F08B2-26DB-48A7-9D67-1DFFBC9AAF24}" dt="2025-01-09T23:23:24.177" v="1154" actId="113"/>
          <ac:spMkLst>
            <pc:docMk/>
            <pc:sldMk cId="3225467422" sldId="505"/>
            <ac:spMk id="3" creationId="{00000000-0000-0000-0000-000000000000}"/>
          </ac:spMkLst>
        </pc:spChg>
        <pc:spChg chg="add mod">
          <ac:chgData name="shery tawfeeq" userId="19a96e0e89ed5f52" providerId="LiveId" clId="{3C9F08B2-26DB-48A7-9D67-1DFFBC9AAF24}" dt="2025-01-09T23:13:09.146" v="1096"/>
          <ac:spMkLst>
            <pc:docMk/>
            <pc:sldMk cId="3225467422" sldId="505"/>
            <ac:spMk id="4" creationId="{0F11C577-AC70-4540-34D3-24C9A295110D}"/>
          </ac:spMkLst>
        </pc:spChg>
        <pc:spChg chg="mod">
          <ac:chgData name="shery tawfeeq" userId="19a96e0e89ed5f52" providerId="LiveId" clId="{3C9F08B2-26DB-48A7-9D67-1DFFBC9AAF24}" dt="2025-01-09T23:20:39.984" v="1136" actId="2711"/>
          <ac:spMkLst>
            <pc:docMk/>
            <pc:sldMk cId="3225467422" sldId="505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4:25.546" v="1103"/>
          <ac:picMkLst>
            <pc:docMk/>
            <pc:sldMk cId="3225467422" sldId="505"/>
            <ac:picMk id="6" creationId="{8D257A31-0973-8DB0-CB2A-EA5C91C615EB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0:24.198" v="1135" actId="2711"/>
        <pc:sldMkLst>
          <pc:docMk/>
          <pc:sldMk cId="1752650320" sldId="506"/>
        </pc:sldMkLst>
        <pc:spChg chg="mod">
          <ac:chgData name="shery tawfeeq" userId="19a96e0e89ed5f52" providerId="LiveId" clId="{3C9F08B2-26DB-48A7-9D67-1DFFBC9AAF24}" dt="2025-01-09T23:20:24.198" v="1135" actId="2711"/>
          <ac:spMkLst>
            <pc:docMk/>
            <pc:sldMk cId="1752650320" sldId="506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6T22:21:43.673" v="253" actId="14100"/>
          <ac:spMkLst>
            <pc:docMk/>
            <pc:sldMk cId="1752650320" sldId="506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18:44.325" v="1126"/>
          <ac:picMkLst>
            <pc:docMk/>
            <pc:sldMk cId="1752650320" sldId="506"/>
            <ac:picMk id="2" creationId="{8FA3237C-7FD7-0F5E-B1FB-BF665D0FB1DE}"/>
          </ac:picMkLst>
        </pc:picChg>
        <pc:picChg chg="add mod">
          <ac:chgData name="shery tawfeeq" userId="19a96e0e89ed5f52" providerId="LiveId" clId="{3C9F08B2-26DB-48A7-9D67-1DFFBC9AAF24}" dt="2025-01-09T23:18:18.007" v="1125" actId="1440"/>
          <ac:picMkLst>
            <pc:docMk/>
            <pc:sldMk cId="1752650320" sldId="506"/>
            <ac:picMk id="7170" creationId="{DF5E1BEC-D074-1489-A2B0-1677F2ED227F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27:52.717" v="1171"/>
        <pc:sldMkLst>
          <pc:docMk/>
          <pc:sldMk cId="1641786519" sldId="507"/>
        </pc:sldMkLst>
        <pc:spChg chg="add mod">
          <ac:chgData name="shery tawfeeq" userId="19a96e0e89ed5f52" providerId="LiveId" clId="{3C9F08B2-26DB-48A7-9D67-1DFFBC9AAF24}" dt="2025-01-09T23:23:36.598" v="1156"/>
          <ac:spMkLst>
            <pc:docMk/>
            <pc:sldMk cId="1641786519" sldId="507"/>
            <ac:spMk id="4" creationId="{D4550D20-F193-6143-BE61-F2D77A0F65C7}"/>
          </ac:spMkLst>
        </pc:spChg>
        <pc:spChg chg="add mod">
          <ac:chgData name="shery tawfeeq" userId="19a96e0e89ed5f52" providerId="LiveId" clId="{3C9F08B2-26DB-48A7-9D67-1DFFBC9AAF24}" dt="2025-01-09T23:23:48.874" v="1158"/>
          <ac:spMkLst>
            <pc:docMk/>
            <pc:sldMk cId="1641786519" sldId="507"/>
            <ac:spMk id="6" creationId="{4E23B6C3-6D38-03D8-0C32-F9B89FF9928D}"/>
          </ac:spMkLst>
        </pc:spChg>
        <pc:spChg chg="mod">
          <ac:chgData name="shery tawfeeq" userId="19a96e0e89ed5f52" providerId="LiveId" clId="{3C9F08B2-26DB-48A7-9D67-1DFFBC9AAF24}" dt="2025-01-09T23:24:56.265" v="1164" actId="207"/>
          <ac:spMkLst>
            <pc:docMk/>
            <pc:sldMk cId="1641786519" sldId="507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27:52.717" v="1171"/>
          <ac:picMkLst>
            <pc:docMk/>
            <pc:sldMk cId="1641786519" sldId="507"/>
            <ac:picMk id="8" creationId="{E4F1515F-2220-9F51-44B9-B2F0824A59BE}"/>
          </ac:picMkLst>
        </pc:picChg>
        <pc:picChg chg="add mod">
          <ac:chgData name="shery tawfeeq" userId="19a96e0e89ed5f52" providerId="LiveId" clId="{3C9F08B2-26DB-48A7-9D67-1DFFBC9AAF24}" dt="2025-01-09T23:27:36.876" v="1170" actId="1440"/>
          <ac:picMkLst>
            <pc:docMk/>
            <pc:sldMk cId="1641786519" sldId="507"/>
            <ac:picMk id="10242" creationId="{4ED6DDC1-753B-CB61-0C34-6A6AB879F5A2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30:41.686" v="1191"/>
        <pc:sldMkLst>
          <pc:docMk/>
          <pc:sldMk cId="4263090570" sldId="508"/>
        </pc:sldMkLst>
        <pc:spChg chg="mod">
          <ac:chgData name="shery tawfeeq" userId="19a96e0e89ed5f52" providerId="LiveId" clId="{3C9F08B2-26DB-48A7-9D67-1DFFBC9AAF24}" dt="2025-01-06T22:37:20.522" v="324" actId="14100"/>
          <ac:spMkLst>
            <pc:docMk/>
            <pc:sldMk cId="4263090570" sldId="508"/>
            <ac:spMk id="23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30:23.075" v="1190" actId="115"/>
          <ac:spMkLst>
            <pc:docMk/>
            <pc:sldMk cId="4263090570" sldId="508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23:29:16.375" v="1182" actId="1076"/>
          <ac:spMkLst>
            <pc:docMk/>
            <pc:sldMk cId="4263090570" sldId="508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0:41.686" v="1191"/>
          <ac:picMkLst>
            <pc:docMk/>
            <pc:sldMk cId="4263090570" sldId="508"/>
            <ac:picMk id="2" creationId="{93919C79-6717-6ADA-E682-8184500F46FA}"/>
          </ac:picMkLst>
        </pc:picChg>
      </pc:sldChg>
      <pc:sldChg chg="addSp delSp modSp add mod ord modTransition delAnim modAnim">
        <pc:chgData name="shery tawfeeq" userId="19a96e0e89ed5f52" providerId="LiveId" clId="{3C9F08B2-26DB-48A7-9D67-1DFFBC9AAF24}" dt="2025-01-09T23:40:54.043" v="1243"/>
        <pc:sldMkLst>
          <pc:docMk/>
          <pc:sldMk cId="3544253025" sldId="509"/>
        </pc:sldMkLst>
        <pc:spChg chg="add mod">
          <ac:chgData name="shery tawfeeq" userId="19a96e0e89ed5f52" providerId="LiveId" clId="{3C9F08B2-26DB-48A7-9D67-1DFFBC9AAF24}" dt="2025-01-09T23:40:25.721" v="1239"/>
          <ac:spMkLst>
            <pc:docMk/>
            <pc:sldMk cId="3544253025" sldId="509"/>
            <ac:spMk id="8" creationId="{36B5679F-EFB8-BDA6-F241-2B62120412D3}"/>
          </ac:spMkLst>
        </pc:spChg>
        <pc:spChg chg="add mod">
          <ac:chgData name="shery tawfeeq" userId="19a96e0e89ed5f52" providerId="LiveId" clId="{3C9F08B2-26DB-48A7-9D67-1DFFBC9AAF24}" dt="2025-01-09T23:40:54.043" v="1243"/>
          <ac:spMkLst>
            <pc:docMk/>
            <pc:sldMk cId="3544253025" sldId="509"/>
            <ac:spMk id="9" creationId="{B685F197-DB1A-A899-733C-32D3D7A6654C}"/>
          </ac:spMkLst>
        </pc:spChg>
        <pc:spChg chg="mod">
          <ac:chgData name="shery tawfeeq" userId="19a96e0e89ed5f52" providerId="LiveId" clId="{3C9F08B2-26DB-48A7-9D67-1DFFBC9AAF24}" dt="2025-01-09T23:32:27.665" v="1203" actId="207"/>
          <ac:spMkLst>
            <pc:docMk/>
            <pc:sldMk cId="3544253025" sldId="509"/>
            <ac:spMk id="48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23:35:17.988" v="1211"/>
          <ac:picMkLst>
            <pc:docMk/>
            <pc:sldMk cId="3544253025" sldId="509"/>
            <ac:picMk id="4" creationId="{43CBB90A-79DA-3D42-A4FD-BEE95E770E72}"/>
          </ac:picMkLst>
        </pc:picChg>
        <pc:picChg chg="add mod">
          <ac:chgData name="shery tawfeeq" userId="19a96e0e89ed5f52" providerId="LiveId" clId="{3C9F08B2-26DB-48A7-9D67-1DFFBC9AAF24}" dt="2025-01-09T23:34:42.991" v="1210" actId="1440"/>
          <ac:picMkLst>
            <pc:docMk/>
            <pc:sldMk cId="3544253025" sldId="509"/>
            <ac:picMk id="11266" creationId="{7F25AF72-7336-AEDE-DFFD-C1BDDE5BB870}"/>
          </ac:picMkLst>
        </pc:picChg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2413712043" sldId="510"/>
        </pc:sldMkLst>
      </pc:sldChg>
      <pc:sldChg chg="addSp delSp modSp add del mod or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1961407119" sldId="511"/>
        </pc:sldMkLst>
      </pc:sldChg>
      <pc:sldChg chg="addSp modSp add del mod modTransition modAnim">
        <pc:chgData name="shery tawfeeq" userId="19a96e0e89ed5f52" providerId="LiveId" clId="{3C9F08B2-26DB-48A7-9D67-1DFFBC9AAF24}" dt="2025-01-10T00:01:56.696" v="1422" actId="47"/>
        <pc:sldMkLst>
          <pc:docMk/>
          <pc:sldMk cId="874361575" sldId="512"/>
        </pc:sldMkLst>
      </pc:sldChg>
      <pc:sldChg chg="addSp delSp modSp add del mod modTransition delAnim modAnim">
        <pc:chgData name="shery tawfeeq" userId="19a96e0e89ed5f52" providerId="LiveId" clId="{3C9F08B2-26DB-48A7-9D67-1DFFBC9AAF24}" dt="2025-01-10T00:01:56.696" v="1422" actId="47"/>
        <pc:sldMkLst>
          <pc:docMk/>
          <pc:sldMk cId="3979150165" sldId="513"/>
        </pc:sldMkLst>
      </pc:sldChg>
      <pc:sldChg chg="addSp modSp add mod modAnim">
        <pc:chgData name="shery tawfeeq" userId="19a96e0e89ed5f52" providerId="LiveId" clId="{3C9F08B2-26DB-48A7-9D67-1DFFBC9AAF24}" dt="2025-01-09T11:47:38.146" v="652"/>
        <pc:sldMkLst>
          <pc:docMk/>
          <pc:sldMk cId="359579479" sldId="514"/>
        </pc:sldMkLst>
        <pc:spChg chg="add mod">
          <ac:chgData name="shery tawfeeq" userId="19a96e0e89ed5f52" providerId="LiveId" clId="{3C9F08B2-26DB-48A7-9D67-1DFFBC9AAF24}" dt="2025-01-09T11:47:25.073" v="651" actId="1076"/>
          <ac:spMkLst>
            <pc:docMk/>
            <pc:sldMk cId="359579479" sldId="514"/>
            <ac:spMk id="3" creationId="{97A87672-1474-2AF9-D442-B3FF23091430}"/>
          </ac:spMkLst>
        </pc:spChg>
        <pc:spChg chg="mod">
          <ac:chgData name="shery tawfeeq" userId="19a96e0e89ed5f52" providerId="LiveId" clId="{3C9F08B2-26DB-48A7-9D67-1DFFBC9AAF24}" dt="2025-01-09T11:47:20.071" v="650" actId="1076"/>
          <ac:spMkLst>
            <pc:docMk/>
            <pc:sldMk cId="359579479" sldId="514"/>
            <ac:spMk id="7" creationId="{4BD11218-D17D-0FFB-81F0-F3377FA60ADA}"/>
          </ac:spMkLst>
        </pc:spChg>
        <pc:spChg chg="mod">
          <ac:chgData name="shery tawfeeq" userId="19a96e0e89ed5f52" providerId="LiveId" clId="{3C9F08B2-26DB-48A7-9D67-1DFFBC9AAF24}" dt="2025-01-09T11:45:31.277" v="632" actId="1076"/>
          <ac:spMkLst>
            <pc:docMk/>
            <pc:sldMk cId="359579479" sldId="514"/>
            <ac:spMk id="11" creationId="{7C2900C1-54F7-7456-1B94-746D2EE90A87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12:45:44.569" v="855"/>
        <pc:sldMkLst>
          <pc:docMk/>
          <pc:sldMk cId="3527352462" sldId="515"/>
        </pc:sldMkLst>
        <pc:spChg chg="mod">
          <ac:chgData name="shery tawfeeq" userId="19a96e0e89ed5f52" providerId="LiveId" clId="{3C9F08B2-26DB-48A7-9D67-1DFFBC9AAF24}" dt="2025-01-09T12:45:10.035" v="853" actId="1076"/>
          <ac:spMkLst>
            <pc:docMk/>
            <pc:sldMk cId="3527352462" sldId="515"/>
            <ac:spMk id="24" creationId="{00000000-0000-0000-0000-000000000000}"/>
          </ac:spMkLst>
        </pc:spChg>
        <pc:spChg chg="mod">
          <ac:chgData name="shery tawfeeq" userId="19a96e0e89ed5f52" providerId="LiveId" clId="{3C9F08B2-26DB-48A7-9D67-1DFFBC9AAF24}" dt="2025-01-09T12:45:04.422" v="852" actId="1076"/>
          <ac:spMkLst>
            <pc:docMk/>
            <pc:sldMk cId="3527352462" sldId="515"/>
            <ac:spMk id="25" creationId="{00000000-0000-0000-0000-000000000000}"/>
          </ac:spMkLst>
        </pc:spChg>
        <pc:picChg chg="add mod">
          <ac:chgData name="shery tawfeeq" userId="19a96e0e89ed5f52" providerId="LiveId" clId="{3C9F08B2-26DB-48A7-9D67-1DFFBC9AAF24}" dt="2025-01-09T12:45:44.569" v="855"/>
          <ac:picMkLst>
            <pc:docMk/>
            <pc:sldMk cId="3527352462" sldId="515"/>
            <ac:picMk id="3" creationId="{7B59A4B2-D378-E8D1-BED4-657D19703736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3:01:56.404" v="931"/>
        <pc:sldMkLst>
          <pc:docMk/>
          <pc:sldMk cId="218585562" sldId="516"/>
        </pc:sldMkLst>
        <pc:spChg chg="add mod">
          <ac:chgData name="shery tawfeeq" userId="19a96e0e89ed5f52" providerId="LiveId" clId="{3C9F08B2-26DB-48A7-9D67-1DFFBC9AAF24}" dt="2025-01-09T12:59:11.259" v="910" actId="207"/>
          <ac:spMkLst>
            <pc:docMk/>
            <pc:sldMk cId="218585562" sldId="516"/>
            <ac:spMk id="10" creationId="{C3D7F0A6-C587-2E59-6ACB-61DEA61B4EAC}"/>
          </ac:spMkLst>
        </pc:spChg>
        <pc:spChg chg="add mod">
          <ac:chgData name="shery tawfeeq" userId="19a96e0e89ed5f52" providerId="LiveId" clId="{3C9F08B2-26DB-48A7-9D67-1DFFBC9AAF24}" dt="2025-01-09T13:00:34.114" v="929" actId="20577"/>
          <ac:spMkLst>
            <pc:docMk/>
            <pc:sldMk cId="218585562" sldId="516"/>
            <ac:spMk id="12" creationId="{556F71F2-8483-5A62-8234-877A906BD709}"/>
          </ac:spMkLst>
        </pc:spChg>
        <pc:picChg chg="add mod">
          <ac:chgData name="shery tawfeeq" userId="19a96e0e89ed5f52" providerId="LiveId" clId="{3C9F08B2-26DB-48A7-9D67-1DFFBC9AAF24}" dt="2025-01-09T13:01:56.404" v="931"/>
          <ac:picMkLst>
            <pc:docMk/>
            <pc:sldMk cId="218585562" sldId="516"/>
            <ac:picMk id="13" creationId="{E71BE601-7CAD-B44D-1A8E-FBDEA9C005BC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19:44:32.833" v="950"/>
        <pc:sldMkLst>
          <pc:docMk/>
          <pc:sldMk cId="3907331976" sldId="517"/>
        </pc:sldMkLst>
        <pc:picChg chg="add mod">
          <ac:chgData name="shery tawfeeq" userId="19a96e0e89ed5f52" providerId="LiveId" clId="{3C9F08B2-26DB-48A7-9D67-1DFFBC9AAF24}" dt="2025-01-09T19:44:32.833" v="950"/>
          <ac:picMkLst>
            <pc:docMk/>
            <pc:sldMk cId="3907331976" sldId="517"/>
            <ac:picMk id="3" creationId="{700E4ACA-FE7E-2D95-749C-3E5495DC717A}"/>
          </ac:picMkLst>
        </pc:picChg>
        <pc:picChg chg="mod">
          <ac:chgData name="shery tawfeeq" userId="19a96e0e89ed5f52" providerId="LiveId" clId="{3C9F08B2-26DB-48A7-9D67-1DFFBC9AAF24}" dt="2025-01-09T19:44:01.064" v="948" actId="14100"/>
          <ac:picMkLst>
            <pc:docMk/>
            <pc:sldMk cId="3907331976" sldId="517"/>
            <ac:picMk id="4" creationId="{DA5A5739-1E65-8C97-5F31-BAA3A9BCABFD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23:09.630" v="1152"/>
        <pc:sldMkLst>
          <pc:docMk/>
          <pc:sldMk cId="91468997" sldId="518"/>
        </pc:sldMkLst>
        <pc:spChg chg="mod">
          <ac:chgData name="shery tawfeeq" userId="19a96e0e89ed5f52" providerId="LiveId" clId="{3C9F08B2-26DB-48A7-9D67-1DFFBC9AAF24}" dt="2025-01-09T23:23:09.630" v="1152"/>
          <ac:spMkLst>
            <pc:docMk/>
            <pc:sldMk cId="91468997" sldId="518"/>
            <ac:spMk id="4" creationId="{85F1ED7C-9068-C3EB-A101-C8FEA29496B2}"/>
          </ac:spMkLst>
        </pc:spChg>
        <pc:spChg chg="mod">
          <ac:chgData name="shery tawfeeq" userId="19a96e0e89ed5f52" providerId="LiveId" clId="{3C9F08B2-26DB-48A7-9D67-1DFFBC9AAF24}" dt="2025-01-09T20:13:15.215" v="1060" actId="207"/>
          <ac:spMkLst>
            <pc:docMk/>
            <pc:sldMk cId="91468997" sldId="518"/>
            <ac:spMk id="48" creationId="{D4A06513-59CB-A845-D093-D8697EC7C038}"/>
          </ac:spMkLst>
        </pc:spChg>
        <pc:picChg chg="add mod">
          <ac:chgData name="shery tawfeeq" userId="19a96e0e89ed5f52" providerId="LiveId" clId="{3C9F08B2-26DB-48A7-9D67-1DFFBC9AAF24}" dt="2025-01-09T20:17:14.852" v="1073"/>
          <ac:picMkLst>
            <pc:docMk/>
            <pc:sldMk cId="91468997" sldId="518"/>
            <ac:picMk id="2" creationId="{B1D356B6-0CFA-2D3A-663F-CBD90985F29F}"/>
          </ac:picMkLst>
        </pc:picChg>
        <pc:picChg chg="add mod">
          <ac:chgData name="shery tawfeeq" userId="19a96e0e89ed5f52" providerId="LiveId" clId="{3C9F08B2-26DB-48A7-9D67-1DFFBC9AAF24}" dt="2025-01-09T20:16:40.787" v="1071" actId="1440"/>
          <ac:picMkLst>
            <pc:docMk/>
            <pc:sldMk cId="91468997" sldId="518"/>
            <ac:picMk id="6146" creationId="{FA9827B7-1DDB-55D2-24D2-31010F27384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38:24.116" v="1230"/>
        <pc:sldMkLst>
          <pc:docMk/>
          <pc:sldMk cId="1224660773" sldId="519"/>
        </pc:sldMkLst>
        <pc:spChg chg="mod">
          <ac:chgData name="shery tawfeeq" userId="19a96e0e89ed5f52" providerId="LiveId" clId="{3C9F08B2-26DB-48A7-9D67-1DFFBC9AAF24}" dt="2025-01-09T23:37:53.015" v="1228" actId="207"/>
          <ac:spMkLst>
            <pc:docMk/>
            <pc:sldMk cId="1224660773" sldId="519"/>
            <ac:spMk id="24" creationId="{1665E88C-2EBD-7B35-DECF-107FEADF015F}"/>
          </ac:spMkLst>
        </pc:spChg>
        <pc:picChg chg="add mod">
          <ac:chgData name="shery tawfeeq" userId="19a96e0e89ed5f52" providerId="LiveId" clId="{3C9F08B2-26DB-48A7-9D67-1DFFBC9AAF24}" dt="2025-01-09T23:38:24.116" v="1230"/>
          <ac:picMkLst>
            <pc:docMk/>
            <pc:sldMk cId="1224660773" sldId="519"/>
            <ac:picMk id="3" creationId="{3791FC96-AE57-A808-EEE3-98680E061280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4:58.256" v="1269"/>
        <pc:sldMkLst>
          <pc:docMk/>
          <pc:sldMk cId="3524483611" sldId="520"/>
        </pc:sldMkLst>
        <pc:spChg chg="add mod">
          <ac:chgData name="shery tawfeeq" userId="19a96e0e89ed5f52" providerId="LiveId" clId="{3C9F08B2-26DB-48A7-9D67-1DFFBC9AAF24}" dt="2025-01-09T23:40:35.592" v="1241"/>
          <ac:spMkLst>
            <pc:docMk/>
            <pc:sldMk cId="3524483611" sldId="520"/>
            <ac:spMk id="6" creationId="{16899D33-9249-5E4C-C67B-98AD56696A5F}"/>
          </ac:spMkLst>
        </pc:spChg>
        <pc:spChg chg="add mod">
          <ac:chgData name="shery tawfeeq" userId="19a96e0e89ed5f52" providerId="LiveId" clId="{3C9F08B2-26DB-48A7-9D67-1DFFBC9AAF24}" dt="2025-01-09T23:41:39.435" v="1246"/>
          <ac:spMkLst>
            <pc:docMk/>
            <pc:sldMk cId="3524483611" sldId="520"/>
            <ac:spMk id="8" creationId="{AC52A035-3983-3504-EEAF-05EB9594038B}"/>
          </ac:spMkLst>
        </pc:spChg>
        <pc:spChg chg="mod">
          <ac:chgData name="shery tawfeeq" userId="19a96e0e89ed5f52" providerId="LiveId" clId="{3C9F08B2-26DB-48A7-9D67-1DFFBC9AAF24}" dt="2025-01-09T23:42:56.542" v="1259" actId="115"/>
          <ac:spMkLst>
            <pc:docMk/>
            <pc:sldMk cId="3524483611" sldId="520"/>
            <ac:spMk id="48" creationId="{76AD3472-4C1E-89F0-0C3A-454CBAE92F02}"/>
          </ac:spMkLst>
        </pc:spChg>
        <pc:picChg chg="add mod">
          <ac:chgData name="shery tawfeeq" userId="19a96e0e89ed5f52" providerId="LiveId" clId="{3C9F08B2-26DB-48A7-9D67-1DFFBC9AAF24}" dt="2025-01-09T23:44:58.256" v="1269"/>
          <ac:picMkLst>
            <pc:docMk/>
            <pc:sldMk cId="3524483611" sldId="520"/>
            <ac:picMk id="9" creationId="{361EB30D-DB7D-411D-F0F6-2EAD52F6A85E}"/>
          </ac:picMkLst>
        </pc:picChg>
        <pc:picChg chg="add mod">
          <ac:chgData name="shery tawfeeq" userId="19a96e0e89ed5f52" providerId="LiveId" clId="{3C9F08B2-26DB-48A7-9D67-1DFFBC9AAF24}" dt="2025-01-09T23:44:37.133" v="1267" actId="1440"/>
          <ac:picMkLst>
            <pc:docMk/>
            <pc:sldMk cId="3524483611" sldId="520"/>
            <ac:picMk id="12290" creationId="{8D3395BC-5835-0A6B-04B5-D492E0BDECEE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0:09.973" v="1316"/>
        <pc:sldMkLst>
          <pc:docMk/>
          <pc:sldMk cId="594902211" sldId="521"/>
        </pc:sldMkLst>
        <pc:spChg chg="mod">
          <ac:chgData name="shery tawfeeq" userId="19a96e0e89ed5f52" providerId="LiveId" clId="{3C9F08B2-26DB-48A7-9D67-1DFFBC9AAF24}" dt="2025-01-09T23:49:40.149" v="1315" actId="403"/>
          <ac:spMkLst>
            <pc:docMk/>
            <pc:sldMk cId="594902211" sldId="521"/>
            <ac:spMk id="24" creationId="{E46BA5F9-2E3E-D6DF-2051-4C760CD48170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48:03.347" v="1295"/>
        <pc:sldMkLst>
          <pc:docMk/>
          <pc:sldMk cId="9574071" sldId="522"/>
        </pc:sldMkLst>
        <pc:spChg chg="mod">
          <ac:chgData name="shery tawfeeq" userId="19a96e0e89ed5f52" providerId="LiveId" clId="{3C9F08B2-26DB-48A7-9D67-1DFFBC9AAF24}" dt="2025-01-09T23:45:58.241" v="1279" actId="1076"/>
          <ac:spMkLst>
            <pc:docMk/>
            <pc:sldMk cId="9574071" sldId="522"/>
            <ac:spMk id="41" creationId="{A60017D2-8487-F030-EB49-5A7978235DB7}"/>
          </ac:spMkLst>
        </pc:spChg>
        <pc:picChg chg="add mod">
          <ac:chgData name="shery tawfeeq" userId="19a96e0e89ed5f52" providerId="LiveId" clId="{3C9F08B2-26DB-48A7-9D67-1DFFBC9AAF24}" dt="2025-01-09T23:48:03.347" v="1295"/>
          <ac:picMkLst>
            <pc:docMk/>
            <pc:sldMk cId="9574071" sldId="522"/>
            <ac:picMk id="3" creationId="{109DD2A4-B882-D573-65E6-33DF76F0FB05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49:12.454" v="1309"/>
        <pc:sldMkLst>
          <pc:docMk/>
          <pc:sldMk cId="2633394226" sldId="523"/>
        </pc:sldMkLst>
        <pc:spChg chg="mod">
          <ac:chgData name="shery tawfeeq" userId="19a96e0e89ed5f52" providerId="LiveId" clId="{3C9F08B2-26DB-48A7-9D67-1DFFBC9AAF24}" dt="2025-01-09T23:48:57.593" v="1308" actId="14100"/>
          <ac:spMkLst>
            <pc:docMk/>
            <pc:sldMk cId="2633394226" sldId="523"/>
            <ac:spMk id="8" creationId="{49BC44DE-C0ED-1DF6-EEE5-C68F0D2CF70E}"/>
          </ac:spMkLst>
        </pc:spChg>
        <pc:spChg chg="mod">
          <ac:chgData name="shery tawfeeq" userId="19a96e0e89ed5f52" providerId="LiveId" clId="{3C9F08B2-26DB-48A7-9D67-1DFFBC9AAF24}" dt="2025-01-09T23:48:36.090" v="1302" actId="255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3C9F08B2-26DB-48A7-9D67-1DFFBC9AAF24}" dt="2025-01-09T23:49:12.454" v="1309"/>
          <ac:picMkLst>
            <pc:docMk/>
            <pc:sldMk cId="2633394226" sldId="523"/>
            <ac:picMk id="2" creationId="{144ED785-0F6B-7E4B-7907-774F1F27BC6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1:38.248" v="1330"/>
        <pc:sldMkLst>
          <pc:docMk/>
          <pc:sldMk cId="2545223606" sldId="524"/>
        </pc:sldMkLst>
        <pc:spChg chg="mod">
          <ac:chgData name="shery tawfeeq" userId="19a96e0e89ed5f52" providerId="LiveId" clId="{3C9F08B2-26DB-48A7-9D67-1DFFBC9AAF24}" dt="2025-01-09T23:51:26.304" v="1329"/>
          <ac:spMkLst>
            <pc:docMk/>
            <pc:sldMk cId="2545223606" sldId="524"/>
            <ac:spMk id="24" creationId="{9DC18236-A287-F375-E4BE-6DB3488E2DBF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3:32.086" v="1347"/>
        <pc:sldMkLst>
          <pc:docMk/>
          <pc:sldMk cId="1169311992" sldId="525"/>
        </pc:sldMkLst>
        <pc:spChg chg="mod">
          <ac:chgData name="shery tawfeeq" userId="19a96e0e89ed5f52" providerId="LiveId" clId="{3C9F08B2-26DB-48A7-9D67-1DFFBC9AAF24}" dt="2025-01-09T23:53:04.734" v="1346" actId="14100"/>
          <ac:spMkLst>
            <pc:docMk/>
            <pc:sldMk cId="1169311992" sldId="525"/>
            <ac:spMk id="24" creationId="{D8C633E8-8662-4503-2795-345266813F99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6:23.467" v="1376"/>
        <pc:sldMkLst>
          <pc:docMk/>
          <pc:sldMk cId="1045934183" sldId="526"/>
        </pc:sldMkLst>
        <pc:spChg chg="mod">
          <ac:chgData name="shery tawfeeq" userId="19a96e0e89ed5f52" providerId="LiveId" clId="{3C9F08B2-26DB-48A7-9D67-1DFFBC9AAF24}" dt="2025-01-09T23:56:10.985" v="1375"/>
          <ac:spMkLst>
            <pc:docMk/>
            <pc:sldMk cId="1045934183" sldId="526"/>
            <ac:spMk id="24" creationId="{5A3F3A2C-046A-7487-D189-6D0E17245EE7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1:00.167" v="1324" actId="1076"/>
        <pc:sldMkLst>
          <pc:docMk/>
          <pc:sldMk cId="1924070366" sldId="527"/>
        </pc:sldMkLst>
        <pc:spChg chg="mod">
          <ac:chgData name="shery tawfeeq" userId="19a96e0e89ed5f52" providerId="LiveId" clId="{3C9F08B2-26DB-48A7-9D67-1DFFBC9AAF24}" dt="2025-01-09T23:51:00.167" v="1324" actId="1076"/>
          <ac:spMkLst>
            <pc:docMk/>
            <pc:sldMk cId="1924070366" sldId="527"/>
            <ac:spMk id="48" creationId="{9A7BBA3D-3E92-4EF4-3CF0-04F0012E1BDD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2:26.374" v="1338"/>
        <pc:sldMkLst>
          <pc:docMk/>
          <pc:sldMk cId="1125490800" sldId="528"/>
        </pc:sldMkLst>
        <pc:spChg chg="mod">
          <ac:chgData name="shery tawfeeq" userId="19a96e0e89ed5f52" providerId="LiveId" clId="{3C9F08B2-26DB-48A7-9D67-1DFFBC9AAF24}" dt="2025-01-09T23:52:15.166" v="1337" actId="1076"/>
          <ac:spMkLst>
            <pc:docMk/>
            <pc:sldMk cId="1125490800" sldId="528"/>
            <ac:spMk id="48" creationId="{68C0891A-1A34-A4BA-338A-CF519E24635A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5:49.804" v="1370"/>
        <pc:sldMkLst>
          <pc:docMk/>
          <pc:sldMk cId="1304799947" sldId="529"/>
        </pc:sldMkLst>
        <pc:spChg chg="mod">
          <ac:chgData name="shery tawfeeq" userId="19a96e0e89ed5f52" providerId="LiveId" clId="{3C9F08B2-26DB-48A7-9D67-1DFFBC9AAF24}" dt="2025-01-09T23:55:34.095" v="1369" actId="14100"/>
          <ac:spMkLst>
            <pc:docMk/>
            <pc:sldMk cId="1304799947" sldId="529"/>
            <ac:spMk id="8" creationId="{E74F1E17-14E6-66E3-0110-70AF33CEDCA2}"/>
          </ac:spMkLst>
        </pc:spChg>
        <pc:spChg chg="mod">
          <ac:chgData name="shery tawfeeq" userId="19a96e0e89ed5f52" providerId="LiveId" clId="{3C9F08B2-26DB-48A7-9D67-1DFFBC9AAF24}" dt="2025-01-09T23:55:13.231" v="1362"/>
          <ac:spMkLst>
            <pc:docMk/>
            <pc:sldMk cId="1304799947" sldId="529"/>
            <ac:spMk id="48" creationId="{C0290E9C-DD36-DEF5-0D49-8F36288CD08A}"/>
          </ac:spMkLst>
        </pc:spChg>
      </pc:sldChg>
      <pc:sldChg chg="addSp delSp modSp add mod ord delAnim modAnim">
        <pc:chgData name="shery tawfeeq" userId="19a96e0e89ed5f52" providerId="LiveId" clId="{3C9F08B2-26DB-48A7-9D67-1DFFBC9AAF24}" dt="2025-01-09T23:54:54.523" v="1357"/>
        <pc:sldMkLst>
          <pc:docMk/>
          <pc:sldMk cId="2411823110" sldId="530"/>
        </pc:sldMkLst>
        <pc:spChg chg="mod">
          <ac:chgData name="shery tawfeeq" userId="19a96e0e89ed5f52" providerId="LiveId" clId="{3C9F08B2-26DB-48A7-9D67-1DFFBC9AAF24}" dt="2025-01-09T23:54:23.790" v="1355"/>
          <ac:spMkLst>
            <pc:docMk/>
            <pc:sldMk cId="2411823110" sldId="530"/>
            <ac:spMk id="41" creationId="{EE0F6F2D-E848-7ABE-ED2D-0A56857E0C8E}"/>
          </ac:spMkLst>
        </pc:spChg>
        <pc:picChg chg="add mod">
          <ac:chgData name="shery tawfeeq" userId="19a96e0e89ed5f52" providerId="LiveId" clId="{3C9F08B2-26DB-48A7-9D67-1DFFBC9AAF24}" dt="2025-01-09T23:54:54.523" v="1357"/>
          <ac:picMkLst>
            <pc:docMk/>
            <pc:sldMk cId="2411823110" sldId="530"/>
            <ac:picMk id="7" creationId="{214A1629-F8B2-8149-5391-427E1DBF48C3}"/>
          </ac:picMkLst>
        </pc:picChg>
      </pc:sldChg>
      <pc:sldChg chg="addSp delSp modSp add mod delAnim modAnim">
        <pc:chgData name="shery tawfeeq" userId="19a96e0e89ed5f52" providerId="LiveId" clId="{3C9F08B2-26DB-48A7-9D67-1DFFBC9AAF24}" dt="2025-01-09T23:57:40.384" v="1388"/>
        <pc:sldMkLst>
          <pc:docMk/>
          <pc:sldMk cId="126941361" sldId="531"/>
        </pc:sldMkLst>
        <pc:spChg chg="mod">
          <ac:chgData name="shery tawfeeq" userId="19a96e0e89ed5f52" providerId="LiveId" clId="{3C9F08B2-26DB-48A7-9D67-1DFFBC9AAF24}" dt="2025-01-09T23:57:15.299" v="1384"/>
          <ac:spMkLst>
            <pc:docMk/>
            <pc:sldMk cId="126941361" sldId="531"/>
            <ac:spMk id="48" creationId="{C8D55D73-F67E-1FBA-AF3E-5B5DF66E3AE1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8:13.403" v="1395"/>
        <pc:sldMkLst>
          <pc:docMk/>
          <pc:sldMk cId="1036844852" sldId="532"/>
        </pc:sldMkLst>
        <pc:spChg chg="mod">
          <ac:chgData name="shery tawfeeq" userId="19a96e0e89ed5f52" providerId="LiveId" clId="{3C9F08B2-26DB-48A7-9D67-1DFFBC9AAF24}" dt="2025-01-09T23:58:01.399" v="1393"/>
          <ac:spMkLst>
            <pc:docMk/>
            <pc:sldMk cId="1036844852" sldId="532"/>
            <ac:spMk id="24" creationId="{60F12E6D-F552-D52B-199F-9F85244A1303}"/>
          </ac:spMkLst>
        </pc:spChg>
      </pc:sldChg>
      <pc:sldChg chg="addSp delSp modSp add mod delAnim modAnim">
        <pc:chgData name="shery tawfeeq" userId="19a96e0e89ed5f52" providerId="LiveId" clId="{3C9F08B2-26DB-48A7-9D67-1DFFBC9AAF24}" dt="2025-01-09T23:59:20.424" v="1402"/>
        <pc:sldMkLst>
          <pc:docMk/>
          <pc:sldMk cId="3008303037" sldId="533"/>
        </pc:sldMkLst>
        <pc:spChg chg="mod">
          <ac:chgData name="shery tawfeeq" userId="19a96e0e89ed5f52" providerId="LiveId" clId="{3C9F08B2-26DB-48A7-9D67-1DFFBC9AAF24}" dt="2025-01-09T23:58:58.277" v="1400"/>
          <ac:spMkLst>
            <pc:docMk/>
            <pc:sldMk cId="3008303037" sldId="533"/>
            <ac:spMk id="48" creationId="{44E959DF-F236-BEE4-BDD5-79F6D90F9E76}"/>
          </ac:spMkLst>
        </pc:spChg>
      </pc:sldChg>
      <pc:sldChg chg="addSp delSp modSp add mod delAnim modAnim">
        <pc:chgData name="shery tawfeeq" userId="19a96e0e89ed5f52" providerId="LiveId" clId="{3C9F08B2-26DB-48A7-9D67-1DFFBC9AAF24}" dt="2025-01-10T00:00:29.416" v="1412"/>
        <pc:sldMkLst>
          <pc:docMk/>
          <pc:sldMk cId="235973499" sldId="534"/>
        </pc:sldMkLst>
      </pc:sldChg>
      <pc:sldChg chg="addSp delSp modSp add mod delAnim modAnim">
        <pc:chgData name="shery tawfeeq" userId="19a96e0e89ed5f52" providerId="LiveId" clId="{3C9F08B2-26DB-48A7-9D67-1DFFBC9AAF24}" dt="2025-01-10T00:01:01.432" v="1419"/>
        <pc:sldMkLst>
          <pc:docMk/>
          <pc:sldMk cId="1705267753" sldId="535"/>
        </pc:sldMkLst>
      </pc:sldChg>
      <pc:sldChg chg="delSp modSp add mod delAnim">
        <pc:chgData name="shery tawfeeq" userId="19a96e0e89ed5f52" providerId="LiveId" clId="{3C9F08B2-26DB-48A7-9D67-1DFFBC9AAF24}" dt="2025-01-10T18:38:48.031" v="1433" actId="20577"/>
        <pc:sldMkLst>
          <pc:docMk/>
          <pc:sldMk cId="159840516" sldId="536"/>
        </pc:sldMkLst>
        <pc:spChg chg="mod">
          <ac:chgData name="shery tawfeeq" userId="19a96e0e89ed5f52" providerId="LiveId" clId="{3C9F08B2-26DB-48A7-9D67-1DFFBC9AAF24}" dt="2025-01-10T18:38:48.031" v="1433" actId="20577"/>
          <ac:spMkLst>
            <pc:docMk/>
            <pc:sldMk cId="159840516" sldId="536"/>
            <ac:spMk id="7" creationId="{A80D7734-4222-A13A-A8D3-73D7F150D0E5}"/>
          </ac:spMkLst>
        </pc:spChg>
      </pc:sldChg>
      <pc:sldChg chg="add del">
        <pc:chgData name="shery tawfeeq" userId="19a96e0e89ed5f52" providerId="LiveId" clId="{3C9F08B2-26DB-48A7-9D67-1DFFBC9AAF24}" dt="2025-01-10T00:01:26.478" v="1420" actId="47"/>
        <pc:sldMkLst>
          <pc:docMk/>
          <pc:sldMk cId="1529492034" sldId="536"/>
        </pc:sldMkLst>
      </pc:sldChg>
    </pc:docChg>
  </pc:docChgLst>
  <pc:docChgLst>
    <pc:chgData name="shery tawfeeq" userId="19a96e0e89ed5f52" providerId="LiveId" clId="{5A872798-FE61-4E27-A3A0-331FF5AA8608}"/>
    <pc:docChg chg="undo redo custSel addSld delSld modSld sldOrd modSection">
      <pc:chgData name="shery tawfeeq" userId="19a96e0e89ed5f52" providerId="LiveId" clId="{5A872798-FE61-4E27-A3A0-331FF5AA8608}" dt="2025-01-13T14:30:42.351" v="624"/>
      <pc:docMkLst>
        <pc:docMk/>
      </pc:docMkLst>
      <pc:sldChg chg="modSp mod">
        <pc:chgData name="shery tawfeeq" userId="19a96e0e89ed5f52" providerId="LiveId" clId="{5A872798-FE61-4E27-A3A0-331FF5AA8608}" dt="2025-01-10T18:42:09.341" v="10" actId="20577"/>
        <pc:sldMkLst>
          <pc:docMk/>
          <pc:sldMk cId="0" sldId="276"/>
        </pc:sldMkLst>
        <pc:spChg chg="mod">
          <ac:chgData name="shery tawfeeq" userId="19a96e0e89ed5f52" providerId="LiveId" clId="{5A872798-FE61-4E27-A3A0-331FF5AA8608}" dt="2025-01-10T18:41:52.368" v="7" actId="14100"/>
          <ac:spMkLst>
            <pc:docMk/>
            <pc:sldMk cId="0" sldId="276"/>
            <ac:spMk id="25" creationId="{00000000-0000-0000-0000-000000000000}"/>
          </ac:spMkLst>
        </pc:spChg>
        <pc:spChg chg="mod">
          <ac:chgData name="shery tawfeeq" userId="19a96e0e89ed5f52" providerId="LiveId" clId="{5A872798-FE61-4E27-A3A0-331FF5AA8608}" dt="2025-01-10T18:42:09.341" v="10" actId="20577"/>
          <ac:spMkLst>
            <pc:docMk/>
            <pc:sldMk cId="0" sldId="276"/>
            <ac:spMk id="48" creationId="{00000000-0000-0000-0000-000000000000}"/>
          </ac:spMkLst>
        </pc:spChg>
      </pc:sldChg>
      <pc:sldChg chg="addSp modSp">
        <pc:chgData name="shery tawfeeq" userId="19a96e0e89ed5f52" providerId="LiveId" clId="{5A872798-FE61-4E27-A3A0-331FF5AA8608}" dt="2025-01-13T14:30:42.351" v="624"/>
        <pc:sldMkLst>
          <pc:docMk/>
          <pc:sldMk cId="0" sldId="303"/>
        </pc:sldMkLst>
        <pc:picChg chg="add mod">
          <ac:chgData name="shery tawfeeq" userId="19a96e0e89ed5f52" providerId="LiveId" clId="{5A872798-FE61-4E27-A3A0-331FF5AA8608}" dt="2025-01-13T14:30:42.351" v="624"/>
          <ac:picMkLst>
            <pc:docMk/>
            <pc:sldMk cId="0" sldId="303"/>
            <ac:picMk id="10" creationId="{9319B3C8-8187-DD7E-75BC-71201E4C32D9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26:49.814" v="615"/>
        <pc:sldMkLst>
          <pc:docMk/>
          <pc:sldMk cId="0" sldId="306"/>
        </pc:sldMkLst>
        <pc:picChg chg="add del mod">
          <ac:chgData name="shery tawfeeq" userId="19a96e0e89ed5f52" providerId="LiveId" clId="{5A872798-FE61-4E27-A3A0-331FF5AA8608}" dt="2025-01-13T14:26:21.608" v="614"/>
          <ac:picMkLst>
            <pc:docMk/>
            <pc:sldMk cId="0" sldId="306"/>
            <ac:picMk id="7" creationId="{5F0978D2-A825-4646-F467-FAF37A51B20A}"/>
          </ac:picMkLst>
        </pc:picChg>
        <pc:picChg chg="add del mod or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4" creationId="{7BE85499-EB42-B125-4FEC-5CBDF5CBE32A}"/>
          </ac:picMkLst>
        </pc:picChg>
        <pc:picChg chg="add mod">
          <ac:chgData name="shery tawfeeq" userId="19a96e0e89ed5f52" providerId="LiveId" clId="{5A872798-FE61-4E27-A3A0-331FF5AA8608}" dt="2025-01-13T14:26:49.814" v="615"/>
          <ac:picMkLst>
            <pc:docMk/>
            <pc:sldMk cId="0" sldId="306"/>
            <ac:picMk id="15" creationId="{1BC06001-C7E5-F41C-BA91-84EEEE9968CB}"/>
          </ac:picMkLst>
        </pc:picChg>
      </pc:sldChg>
      <pc:sldChg chg="addSp delSp modSp mod modTransition modAnim">
        <pc:chgData name="shery tawfeeq" userId="19a96e0e89ed5f52" providerId="LiveId" clId="{5A872798-FE61-4E27-A3A0-331FF5AA8608}" dt="2025-01-13T14:30:24.190" v="623"/>
        <pc:sldMkLst>
          <pc:docMk/>
          <pc:sldMk cId="0" sldId="349"/>
        </pc:sldMkLst>
        <pc:picChg chg="add del mod">
          <ac:chgData name="shery tawfeeq" userId="19a96e0e89ed5f52" providerId="LiveId" clId="{5A872798-FE61-4E27-A3A0-331FF5AA8608}" dt="2025-01-13T14:29:37.591" v="619"/>
          <ac:picMkLst>
            <pc:docMk/>
            <pc:sldMk cId="0" sldId="349"/>
            <ac:picMk id="5" creationId="{C5EAF471-0AE9-D3F6-A5E6-12439EC35EC6}"/>
          </ac:picMkLst>
        </pc:picChg>
        <pc:picChg chg="add del mod ord">
          <ac:chgData name="shery tawfeeq" userId="19a96e0e89ed5f52" providerId="LiveId" clId="{5A872798-FE61-4E27-A3A0-331FF5AA8608}" dt="2025-01-13T14:29:49.005" v="620"/>
          <ac:picMkLst>
            <pc:docMk/>
            <pc:sldMk cId="0" sldId="349"/>
            <ac:picMk id="8" creationId="{B400B048-5E9D-3EAC-637C-C41681278E7C}"/>
          </ac:picMkLst>
        </pc:picChg>
        <pc:picChg chg="add del mod">
          <ac:chgData name="shery tawfeeq" userId="19a96e0e89ed5f52" providerId="LiveId" clId="{5A872798-FE61-4E27-A3A0-331FF5AA8608}" dt="2025-01-13T14:29:51.524" v="622"/>
          <ac:picMkLst>
            <pc:docMk/>
            <pc:sldMk cId="0" sldId="349"/>
            <ac:picMk id="11" creationId="{3AB03331-FBB7-17E8-FDC9-2762C22A0F64}"/>
          </ac:picMkLst>
        </pc:picChg>
        <pc:picChg chg="add del mod or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6" creationId="{1F1C733D-E6EA-925A-EF6B-EDB977FD93AE}"/>
          </ac:picMkLst>
        </pc:picChg>
        <pc:picChg chg="add mod">
          <ac:chgData name="shery tawfeeq" userId="19a96e0e89ed5f52" providerId="LiveId" clId="{5A872798-FE61-4E27-A3A0-331FF5AA8608}" dt="2025-01-13T14:30:24.190" v="623"/>
          <ac:picMkLst>
            <pc:docMk/>
            <pc:sldMk cId="0" sldId="349"/>
            <ac:picMk id="17" creationId="{12151198-D0C6-F199-97E6-EC34F3952566}"/>
          </ac:picMkLst>
        </pc:picChg>
      </pc:sldChg>
      <pc:sldChg chg="addSp delSp modSp mod modTransition delAnim modAnim">
        <pc:chgData name="shery tawfeeq" userId="19a96e0e89ed5f52" providerId="LiveId" clId="{5A872798-FE61-4E27-A3A0-331FF5AA8608}" dt="2025-01-12T15:02:10.361" v="583"/>
        <pc:sldMkLst>
          <pc:docMk/>
          <pc:sldMk cId="0" sldId="480"/>
        </pc:sldMkLst>
        <pc:picChg chg="del">
          <ac:chgData name="shery tawfeeq" userId="19a96e0e89ed5f52" providerId="LiveId" clId="{5A872798-FE61-4E27-A3A0-331FF5AA8608}" dt="2025-01-12T14:53:18.598" v="564" actId="478"/>
          <ac:picMkLst>
            <pc:docMk/>
            <pc:sldMk cId="0" sldId="480"/>
            <ac:picMk id="2" creationId="{487F1D04-69E9-EF14-A81B-C988612999A2}"/>
          </ac:picMkLst>
        </pc:picChg>
        <pc:picChg chg="add del mod">
          <ac:chgData name="shery tawfeeq" userId="19a96e0e89ed5f52" providerId="LiveId" clId="{5A872798-FE61-4E27-A3A0-331FF5AA8608}" dt="2025-01-12T14:57:04.589" v="567"/>
          <ac:picMkLst>
            <pc:docMk/>
            <pc:sldMk cId="0" sldId="480"/>
            <ac:picMk id="9" creationId="{6B618661-3B76-90D9-2EA5-CB41779E35AD}"/>
          </ac:picMkLst>
        </pc:picChg>
        <pc:picChg chg="add del mod ord">
          <ac:chgData name="shery tawfeeq" userId="19a96e0e89ed5f52" providerId="LiveId" clId="{5A872798-FE61-4E27-A3A0-331FF5AA8608}" dt="2025-01-12T14:57:16.955" v="568"/>
          <ac:picMkLst>
            <pc:docMk/>
            <pc:sldMk cId="0" sldId="480"/>
            <ac:picMk id="12" creationId="{963FE1F1-2540-AC1B-FCA7-BE1B4AE74900}"/>
          </ac:picMkLst>
        </pc:picChg>
        <pc:picChg chg="add del mod">
          <ac:chgData name="shery tawfeeq" userId="19a96e0e89ed5f52" providerId="LiveId" clId="{5A872798-FE61-4E27-A3A0-331FF5AA8608}" dt="2025-01-12T14:57:19.830" v="570"/>
          <ac:picMkLst>
            <pc:docMk/>
            <pc:sldMk cId="0" sldId="480"/>
            <ac:picMk id="13" creationId="{AE2CE654-C011-22B6-2F86-D2ECEB738D86}"/>
          </ac:picMkLst>
        </pc:picChg>
        <pc:picChg chg="add del mod ord">
          <ac:chgData name="shery tawfeeq" userId="19a96e0e89ed5f52" providerId="LiveId" clId="{5A872798-FE61-4E27-A3A0-331FF5AA8608}" dt="2025-01-12T14:58:24.216" v="571"/>
          <ac:picMkLst>
            <pc:docMk/>
            <pc:sldMk cId="0" sldId="480"/>
            <ac:picMk id="17" creationId="{0EBE5806-FB27-3FEF-55DE-5B98EFD3527A}"/>
          </ac:picMkLst>
        </pc:picChg>
        <pc:picChg chg="add del mod">
          <ac:chgData name="shery tawfeeq" userId="19a96e0e89ed5f52" providerId="LiveId" clId="{5A872798-FE61-4E27-A3A0-331FF5AA8608}" dt="2025-01-12T14:58:38.401" v="573"/>
          <ac:picMkLst>
            <pc:docMk/>
            <pc:sldMk cId="0" sldId="480"/>
            <ac:picMk id="19" creationId="{E2EE376C-4DD1-717B-F1F9-489E3ED92AB0}"/>
          </ac:picMkLst>
        </pc:picChg>
        <pc:picChg chg="add del mod ord">
          <ac:chgData name="shery tawfeeq" userId="19a96e0e89ed5f52" providerId="LiveId" clId="{5A872798-FE61-4E27-A3A0-331FF5AA8608}" dt="2025-01-12T15:00:12.931" v="574"/>
          <ac:picMkLst>
            <pc:docMk/>
            <pc:sldMk cId="0" sldId="480"/>
            <ac:picMk id="23" creationId="{1250EB23-4323-DA36-85A8-63546BBDA38F}"/>
          </ac:picMkLst>
        </pc:picChg>
        <pc:picChg chg="add del mod">
          <ac:chgData name="shery tawfeeq" userId="19a96e0e89ed5f52" providerId="LiveId" clId="{5A872798-FE61-4E27-A3A0-331FF5AA8608}" dt="2025-01-12T15:00:22.693" v="576"/>
          <ac:picMkLst>
            <pc:docMk/>
            <pc:sldMk cId="0" sldId="480"/>
            <ac:picMk id="24" creationId="{72112C61-7E19-9473-C699-936934FF4B97}"/>
          </ac:picMkLst>
        </pc:picChg>
        <pc:picChg chg="add del mod ord">
          <ac:chgData name="shery tawfeeq" userId="19a96e0e89ed5f52" providerId="LiveId" clId="{5A872798-FE61-4E27-A3A0-331FF5AA8608}" dt="2025-01-12T15:00:51.764" v="577"/>
          <ac:picMkLst>
            <pc:docMk/>
            <pc:sldMk cId="0" sldId="480"/>
            <ac:picMk id="27" creationId="{AF30CCF7-A2CB-FD68-E3E5-C8B5DC1EFE37}"/>
          </ac:picMkLst>
        </pc:picChg>
        <pc:picChg chg="add del mod">
          <ac:chgData name="shery tawfeeq" userId="19a96e0e89ed5f52" providerId="LiveId" clId="{5A872798-FE61-4E27-A3A0-331FF5AA8608}" dt="2025-01-12T15:00:54.607" v="579"/>
          <ac:picMkLst>
            <pc:docMk/>
            <pc:sldMk cId="0" sldId="480"/>
            <ac:picMk id="28" creationId="{F14DB627-F1FB-CE05-B19D-CCE3B833161D}"/>
          </ac:picMkLst>
        </pc:picChg>
        <pc:picChg chg="add del mod ord">
          <ac:chgData name="shery tawfeeq" userId="19a96e0e89ed5f52" providerId="LiveId" clId="{5A872798-FE61-4E27-A3A0-331FF5AA8608}" dt="2025-01-12T15:01:11.767" v="580"/>
          <ac:picMkLst>
            <pc:docMk/>
            <pc:sldMk cId="0" sldId="480"/>
            <ac:picMk id="32" creationId="{D1E443FB-6D7D-0A21-1E65-CD462FD1F16B}"/>
          </ac:picMkLst>
        </pc:picChg>
        <pc:picChg chg="add del mod">
          <ac:chgData name="shery tawfeeq" userId="19a96e0e89ed5f52" providerId="LiveId" clId="{5A872798-FE61-4E27-A3A0-331FF5AA8608}" dt="2025-01-12T15:01:14.313" v="582"/>
          <ac:picMkLst>
            <pc:docMk/>
            <pc:sldMk cId="0" sldId="480"/>
            <ac:picMk id="33" creationId="{7B17CD77-A842-A6CF-3266-0B665B841C39}"/>
          </ac:picMkLst>
        </pc:picChg>
        <pc:picChg chg="add del mod or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7" creationId="{A2EC2836-FC47-903A-37D6-60C573410DCB}"/>
          </ac:picMkLst>
        </pc:picChg>
        <pc:picChg chg="add mod">
          <ac:chgData name="shery tawfeeq" userId="19a96e0e89ed5f52" providerId="LiveId" clId="{5A872798-FE61-4E27-A3A0-331FF5AA8608}" dt="2025-01-12T15:02:10.361" v="583"/>
          <ac:picMkLst>
            <pc:docMk/>
            <pc:sldMk cId="0" sldId="480"/>
            <ac:picMk id="38" creationId="{0B32B285-F5F2-6036-35A2-53A46FA24133}"/>
          </ac:picMkLst>
        </pc:picChg>
      </pc:sldChg>
      <pc:sldChg chg="addSp modSp mod">
        <pc:chgData name="shery tawfeeq" userId="19a96e0e89ed5f52" providerId="LiveId" clId="{5A872798-FE61-4E27-A3A0-331FF5AA8608}" dt="2025-01-10T18:45:13.417" v="20" actId="14100"/>
        <pc:sldMkLst>
          <pc:docMk/>
          <pc:sldMk cId="526482925" sldId="499"/>
        </pc:sldMkLst>
        <pc:spChg chg="add mod">
          <ac:chgData name="shery tawfeeq" userId="19a96e0e89ed5f52" providerId="LiveId" clId="{5A872798-FE61-4E27-A3A0-331FF5AA8608}" dt="2025-01-10T18:44:44.039" v="17" actId="1076"/>
          <ac:spMkLst>
            <pc:docMk/>
            <pc:sldMk cId="526482925" sldId="499"/>
            <ac:spMk id="3" creationId="{2C97E943-19EB-E036-5FCF-DC927A1DE9F6}"/>
          </ac:spMkLst>
        </pc:spChg>
        <pc:spChg chg="mod">
          <ac:chgData name="shery tawfeeq" userId="19a96e0e89ed5f52" providerId="LiveId" clId="{5A872798-FE61-4E27-A3A0-331FF5AA8608}" dt="2025-01-10T18:45:13.417" v="20" actId="14100"/>
          <ac:spMkLst>
            <pc:docMk/>
            <pc:sldMk cId="526482925" sldId="499"/>
            <ac:spMk id="6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5:49.841" v="22" actId="1076"/>
        <pc:sldMkLst>
          <pc:docMk/>
          <pc:sldMk cId="2252565313" sldId="501"/>
        </pc:sldMkLst>
        <pc:spChg chg="mod">
          <ac:chgData name="shery tawfeeq" userId="19a96e0e89ed5f52" providerId="LiveId" clId="{5A872798-FE61-4E27-A3A0-331FF5AA8608}" dt="2025-01-10T18:45:49.841" v="22" actId="1076"/>
          <ac:spMkLst>
            <pc:docMk/>
            <pc:sldMk cId="2252565313" sldId="501"/>
            <ac:spMk id="24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12.607" v="24" actId="1076"/>
        <pc:sldMkLst>
          <pc:docMk/>
          <pc:sldMk cId="1826110906" sldId="502"/>
        </pc:sldMkLst>
        <pc:spChg chg="mod">
          <ac:chgData name="shery tawfeeq" userId="19a96e0e89ed5f52" providerId="LiveId" clId="{5A872798-FE61-4E27-A3A0-331FF5AA8608}" dt="2025-01-10T18:46:12.607" v="24" actId="1076"/>
          <ac:spMkLst>
            <pc:docMk/>
            <pc:sldMk cId="1826110906" sldId="502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6:49.386" v="30" actId="1076"/>
        <pc:sldMkLst>
          <pc:docMk/>
          <pc:sldMk cId="3225467422" sldId="505"/>
        </pc:sldMkLst>
        <pc:spChg chg="mod">
          <ac:chgData name="shery tawfeeq" userId="19a96e0e89ed5f52" providerId="LiveId" clId="{5A872798-FE61-4E27-A3A0-331FF5AA8608}" dt="2025-01-10T18:46:49.386" v="30" actId="1076"/>
          <ac:spMkLst>
            <pc:docMk/>
            <pc:sldMk cId="3225467422" sldId="505"/>
            <ac:spMk id="48" creationId="{00000000-0000-0000-0000-000000000000}"/>
          </ac:spMkLst>
        </pc:spChg>
      </pc:sldChg>
      <pc:sldChg chg="modSp mod">
        <pc:chgData name="shery tawfeeq" userId="19a96e0e89ed5f52" providerId="LiveId" clId="{5A872798-FE61-4E27-A3A0-331FF5AA8608}" dt="2025-01-10T18:47:44.035" v="36" actId="115"/>
        <pc:sldMkLst>
          <pc:docMk/>
          <pc:sldMk cId="1752650320" sldId="506"/>
        </pc:sldMkLst>
        <pc:spChg chg="mod">
          <ac:chgData name="shery tawfeeq" userId="19a96e0e89ed5f52" providerId="LiveId" clId="{5A872798-FE61-4E27-A3A0-331FF5AA8608}" dt="2025-01-10T18:47:44.035" v="36" actId="115"/>
          <ac:spMkLst>
            <pc:docMk/>
            <pc:sldMk cId="1752650320" sldId="506"/>
            <ac:spMk id="24" creationId="{00000000-0000-0000-0000-000000000000}"/>
          </ac:spMkLst>
        </pc:spChg>
      </pc:sldChg>
      <pc:sldChg chg="addSp delSp modSp mod modTransition delAnim modAnim">
        <pc:chgData name="shery tawfeeq" userId="19a96e0e89ed5f52" providerId="LiveId" clId="{5A872798-FE61-4E27-A3A0-331FF5AA8608}" dt="2025-01-12T15:05:24.546" v="588"/>
        <pc:sldMkLst>
          <pc:docMk/>
          <pc:sldMk cId="359579479" sldId="514"/>
        </pc:sldMkLst>
        <pc:picChg chg="del">
          <ac:chgData name="shery tawfeeq" userId="19a96e0e89ed5f52" providerId="LiveId" clId="{5A872798-FE61-4E27-A3A0-331FF5AA8608}" dt="2025-01-12T15:03:57.049" v="584" actId="478"/>
          <ac:picMkLst>
            <pc:docMk/>
            <pc:sldMk cId="359579479" sldId="514"/>
            <ac:picMk id="8" creationId="{26EE6939-9ED7-0929-0AA0-BE1D45ABAE3C}"/>
          </ac:picMkLst>
        </pc:picChg>
        <pc:picChg chg="add del mod">
          <ac:chgData name="shery tawfeeq" userId="19a96e0e89ed5f52" providerId="LiveId" clId="{5A872798-FE61-4E27-A3A0-331FF5AA8608}" dt="2025-01-12T15:04:26.580" v="587"/>
          <ac:picMkLst>
            <pc:docMk/>
            <pc:sldMk cId="359579479" sldId="514"/>
            <ac:picMk id="20" creationId="{4BB37B57-4A53-E3A3-2780-3008B4BAF3AE}"/>
          </ac:picMkLst>
        </pc:picChg>
        <pc:picChg chg="add del mod or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3" creationId="{0E28A01D-5DE3-3F87-7379-1B1E5A958937}"/>
          </ac:picMkLst>
        </pc:picChg>
        <pc:picChg chg="add mod">
          <ac:chgData name="shery tawfeeq" userId="19a96e0e89ed5f52" providerId="LiveId" clId="{5A872798-FE61-4E27-A3A0-331FF5AA8608}" dt="2025-01-12T15:05:24.546" v="588"/>
          <ac:picMkLst>
            <pc:docMk/>
            <pc:sldMk cId="359579479" sldId="514"/>
            <ac:picMk id="24" creationId="{B8E482FE-AFA7-2A5A-B242-63B5CEAC771B}"/>
          </ac:picMkLst>
        </pc:picChg>
      </pc:sldChg>
      <pc:sldChg chg="addSp delSp modSp mod delAnim">
        <pc:chgData name="shery tawfeeq" userId="19a96e0e89ed5f52" providerId="LiveId" clId="{5A872798-FE61-4E27-A3A0-331FF5AA8608}" dt="2025-01-12T15:19:42.451" v="589"/>
        <pc:sldMkLst>
          <pc:docMk/>
          <pc:sldMk cId="594902211" sldId="521"/>
        </pc:sldMkLst>
        <pc:spChg chg="mod">
          <ac:chgData name="shery tawfeeq" userId="19a96e0e89ed5f52" providerId="LiveId" clId="{5A872798-FE61-4E27-A3A0-331FF5AA8608}" dt="2025-01-10T19:06:00.796" v="110" actId="20577"/>
          <ac:spMkLst>
            <pc:docMk/>
            <pc:sldMk cId="594902211" sldId="521"/>
            <ac:spMk id="24" creationId="{E46BA5F9-2E3E-D6DF-2051-4C760CD48170}"/>
          </ac:spMkLst>
        </pc:spChg>
        <pc:spChg chg="mod">
          <ac:chgData name="shery tawfeeq" userId="19a96e0e89ed5f52" providerId="LiveId" clId="{5A872798-FE61-4E27-A3A0-331FF5AA8608}" dt="2025-01-10T19:04:21.504" v="101" actId="14100"/>
          <ac:spMkLst>
            <pc:docMk/>
            <pc:sldMk cId="594902211" sldId="521"/>
            <ac:spMk id="25" creationId="{6165E68B-B9DC-7D91-FA73-0FC8612F1EA7}"/>
          </ac:spMkLst>
        </pc:spChg>
        <pc:picChg chg="add mod">
          <ac:chgData name="shery tawfeeq" userId="19a96e0e89ed5f52" providerId="LiveId" clId="{5A872798-FE61-4E27-A3A0-331FF5AA8608}" dt="2025-01-12T15:19:42.451" v="589"/>
          <ac:picMkLst>
            <pc:docMk/>
            <pc:sldMk cId="594902211" sldId="521"/>
            <ac:picMk id="4" creationId="{4FED8A06-819B-737D-3401-E84B63AA0897}"/>
          </ac:picMkLst>
        </pc:picChg>
      </pc:sldChg>
      <pc:sldChg chg="addSp modSp mod">
        <pc:chgData name="shery tawfeeq" userId="19a96e0e89ed5f52" providerId="LiveId" clId="{5A872798-FE61-4E27-A3A0-331FF5AA8608}" dt="2025-01-10T18:52:29.736" v="81" actId="1036"/>
        <pc:sldMkLst>
          <pc:docMk/>
          <pc:sldMk cId="2633394226" sldId="523"/>
        </pc:sldMkLst>
        <pc:spChg chg="mod">
          <ac:chgData name="shery tawfeeq" userId="19a96e0e89ed5f52" providerId="LiveId" clId="{5A872798-FE61-4E27-A3A0-331FF5AA8608}" dt="2025-01-10T18:49:31.593" v="44" actId="207"/>
          <ac:spMkLst>
            <pc:docMk/>
            <pc:sldMk cId="2633394226" sldId="523"/>
            <ac:spMk id="48" creationId="{1C32891A-E0E2-8E71-B764-9A2646DF5891}"/>
          </ac:spMkLst>
        </pc:spChg>
        <pc:picChg chg="add mod">
          <ac:chgData name="shery tawfeeq" userId="19a96e0e89ed5f52" providerId="LiveId" clId="{5A872798-FE61-4E27-A3A0-331FF5AA8608}" dt="2025-01-10T18:52:29.736" v="81" actId="1036"/>
          <ac:picMkLst>
            <pc:docMk/>
            <pc:sldMk cId="2633394226" sldId="523"/>
            <ac:picMk id="1026" creationId="{24C74B55-6C4F-9333-110B-E1FBA870D632}"/>
          </ac:picMkLst>
        </pc:picChg>
      </pc:sldChg>
      <pc:sldChg chg="addSp delSp modSp mod ord delAnim">
        <pc:chgData name="shery tawfeeq" userId="19a96e0e89ed5f52" providerId="LiveId" clId="{5A872798-FE61-4E27-A3A0-331FF5AA8608}" dt="2025-01-13T13:50:42.832" v="596"/>
        <pc:sldMkLst>
          <pc:docMk/>
          <pc:sldMk cId="2545223606" sldId="524"/>
        </pc:sldMkLst>
        <pc:spChg chg="mod">
          <ac:chgData name="shery tawfeeq" userId="19a96e0e89ed5f52" providerId="LiveId" clId="{5A872798-FE61-4E27-A3A0-331FF5AA8608}" dt="2025-01-10T19:45:04.778" v="151" actId="1076"/>
          <ac:spMkLst>
            <pc:docMk/>
            <pc:sldMk cId="2545223606" sldId="524"/>
            <ac:spMk id="24" creationId="{9DC18236-A287-F375-E4BE-6DB3488E2DBF}"/>
          </ac:spMkLst>
        </pc:spChg>
        <pc:picChg chg="add mod">
          <ac:chgData name="shery tawfeeq" userId="19a96e0e89ed5f52" providerId="LiveId" clId="{5A872798-FE61-4E27-A3A0-331FF5AA8608}" dt="2025-01-13T13:50:42.832" v="596"/>
          <ac:picMkLst>
            <pc:docMk/>
            <pc:sldMk cId="2545223606" sldId="524"/>
            <ac:picMk id="8" creationId="{D00FF667-6B35-08C5-A6FA-69DB992CD612}"/>
          </ac:picMkLst>
        </pc:picChg>
      </pc:sldChg>
      <pc:sldChg chg="addSp delSp modSp mod delAnim">
        <pc:chgData name="shery tawfeeq" userId="19a96e0e89ed5f52" providerId="LiveId" clId="{5A872798-FE61-4E27-A3A0-331FF5AA8608}" dt="2025-01-13T13:59:43.916" v="598"/>
        <pc:sldMkLst>
          <pc:docMk/>
          <pc:sldMk cId="1169311992" sldId="525"/>
        </pc:sldMkLst>
        <pc:spChg chg="add del mod">
          <ac:chgData name="shery tawfeeq" userId="19a96e0e89ed5f52" providerId="LiveId" clId="{5A872798-FE61-4E27-A3A0-331FF5AA8608}" dt="2025-01-10T19:57:34.341" v="181" actId="207"/>
          <ac:spMkLst>
            <pc:docMk/>
            <pc:sldMk cId="1169311992" sldId="525"/>
            <ac:spMk id="24" creationId="{D8C633E8-8662-4503-2795-345266813F99}"/>
          </ac:spMkLst>
        </pc:spChg>
        <pc:picChg chg="add mod">
          <ac:chgData name="shery tawfeeq" userId="19a96e0e89ed5f52" providerId="LiveId" clId="{5A872798-FE61-4E27-A3A0-331FF5AA8608}" dt="2025-01-13T13:59:43.916" v="598"/>
          <ac:picMkLst>
            <pc:docMk/>
            <pc:sldMk cId="1169311992" sldId="525"/>
            <ac:picMk id="4" creationId="{80680A93-11C5-33B6-C68F-5A1C499310A0}"/>
          </ac:picMkLst>
        </pc:picChg>
      </pc:sldChg>
      <pc:sldChg chg="addSp delSp modSp mod delAnim">
        <pc:chgData name="shery tawfeeq" userId="19a96e0e89ed5f52" providerId="LiveId" clId="{5A872798-FE61-4E27-A3A0-331FF5AA8608}" dt="2025-01-13T14:10:48.146" v="604"/>
        <pc:sldMkLst>
          <pc:docMk/>
          <pc:sldMk cId="1045934183" sldId="526"/>
        </pc:sldMkLst>
        <pc:spChg chg="mod">
          <ac:chgData name="shery tawfeeq" userId="19a96e0e89ed5f52" providerId="LiveId" clId="{5A872798-FE61-4E27-A3A0-331FF5AA8608}" dt="2025-01-10T20:19:48.273" v="403" actId="14100"/>
          <ac:spMkLst>
            <pc:docMk/>
            <pc:sldMk cId="1045934183" sldId="526"/>
            <ac:spMk id="24" creationId="{5A3F3A2C-046A-7487-D189-6D0E17245EE7}"/>
          </ac:spMkLst>
        </pc:spChg>
        <pc:picChg chg="add mod">
          <ac:chgData name="shery tawfeeq" userId="19a96e0e89ed5f52" providerId="LiveId" clId="{5A872798-FE61-4E27-A3A0-331FF5AA8608}" dt="2025-01-13T14:10:48.146" v="604"/>
          <ac:picMkLst>
            <pc:docMk/>
            <pc:sldMk cId="1045934183" sldId="526"/>
            <ac:picMk id="8" creationId="{472CDF88-89EF-910B-2437-294241E98BB0}"/>
          </ac:picMkLst>
        </pc:picChg>
        <pc:picChg chg="add mod">
          <ac:chgData name="shery tawfeeq" userId="19a96e0e89ed5f52" providerId="LiveId" clId="{5A872798-FE61-4E27-A3A0-331FF5AA8608}" dt="2025-01-10T20:20:53.640" v="417" actId="1440"/>
          <ac:picMkLst>
            <pc:docMk/>
            <pc:sldMk cId="1045934183" sldId="526"/>
            <ac:picMk id="6148" creationId="{F3274D48-3983-B11C-48D9-BB7743CD65C6}"/>
          </ac:picMkLst>
        </pc:picChg>
      </pc:sldChg>
      <pc:sldChg chg="addSp delSp modSp mod delAnim">
        <pc:chgData name="shery tawfeeq" userId="19a96e0e89ed5f52" providerId="LiveId" clId="{5A872798-FE61-4E27-A3A0-331FF5AA8608}" dt="2025-01-13T13:56:05.350" v="597"/>
        <pc:sldMkLst>
          <pc:docMk/>
          <pc:sldMk cId="1924070366" sldId="527"/>
        </pc:sldMkLst>
        <pc:spChg chg="add mod">
          <ac:chgData name="shery tawfeeq" userId="19a96e0e89ed5f52" providerId="LiveId" clId="{5A872798-FE61-4E27-A3A0-331FF5AA8608}" dt="2025-01-10T19:58:40.913" v="189"/>
          <ac:spMkLst>
            <pc:docMk/>
            <pc:sldMk cId="1924070366" sldId="527"/>
            <ac:spMk id="3" creationId="{B11BCC22-03BA-6AB3-3AFC-54FEE1A4816D}"/>
          </ac:spMkLst>
        </pc:spChg>
        <pc:spChg chg="mod">
          <ac:chgData name="shery tawfeeq" userId="19a96e0e89ed5f52" providerId="LiveId" clId="{5A872798-FE61-4E27-A3A0-331FF5AA8608}" dt="2025-01-10T19:13:15.858" v="123" actId="207"/>
          <ac:spMkLst>
            <pc:docMk/>
            <pc:sldMk cId="1924070366" sldId="527"/>
            <ac:spMk id="48" creationId="{9A7BBA3D-3E92-4EF4-3CF0-04F0012E1BDD}"/>
          </ac:spMkLst>
        </pc:spChg>
        <pc:picChg chg="add mod">
          <ac:chgData name="shery tawfeeq" userId="19a96e0e89ed5f52" providerId="LiveId" clId="{5A872798-FE61-4E27-A3A0-331FF5AA8608}" dt="2025-01-13T13:56:05.350" v="597"/>
          <ac:picMkLst>
            <pc:docMk/>
            <pc:sldMk cId="1924070366" sldId="527"/>
            <ac:picMk id="9" creationId="{E1FE08F4-38AE-0346-1B6B-A1037AB35307}"/>
          </ac:picMkLst>
        </pc:picChg>
      </pc:sldChg>
      <pc:sldChg chg="addSp delSp modSp mod ord modTransition delAnim modAnim">
        <pc:chgData name="shery tawfeeq" userId="19a96e0e89ed5f52" providerId="LiveId" clId="{5A872798-FE61-4E27-A3A0-331FF5AA8608}" dt="2025-01-13T13:47:18.799" v="595"/>
        <pc:sldMkLst>
          <pc:docMk/>
          <pc:sldMk cId="1125490800" sldId="528"/>
        </pc:sldMkLst>
        <pc:spChg chg="add mod">
          <ac:chgData name="shery tawfeeq" userId="19a96e0e89ed5f52" providerId="LiveId" clId="{5A872798-FE61-4E27-A3A0-331FF5AA8608}" dt="2025-01-10T19:58:33.555" v="187"/>
          <ac:spMkLst>
            <pc:docMk/>
            <pc:sldMk cId="1125490800" sldId="528"/>
            <ac:spMk id="3" creationId="{5CE505A3-8576-6D0C-A37C-A584E57B21C1}"/>
          </ac:spMkLst>
        </pc:spChg>
        <pc:spChg chg="mod">
          <ac:chgData name="shery tawfeeq" userId="19a96e0e89ed5f52" providerId="LiveId" clId="{5A872798-FE61-4E27-A3A0-331FF5AA8608}" dt="2025-01-10T19:25:32.667" v="140" actId="207"/>
          <ac:spMkLst>
            <pc:docMk/>
            <pc:sldMk cId="1125490800" sldId="528"/>
            <ac:spMk id="48" creationId="{68C0891A-1A34-A4BA-338A-CF519E24635A}"/>
          </ac:spMkLst>
        </pc:spChg>
        <pc:picChg chg="add del mod">
          <ac:chgData name="shery tawfeeq" userId="19a96e0e89ed5f52" providerId="LiveId" clId="{5A872798-FE61-4E27-A3A0-331FF5AA8608}" dt="2025-01-13T13:44:53.344" v="592"/>
          <ac:picMkLst>
            <pc:docMk/>
            <pc:sldMk cId="1125490800" sldId="528"/>
            <ac:picMk id="13" creationId="{50C666CD-BCE1-EB28-AA69-642E0D39C67D}"/>
          </ac:picMkLst>
        </pc:picChg>
        <pc:picChg chg="add del mod">
          <ac:chgData name="shery tawfeeq" userId="19a96e0e89ed5f52" providerId="LiveId" clId="{5A872798-FE61-4E27-A3A0-331FF5AA8608}" dt="2025-01-13T13:45:07.176" v="594"/>
          <ac:picMkLst>
            <pc:docMk/>
            <pc:sldMk cId="1125490800" sldId="528"/>
            <ac:picMk id="14" creationId="{F14BF7E2-D310-5549-69B8-B310DC4108B3}"/>
          </ac:picMkLst>
        </pc:picChg>
        <pc:picChg chg="add del mod or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7" creationId="{C2606F2B-4162-2D4D-D15E-AAF1CCB6A10B}"/>
          </ac:picMkLst>
        </pc:picChg>
        <pc:picChg chg="add mod">
          <ac:chgData name="shery tawfeeq" userId="19a96e0e89ed5f52" providerId="LiveId" clId="{5A872798-FE61-4E27-A3A0-331FF5AA8608}" dt="2025-01-13T13:47:18.799" v="595"/>
          <ac:picMkLst>
            <pc:docMk/>
            <pc:sldMk cId="1125490800" sldId="528"/>
            <ac:picMk id="18" creationId="{87BB4131-0ECA-08FC-06E2-D47F74688B41}"/>
          </ac:picMkLst>
        </pc:picChg>
      </pc:sldChg>
      <pc:sldChg chg="addSp delSp modSp mod delAnim">
        <pc:chgData name="shery tawfeeq" userId="19a96e0e89ed5f52" providerId="LiveId" clId="{5A872798-FE61-4E27-A3A0-331FF5AA8608}" dt="2025-01-13T14:07:52.981" v="603"/>
        <pc:sldMkLst>
          <pc:docMk/>
          <pc:sldMk cId="1304799947" sldId="529"/>
        </pc:sldMkLst>
        <pc:spChg chg="mod">
          <ac:chgData name="shery tawfeeq" userId="19a96e0e89ed5f52" providerId="LiveId" clId="{5A872798-FE61-4E27-A3A0-331FF5AA8608}" dt="2025-01-10T20:23:04.378" v="433" actId="1035"/>
          <ac:spMkLst>
            <pc:docMk/>
            <pc:sldMk cId="1304799947" sldId="529"/>
            <ac:spMk id="48" creationId="{C0290E9C-DD36-DEF5-0D49-8F36288CD08A}"/>
          </ac:spMkLst>
        </pc:spChg>
        <pc:picChg chg="add mod">
          <ac:chgData name="shery tawfeeq" userId="19a96e0e89ed5f52" providerId="LiveId" clId="{5A872798-FE61-4E27-A3A0-331FF5AA8608}" dt="2025-01-13T14:07:52.981" v="603"/>
          <ac:picMkLst>
            <pc:docMk/>
            <pc:sldMk cId="1304799947" sldId="529"/>
            <ac:picMk id="4" creationId="{B3BA8857-8495-6A55-D50A-3C6CF4E99715}"/>
          </ac:picMkLst>
        </pc:picChg>
        <pc:picChg chg="add mod">
          <ac:chgData name="shery tawfeeq" userId="19a96e0e89ed5f52" providerId="LiveId" clId="{5A872798-FE61-4E27-A3A0-331FF5AA8608}" dt="2025-01-10T20:22:48.820" v="425" actId="1076"/>
          <ac:picMkLst>
            <pc:docMk/>
            <pc:sldMk cId="1304799947" sldId="529"/>
            <ac:picMk id="5122" creationId="{571C50D8-3399-67E9-11CE-7D9B821ECC39}"/>
          </ac:picMkLst>
        </pc:picChg>
      </pc:sldChg>
      <pc:sldChg chg="addSp delSp modSp mod delAnim">
        <pc:chgData name="shery tawfeeq" userId="19a96e0e89ed5f52" providerId="LiveId" clId="{5A872798-FE61-4E27-A3A0-331FF5AA8608}" dt="2025-01-13T14:21:21.666" v="610"/>
        <pc:sldMkLst>
          <pc:docMk/>
          <pc:sldMk cId="126941361" sldId="531"/>
        </pc:sldMkLst>
        <pc:spChg chg="mod">
          <ac:chgData name="shery tawfeeq" userId="19a96e0e89ed5f52" providerId="LiveId" clId="{5A872798-FE61-4E27-A3A0-331FF5AA8608}" dt="2025-01-10T23:43:34.104" v="507" actId="207"/>
          <ac:spMkLst>
            <pc:docMk/>
            <pc:sldMk cId="126941361" sldId="531"/>
            <ac:spMk id="48" creationId="{C8D55D73-F67E-1FBA-AF3E-5B5DF66E3AE1}"/>
          </ac:spMkLst>
        </pc:spChg>
        <pc:picChg chg="add mod">
          <ac:chgData name="shery tawfeeq" userId="19a96e0e89ed5f52" providerId="LiveId" clId="{5A872798-FE61-4E27-A3A0-331FF5AA8608}" dt="2025-01-13T14:21:21.666" v="610"/>
          <ac:picMkLst>
            <pc:docMk/>
            <pc:sldMk cId="126941361" sldId="531"/>
            <ac:picMk id="4" creationId="{BD187572-AB22-8EF7-D3BD-467836875F6E}"/>
          </ac:picMkLst>
        </pc:picChg>
        <pc:picChg chg="add mod">
          <ac:chgData name="shery tawfeeq" userId="19a96e0e89ed5f52" providerId="LiveId" clId="{5A872798-FE61-4E27-A3A0-331FF5AA8608}" dt="2025-01-10T23:45:37.956" v="514" actId="1440"/>
          <ac:picMkLst>
            <pc:docMk/>
            <pc:sldMk cId="126941361" sldId="531"/>
            <ac:picMk id="7170" creationId="{075FD464-4C7F-9DC6-4812-B89A3B72B9DC}"/>
          </ac:picMkLst>
        </pc:picChg>
      </pc:sldChg>
      <pc:sldChg chg="addSp delSp modSp mod delAnim modAnim">
        <pc:chgData name="shery tawfeeq" userId="19a96e0e89ed5f52" providerId="LiveId" clId="{5A872798-FE61-4E27-A3A0-331FF5AA8608}" dt="2025-01-13T14:24:30.528" v="611"/>
        <pc:sldMkLst>
          <pc:docMk/>
          <pc:sldMk cId="1036844852" sldId="532"/>
        </pc:sldMkLst>
        <pc:spChg chg="mod">
          <ac:chgData name="shery tawfeeq" userId="19a96e0e89ed5f52" providerId="LiveId" clId="{5A872798-FE61-4E27-A3A0-331FF5AA8608}" dt="2025-01-10T23:53:46.174" v="538" actId="207"/>
          <ac:spMkLst>
            <pc:docMk/>
            <pc:sldMk cId="1036844852" sldId="532"/>
            <ac:spMk id="24" creationId="{60F12E6D-F552-D52B-199F-9F85244A1303}"/>
          </ac:spMkLst>
        </pc:spChg>
        <pc:picChg chg="add mod">
          <ac:chgData name="shery tawfeeq" userId="19a96e0e89ed5f52" providerId="LiveId" clId="{5A872798-FE61-4E27-A3A0-331FF5AA8608}" dt="2025-01-13T14:24:30.528" v="611"/>
          <ac:picMkLst>
            <pc:docMk/>
            <pc:sldMk cId="1036844852" sldId="532"/>
            <ac:picMk id="4" creationId="{6FD690EA-6810-65BA-A1D9-E66B8DBC1860}"/>
          </ac:picMkLst>
        </pc:picChg>
      </pc:sldChg>
      <pc:sldChg chg="addSp delSp modSp mod delAnim modAnim">
        <pc:chgData name="shery tawfeeq" userId="19a96e0e89ed5f52" providerId="LiveId" clId="{5A872798-FE61-4E27-A3A0-331FF5AA8608}" dt="2025-01-10T23:57:05.716" v="563" actId="1036"/>
        <pc:sldMkLst>
          <pc:docMk/>
          <pc:sldMk cId="3008303037" sldId="533"/>
        </pc:sldMkLst>
        <pc:spChg chg="mod">
          <ac:chgData name="shery tawfeeq" userId="19a96e0e89ed5f52" providerId="LiveId" clId="{5A872798-FE61-4E27-A3A0-331FF5AA8608}" dt="2025-01-10T23:55:33.532" v="546" actId="1076"/>
          <ac:spMkLst>
            <pc:docMk/>
            <pc:sldMk cId="3008303037" sldId="533"/>
            <ac:spMk id="48" creationId="{44E959DF-F236-BEE4-BDD5-79F6D90F9E76}"/>
          </ac:spMkLst>
        </pc:spChg>
        <pc:picChg chg="add mod">
          <ac:chgData name="shery tawfeeq" userId="19a96e0e89ed5f52" providerId="LiveId" clId="{5A872798-FE61-4E27-A3A0-331FF5AA8608}" dt="2025-01-10T20:28:15.820" v="464"/>
          <ac:picMkLst>
            <pc:docMk/>
            <pc:sldMk cId="3008303037" sldId="533"/>
            <ac:picMk id="2" creationId="{5719A5B8-C5EF-C102-BA51-B96914B38568}"/>
          </ac:picMkLst>
        </pc:picChg>
        <pc:picChg chg="add mod">
          <ac:chgData name="shery tawfeeq" userId="19a96e0e89ed5f52" providerId="LiveId" clId="{5A872798-FE61-4E27-A3A0-331FF5AA8608}" dt="2025-01-10T23:57:05.716" v="563" actId="1036"/>
          <ac:picMkLst>
            <pc:docMk/>
            <pc:sldMk cId="3008303037" sldId="533"/>
            <ac:picMk id="8194" creationId="{CB571A60-A57D-64B5-2DCC-BC7C1A0960A6}"/>
          </ac:picMkLst>
        </pc:picChg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235973499" sldId="534"/>
        </pc:sldMkLst>
      </pc:sldChg>
      <pc:sldChg chg="add del">
        <pc:chgData name="shery tawfeeq" userId="19a96e0e89ed5f52" providerId="LiveId" clId="{5A872798-FE61-4E27-A3A0-331FF5AA8608}" dt="2025-01-10T20:28:39.068" v="467" actId="2696"/>
        <pc:sldMkLst>
          <pc:docMk/>
          <pc:sldMk cId="1705267753" sldId="535"/>
        </pc:sldMkLst>
      </pc:sldChg>
      <pc:sldChg chg="addSp modSp">
        <pc:chgData name="shery tawfeeq" userId="19a96e0e89ed5f52" providerId="LiveId" clId="{5A872798-FE61-4E27-A3A0-331FF5AA8608}" dt="2025-01-13T14:28:46.941" v="616"/>
        <pc:sldMkLst>
          <pc:docMk/>
          <pc:sldMk cId="159840516" sldId="536"/>
        </pc:sldMkLst>
        <pc:picChg chg="add mod">
          <ac:chgData name="shery tawfeeq" userId="19a96e0e89ed5f52" providerId="LiveId" clId="{5A872798-FE61-4E27-A3A0-331FF5AA8608}" dt="2025-01-13T14:28:46.941" v="616"/>
          <ac:picMkLst>
            <pc:docMk/>
            <pc:sldMk cId="159840516" sldId="536"/>
            <ac:picMk id="13" creationId="{16CB3C81-8E5C-3964-F6EA-2FAB5355815C}"/>
          </ac:picMkLst>
        </pc:picChg>
      </pc:sldChg>
      <pc:sldChg chg="addSp delSp modSp add mod modTransition delAnim modAnim">
        <pc:chgData name="shery tawfeeq" userId="19a96e0e89ed5f52" providerId="LiveId" clId="{5A872798-FE61-4E27-A3A0-331FF5AA8608}" dt="2025-01-13T14:04:56.344" v="602"/>
        <pc:sldMkLst>
          <pc:docMk/>
          <pc:sldMk cId="1266928858" sldId="537"/>
        </pc:sldMkLst>
        <pc:spChg chg="add mod">
          <ac:chgData name="shery tawfeeq" userId="19a96e0e89ed5f52" providerId="LiveId" clId="{5A872798-FE61-4E27-A3A0-331FF5AA8608}" dt="2025-01-10T19:58:46.737" v="191"/>
          <ac:spMkLst>
            <pc:docMk/>
            <pc:sldMk cId="1266928858" sldId="537"/>
            <ac:spMk id="4" creationId="{8DD6C223-2274-D3A3-2561-E8E5E72BC3AE}"/>
          </ac:spMkLst>
        </pc:spChg>
        <pc:spChg chg="mod">
          <ac:chgData name="shery tawfeeq" userId="19a96e0e89ed5f52" providerId="LiveId" clId="{5A872798-FE61-4E27-A3A0-331FF5AA8608}" dt="2025-01-10T20:00:06.920" v="201" actId="207"/>
          <ac:spMkLst>
            <pc:docMk/>
            <pc:sldMk cId="1266928858" sldId="537"/>
            <ac:spMk id="48" creationId="{B1DABE73-1E6F-D9F0-1DAC-C2C91F35AC5B}"/>
          </ac:spMkLst>
        </pc:spChg>
        <pc:picChg chg="add del mod">
          <ac:chgData name="shery tawfeeq" userId="19a96e0e89ed5f52" providerId="LiveId" clId="{5A872798-FE61-4E27-A3A0-331FF5AA8608}" dt="2025-01-13T14:01:38.951" v="601"/>
          <ac:picMkLst>
            <pc:docMk/>
            <pc:sldMk cId="1266928858" sldId="537"/>
            <ac:picMk id="8" creationId="{191D74D9-81DF-3C8B-3259-1E557363C3FE}"/>
          </ac:picMkLst>
        </pc:picChg>
        <pc:picChg chg="add del mod or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2" creationId="{5D1DD68E-62AF-3F5C-EED8-B2CBB660926E}"/>
          </ac:picMkLst>
        </pc:picChg>
        <pc:picChg chg="add mod">
          <ac:chgData name="shery tawfeeq" userId="19a96e0e89ed5f52" providerId="LiveId" clId="{5A872798-FE61-4E27-A3A0-331FF5AA8608}" dt="2025-01-13T14:04:56.344" v="602"/>
          <ac:picMkLst>
            <pc:docMk/>
            <pc:sldMk cId="1266928858" sldId="537"/>
            <ac:picMk id="13" creationId="{B9487BD2-71A0-5D6D-B552-574CBFA539A2}"/>
          </ac:picMkLst>
        </pc:picChg>
        <pc:picChg chg="add mod">
          <ac:chgData name="shery tawfeeq" userId="19a96e0e89ed5f52" providerId="LiveId" clId="{5A872798-FE61-4E27-A3A0-331FF5AA8608}" dt="2025-01-10T20:02:02.046" v="214" actId="1440"/>
          <ac:picMkLst>
            <pc:docMk/>
            <pc:sldMk cId="1266928858" sldId="537"/>
            <ac:picMk id="2053" creationId="{5A783B72-480B-AD04-AC71-05A9216B12EC}"/>
          </ac:picMkLst>
        </pc:picChg>
      </pc:sldChg>
      <pc:sldChg chg="addSp delSp modSp add mod delAnim">
        <pc:chgData name="shery tawfeeq" userId="19a96e0e89ed5f52" providerId="LiveId" clId="{5A872798-FE61-4E27-A3A0-331FF5AA8608}" dt="2025-01-13T14:18:23.439" v="609"/>
        <pc:sldMkLst>
          <pc:docMk/>
          <pc:sldMk cId="460649855" sldId="538"/>
        </pc:sldMkLst>
        <pc:spChg chg="mod">
          <ac:chgData name="shery tawfeeq" userId="19a96e0e89ed5f52" providerId="LiveId" clId="{5A872798-FE61-4E27-A3A0-331FF5AA8608}" dt="2025-01-10T23:41:01.678" v="495" actId="403"/>
          <ac:spMkLst>
            <pc:docMk/>
            <pc:sldMk cId="460649855" sldId="538"/>
            <ac:spMk id="24" creationId="{E4CEE183-D208-8295-64AD-304D7CF8901B}"/>
          </ac:spMkLst>
        </pc:spChg>
        <pc:picChg chg="add mod">
          <ac:chgData name="shery tawfeeq" userId="19a96e0e89ed5f52" providerId="LiveId" clId="{5A872798-FE61-4E27-A3A0-331FF5AA8608}" dt="2025-01-13T14:18:23.439" v="609"/>
          <ac:picMkLst>
            <pc:docMk/>
            <pc:sldMk cId="460649855" sldId="538"/>
            <ac:picMk id="4" creationId="{EE8306B5-697E-52E8-ECBE-B3A5AB220270}"/>
          </ac:picMkLst>
        </pc:picChg>
      </pc:sldChg>
      <pc:sldChg chg="addSp delSp modSp add mod ord modTransition delAnim modAnim">
        <pc:chgData name="shery tawfeeq" userId="19a96e0e89ed5f52" providerId="LiveId" clId="{5A872798-FE61-4E27-A3A0-331FF5AA8608}" dt="2025-01-13T14:16:17.345" v="608"/>
        <pc:sldMkLst>
          <pc:docMk/>
          <pc:sldMk cId="2436005967" sldId="539"/>
        </pc:sldMkLst>
        <pc:spChg chg="mod">
          <ac:chgData name="shery tawfeeq" userId="19a96e0e89ed5f52" providerId="LiveId" clId="{5A872798-FE61-4E27-A3A0-331FF5AA8608}" dt="2025-01-10T20:24:38.057" v="447" actId="404"/>
          <ac:spMkLst>
            <pc:docMk/>
            <pc:sldMk cId="2436005967" sldId="539"/>
            <ac:spMk id="48" creationId="{745AB333-F5AD-0A77-B124-654B5D1E248D}"/>
          </ac:spMkLst>
        </pc:spChg>
        <pc:picChg chg="add del mod">
          <ac:chgData name="shery tawfeeq" userId="19a96e0e89ed5f52" providerId="LiveId" clId="{5A872798-FE61-4E27-A3A0-331FF5AA8608}" dt="2025-01-13T14:12:24.644" v="607"/>
          <ac:picMkLst>
            <pc:docMk/>
            <pc:sldMk cId="2436005967" sldId="539"/>
            <ac:picMk id="4" creationId="{E2EC16B5-6409-0776-2F85-C704E5E7225E}"/>
          </ac:picMkLst>
        </pc:picChg>
        <pc:picChg chg="add del mod or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1" creationId="{36232361-939D-F1D2-BB95-2A9F681FC171}"/>
          </ac:picMkLst>
        </pc:picChg>
        <pc:picChg chg="add mod">
          <ac:chgData name="shery tawfeeq" userId="19a96e0e89ed5f52" providerId="LiveId" clId="{5A872798-FE61-4E27-A3A0-331FF5AA8608}" dt="2025-01-13T14:16:17.345" v="608"/>
          <ac:picMkLst>
            <pc:docMk/>
            <pc:sldMk cId="2436005967" sldId="539"/>
            <ac:picMk id="12" creationId="{352AB2C7-6CA7-4C95-5E15-F4781103C502}"/>
          </ac:picMkLst>
        </pc:picChg>
      </pc:sldChg>
    </pc:docChg>
  </pc:docChgLst>
  <pc:docChgLst>
    <pc:chgData name="shery tawfeeq" userId="19a96e0e89ed5f52" providerId="LiveId" clId="{6AB89B94-C90C-463A-957A-30968F8FABD9}"/>
    <pc:docChg chg="custSel modSld">
      <pc:chgData name="shery tawfeeq" userId="19a96e0e89ed5f52" providerId="LiveId" clId="{6AB89B94-C90C-463A-957A-30968F8FABD9}" dt="2025-01-07T19:00:44.667" v="21" actId="478"/>
      <pc:docMkLst>
        <pc:docMk/>
      </pc:docMkLst>
      <pc:sldChg chg="delSp mod modTransition delAnim">
        <pc:chgData name="shery tawfeeq" userId="19a96e0e89ed5f52" providerId="LiveId" clId="{6AB89B94-C90C-463A-957A-30968F8FABD9}" dt="2025-01-07T18:58:53.222" v="4" actId="478"/>
        <pc:sldMkLst>
          <pc:docMk/>
          <pc:sldMk cId="0" sldId="256"/>
        </pc:sldMkLst>
      </pc:sldChg>
      <pc:sldChg chg="delSp mod modTransition delAnim">
        <pc:chgData name="shery tawfeeq" userId="19a96e0e89ed5f52" providerId="LiveId" clId="{6AB89B94-C90C-463A-957A-30968F8FABD9}" dt="2025-01-07T18:58:36.672" v="2" actId="478"/>
        <pc:sldMkLst>
          <pc:docMk/>
          <pc:sldMk cId="0" sldId="271"/>
        </pc:sldMkLst>
      </pc:sldChg>
      <pc:sldChg chg="delSp mod modTransition delAnim">
        <pc:chgData name="shery tawfeeq" userId="19a96e0e89ed5f52" providerId="LiveId" clId="{6AB89B94-C90C-463A-957A-30968F8FABD9}" dt="2025-01-07T18:58:42.546" v="3" actId="478"/>
        <pc:sldMkLst>
          <pc:docMk/>
          <pc:sldMk cId="0" sldId="276"/>
        </pc:sldMkLst>
      </pc:sldChg>
      <pc:sldChg chg="delSp mod modTransition delAnim">
        <pc:chgData name="shery tawfeeq" userId="19a96e0e89ed5f52" providerId="LiveId" clId="{6AB89B94-C90C-463A-957A-30968F8FABD9}" dt="2025-01-07T19:00:44.667" v="21" actId="478"/>
        <pc:sldMkLst>
          <pc:docMk/>
          <pc:sldMk cId="0" sldId="303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306"/>
        </pc:sldMkLst>
      </pc:sldChg>
      <pc:sldChg chg="delSp mod modTransition delAnim">
        <pc:chgData name="shery tawfeeq" userId="19a96e0e89ed5f52" providerId="LiveId" clId="{6AB89B94-C90C-463A-957A-30968F8FABD9}" dt="2025-01-07T18:58:24.090" v="1" actId="478"/>
        <pc:sldMkLst>
          <pc:docMk/>
          <pc:sldMk cId="0" sldId="313"/>
        </pc:sldMkLst>
      </pc:sldChg>
      <pc:sldChg chg="delSp mod modTransition delAnim">
        <pc:chgData name="shery tawfeeq" userId="19a96e0e89ed5f52" providerId="LiveId" clId="{6AB89B94-C90C-463A-957A-30968F8FABD9}" dt="2025-01-07T19:00:34.232" v="20" actId="478"/>
        <pc:sldMkLst>
          <pc:docMk/>
          <pc:sldMk cId="0" sldId="349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0" sldId="480"/>
        </pc:sldMkLst>
      </pc:sldChg>
      <pc:sldChg chg="delSp mod modTransition delAnim">
        <pc:chgData name="shery tawfeeq" userId="19a96e0e89ed5f52" providerId="LiveId" clId="{6AB89B94-C90C-463A-957A-30968F8FABD9}" dt="2025-01-07T18:58:57.181" v="5" actId="478"/>
        <pc:sldMkLst>
          <pc:docMk/>
          <pc:sldMk cId="1584672584" sldId="496"/>
        </pc:sldMkLst>
      </pc:sldChg>
      <pc:sldChg chg="delSp mod modTransition delAnim">
        <pc:chgData name="shery tawfeeq" userId="19a96e0e89ed5f52" providerId="LiveId" clId="{6AB89B94-C90C-463A-957A-30968F8FABD9}" dt="2025-01-07T18:59:03.233" v="6" actId="478"/>
        <pc:sldMkLst>
          <pc:docMk/>
          <pc:sldMk cId="665929241" sldId="497"/>
        </pc:sldMkLst>
      </pc:sldChg>
      <pc:sldChg chg="delSp mod modTransition delAnim">
        <pc:chgData name="shery tawfeeq" userId="19a96e0e89ed5f52" providerId="LiveId" clId="{6AB89B94-C90C-463A-957A-30968F8FABD9}" dt="2025-01-07T18:59:11.467" v="7" actId="478"/>
        <pc:sldMkLst>
          <pc:docMk/>
          <pc:sldMk cId="1784990302" sldId="498"/>
        </pc:sldMkLst>
      </pc:sldChg>
      <pc:sldChg chg="delSp mod modTransition delAnim">
        <pc:chgData name="shery tawfeeq" userId="19a96e0e89ed5f52" providerId="LiveId" clId="{6AB89B94-C90C-463A-957A-30968F8FABD9}" dt="2025-01-07T18:59:18.115" v="8" actId="478"/>
        <pc:sldMkLst>
          <pc:docMk/>
          <pc:sldMk cId="526482925" sldId="499"/>
        </pc:sldMkLst>
      </pc:sldChg>
      <pc:sldChg chg="delSp mod modTransition delAnim">
        <pc:chgData name="shery tawfeeq" userId="19a96e0e89ed5f52" providerId="LiveId" clId="{6AB89B94-C90C-463A-957A-30968F8FABD9}" dt="2025-01-07T18:59:22.090" v="9" actId="478"/>
        <pc:sldMkLst>
          <pc:docMk/>
          <pc:sldMk cId="624478510" sldId="500"/>
        </pc:sldMkLst>
      </pc:sldChg>
      <pc:sldChg chg="delSp mod modTransition delAnim">
        <pc:chgData name="shery tawfeeq" userId="19a96e0e89ed5f52" providerId="LiveId" clId="{6AB89B94-C90C-463A-957A-30968F8FABD9}" dt="2025-01-07T18:59:33.365" v="10" actId="478"/>
        <pc:sldMkLst>
          <pc:docMk/>
          <pc:sldMk cId="2252565313" sldId="501"/>
        </pc:sldMkLst>
      </pc:sldChg>
      <pc:sldChg chg="delSp mod modTransition delAnim">
        <pc:chgData name="shery tawfeeq" userId="19a96e0e89ed5f52" providerId="LiveId" clId="{6AB89B94-C90C-463A-957A-30968F8FABD9}" dt="2025-01-07T18:59:38.286" v="11" actId="478"/>
        <pc:sldMkLst>
          <pc:docMk/>
          <pc:sldMk cId="1826110906" sldId="502"/>
        </pc:sldMkLst>
      </pc:sldChg>
      <pc:sldChg chg="delSp mod modTransition delAnim">
        <pc:chgData name="shery tawfeeq" userId="19a96e0e89ed5f52" providerId="LiveId" clId="{6AB89B94-C90C-463A-957A-30968F8FABD9}" dt="2025-01-07T18:59:43.152" v="12" actId="478"/>
        <pc:sldMkLst>
          <pc:docMk/>
          <pc:sldMk cId="3623418779" sldId="503"/>
        </pc:sldMkLst>
      </pc:sldChg>
      <pc:sldChg chg="delSp mod modTransition delAnim">
        <pc:chgData name="shery tawfeeq" userId="19a96e0e89ed5f52" providerId="LiveId" clId="{6AB89B94-C90C-463A-957A-30968F8FABD9}" dt="2025-01-07T18:59:48.610" v="13" actId="478"/>
        <pc:sldMkLst>
          <pc:docMk/>
          <pc:sldMk cId="262867761" sldId="504"/>
        </pc:sldMkLst>
      </pc:sldChg>
      <pc:sldChg chg="delSp mod modTransition delAnim">
        <pc:chgData name="shery tawfeeq" userId="19a96e0e89ed5f52" providerId="LiveId" clId="{6AB89B94-C90C-463A-957A-30968F8FABD9}" dt="2025-01-07T18:59:53.754" v="14" actId="478"/>
        <pc:sldMkLst>
          <pc:docMk/>
          <pc:sldMk cId="3225467422" sldId="505"/>
        </pc:sldMkLst>
      </pc:sldChg>
      <pc:sldChg chg="delSp mod modTransition delAnim">
        <pc:chgData name="shery tawfeeq" userId="19a96e0e89ed5f52" providerId="LiveId" clId="{6AB89B94-C90C-463A-957A-30968F8FABD9}" dt="2025-01-07T18:59:58.726" v="15" actId="478"/>
        <pc:sldMkLst>
          <pc:docMk/>
          <pc:sldMk cId="1752650320" sldId="506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1641786519" sldId="507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4263090570" sldId="508"/>
        </pc:sldMkLst>
      </pc:sldChg>
      <pc:sldChg chg="delSp modTransition modAnim">
        <pc:chgData name="shery tawfeeq" userId="19a96e0e89ed5f52" providerId="LiveId" clId="{6AB89B94-C90C-463A-957A-30968F8FABD9}" dt="2025-01-07T18:58:12.713" v="0"/>
        <pc:sldMkLst>
          <pc:docMk/>
          <pc:sldMk cId="3544253025" sldId="509"/>
        </pc:sldMkLst>
      </pc:sldChg>
      <pc:sldChg chg="delSp mod modTransition delAnim">
        <pc:chgData name="shery tawfeeq" userId="19a96e0e89ed5f52" providerId="LiveId" clId="{6AB89B94-C90C-463A-957A-30968F8FABD9}" dt="2025-01-07T19:00:11.654" v="16" actId="478"/>
        <pc:sldMkLst>
          <pc:docMk/>
          <pc:sldMk cId="2413712043" sldId="510"/>
        </pc:sldMkLst>
      </pc:sldChg>
      <pc:sldChg chg="delSp mod modTransition delAnim">
        <pc:chgData name="shery tawfeeq" userId="19a96e0e89ed5f52" providerId="LiveId" clId="{6AB89B94-C90C-463A-957A-30968F8FABD9}" dt="2025-01-07T19:00:21.598" v="17" actId="478"/>
        <pc:sldMkLst>
          <pc:docMk/>
          <pc:sldMk cId="1961407119" sldId="511"/>
        </pc:sldMkLst>
      </pc:sldChg>
      <pc:sldChg chg="delSp mod modTransition delAnim">
        <pc:chgData name="shery tawfeeq" userId="19a96e0e89ed5f52" providerId="LiveId" clId="{6AB89B94-C90C-463A-957A-30968F8FABD9}" dt="2025-01-07T19:00:25.950" v="18" actId="478"/>
        <pc:sldMkLst>
          <pc:docMk/>
          <pc:sldMk cId="874361575" sldId="512"/>
        </pc:sldMkLst>
      </pc:sldChg>
      <pc:sldChg chg="delSp mod modTransition delAnim">
        <pc:chgData name="shery tawfeeq" userId="19a96e0e89ed5f52" providerId="LiveId" clId="{6AB89B94-C90C-463A-957A-30968F8FABD9}" dt="2025-01-07T19:00:30.241" v="19" actId="478"/>
        <pc:sldMkLst>
          <pc:docMk/>
          <pc:sldMk cId="3979150165" sldId="51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48D67-7412-D702-798F-707E2A843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456A6B-12BB-8466-07E8-0689D1A62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B9BBE-D67C-A56C-689C-C316E1F94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AAAFB-4EBC-798D-DE11-021F4D3980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738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B9454-EDBD-59B7-73E0-FE08B4235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9B10E-2E5C-3F88-9C3F-513CBDD55B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D59F05-FB39-6208-921E-CAFCA786AD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1F62F-2172-A05D-1197-0BD204FAA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811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515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E519B-1E2F-56BD-1699-8CB53AF7C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37FEBF-5046-3CE2-08B2-843AF971A1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58AC4D-3427-D193-1CF8-6EDC376BA5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B532D-1F64-9FFD-B455-5793D2C501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72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12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552450"/>
            <a:ext cx="7782357" cy="741045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65463" y="495004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43455" y="2608920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DGM 723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0C5D6-2E43-F312-7027-FE7BB3A1EBD8}"/>
              </a:ext>
            </a:extLst>
          </p:cNvPr>
          <p:cNvSpPr txBox="1"/>
          <p:nvPr/>
        </p:nvSpPr>
        <p:spPr>
          <a:xfrm>
            <a:off x="343455" y="1944878"/>
            <a:ext cx="5484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59D68A-FAEC-9FD8-F83D-A51593452FFC}"/>
              </a:ext>
            </a:extLst>
          </p:cNvPr>
          <p:cNvSpPr txBox="1"/>
          <p:nvPr/>
        </p:nvSpPr>
        <p:spPr>
          <a:xfrm>
            <a:off x="343455" y="3905036"/>
            <a:ext cx="500432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Prepared by: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Dr. Sherihan Mohamed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B81D5-7D60-8EE1-B1E5-EDCED04920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204A9F-0B4E-4314-2083-4D4C5A715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CF7E621A-E5B3-E22F-E81E-3E61CA8193A3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A222F77-85D3-712B-009D-04BB8CC7DAA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9E5691-E699-2CC3-3C18-C7E5AA906063}"/>
              </a:ext>
            </a:extLst>
          </p:cNvPr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2900C1-54F7-7456-1B94-746D2EE90A87}"/>
              </a:ext>
            </a:extLst>
          </p:cNvPr>
          <p:cNvSpPr txBox="1"/>
          <p:nvPr/>
        </p:nvSpPr>
        <p:spPr>
          <a:xfrm>
            <a:off x="10642110" y="259467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AF29DE-651B-6819-1791-14E3F53B32FA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F9A65A-89B7-35F3-E0E5-27F39AA86041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20E6AEF-8F82-F67B-7E52-D5920A7A37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BD11218-D17D-0FFB-81F0-F3377FA60ADA}"/>
              </a:ext>
            </a:extLst>
          </p:cNvPr>
          <p:cNvSpPr/>
          <p:nvPr/>
        </p:nvSpPr>
        <p:spPr>
          <a:xfrm>
            <a:off x="4329832" y="4632265"/>
            <a:ext cx="718557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7A87672-1474-2AF9-D442-B3FF23091430}"/>
              </a:ext>
            </a:extLst>
          </p:cNvPr>
          <p:cNvSpPr/>
          <p:nvPr/>
        </p:nvSpPr>
        <p:spPr>
          <a:xfrm>
            <a:off x="4329832" y="4046957"/>
            <a:ext cx="1656308" cy="52916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</p:spTree>
    <p:extLst>
      <p:ext uri="{BB962C8B-B14F-4D97-AF65-F5344CB8AC3E}">
        <p14:creationId xmlns:p14="http://schemas.microsoft.com/office/powerpoint/2010/main" val="35957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5D7EE-139C-6310-5C92-350297688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3E23616-FA7C-978A-1516-66A6FA5B5B2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D8A5704-D3B2-64D1-29E1-13AAA673149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915C545D-F742-DBEA-72A1-E6CCB611025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8C00A1-39A0-5E7B-64CF-F39C65B84D9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A360CD-3298-A684-9B1C-9937E897D6F3}"/>
              </a:ext>
            </a:extLst>
          </p:cNvPr>
          <p:cNvSpPr txBox="1"/>
          <p:nvPr/>
        </p:nvSpPr>
        <p:spPr>
          <a:xfrm>
            <a:off x="3458086" y="2578831"/>
            <a:ext cx="84173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Introduction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(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Ethical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) life in the (post-)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age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1. Digital media, analog media: convergence and Ubiquity.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2. Digital media and “greased information”.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3. Digital media as communication media: fluidity, ubiquity, global scope, and selfhood/identity.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298364-9A01-4478-681E-CA3D55FCF92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515E13-0760-1EB4-A361-FB83D8BD956D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69F9347-EBF1-E9AB-3C39-32A53F4627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CD85714-72FF-9CDC-3E9E-76F7FD07143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Remember: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7167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411016"/>
            <a:ext cx="824230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Media Ethics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How to proceed?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Is Digital Media Ethics Possible?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Grounds for hope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How to do ethics in the new mediascape: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Dialogical approaches, difference, and Pluralism.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Further considerations: Ethical judgments.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FE531D-EF9B-3CEE-51E9-369F712E3859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81135" y="960154"/>
            <a:ext cx="34115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media ethics: 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How to proceed?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80C9CA-8DE3-13B0-66BB-6EA557808C41}"/>
              </a:ext>
            </a:extLst>
          </p:cNvPr>
          <p:cNvSpPr txBox="1"/>
          <p:nvPr/>
        </p:nvSpPr>
        <p:spPr>
          <a:xfrm>
            <a:off x="5017763" y="127581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A96C2F4-F0AD-25D5-DC33-132E5982E5D5}"/>
              </a:ext>
            </a:extLst>
          </p:cNvPr>
          <p:cNvSpPr/>
          <p:nvPr/>
        </p:nvSpPr>
        <p:spPr>
          <a:xfrm>
            <a:off x="1294655" y="4922668"/>
            <a:ext cx="4660644" cy="997024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Central Issues in the Ethics of Digital Media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62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73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Digital media ethics: How to proceed?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3438" y="2449635"/>
            <a:ext cx="10206678" cy="3077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	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In truth developing an ethics for digital media is both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possible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essential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. With the rapid expansion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digital technologies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creating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ethical guidelines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ensures responsible use,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protects users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promotes trust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. These ethics can address various aspects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	First of all,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often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present us with strikingly new sorts of interactions with one another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.</a:t>
            </a:r>
            <a:endParaRPr lang="en-GB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Kartika" panose="02020503030404060203" pitchFamily="18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404851" y="1159356"/>
            <a:ext cx="5785565" cy="4413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It remains uncertain whether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existing ethical guidelines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approaches 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-already well- established for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traditional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applicable to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media</a:t>
            </a:r>
            <a:r>
              <a:rPr 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if they are, then how they should be adapted.</a:t>
            </a:r>
            <a:endParaRPr lang="en-GB" sz="24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IMPART's Code of Ethics | Anne Reith, PhD">
            <a:extLst>
              <a:ext uri="{FF2B5EF4-FFF2-40B4-BE49-F238E27FC236}">
                <a16:creationId xmlns:a16="http://schemas.microsoft.com/office/drawing/2014/main" id="{CBEC1415-D5F9-C565-2969-788260064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92" y="2340077"/>
            <a:ext cx="2432763" cy="2305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72303" y="2178755"/>
            <a:ext cx="9902673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However, as highlighted by the term "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post-digital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,"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 fundamentally retain their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analogue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nature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 many respects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– for example,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the music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we hear is still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analogue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Consequently, the life worlds shaped by digital media are still intertwined with the analogue experiences of previous generations and cultures.</a:t>
            </a:r>
            <a:endParaRPr lang="en-GB" sz="22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0EBA9-72A4-5E6F-B1C9-2BEC92BCF32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" name="AutoShape 2" descr="The impact of online violence on women journalists and press freedom | Free  Press Unlimited">
            <a:extLst>
              <a:ext uri="{FF2B5EF4-FFF2-40B4-BE49-F238E27FC236}">
                <a16:creationId xmlns:a16="http://schemas.microsoft.com/office/drawing/2014/main" id="{BC701A45-C7CF-5F06-1005-AE90E27505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D2616F-0991-4305-A471-636B8CA49229}"/>
              </a:ext>
            </a:extLst>
          </p:cNvPr>
          <p:cNvSpPr txBox="1"/>
          <p:nvPr/>
        </p:nvSpPr>
        <p:spPr>
          <a:xfrm>
            <a:off x="2513150" y="1019069"/>
            <a:ext cx="573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Digital media ethics: How to proceed?</a:t>
            </a:r>
          </a:p>
        </p:txBody>
      </p:sp>
    </p:spTree>
    <p:extLst>
      <p:ext uri="{BB962C8B-B14F-4D97-AF65-F5344CB8AC3E}">
        <p14:creationId xmlns:p14="http://schemas.microsoft.com/office/powerpoint/2010/main" val="158467258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78129" y="1285192"/>
            <a:ext cx="5463446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Additionally, as global media,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compel us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to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address culturally diverse perspectives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not only on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basic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ethical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norms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practices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BUT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more fundamentally, on the very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way ethics should be approached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0" name="Picture 2" descr="Ethical Frameworks: Your Ultimate Guide to Responsible Software Development  | Knowledge Hub Media">
            <a:extLst>
              <a:ext uri="{FF2B5EF4-FFF2-40B4-BE49-F238E27FC236}">
                <a16:creationId xmlns:a16="http://schemas.microsoft.com/office/drawing/2014/main" id="{AE3B3107-7463-27D4-7854-860D1BE23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019" y="2361599"/>
            <a:ext cx="2525304" cy="2251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92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2808" y="2095405"/>
            <a:ext cx="6321425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rgbClr val="0A1F61"/>
                </a:solidFill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 particular,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non-Western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views challenge traditional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Western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notions of the primary importance of the individual, and thereby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Western understandings of ethical responsibility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as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primarily individual responsibility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  <a:endParaRPr lang="en-GB" sz="22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1FC93D-010B-9597-A5CE-F602525B83DB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Picture 2" descr="Corporate Social Responsibility 101: Everything You Need To Know - Insperity">
            <a:extLst>
              <a:ext uri="{FF2B5EF4-FFF2-40B4-BE49-F238E27FC236}">
                <a16:creationId xmlns:a16="http://schemas.microsoft.com/office/drawing/2014/main" id="{80FDA24F-DD49-B863-D891-75C30F7C6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346" y="2784188"/>
            <a:ext cx="2707541" cy="23883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86948E-E57A-355F-8CD2-2DBF0DB4A999}"/>
              </a:ext>
            </a:extLst>
          </p:cNvPr>
          <p:cNvSpPr txBox="1"/>
          <p:nvPr/>
        </p:nvSpPr>
        <p:spPr>
          <a:xfrm>
            <a:off x="2513150" y="1019069"/>
            <a:ext cx="573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Digital media ethics: How to proceed?</a:t>
            </a:r>
          </a:p>
        </p:txBody>
      </p:sp>
    </p:spTree>
    <p:extLst>
      <p:ext uri="{BB962C8B-B14F-4D97-AF65-F5344CB8AC3E}">
        <p14:creationId xmlns:p14="http://schemas.microsoft.com/office/powerpoint/2010/main" val="1784990302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402194"/>
            <a:ext cx="841732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 This means, more specifically, that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multiple actors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agents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must work together to make specific acts (both beneficent and harmful)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possible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 		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Hence, in parallel with the distribution of information via networks,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our ethical responsibility may be more accurately understood in terms of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 Distributed Responsibility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5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3EE7F-22FB-C003-10A9-F71C034B5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CC8C73-3040-E0EB-59DE-A3517CB9B6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1F1B68-BD92-6CC3-D569-1F8BC97A141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98561E-7A09-CC1E-86D7-47E93456F2DD}"/>
              </a:ext>
            </a:extLst>
          </p:cNvPr>
          <p:cNvSpPr txBox="1"/>
          <p:nvPr/>
        </p:nvSpPr>
        <p:spPr>
          <a:xfrm>
            <a:off x="942308" y="2245852"/>
            <a:ext cx="6321425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8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b="1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This understanding of distributed responsibility is, in fact, not an entirely new idea; rather, it is one shared with both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pre-modern Western philosophies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religions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multiple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philosophies and religions around the globe.</a:t>
            </a:r>
            <a:endParaRPr 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E1479-C1C8-0C63-3642-0904C633FD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C9AD35-C64E-B0F4-F69E-BDCD91D01B74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E15EDF1-DC6C-7C3E-46E1-816FD6A54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833" y="2624463"/>
            <a:ext cx="3148066" cy="24924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5BE416-9716-89CB-1A68-398146535DB2}"/>
              </a:ext>
            </a:extLst>
          </p:cNvPr>
          <p:cNvSpPr txBox="1"/>
          <p:nvPr/>
        </p:nvSpPr>
        <p:spPr>
          <a:xfrm>
            <a:off x="2513150" y="1019069"/>
            <a:ext cx="5736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Digital media ethics: How to proceed?</a:t>
            </a:r>
          </a:p>
        </p:txBody>
      </p:sp>
    </p:spTree>
    <p:extLst>
      <p:ext uri="{BB962C8B-B14F-4D97-AF65-F5344CB8AC3E}">
        <p14:creationId xmlns:p14="http://schemas.microsoft.com/office/powerpoint/2010/main" val="311402515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2D7C1-24A9-40AD-137A-D127B7E12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69AAA80-2F18-4018-27FF-A10100D0ED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1B5BA6-A998-D9D0-5379-4B3F6CD9D54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19943D-0CF3-4804-DF4B-73E243C07D7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E3F80E-9FAC-81EB-BEE0-3181F9CC8659}"/>
              </a:ext>
            </a:extLst>
          </p:cNvPr>
          <p:cNvSpPr txBox="1"/>
          <p:nvPr/>
        </p:nvSpPr>
        <p:spPr>
          <a:xfrm>
            <a:off x="1645277" y="1285192"/>
            <a:ext cx="841732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Certainly, this is a Very Good Thing: it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suggests important ethical norms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practices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that can be shared among the multiple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cultures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peoples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now brought into digital communication with one another. But it represents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major challenge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especially, to Western thinkers used to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understanding ethical responsibility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in primarily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Individualistic Terms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41D6BA-D937-6F55-D88B-59138F228F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27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9" y="500900"/>
            <a:ext cx="94134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067887" y="1038488"/>
            <a:ext cx="50630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Is Digital Media Ethics Possible? Grounds for hope</a:t>
            </a:r>
            <a:endParaRPr lang="en-GB" sz="2800" dirty="0">
              <a:solidFill>
                <a:srgbClr val="24A9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C190-C99A-32FF-6220-7CCDCD41EA02}"/>
              </a:ext>
            </a:extLst>
          </p:cNvPr>
          <p:cNvSpPr txBox="1"/>
          <p:nvPr/>
        </p:nvSpPr>
        <p:spPr>
          <a:xfrm>
            <a:off x="5017763" y="1309592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4829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DA1973-627B-175C-B6BF-8AF429F2F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6672558-5997-464D-21BA-EC3FF3817F2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98A7AE4-694C-C7DC-137C-8FEDDCE5637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5239E5-BA1A-EB4F-7300-77E5D0B8645F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0838440-4E25-AE4F-A866-4819C32D6F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6F71F2-8483-5A62-8234-877A906BD709}"/>
              </a:ext>
            </a:extLst>
          </p:cNvPr>
          <p:cNvSpPr txBox="1"/>
          <p:nvPr/>
        </p:nvSpPr>
        <p:spPr>
          <a:xfrm>
            <a:off x="1483498" y="1611866"/>
            <a:ext cx="8740877" cy="3634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When we initially encounter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complexities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 of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 ethics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the challenges may appear daunting and perhaps even insurmountable. However, our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combined experience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with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past technological advancements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, along with recent insights in information and computing ethics (ICE), demonstrates that despite the significant hurdles in crafting ethical frameworks for emerging technologies, we can indeed achieve this.</a:t>
            </a:r>
          </a:p>
        </p:txBody>
      </p:sp>
    </p:spTree>
    <p:extLst>
      <p:ext uri="{BB962C8B-B14F-4D97-AF65-F5344CB8AC3E}">
        <p14:creationId xmlns:p14="http://schemas.microsoft.com/office/powerpoint/2010/main" val="218585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8" y="1019069"/>
            <a:ext cx="7614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Is Digital Media Ethics Possible? Grounds for hope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66023" y="1882478"/>
            <a:ext cx="7277767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Indeed, this experience provides us with a number of examples of ethical resolutions that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work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both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globally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involve discerning shared norms and understandings)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locally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(as they further involve developing ways of interpreting and applying shared norms in specific cultural contexts).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4391DB-3190-5F6C-283C-A1806AE664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26" name="Picture 2" descr="Ethics of Artificial Intelligence | UNESCO">
            <a:extLst>
              <a:ext uri="{FF2B5EF4-FFF2-40B4-BE49-F238E27FC236}">
                <a16:creationId xmlns:a16="http://schemas.microsoft.com/office/drawing/2014/main" id="{49A30AFF-7566-A46D-D0A4-296A422C5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533" y="2713703"/>
            <a:ext cx="2458925" cy="22712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47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524264" y="1402771"/>
            <a:ext cx="8417320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Efforts to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establish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controls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over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 been ongoing for several years.</a:t>
            </a:r>
            <a:r>
              <a:rPr lang="ar-EG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 </a:t>
            </a:r>
          </a:p>
          <a:p>
            <a:pPr algn="just">
              <a:lnSpc>
                <a:spcPct val="200000"/>
              </a:lnSpc>
            </a:pPr>
            <a:r>
              <a:rPr lang="ar-EG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Within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last decades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numerous regional discussions have taken place in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Latin America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Africa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Asia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order to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create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 code of ethics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 society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65313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4AD2F-DE92-0651-2385-FE0F43B34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4D2411-655D-321B-ACC0-2ECD1C4D588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FFB69-A4CA-1D48-34BA-7D1FE937A68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CFA09A9-4CFC-31C0-05D1-D8272CDB3A0B}"/>
              </a:ext>
            </a:extLst>
          </p:cNvPr>
          <p:cNvSpPr txBox="1"/>
          <p:nvPr/>
        </p:nvSpPr>
        <p:spPr>
          <a:xfrm>
            <a:off x="942308" y="1844473"/>
            <a:ext cx="7277767" cy="405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One of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core issues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developing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 code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media ethics is the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finding a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common ground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between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principles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from one culture to another. Also, such codes may be interpreted differently according to various moral and legal standards.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77D05A-D3EB-A891-327E-84B6ADCB79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ADE130-0AB1-C24F-ED36-D9349173D0AE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F40936-8D59-0CE0-8068-B25966F7B869}"/>
              </a:ext>
            </a:extLst>
          </p:cNvPr>
          <p:cNvSpPr txBox="1"/>
          <p:nvPr/>
        </p:nvSpPr>
        <p:spPr>
          <a:xfrm>
            <a:off x="2513148" y="1019069"/>
            <a:ext cx="7614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Is Digital Media Ethics Possible? Grounds for hope</a:t>
            </a:r>
          </a:p>
        </p:txBody>
      </p:sp>
      <p:pic>
        <p:nvPicPr>
          <p:cNvPr id="2050" name="Picture 2" descr="Navigating Ethical Dilemmas in the Digital Age: The Intersection of Ethics  and Technology | ABC Corp">
            <a:extLst>
              <a:ext uri="{FF2B5EF4-FFF2-40B4-BE49-F238E27FC236}">
                <a16:creationId xmlns:a16="http://schemas.microsoft.com/office/drawing/2014/main" id="{3E3D889A-6962-A5BD-6162-BBE377FC7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692" y="2724814"/>
            <a:ext cx="2486691" cy="2291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03839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732CA-6D46-FA0B-1AE4-D6307003F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2F9D3B-65C8-A8DF-CA1E-91BB13AF80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1B645E-7F72-0050-2EB7-1309E898E64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6A1126-EFE3-1A2A-ED88-59F22F1D8902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8261FC-FE1B-3B18-0109-CFAC86895DC0}"/>
              </a:ext>
            </a:extLst>
          </p:cNvPr>
          <p:cNvSpPr txBox="1"/>
          <p:nvPr/>
        </p:nvSpPr>
        <p:spPr>
          <a:xfrm>
            <a:off x="4483509" y="1741325"/>
            <a:ext cx="5664551" cy="337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 a primary example: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European Union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has drawn up and now implemented more rigorous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privacy protections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than were defined under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previous data regulations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2F0E4EF-4FA0-4669-771E-E27E8D000B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picture containing blue, light&#10;&#10;Description automatically generated">
            <a:extLst>
              <a:ext uri="{FF2B5EF4-FFF2-40B4-BE49-F238E27FC236}">
                <a16:creationId xmlns:a16="http://schemas.microsoft.com/office/drawing/2014/main" id="{A536E454-3CEF-79F6-BDB2-105F96C1B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60" y="2497394"/>
            <a:ext cx="2387851" cy="2074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8361319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1982906"/>
            <a:ext cx="727776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2015,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European Data Protection Supervisor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(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EDPS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) established an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 Advisory Group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assigned to develop a “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to help guide the specific implementations of the GDPR, including sustaining the rigorous EU privacy protections vis the emerging Internet of Things and growing uses of Artificial Intelligence (AI).</a:t>
            </a:r>
            <a:endParaRPr lang="en-US" sz="2000" b="1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9114BA-28E0-2210-73EF-7EE18EEC10A8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24FC9D-060B-0575-0CB3-8D752458418A}"/>
              </a:ext>
            </a:extLst>
          </p:cNvPr>
          <p:cNvSpPr txBox="1"/>
          <p:nvPr/>
        </p:nvSpPr>
        <p:spPr>
          <a:xfrm>
            <a:off x="2513148" y="1019069"/>
            <a:ext cx="7614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Is Digital Media Ethics Possible? Grounds for hope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F17E47CA-8B2F-0F41-1A43-0D962A1C4F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144" y="2758479"/>
            <a:ext cx="2335787" cy="208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10906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604040"/>
            <a:ext cx="8417320" cy="369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new digital ethics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however, turns squarely on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two ethical frameworks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deontology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virtue ethics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For example,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EDPS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Ethics Advisory Group (EAG)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foregrounds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central importance of autonomy and freedom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including as these are grounded in the philosophical work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Immanuel Kant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3020000020004" pitchFamily="34" charset="-127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1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86225-B735-4428-CF1E-64F4CB177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64E880-EEA7-E66C-2BA4-2E3D9ACFF35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B7DF6E-801C-CFA9-FCDE-9ACCD59EA3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A06513-59CB-A845-D093-D8697EC7C038}"/>
              </a:ext>
            </a:extLst>
          </p:cNvPr>
          <p:cNvSpPr txBox="1"/>
          <p:nvPr/>
        </p:nvSpPr>
        <p:spPr>
          <a:xfrm>
            <a:off x="942308" y="2358235"/>
            <a:ext cx="7277767" cy="2698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Similarly, both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EAG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report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the more philosophical account of the key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pillars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Good AI Society foreground the central aims of virtue ethics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3020000020004" pitchFamily="34" charset="-127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namely, flourishing, well-being, and good lives.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C03170-D98F-DFB8-BE30-624B190CF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A697B0-3F7C-B5F2-8F1B-3AFD0E43F2A2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076" name="Picture 4" descr="An introduction to dental ethics Part 3 - Concepts of professionalism  through duty-based ethics and virtue ethics | BDJ Team">
            <a:extLst>
              <a:ext uri="{FF2B5EF4-FFF2-40B4-BE49-F238E27FC236}">
                <a16:creationId xmlns:a16="http://schemas.microsoft.com/office/drawing/2014/main" id="{19B0A655-CA49-1DD8-61A2-485579CCB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607" y="2890683"/>
            <a:ext cx="2555516" cy="221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427FE1-0304-30E0-E7EB-5A0BF5B27CA2}"/>
              </a:ext>
            </a:extLst>
          </p:cNvPr>
          <p:cNvSpPr txBox="1"/>
          <p:nvPr/>
        </p:nvSpPr>
        <p:spPr>
          <a:xfrm>
            <a:off x="2513148" y="1019069"/>
            <a:ext cx="7614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Is Digital Media Ethics Possible? Grounds for hope</a:t>
            </a:r>
          </a:p>
        </p:txBody>
      </p:sp>
    </p:spTree>
    <p:extLst>
      <p:ext uri="{BB962C8B-B14F-4D97-AF65-F5344CB8AC3E}">
        <p14:creationId xmlns:p14="http://schemas.microsoft.com/office/powerpoint/2010/main" val="9146899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438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247535" y="1816138"/>
            <a:ext cx="5949015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	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Simultaneously, these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ethical frameworks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are applied in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pluralistic manner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. The EAG emphasizes that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fundamental norms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values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—such as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autonomy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dignity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and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equality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are integral to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The European project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“.</a:t>
            </a:r>
            <a:endParaRPr lang="en-GB" sz="22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A student creating a digital presentation on media ethics representing media  literacy projects | Premium AI-generated image">
            <a:extLst>
              <a:ext uri="{FF2B5EF4-FFF2-40B4-BE49-F238E27FC236}">
                <a16:creationId xmlns:a16="http://schemas.microsoft.com/office/drawing/2014/main" id="{5F8B9B12-EF07-B418-672B-90CD42AC6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722" y="2526892"/>
            <a:ext cx="2435154" cy="2259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650320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15322" y="2202114"/>
            <a:ext cx="10016472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	These examples suggest that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digital media ethics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– as likewise requiring us to address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ethical dimensions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evoked by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developing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new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technologies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, _ including how these implicate diverse cultural norms and traditions– is nonetheless a doable project. Moreover, extensive evidence argues that with few exceptions, as enculturated human beings, we are already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deeply ethical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Kartika" panose="02020503030404060203" pitchFamily="18" charset="0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11C577-AC70-4540-34D3-24C9A295110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EB2487-83C2-03E3-FDAA-16DBB7C62548}"/>
              </a:ext>
            </a:extLst>
          </p:cNvPr>
          <p:cNvSpPr txBox="1"/>
          <p:nvPr/>
        </p:nvSpPr>
        <p:spPr>
          <a:xfrm>
            <a:off x="2513148" y="1019069"/>
            <a:ext cx="7614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Is Digital Media Ethics Possible? Grounds for hope</a:t>
            </a:r>
          </a:p>
        </p:txBody>
      </p:sp>
    </p:spTree>
    <p:extLst>
      <p:ext uri="{BB962C8B-B14F-4D97-AF65-F5344CB8AC3E}">
        <p14:creationId xmlns:p14="http://schemas.microsoft.com/office/powerpoint/2010/main" val="322546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9665" y="1008954"/>
            <a:ext cx="33586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How to do ethics in </a:t>
            </a:r>
          </a:p>
          <a:p>
            <a:r>
              <a:rPr lang="en-US" sz="28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the new mediascape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FD0354-700A-44C2-BFBB-485FDD3256B9}"/>
              </a:ext>
            </a:extLst>
          </p:cNvPr>
          <p:cNvSpPr txBox="1"/>
          <p:nvPr/>
        </p:nvSpPr>
        <p:spPr>
          <a:xfrm>
            <a:off x="5017763" y="1302378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677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2808" y="2182450"/>
            <a:ext cx="6657873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Frameworks for </a:t>
            </a:r>
            <a:r>
              <a:rPr lang="en-US" sz="2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Decision Making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When making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ethical decision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there are a range of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steps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we go through, perhaps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spontaneously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involuntarily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yet these steps are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necessary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make the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 Ethical Decision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550D20-F193-6143-BE61-F2D77A0F65C7}"/>
              </a:ext>
            </a:extLst>
          </p:cNvPr>
          <p:cNvSpPr txBox="1"/>
          <p:nvPr/>
        </p:nvSpPr>
        <p:spPr>
          <a:xfrm>
            <a:off x="2513149" y="1019069"/>
            <a:ext cx="609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to do ethics in the new mediascape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23B6C3-6D38-03D8-0C32-F9B89FF9928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146" name="Picture 2" descr="Doing the Right Thing: Ethical Decision-Making - Culture Partners">
            <a:extLst>
              <a:ext uri="{FF2B5EF4-FFF2-40B4-BE49-F238E27FC236}">
                <a16:creationId xmlns:a16="http://schemas.microsoft.com/office/drawing/2014/main" id="{5B0F58F1-3F77-656C-59D3-6CA259834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108" y="2622443"/>
            <a:ext cx="2896465" cy="2496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786519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699434"/>
            <a:ext cx="8417320" cy="3816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Identify the Ethical Issues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Could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this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situation be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damaging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someone or to some group, or unevenly beneficial to people?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this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decision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involve a choice between a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good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bad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alternative, or perhaps between two “goods” or between two “bads”?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this issue about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more than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solely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what is legal or what is most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efficient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If so, how?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9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88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2808" y="1779212"/>
            <a:ext cx="9928147" cy="4309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Get the Facts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the relevant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facts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case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facts are not known? Can I learn more about the situation?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 know enough to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make a decision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groups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have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 important stake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the outcome?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concerns of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those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groups more important?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are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options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for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acting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all the relevant persons and groups been consulted?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Have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 identified creative options?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B5679F-EFB8-BDA6-F241-2B62120412D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AED45B-4689-D24B-56CE-BBCD036A9549}"/>
              </a:ext>
            </a:extLst>
          </p:cNvPr>
          <p:cNvSpPr txBox="1"/>
          <p:nvPr/>
        </p:nvSpPr>
        <p:spPr>
          <a:xfrm>
            <a:off x="2513149" y="1019069"/>
            <a:ext cx="609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to do ethics in the new mediascape</a:t>
            </a:r>
          </a:p>
        </p:txBody>
      </p:sp>
    </p:spTree>
    <p:extLst>
      <p:ext uri="{BB962C8B-B14F-4D97-AF65-F5344CB8AC3E}">
        <p14:creationId xmlns:p14="http://schemas.microsoft.com/office/powerpoint/2010/main" val="3544253025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96015-D628-D90C-80C4-3F451766A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F51207E-BB73-6A06-FCD1-F7EC6F5C78D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56FC281-D278-88A8-278D-2817D421321F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16FCFF-AAB2-23F9-7D55-13443964F857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5E88C-2EBD-7B35-DECF-107FEADF015F}"/>
              </a:ext>
            </a:extLst>
          </p:cNvPr>
          <p:cNvSpPr txBox="1"/>
          <p:nvPr/>
        </p:nvSpPr>
        <p:spPr>
          <a:xfrm>
            <a:off x="1333001" y="1155869"/>
            <a:ext cx="8417320" cy="4730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Evaluate Alternative Actions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Evaluate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options by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asking the following questions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best respects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all who have a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stake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treats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people fairly, giving them each what they are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due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will produce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most good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do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least harm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as many stakeholders as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possible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5B854B-D13B-368D-3195-93F1224B1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66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398AB-2B94-1D20-3BA2-2FB4C0294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E2ED30-5DD3-85E2-9D19-C260CA307B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560530-3E29-A568-0BC6-3D31D84193A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AD3472-4C1E-89F0-0C3A-454CBAE92F02}"/>
              </a:ext>
            </a:extLst>
          </p:cNvPr>
          <p:cNvSpPr txBox="1"/>
          <p:nvPr/>
        </p:nvSpPr>
        <p:spPr>
          <a:xfrm>
            <a:off x="1152808" y="1974140"/>
            <a:ext cx="6799955" cy="369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best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serves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the community as a whole, not just some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members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leads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me to act as the sort of person I want to be?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appropriately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takes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into account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relationships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concerns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feelings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all stakeholders? </a:t>
            </a:r>
            <a:endParaRPr lang="en-GB" sz="2000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43FDA8-CBA1-C38D-2709-FED5C3CFD2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899D33-9249-5E4C-C67B-98AD56696A5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C1A29A-AFF9-A826-A6CF-80518B27793C}"/>
              </a:ext>
            </a:extLst>
          </p:cNvPr>
          <p:cNvSpPr txBox="1"/>
          <p:nvPr/>
        </p:nvSpPr>
        <p:spPr>
          <a:xfrm>
            <a:off x="2513149" y="1019069"/>
            <a:ext cx="609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to do ethics in the new mediascape</a:t>
            </a:r>
          </a:p>
        </p:txBody>
      </p:sp>
      <p:pic>
        <p:nvPicPr>
          <p:cNvPr id="8194" name="Picture 2" descr="4 Steps to Improve Ethical Decision Making | NASP">
            <a:extLst>
              <a:ext uri="{FF2B5EF4-FFF2-40B4-BE49-F238E27FC236}">
                <a16:creationId xmlns:a16="http://schemas.microsoft.com/office/drawing/2014/main" id="{87A681FF-B998-AEF8-B590-E66248E72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4689" y="2767030"/>
            <a:ext cx="2613384" cy="2207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483611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6A5D3-F6D9-D54A-224D-64B4C2E73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783C750-CD57-323D-9CA2-435299B7B56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EE0AB3A-FA23-55B7-F903-6793D7CE7A95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1049FD-AE10-3B39-43D3-C3F8AEF8D373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BD2B736-CB45-8399-98DB-F08249406E42}"/>
              </a:ext>
            </a:extLst>
          </p:cNvPr>
          <p:cNvSpPr txBox="1"/>
          <p:nvPr/>
        </p:nvSpPr>
        <p:spPr>
          <a:xfrm>
            <a:off x="1333001" y="1155869"/>
            <a:ext cx="8417320" cy="4730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*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Choose an Option for Action and Test It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After an evaluation,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option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best addresses the situation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If I told someone I respect (or a public audience)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which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option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 have chosen,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would they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say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?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my decision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 implemented with the greatest care and attention to the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concerns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all stakeholders?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ABD7B3-5A97-BBC1-8739-27C0D604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59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6B0D6-C6DB-3660-0DCB-D00EE42745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A33A02-A0A5-794E-A970-F8423F9BDD7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0887FB-2E66-6C2D-C676-9268888482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C32891A-E0E2-8E71-B764-9A2646DF5891}"/>
              </a:ext>
            </a:extLst>
          </p:cNvPr>
          <p:cNvSpPr txBox="1"/>
          <p:nvPr/>
        </p:nvSpPr>
        <p:spPr>
          <a:xfrm>
            <a:off x="1152808" y="1826027"/>
            <a:ext cx="6799955" cy="4115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this context and in general, there are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three philosophical methodologies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used to interpret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decisions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namely: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Ethical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Monism</a:t>
            </a:r>
            <a:endParaRPr lang="en-GB" sz="2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Ethical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relativism</a:t>
            </a:r>
            <a:endParaRPr lang="en-GB" sz="22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 Ethical </a:t>
            </a:r>
            <a:r>
              <a:rPr lang="en-US" sz="22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6E8558-7C10-74E4-377B-E09600913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FF3592-55D3-E0D5-2709-3E337EB84E7D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242" name="Picture 2" descr="Ethical Decision Making Models For All Leaders | Tom Deierlein">
            <a:extLst>
              <a:ext uri="{FF2B5EF4-FFF2-40B4-BE49-F238E27FC236}">
                <a16:creationId xmlns:a16="http://schemas.microsoft.com/office/drawing/2014/main" id="{17F07E2D-0E1D-020F-D7A7-11A5742BEC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7" t="11908" r="15965" b="5907"/>
          <a:stretch/>
        </p:blipFill>
        <p:spPr bwMode="auto">
          <a:xfrm>
            <a:off x="8022114" y="2654710"/>
            <a:ext cx="3313471" cy="2703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D6337C9-67DC-08DF-4E67-2F795EC5B27A}"/>
              </a:ext>
            </a:extLst>
          </p:cNvPr>
          <p:cNvSpPr txBox="1"/>
          <p:nvPr/>
        </p:nvSpPr>
        <p:spPr>
          <a:xfrm>
            <a:off x="2513149" y="1019069"/>
            <a:ext cx="609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to do ethics in the new mediascape</a:t>
            </a:r>
          </a:p>
        </p:txBody>
      </p:sp>
    </p:spTree>
    <p:extLst>
      <p:ext uri="{BB962C8B-B14F-4D97-AF65-F5344CB8AC3E}">
        <p14:creationId xmlns:p14="http://schemas.microsoft.com/office/powerpoint/2010/main" val="2633394226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8B4F2-E79B-1187-62A8-F8A7CBB78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9CA632B-3668-7DF9-AC3D-87724ECDB7D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AF9A13F-92EE-423A-ECAF-8BBF4AF76F36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65E68B-B9DC-7D91-FA73-0FC8612F1EA7}"/>
              </a:ext>
            </a:extLst>
          </p:cNvPr>
          <p:cNvSpPr/>
          <p:nvPr/>
        </p:nvSpPr>
        <p:spPr>
          <a:xfrm>
            <a:off x="1181062" y="1285191"/>
            <a:ext cx="9345750" cy="48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6BA5F9-2E3E-D6DF-2051-4C760CD48170}"/>
              </a:ext>
            </a:extLst>
          </p:cNvPr>
          <p:cNvSpPr txBox="1"/>
          <p:nvPr/>
        </p:nvSpPr>
        <p:spPr>
          <a:xfrm>
            <a:off x="1478129" y="1430649"/>
            <a:ext cx="5974724" cy="4519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1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Monism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framework posits that there is a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single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set of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principles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apply to all situations. It suggests that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One Moral Standard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be used to judge all actions as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regardless of context. </a:t>
            </a:r>
            <a:r>
              <a:rPr lang="en-US" sz="21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monists believe in an objective moral truth</a:t>
            </a:r>
            <a:r>
              <a:rPr lang="en-US" sz="21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  <a:endParaRPr lang="en-GB" sz="2100" u="sng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59BB0D0-AF5C-14D1-BC80-E63D4F23B3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266" name="Picture 2" descr="Monism Stock Illustrations – 39 Monism Stock Illustrations, Vectors &amp;  Clipart - Dreamstime">
            <a:extLst>
              <a:ext uri="{FF2B5EF4-FFF2-40B4-BE49-F238E27FC236}">
                <a16:creationId xmlns:a16="http://schemas.microsoft.com/office/drawing/2014/main" id="{64B59D11-5DAF-EBC9-21FC-D30002BCBD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58"/>
          <a:stretch/>
        </p:blipFill>
        <p:spPr bwMode="auto">
          <a:xfrm>
            <a:off x="7587279" y="2604473"/>
            <a:ext cx="2648102" cy="2349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90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8D72D-9AB1-4573-24AF-B628884A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E5BC6F-FD1F-0271-11A7-454AF6BCA26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AA8F6-55B0-20EE-EE1F-FCE7DF5825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C0891A-1A34-A4BA-338A-CF519E24635A}"/>
              </a:ext>
            </a:extLst>
          </p:cNvPr>
          <p:cNvSpPr txBox="1"/>
          <p:nvPr/>
        </p:nvSpPr>
        <p:spPr>
          <a:xfrm>
            <a:off x="4455106" y="1954962"/>
            <a:ext cx="6794586" cy="40982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19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Relativism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framework asserts that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principles 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are not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absolute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but are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relative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to the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cultural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social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or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individual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context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Ethical relativists believe that what is considered morally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or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can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vary from one culture 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society to another</a:t>
            </a: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and that no one moral perspective is superior to another.</a:t>
            </a:r>
            <a:endParaRPr lang="en-GB" sz="19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3232F8-CC3E-8CFE-8754-099DBA9ED6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B97325-3CD3-DC3A-5424-45A4D50567EA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31006B-EDF6-DF4F-6D2B-77B8C01650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34" y="2790338"/>
            <a:ext cx="2756615" cy="238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AF187B-A6C1-B81E-AFBC-1FD95B5A3ADD}"/>
              </a:ext>
            </a:extLst>
          </p:cNvPr>
          <p:cNvSpPr txBox="1"/>
          <p:nvPr/>
        </p:nvSpPr>
        <p:spPr>
          <a:xfrm>
            <a:off x="2513149" y="1019069"/>
            <a:ext cx="609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How to do ethics in the new mediascape</a:t>
            </a:r>
          </a:p>
        </p:txBody>
      </p:sp>
    </p:spTree>
    <p:extLst>
      <p:ext uri="{BB962C8B-B14F-4D97-AF65-F5344CB8AC3E}">
        <p14:creationId xmlns:p14="http://schemas.microsoft.com/office/powerpoint/2010/main" val="1125490800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8094A-3211-6A78-0B39-9FF79223F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ED02BF2-12FA-97D4-74F1-F860F952DF1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C3ED160-4283-2C3E-0F43-277EC84C14A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CDEF68-8E66-DF39-3490-E61725F38960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C18236-A287-F375-E4BE-6DB3488E2DBF}"/>
              </a:ext>
            </a:extLst>
          </p:cNvPr>
          <p:cNvSpPr txBox="1"/>
          <p:nvPr/>
        </p:nvSpPr>
        <p:spPr>
          <a:xfrm>
            <a:off x="1645277" y="1145436"/>
            <a:ext cx="8417320" cy="4924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 acknowledges the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existence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of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multiple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sometimes conflicting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principles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 It accepts that there can be various moral values and principles that are equally valid and important. Ethical pluralists recognize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complexity 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life 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and the need for a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flexible approach 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moral decision-making.</a:t>
            </a:r>
          </a:p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Pluralism 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stands as a </a:t>
            </a:r>
            <a:r>
              <a:rPr lang="en-US" sz="19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Middle Ground 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between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absolutism</a:t>
            </a:r>
            <a:r>
              <a:rPr lang="en-US" sz="1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1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relativism</a:t>
            </a:r>
            <a:endParaRPr lang="en-GB" sz="19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E3DD631-1717-D627-7B94-5D8B987FB5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223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04815-D5A9-2915-FC3C-56C20CD85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4AA3CEA-87A4-A231-0BD5-8F3D0B9A1A7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29DFA8-6A53-F6AD-E186-E77862A7A5C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B7E0440-791F-878D-6737-E7117448444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346953C-47F2-3787-BC03-7EE59F2D8FF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6DF1A3-340E-5921-268F-3DC1C7A843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0F6F2D-E848-7ABE-ED2D-0A56857E0C8E}"/>
              </a:ext>
            </a:extLst>
          </p:cNvPr>
          <p:cNvSpPr txBox="1"/>
          <p:nvPr/>
        </p:nvSpPr>
        <p:spPr>
          <a:xfrm>
            <a:off x="6134556" y="1153746"/>
            <a:ext cx="32549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Further</a:t>
            </a:r>
            <a:r>
              <a:rPr lang="es-ES" sz="24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</a:t>
            </a:r>
            <a:r>
              <a:rPr lang="es-ES" sz="2400" dirty="0" err="1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considerations</a:t>
            </a:r>
            <a:r>
              <a:rPr lang="es-ES" sz="24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</a:t>
            </a:r>
          </a:p>
          <a:p>
            <a:r>
              <a:rPr lang="es-ES" sz="2400" dirty="0" err="1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Ethical</a:t>
            </a:r>
            <a:r>
              <a:rPr lang="es-ES" sz="2400" dirty="0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</a:t>
            </a:r>
            <a:r>
              <a:rPr lang="es-ES" sz="2400" dirty="0" err="1">
                <a:solidFill>
                  <a:srgbClr val="24A9E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judgments</a:t>
            </a:r>
            <a:endParaRPr lang="es-ES" sz="2400" dirty="0">
              <a:solidFill>
                <a:srgbClr val="24A9E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Medium" panose="00000600000000000000" pitchFamily="2" charset="-78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FF83F9-ADE6-3E17-613B-D4D385E5AE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75F3C0-0B78-4B07-0319-10E5BB597518}"/>
              </a:ext>
            </a:extLst>
          </p:cNvPr>
          <p:cNvSpPr txBox="1"/>
          <p:nvPr/>
        </p:nvSpPr>
        <p:spPr>
          <a:xfrm>
            <a:off x="5017763" y="1302378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8231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DA7F00-019D-F4A8-E770-9ECB796A5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E49FB8-4761-45E5-F00F-C55E84453D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46A60E-6106-E56E-BFA1-A70BA920C6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0290E9C-DD36-DEF5-0D49-8F36288CD08A}"/>
              </a:ext>
            </a:extLst>
          </p:cNvPr>
          <p:cNvSpPr txBox="1"/>
          <p:nvPr/>
        </p:nvSpPr>
        <p:spPr>
          <a:xfrm>
            <a:off x="4945626" y="2252462"/>
            <a:ext cx="5975579" cy="2936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19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Another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difficulty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with the “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moral panics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approach to ethical issues in the new mediascape is that it suggests that “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works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like this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  <a:endParaRPr lang="en-US" sz="19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007FD9-8343-19D5-DF14-191A73739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2B7386-3593-3A84-2131-8CAB5C4F0EF3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4F1E17-14E6-66E3-0110-70AF33CEDCA2}"/>
              </a:ext>
            </a:extLst>
          </p:cNvPr>
          <p:cNvSpPr txBox="1"/>
          <p:nvPr/>
        </p:nvSpPr>
        <p:spPr>
          <a:xfrm>
            <a:off x="2513148" y="1019069"/>
            <a:ext cx="6856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Further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considerations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: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Ethical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judgments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pic>
        <p:nvPicPr>
          <p:cNvPr id="1026" name="Picture 2" descr="Are We Having a Moral Panic Over Misinformation?">
            <a:extLst>
              <a:ext uri="{FF2B5EF4-FFF2-40B4-BE49-F238E27FC236}">
                <a16:creationId xmlns:a16="http://schemas.microsoft.com/office/drawing/2014/main" id="{B941E277-0D00-8876-D753-FB7E894B5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795" y="2851495"/>
            <a:ext cx="3059214" cy="2248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799947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2DB20-4024-F77F-A097-B3659D8DA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7774A14-2269-5341-07DE-EDF6D2306F3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DD1381-3A7A-8433-BBF5-0294B9A877C2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9CBBBE-9125-68D8-1AC1-A3044BAB09DD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3F3A2C-046A-7487-D189-6D0E17245EE7}"/>
              </a:ext>
            </a:extLst>
          </p:cNvPr>
          <p:cNvSpPr txBox="1"/>
          <p:nvPr/>
        </p:nvSpPr>
        <p:spPr>
          <a:xfrm>
            <a:off x="4414683" y="1760989"/>
            <a:ext cx="5647913" cy="3675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1. There are clear,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universally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valid norms of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wrong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we can take as our ethical starting points – as premises in an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argument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endParaRPr lang="en-GB" sz="2400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C26F15-A13F-C9D5-A3DD-29688A6A1E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050" name="Picture 2" descr="Text Right Wrong. Image &amp; Photo (Free Trial) | Bigstock">
            <a:extLst>
              <a:ext uri="{FF2B5EF4-FFF2-40B4-BE49-F238E27FC236}">
                <a16:creationId xmlns:a16="http://schemas.microsoft.com/office/drawing/2014/main" id="{522B9A72-1C05-88E7-5BDB-6BD8BC47AB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11"/>
          <a:stretch/>
        </p:blipFill>
        <p:spPr bwMode="auto">
          <a:xfrm>
            <a:off x="1635692" y="2399070"/>
            <a:ext cx="2454528" cy="2363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93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CFC0A-33AA-669C-5136-9F1C11B2B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E9B93-026F-0BF3-9A66-1FFEEDECA72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EC8129-B14A-337F-5358-C02C4F8B8C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5AB333-F5AD-0A77-B124-654B5D1E248D}"/>
              </a:ext>
            </a:extLst>
          </p:cNvPr>
          <p:cNvSpPr txBox="1"/>
          <p:nvPr/>
        </p:nvSpPr>
        <p:spPr>
          <a:xfrm>
            <a:off x="1152808" y="2023945"/>
            <a:ext cx="6506521" cy="3675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2. All that “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really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involves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applying these initial premises to the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particulars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the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current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case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front of us – in a straightforward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deduction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concludes the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 thing to do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as based on our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first premises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E26020-6000-C7ED-BA49-92F23DD0E4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02D8F5-072E-294B-C250-F10B1777D891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04FA39-4EBC-722B-F678-9750C3B9E67E}"/>
              </a:ext>
            </a:extLst>
          </p:cNvPr>
          <p:cNvSpPr txBox="1"/>
          <p:nvPr/>
        </p:nvSpPr>
        <p:spPr>
          <a:xfrm>
            <a:off x="2513148" y="1019069"/>
            <a:ext cx="6856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Further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considerations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: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Ethical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judgments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pic>
        <p:nvPicPr>
          <p:cNvPr id="3074" name="Picture 2" descr="5,600+ Choosing Right And Wrong Stock Illustrations, Royalty-Free Vector  Graphics &amp; Clip Art - iStock">
            <a:extLst>
              <a:ext uri="{FF2B5EF4-FFF2-40B4-BE49-F238E27FC236}">
                <a16:creationId xmlns:a16="http://schemas.microsoft.com/office/drawing/2014/main" id="{59E2892F-C043-8706-2566-30CD84B4B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339" y="2635045"/>
            <a:ext cx="2914650" cy="2548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005967"/>
      </p:ext>
    </p:extLst>
  </p:cSld>
  <p:clrMapOvr>
    <a:masterClrMapping/>
  </p:clrMapOvr>
  <p:transition spd="slow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B8BE2-3C55-F0AA-2935-4C6FD3012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1D9B842-5DEC-6710-E561-DCBC34CE470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0DC67DD-3471-4605-D749-2D80E10AD80B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4849F1-EE5B-A249-CFA3-C90180A8E0A2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4CEE183-D208-8295-64AD-304D7CF8901B}"/>
              </a:ext>
            </a:extLst>
          </p:cNvPr>
          <p:cNvSpPr txBox="1"/>
          <p:nvPr/>
        </p:nvSpPr>
        <p:spPr>
          <a:xfrm>
            <a:off x="4837471" y="1711004"/>
            <a:ext cx="5143508" cy="3675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3. Once we have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our ethical answers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 this way, we can be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confident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that our answers are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right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those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who disagree with us must be wrong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7E0F6B7-5AC8-CADE-7AEE-0BD2520146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100" name="Picture 4" descr="Page 2 | Right Wrong Vector Art, Icons, and Graphics for Free Download">
            <a:extLst>
              <a:ext uri="{FF2B5EF4-FFF2-40B4-BE49-F238E27FC236}">
                <a16:creationId xmlns:a16="http://schemas.microsoft.com/office/drawing/2014/main" id="{386E20B9-3BCE-353F-9E25-DCC80186D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517" y="2250053"/>
            <a:ext cx="2857500" cy="2596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64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3552A-68F9-8499-3BC9-BDA517672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47BD2E-FD23-6CD2-854D-8926696724C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B7DAF9-3E61-98A2-D61E-CF9036034A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D55D73-F67E-1FBA-AF3E-5B5DF66E3AE1}"/>
              </a:ext>
            </a:extLst>
          </p:cNvPr>
          <p:cNvSpPr txBox="1"/>
          <p:nvPr/>
        </p:nvSpPr>
        <p:spPr>
          <a:xfrm>
            <a:off x="1152808" y="2087095"/>
            <a:ext cx="6799955" cy="3693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This approach to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is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not necessarily mistaken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; on the contrary,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it seems that much of the time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Most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of us in fact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perceive an ethical problem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or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difficulty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</a:t>
            </a:r>
            <a:r>
              <a:rPr lang="en-U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situation we’re facing 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– </a:t>
            </a:r>
            <a:r>
              <a:rPr lang="en-US" sz="20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Because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our </a:t>
            </a:r>
            <a:r>
              <a:rPr lang="en-US" sz="20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frameworks already provide us with reasonably clear and straightforward answers along just these lines</a:t>
            </a:r>
            <a:r>
              <a:rPr lang="en-US" sz="20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7096F1-67DA-A082-820C-E6FDCE2305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A7B15-45D0-94F0-D3F5-86E43FCA2F7E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840354-CBB3-B882-CAAF-9F948A57E61C}"/>
              </a:ext>
            </a:extLst>
          </p:cNvPr>
          <p:cNvSpPr txBox="1"/>
          <p:nvPr/>
        </p:nvSpPr>
        <p:spPr>
          <a:xfrm>
            <a:off x="2513148" y="1019069"/>
            <a:ext cx="6856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Further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considerations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: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Ethical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judgments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  <p:pic>
        <p:nvPicPr>
          <p:cNvPr id="5122" name="Picture 2" descr="AI Ethical Framework">
            <a:extLst>
              <a:ext uri="{FF2B5EF4-FFF2-40B4-BE49-F238E27FC236}">
                <a16:creationId xmlns:a16="http://schemas.microsoft.com/office/drawing/2014/main" id="{EE4145E2-C043-2A7F-8111-6FAFED280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981" y="2599122"/>
            <a:ext cx="2844800" cy="2669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41361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D99C9F-30AE-73D3-93F6-5027E335B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2CF86F6-0278-43A8-937F-49ECD176FA0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C30A7B-B0E9-3A6E-E219-B1531A4CA3DE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92079E-F332-00AA-CF55-6C76F8E93DF2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F12E6D-F552-D52B-199F-9F85244A1303}"/>
              </a:ext>
            </a:extLst>
          </p:cNvPr>
          <p:cNvSpPr txBox="1"/>
          <p:nvPr/>
        </p:nvSpPr>
        <p:spPr>
          <a:xfrm>
            <a:off x="1566619" y="1530955"/>
            <a:ext cx="841732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At the same time, however, this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initial understanding of ethics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obscures a number of important dimensions of ethical reflection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There is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 general rule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for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discerning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which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values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principles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norms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, </a:t>
            </a:r>
            <a:r>
              <a:rPr lang="en-US" sz="22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approaches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apply before we can proceed to any inferences/conclusions about what to do.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0D097F-4581-021C-24BB-78EB21256A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4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C15E45-63FB-DA2B-2EB0-D68A8E89C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AC8921-A4CF-5D5D-C5D5-9CDF5CF9C65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C0E924-295B-6A11-7441-CD33F9DAD9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E959DF-F236-BEE4-BDD5-79F6D90F9E76}"/>
              </a:ext>
            </a:extLst>
          </p:cNvPr>
          <p:cNvSpPr txBox="1"/>
          <p:nvPr/>
        </p:nvSpPr>
        <p:spPr>
          <a:xfrm>
            <a:off x="1152808" y="2358235"/>
            <a:ext cx="9839657" cy="2936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That is,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we will find it difficult conceptually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to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move toward pluralism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other forms of middle grounds, </a:t>
            </a:r>
            <a:r>
              <a:rPr lang="en-US" sz="2400" dirty="0">
                <a:solidFill>
                  <a:srgbClr val="F582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Because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our </a:t>
            </a: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thinking insists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we can only have either unity (shared norms) or difference (in interpretation/application), but not both.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A5A358-830F-F6C2-F810-E5996EEC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A11CF1-0FE3-AC89-C213-658C5A0AFCDF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75CA57-BB79-B3CF-CBBE-93CBA1DBF425}"/>
              </a:ext>
            </a:extLst>
          </p:cNvPr>
          <p:cNvSpPr txBox="1"/>
          <p:nvPr/>
        </p:nvSpPr>
        <p:spPr>
          <a:xfrm>
            <a:off x="2513148" y="1019069"/>
            <a:ext cx="6856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Further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considerations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: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Ethical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judgments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303037"/>
      </p:ext>
    </p:extLst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B11AE-C2C5-3E52-B687-A4C5293A8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FD53F41-DAA1-AE12-FC9D-134CB4C8B58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6721234-1800-A93D-FADB-31CED7FB3468}"/>
              </a:ext>
            </a:extLst>
          </p:cNvPr>
          <p:cNvSpPr/>
          <p:nvPr/>
        </p:nvSpPr>
        <p:spPr>
          <a:xfrm>
            <a:off x="8607914" y="952845"/>
            <a:ext cx="4128422" cy="5209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A21722-B160-4EFE-EF9F-2F90151692DB}"/>
              </a:ext>
            </a:extLst>
          </p:cNvPr>
          <p:cNvSpPr/>
          <p:nvPr/>
        </p:nvSpPr>
        <p:spPr>
          <a:xfrm>
            <a:off x="1181062" y="1285191"/>
            <a:ext cx="9345750" cy="46451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3DCDDB-32B0-A7DB-646E-8FA9A748F421}"/>
              </a:ext>
            </a:extLst>
          </p:cNvPr>
          <p:cNvSpPr txBox="1"/>
          <p:nvPr/>
        </p:nvSpPr>
        <p:spPr>
          <a:xfrm>
            <a:off x="1507626" y="1580940"/>
            <a:ext cx="5571600" cy="4053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</a:t>
            </a:r>
            <a:r>
              <a:rPr lang="en-US" sz="2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Aristotle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referred to this kind of judgment as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”.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For Aristotle,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development of this sort of practical judgment is an ongoing project that continues throughout one’s entire life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2E9AD78-9152-1ACC-1661-CE7ADE00FA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Aristotle: Biography, Family, Education - Javatpoint">
            <a:extLst>
              <a:ext uri="{FF2B5EF4-FFF2-40B4-BE49-F238E27FC236}">
                <a16:creationId xmlns:a16="http://schemas.microsoft.com/office/drawing/2014/main" id="{E7EFCEFA-8D71-7EBA-A8CC-E35419796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279" y="2494951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80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ECA82-6F36-D2E3-533C-C7D69BB0E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3BC336-7D1A-8CD5-45CF-D8CC91435F4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1FD4F-5614-7625-3405-3DE9A5DFFF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43A827A-FBC6-C51B-F987-F036A878475E}"/>
              </a:ext>
            </a:extLst>
          </p:cNvPr>
          <p:cNvSpPr txBox="1"/>
          <p:nvPr/>
        </p:nvSpPr>
        <p:spPr>
          <a:xfrm>
            <a:off x="1176171" y="2095405"/>
            <a:ext cx="9839657" cy="3376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Analogously, our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first efforts to grapple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with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 ethical issues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that require 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practical judgment 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do not always go well:</a:t>
            </a:r>
          </a:p>
          <a:p>
            <a:pPr algn="just">
              <a:lnSpc>
                <a:spcPct val="200000"/>
              </a:lnSpc>
            </a:pP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	 We are caught in the ethical “</a:t>
            </a:r>
            <a:r>
              <a:rPr lang="en-US" sz="2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bootstrapping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” problem of needing precisely </a:t>
            </a:r>
            <a:r>
              <a:rPr lang="en-US" sz="2200" u="sng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ability to judge that will be robust enough to help only after it has been developed and honed through many years of (sometimes hard) experience</a:t>
            </a:r>
            <a:r>
              <a:rPr lang="en-US" sz="22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2118A8-0671-6827-4426-DDAFD8D67D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799499-F808-DAE0-20BF-00FC2F1E823E}"/>
              </a:ext>
            </a:extLst>
          </p:cNvPr>
          <p:cNvSpPr txBox="1"/>
          <p:nvPr/>
        </p:nvSpPr>
        <p:spPr>
          <a:xfrm>
            <a:off x="1152808" y="1192235"/>
            <a:ext cx="983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  <a:endParaRPr lang="en-US" sz="1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624E28-1A49-8508-30BA-E55BAC4EB8C8}"/>
              </a:ext>
            </a:extLst>
          </p:cNvPr>
          <p:cNvSpPr txBox="1"/>
          <p:nvPr/>
        </p:nvSpPr>
        <p:spPr>
          <a:xfrm>
            <a:off x="2513148" y="1019069"/>
            <a:ext cx="6856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Further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considerations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: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Ethical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judgments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365821"/>
      </p:ext>
    </p:extLst>
  </p:cSld>
  <p:clrMapOvr>
    <a:masterClrMapping/>
  </p:clrMapOvr>
  <p:transition spd="slow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5999" y="1397680"/>
            <a:ext cx="5286375" cy="2495550"/>
          </a:xfrm>
        </p:spPr>
      </p:pic>
      <p:sp>
        <p:nvSpPr>
          <p:cNvPr id="6" name="Rectangle 5"/>
          <p:cNvSpPr/>
          <p:nvPr/>
        </p:nvSpPr>
        <p:spPr>
          <a:xfrm>
            <a:off x="1418987" y="1407242"/>
            <a:ext cx="2243949" cy="4413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Digital Media Ethics </a:t>
            </a:r>
            <a:r>
              <a:rPr lang="en-US" sz="2400" dirty="0">
                <a:solidFill>
                  <a:srgbClr val="0A1F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ExtraBold" panose="00000800000000000000" pitchFamily="2" charset="-78"/>
              </a:rPr>
              <a:t>(Digital Media and Society Series), 3rd Edition, by Charles Ess</a:t>
            </a:r>
            <a:endParaRPr lang="en-US" dirty="0">
              <a:solidFill>
                <a:srgbClr val="0A1F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" panose="020B0503040303020004" pitchFamily="34" charset="0"/>
              <a:cs typeface="Tajawal ExtraBold" panose="000008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31097"/>
            <a:ext cx="4695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Recommended Reference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F3ADAC-8D9C-F8C6-3B28-30544444E731}"/>
              </a:ext>
            </a:extLst>
          </p:cNvPr>
          <p:cNvSpPr txBox="1"/>
          <p:nvPr/>
        </p:nvSpPr>
        <p:spPr>
          <a:xfrm>
            <a:off x="5701472" y="3760325"/>
            <a:ext cx="9834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</a:t>
            </a:r>
          </a:p>
        </p:txBody>
      </p:sp>
      <p:pic>
        <p:nvPicPr>
          <p:cNvPr id="10" name="Picture 9" descr="Text, application&#10;&#10;Description automatically generated">
            <a:extLst>
              <a:ext uri="{FF2B5EF4-FFF2-40B4-BE49-F238E27FC236}">
                <a16:creationId xmlns:a16="http://schemas.microsoft.com/office/drawing/2014/main" id="{72DEE10B-BCF0-4749-BCE6-D5F244E1E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509" y="1503120"/>
            <a:ext cx="1787362" cy="189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AC7CC-E672-3D93-D2A9-11070C89E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90BDA08-608D-A1B1-9E84-070E15AE7F8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D9B4BF1-F6E6-4E86-0083-9816C4AF726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04D9EA8E-BF81-0412-12B3-182E6555C3A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1E0A107-334A-9AF8-B8C3-C0566B01B23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3CBE9FF-1B53-787B-81C9-4B6D3C5F88ED}"/>
              </a:ext>
            </a:extLst>
          </p:cNvPr>
          <p:cNvSpPr txBox="1"/>
          <p:nvPr/>
        </p:nvSpPr>
        <p:spPr>
          <a:xfrm>
            <a:off x="3385474" y="2411016"/>
            <a:ext cx="824230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Digital Media Ethics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: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How to proceed?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Is Digital Media Ethics Possible?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Grounds for hope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How to do ethics in the new mediascape:</a:t>
            </a:r>
          </a:p>
          <a:p>
            <a:pPr lvl="0"/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Dialogical approaches, difference, and Pluralism.</a:t>
            </a:r>
          </a:p>
          <a:p>
            <a:pPr lvl="0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** Further considerations: Ethical judgments.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ECF39C7-D5DF-323E-CFF3-149C6589CE80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51B4B8-AB2E-4EBB-848C-57235FED54E9}"/>
              </a:ext>
            </a:extLst>
          </p:cNvPr>
          <p:cNvSpPr txBox="1"/>
          <p:nvPr/>
        </p:nvSpPr>
        <p:spPr>
          <a:xfrm>
            <a:off x="3428362" y="1475357"/>
            <a:ext cx="10903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CA7BA6F-EF9B-F19E-CB56-48F61A0F9F9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F4FA23-5068-1251-3863-DD74FEB7AD60}"/>
              </a:ext>
            </a:extLst>
          </p:cNvPr>
          <p:cNvSpPr txBox="1"/>
          <p:nvPr/>
        </p:nvSpPr>
        <p:spPr>
          <a:xfrm>
            <a:off x="4662589" y="1464842"/>
            <a:ext cx="3214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B0503040303020004" pitchFamily="34" charset="0"/>
                <a:cs typeface="Tajawal Medium" panose="00000600000000000000" pitchFamily="2" charset="-78"/>
              </a:rPr>
              <a:t>Outlines:</a:t>
            </a:r>
            <a:endParaRPr lang="en-US" sz="1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0930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95998" y="2947166"/>
            <a:ext cx="60026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" panose="020F0502020204030204" pitchFamily="34" charset="0"/>
                <a:cs typeface="Tajawal Medium" panose="00000600000000000000" pitchFamily="2" charset="-78"/>
              </a:rPr>
              <a:t>DIGITAL MEDIA ETHICS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DMG 723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Dr. Sherihan Mohamed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 charset="0"/>
                <a:cs typeface="Alexandria" charset="0"/>
              </a:rPr>
              <a:t>Prepared by: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3A00C53-732B-F66B-FB0E-6390320C91DF}"/>
              </a:ext>
            </a:extLst>
          </p:cNvPr>
          <p:cNvSpPr/>
          <p:nvPr/>
        </p:nvSpPr>
        <p:spPr>
          <a:xfrm>
            <a:off x="6370224" y="4126840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CC861DD-C209-449F-AFFF-4423222C206E}"/>
</file>

<file path=docProps/app.xml><?xml version="1.0" encoding="utf-8"?>
<Properties xmlns="http://schemas.openxmlformats.org/officeDocument/2006/extended-properties" xmlns:vt="http://schemas.openxmlformats.org/officeDocument/2006/docPropsVTypes">
  <TotalTime>4688</TotalTime>
  <Words>2345</Words>
  <Application>Microsoft Office PowerPoint</Application>
  <PresentationFormat>Widescreen</PresentationFormat>
  <Paragraphs>165</Paragraphs>
  <Slides>49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Microsoft GothicNeo</vt:lpstr>
      <vt:lpstr>Alexandria</vt:lpstr>
      <vt:lpstr>Arial</vt:lpstr>
      <vt:lpstr>Calibri</vt:lpstr>
      <vt:lpstr>Calibri Light</vt:lpstr>
      <vt:lpstr>Roboto Light</vt:lpstr>
      <vt:lpstr>Tajawal Medium</vt:lpstr>
      <vt:lpstr>Trade Gothic Next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Sharihan Tawfik</cp:lastModifiedBy>
  <cp:revision>16</cp:revision>
  <dcterms:created xsi:type="dcterms:W3CDTF">2023-04-29T09:08:00Z</dcterms:created>
  <dcterms:modified xsi:type="dcterms:W3CDTF">2025-01-27T22:07:06Z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