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notesSlides/notesSlide44.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8.xml" ContentType="application/vnd.openxmlformats-officedocument.presentationml.notesSlide+xml"/>
  <Override PartName="/ppt/notesSlides/notesSlide1.xml" ContentType="application/vnd.openxmlformats-officedocument.presentationml.notesSlide+xml"/>
  <Override PartName="/ppt/notesSlides/notesSlide31.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xml" ContentType="application/vnd.openxmlformats-officedocument.presentationml.notesSlide+xml"/>
  <Override PartName="/ppt/notesSlides/notesSlide28.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21.xml" ContentType="application/vnd.openxmlformats-officedocument.presentationml.notesSlide+xml"/>
  <Override PartName="/ppt/notesSlides/notesSlide5.xml" ContentType="application/vnd.openxmlformats-officedocument.presentationml.notesSlide+xml"/>
  <Override PartName="/ppt/notesSlides/notesSlide33.xml" ContentType="application/vnd.openxmlformats-officedocument.presentationml.notesSlide+xml"/>
  <Override PartName="/ppt/notesSlides/notesSlide6.xml" ContentType="application/vnd.openxmlformats-officedocument.presentationml.notesSlide+xml"/>
  <Override PartName="/ppt/notesSlides/notesSlide22.xml" ContentType="application/vnd.openxmlformats-officedocument.presentationml.notesSlide+xml"/>
  <Override PartName="/ppt/notesSlides/notesSlide7.xml" ContentType="application/vnd.openxmlformats-officedocument.presentationml.notesSlide+xml"/>
  <Override PartName="/ppt/notesSlides/notesSlide29.xml" ContentType="application/vnd.openxmlformats-officedocument.presentationml.notesSlide+xml"/>
  <Override PartName="/ppt/notesSlides/notesSlide8.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41.xml" ContentType="application/vnd.openxmlformats-officedocument.presentationml.notesSlide+xml"/>
  <Override PartName="/ppt/notesSlides/notesSlide10.xml" ContentType="application/vnd.openxmlformats-officedocument.presentationml.notesSlide+xml"/>
  <Override PartName="/ppt/notesSlides/notesSlide24.xml" ContentType="application/vnd.openxmlformats-officedocument.presentationml.notesSlide+xml"/>
  <Override PartName="/ppt/notesSlides/notesSlide11.xml" ContentType="application/vnd.openxmlformats-officedocument.presentationml.notesSlide+xml"/>
  <Override PartName="/ppt/notesSlides/notesSlide32.xml" ContentType="application/vnd.openxmlformats-officedocument.presentationml.notesSlide+xml"/>
  <Override PartName="/ppt/notesSlides/notesSlide12.xml" ContentType="application/vnd.openxmlformats-officedocument.presentationml.notesSlide+xml"/>
  <Override PartName="/ppt/notesSlides/notesSlide25.xml" ContentType="application/vnd.openxmlformats-officedocument.presentationml.notesSlide+xml"/>
  <Override PartName="/ppt/notesSlides/notesSlide13.xml" ContentType="application/vnd.openxmlformats-officedocument.presentationml.notesSlide+xml"/>
  <Override PartName="/ppt/notesSlides/notesSlide30.xml" ContentType="application/vnd.openxmlformats-officedocument.presentationml.notesSlide+xml"/>
  <Override PartName="/ppt/notesSlides/notesSlide14.xml" ContentType="application/vnd.openxmlformats-officedocument.presentationml.notesSlide+xml"/>
  <Override PartName="/ppt/notesSlides/notesSlide26.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Lst>
  <p:notesMasterIdLst>
    <p:notesMasterId r:id="rId47"/>
  </p:notesMasterIdLst>
  <p:sldIdLst>
    <p:sldId id="303" r:id="rId2"/>
    <p:sldId id="1202" r:id="rId3"/>
    <p:sldId id="1141" r:id="rId4"/>
    <p:sldId id="1179" r:id="rId5"/>
    <p:sldId id="1180" r:id="rId6"/>
    <p:sldId id="1190" r:id="rId7"/>
    <p:sldId id="1194" r:id="rId8"/>
    <p:sldId id="1181" r:id="rId9"/>
    <p:sldId id="1188" r:id="rId10"/>
    <p:sldId id="1182" r:id="rId11"/>
    <p:sldId id="1183" r:id="rId12"/>
    <p:sldId id="1184" r:id="rId13"/>
    <p:sldId id="1185" r:id="rId14"/>
    <p:sldId id="1186" r:id="rId15"/>
    <p:sldId id="1204" r:id="rId16"/>
    <p:sldId id="1191" r:id="rId17"/>
    <p:sldId id="1192" r:id="rId18"/>
    <p:sldId id="1193" r:id="rId19"/>
    <p:sldId id="1205" r:id="rId20"/>
    <p:sldId id="1176" r:id="rId21"/>
    <p:sldId id="1171" r:id="rId22"/>
    <p:sldId id="1168" r:id="rId23"/>
    <p:sldId id="1167" r:id="rId24"/>
    <p:sldId id="1165" r:id="rId25"/>
    <p:sldId id="1161" r:id="rId26"/>
    <p:sldId id="1164" r:id="rId27"/>
    <p:sldId id="1166" r:id="rId28"/>
    <p:sldId id="1143" r:id="rId29"/>
    <p:sldId id="1177" r:id="rId30"/>
    <p:sldId id="1178" r:id="rId31"/>
    <p:sldId id="1147" r:id="rId32"/>
    <p:sldId id="1146" r:id="rId33"/>
    <p:sldId id="1172" r:id="rId34"/>
    <p:sldId id="1154" r:id="rId35"/>
    <p:sldId id="1206" r:id="rId36"/>
    <p:sldId id="1187" r:id="rId37"/>
    <p:sldId id="1199" r:id="rId38"/>
    <p:sldId id="1200" r:id="rId39"/>
    <p:sldId id="1189" r:id="rId40"/>
    <p:sldId id="1195" r:id="rId41"/>
    <p:sldId id="1208" r:id="rId42"/>
    <p:sldId id="1209" r:id="rId43"/>
    <p:sldId id="1207" r:id="rId44"/>
    <p:sldId id="1201" r:id="rId45"/>
    <p:sldId id="974" r:id="rId46"/>
  </p:sldIdLst>
  <p:sldSz cx="9144000" cy="5143500" type="screen16x9"/>
  <p:notesSz cx="51435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977" autoAdjust="0"/>
    <p:restoredTop sz="50328" autoAdjust="0"/>
  </p:normalViewPr>
  <p:slideViewPr>
    <p:cSldViewPr snapToGrid="0" snapToObjects="1">
      <p:cViewPr varScale="1">
        <p:scale>
          <a:sx n="54" d="100"/>
          <a:sy n="54" d="100"/>
        </p:scale>
        <p:origin x="190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9168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87D24-8B11-31E7-2DF8-DD82183778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4E1337-0226-4535-DB71-7B1507A5383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33F05F36-6D41-A02E-02B7-B20AA54DBCAA}"/>
              </a:ext>
            </a:extLst>
          </p:cNvPr>
          <p:cNvSpPr>
            <a:spLocks noGrp="1"/>
          </p:cNvSpPr>
          <p:nvPr>
            <p:ph type="body" idx="1"/>
          </p:nvPr>
        </p:nvSpPr>
        <p:spPr>
          <a:xfrm>
            <a:off x="514350" y="4400550"/>
            <a:ext cx="4114800" cy="3600450"/>
          </a:xfrm>
          <a:prstGeom prst="rect">
            <a:avLst/>
          </a:prstGeom>
        </p:spPr>
        <p:txBody>
          <a:bodyPr/>
          <a:lstStyle/>
          <a:p>
            <a:pPr algn="r" rtl="1"/>
            <a:r>
              <a:rPr lang="ar-SY" dirty="0"/>
              <a:t> </a:t>
            </a:r>
            <a:endParaRPr lang="en-US" dirty="0"/>
          </a:p>
        </p:txBody>
      </p:sp>
    </p:spTree>
    <p:extLst>
      <p:ext uri="{BB962C8B-B14F-4D97-AF65-F5344CB8AC3E}">
        <p14:creationId xmlns:p14="http://schemas.microsoft.com/office/powerpoint/2010/main" val="659383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4F800-FB73-0549-5FE9-E99744DA8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814AC7-12CC-F294-E231-83F86495430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5168218E-ED09-34AC-DB8B-CE092B132C25}"/>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679748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492CF-2FCE-DC28-F112-6BE951414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F4E669-4885-EEEA-6393-48058404FAA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561D72FD-A0A8-A95D-A89C-AF6AC03FB4D9}"/>
              </a:ext>
            </a:extLst>
          </p:cNvPr>
          <p:cNvSpPr>
            <a:spLocks noGrp="1"/>
          </p:cNvSpPr>
          <p:nvPr>
            <p:ph type="body" idx="1"/>
          </p:nvPr>
        </p:nvSpPr>
        <p:spPr>
          <a:xfrm>
            <a:off x="514350" y="4400550"/>
            <a:ext cx="4114800" cy="3600450"/>
          </a:xfrm>
          <a:prstGeom prst="rect">
            <a:avLst/>
          </a:prstGeom>
        </p:spPr>
        <p:txBody>
          <a:bodyPr/>
          <a:lstStyle/>
          <a:p>
            <a:pPr algn="r" rtl="1"/>
            <a:r>
              <a:rPr lang="en-US" dirty="0"/>
              <a:t> </a:t>
            </a:r>
          </a:p>
        </p:txBody>
      </p:sp>
    </p:spTree>
    <p:extLst>
      <p:ext uri="{BB962C8B-B14F-4D97-AF65-F5344CB8AC3E}">
        <p14:creationId xmlns:p14="http://schemas.microsoft.com/office/powerpoint/2010/main" val="102440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E168D-015A-15B9-9AC4-4677973F8D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53B457-1885-8571-3C3A-88BC0853BE0A}"/>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E31E397C-7E62-45D9-EA8B-D7AC6BBCE9FC}"/>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1459872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FCA19-9FB8-26BF-81C0-CFCFCD622F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798CAF-22E3-2079-AEFC-B5F4E05CC42A}"/>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901C1038-A8DC-F91B-C6FA-AADFCB028900}"/>
              </a:ext>
            </a:extLst>
          </p:cNvPr>
          <p:cNvSpPr>
            <a:spLocks noGrp="1"/>
          </p:cNvSpPr>
          <p:nvPr>
            <p:ph type="body" idx="1"/>
          </p:nvPr>
        </p:nvSpPr>
        <p:spPr>
          <a:xfrm>
            <a:off x="514350" y="4400550"/>
            <a:ext cx="4114800" cy="3600450"/>
          </a:xfrm>
          <a:prstGeom prst="rect">
            <a:avLst/>
          </a:prstGeom>
        </p:spPr>
        <p:txBody>
          <a:bodyPr/>
          <a:lstStyle/>
          <a:p>
            <a:r>
              <a:rPr lang="en-US" dirty="0"/>
              <a:t> </a:t>
            </a:r>
          </a:p>
        </p:txBody>
      </p:sp>
    </p:spTree>
    <p:extLst>
      <p:ext uri="{BB962C8B-B14F-4D97-AF65-F5344CB8AC3E}">
        <p14:creationId xmlns:p14="http://schemas.microsoft.com/office/powerpoint/2010/main" val="1512237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037C3-B82B-352C-CAB1-2A678066ED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7E94BE-CFD0-99D0-CEA9-001835099E5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97BA6866-1C5A-E49E-4452-713D4DB28246}"/>
              </a:ext>
            </a:extLst>
          </p:cNvPr>
          <p:cNvSpPr>
            <a:spLocks noGrp="1"/>
          </p:cNvSpPr>
          <p:nvPr>
            <p:ph type="body" idx="1"/>
          </p:nvPr>
        </p:nvSpPr>
        <p:spPr>
          <a:xfrm>
            <a:off x="514350" y="4400550"/>
            <a:ext cx="4114800" cy="3600450"/>
          </a:xfrm>
          <a:prstGeom prst="rect">
            <a:avLst/>
          </a:prstGeom>
        </p:spPr>
        <p:txBody>
          <a:bodyPr/>
          <a:lstStyle/>
          <a:p>
            <a:r>
              <a:rPr lang="en-US" dirty="0"/>
              <a:t> </a:t>
            </a:r>
          </a:p>
        </p:txBody>
      </p:sp>
    </p:spTree>
    <p:extLst>
      <p:ext uri="{BB962C8B-B14F-4D97-AF65-F5344CB8AC3E}">
        <p14:creationId xmlns:p14="http://schemas.microsoft.com/office/powerpoint/2010/main" val="982646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33A8C-53A2-A09D-DEA7-8CD521FDD1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62F06D-EDD7-0D46-0BA9-CC75A1C993B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E3ED02BD-D204-D741-FF09-F0D5CF91EC24}"/>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2938820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82E36-EF96-B8C3-8893-1A56931FF4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2D8C71-2552-5E11-882E-338510DDC30B}"/>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B457A546-EDDB-0AA3-69EA-BF90743E2DE5}"/>
              </a:ext>
            </a:extLst>
          </p:cNvPr>
          <p:cNvSpPr>
            <a:spLocks noGrp="1"/>
          </p:cNvSpPr>
          <p:nvPr>
            <p:ph type="body" idx="1"/>
          </p:nvPr>
        </p:nvSpPr>
        <p:spPr>
          <a:xfrm>
            <a:off x="514350" y="4400550"/>
            <a:ext cx="4114800" cy="3600450"/>
          </a:xfrm>
          <a:prstGeom prst="rect">
            <a:avLst/>
          </a:prstGeom>
        </p:spPr>
        <p:txBody>
          <a:bodyPr/>
          <a:lstStyle/>
          <a:p>
            <a:pPr algn="r" rtl="1"/>
            <a:r>
              <a:rPr lang="en-US" dirty="0"/>
              <a:t> </a:t>
            </a:r>
          </a:p>
        </p:txBody>
      </p:sp>
    </p:spTree>
    <p:extLst>
      <p:ext uri="{BB962C8B-B14F-4D97-AF65-F5344CB8AC3E}">
        <p14:creationId xmlns:p14="http://schemas.microsoft.com/office/powerpoint/2010/main" val="2165039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DBB26-D231-3BC8-BC76-1BE3C9D2D3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B6E4CB-A11A-3709-D968-BF31F0836C9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937E6028-B1B3-3BB1-A65A-460D2AD7B67A}"/>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3975608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7CB7D-F91D-40C7-5D8A-0805D22F80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871011-15A3-948C-21BE-200C23709B1B}"/>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990CC25-2EA7-49AA-3AC9-035693FBDC88}"/>
              </a:ext>
            </a:extLst>
          </p:cNvPr>
          <p:cNvSpPr>
            <a:spLocks noGrp="1"/>
          </p:cNvSpPr>
          <p:nvPr>
            <p:ph type="body" idx="1"/>
          </p:nvPr>
        </p:nvSpPr>
        <p:spPr>
          <a:xfrm>
            <a:off x="514350" y="4400550"/>
            <a:ext cx="4114800" cy="3600450"/>
          </a:xfrm>
          <a:prstGeom prst="rect">
            <a:avLst/>
          </a:prstGeom>
        </p:spPr>
        <p:txBody>
          <a:bodyPr/>
          <a:lstStyle/>
          <a:p>
            <a:pPr algn="r" rtl="1"/>
            <a:r>
              <a:rPr lang="en-US" dirty="0"/>
              <a:t> </a:t>
            </a:r>
          </a:p>
        </p:txBody>
      </p:sp>
    </p:spTree>
    <p:extLst>
      <p:ext uri="{BB962C8B-B14F-4D97-AF65-F5344CB8AC3E}">
        <p14:creationId xmlns:p14="http://schemas.microsoft.com/office/powerpoint/2010/main" val="3375477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2EBA1-23D5-7CA6-C12B-B1737023DF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F39E2B-8B8B-ADC8-00C4-9A3C7EF17126}"/>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54FB9FF6-651F-9563-AE1C-BD11A714DE77}"/>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226811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35258-4C3D-D5D0-DCD9-77020D538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9EEBF7-54D5-694D-88DC-F5D419C7069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023758CC-2FBD-E942-F4F3-0268B816C8B5}"/>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4108775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9F32D-305F-6484-ACBF-8DEEF15FDF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38581-A314-BD26-3606-918268115AE4}"/>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05DFBE3E-BC88-C9E0-F66B-27ADD4432803}"/>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2678956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0995B-6978-339A-7D34-29F14790C2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3CB91-3FD5-BFBE-26BD-3FADC229220B}"/>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6EC4A2CC-6308-BE2E-82FC-2F4787BCC0F9}"/>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737193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1B7DE-0251-CD8F-64A9-3D46F4A8A6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FBB35B-1339-26E5-AAF1-CB3F9BA7ACEC}"/>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8C619FA-B828-7FE8-1C58-1AD7952383D1}"/>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133435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F0764-EB33-F37D-4CE9-C3FAACDAA4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6FC28C-7F24-8DEE-98E6-937B9B5F48E2}"/>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2F35BFED-20B6-A425-77F5-37648E322151}"/>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3919122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047B1-8C98-99EE-066F-7581FF2FA3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68749-8AE9-9C82-833D-A7F4B7E055A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81A59128-6278-C35E-C089-B143E96D9566}"/>
              </a:ext>
            </a:extLst>
          </p:cNvPr>
          <p:cNvSpPr>
            <a:spLocks noGrp="1"/>
          </p:cNvSpPr>
          <p:nvPr>
            <p:ph type="body" idx="1"/>
          </p:nvPr>
        </p:nvSpPr>
        <p:spPr>
          <a:xfrm>
            <a:off x="514350" y="4400550"/>
            <a:ext cx="4114800" cy="3600450"/>
          </a:xfrm>
          <a:prstGeom prst="rect">
            <a:avLst/>
          </a:prstGeom>
        </p:spPr>
        <p:txBody>
          <a:bodyPr/>
          <a:lstStyle/>
          <a:p>
            <a:pPr algn="r" rtl="1"/>
            <a:r>
              <a:rPr lang="en-US" dirty="0"/>
              <a:t> </a:t>
            </a:r>
            <a:endParaRPr lang="en-US" b="1" dirty="0"/>
          </a:p>
        </p:txBody>
      </p:sp>
    </p:spTree>
    <p:extLst>
      <p:ext uri="{BB962C8B-B14F-4D97-AF65-F5344CB8AC3E}">
        <p14:creationId xmlns:p14="http://schemas.microsoft.com/office/powerpoint/2010/main" val="2464214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972D9-5C38-772F-761A-A0FD0CE8E6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B709AF-ACA7-5B85-0091-B0430B38ADA3}"/>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8D4D5C3B-2C28-8E21-6AC0-3F9A84576F8B}"/>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7476503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C6ACC-2DFE-77A1-C42A-2981F09987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592F3-AC19-76F1-F23D-9030BE934206}"/>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85043729-4D99-2736-354B-27528AFE0508}"/>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372438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E56F4-52B2-8B42-A202-582F630C3F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7E3A02-EE3B-2F7B-1587-50E1E4DCA113}"/>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364CABC-D1F2-4F90-AF4E-2DE15E062065}"/>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025457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2AC56-FE66-BC68-6202-D35516DC26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694E9A-9FCE-AB26-26F6-88801DAF1D1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EE8B1B11-6D88-7560-1104-E67FF1EFFD12}"/>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5933314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0E6A2-F29F-D9DC-BB66-46CECAF5CA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50B56E-4B0E-0F7A-4DF4-5F050B40DDCC}"/>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2533B0D5-B01F-D0E5-5083-0E55217A8364}"/>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2910125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0DEC1-74EE-73B9-E8E9-CC45EA6E89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43435-AFA2-4DA2-4C49-21540B069D32}"/>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05D3D28E-1D88-C49B-4F12-98D83144542D}"/>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7605121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C572-A986-0551-E22B-CB54FC6E1E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3CD5FB-EF28-4391-20B4-B4D3A0A282F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A11295D1-DCAC-9526-2A45-9374362279EA}"/>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7254803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9E88E-6A71-2FC1-3139-4165A4D587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AC712B-F881-2DBE-02CC-AD8DBC77AB8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2E59B162-8179-A7FD-63EA-F6C69229537C}"/>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8700872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0D4C7-BD23-7BA9-0D4A-34CE8AB97D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973910-BF34-D078-0C3D-513C53C5314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310EF17-E730-9B26-4275-0F6A1A8ABDA9}"/>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7596568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02DF8-8B2C-99F5-289F-EDA4723952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EC3AE7-BBD9-52C2-D6B4-BCD5C3E37C2C}"/>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85506DD0-8520-95A6-B692-6E7673AB81A8}"/>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9918337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EAFE4-6AF4-09A4-C7E2-2500B6911D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B5921D-4002-7C8C-476C-3029A78F3E5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C2CC139-A585-2B25-28DB-FD89050A6006}"/>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613858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21C7D-CC0E-47A8-0974-F0EDE4AF82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622900-3549-13C4-76E3-FC58D555D96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4C9A4B00-E3DE-5CF9-B909-0889BC49B9B9}"/>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6097276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17DCC-1094-EEFE-2C8D-0BDA68065B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B4D75C-7D93-4416-1089-ACEABC751221}"/>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8B8207CB-0E8D-90E9-5240-0D3D7285203A}"/>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867516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F1FA5-D3E6-91B1-309D-1302EA075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C2B208-86F8-2AD2-6B9C-618867667A46}"/>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4FD9DD5D-26CB-3570-2C82-D44F74B448B1}"/>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2143208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78F1D-FF9D-8903-CF8B-19ABFA8220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E3E272-74FA-38F1-BC23-7829AB1E2D7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06D5DC26-F476-DD94-9095-3D81ED22B64D}"/>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7814644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89A4A-2A9E-EF8B-15D0-EA885DB2A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4FD67F-2455-6CA9-8C5F-94968A635F7D}"/>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919C9B6C-ADC1-0150-7D27-45429E3A719A}"/>
              </a:ext>
            </a:extLst>
          </p:cNvPr>
          <p:cNvSpPr>
            <a:spLocks noGrp="1"/>
          </p:cNvSpPr>
          <p:nvPr>
            <p:ph type="body" idx="1"/>
          </p:nvPr>
        </p:nvSpPr>
        <p:spPr>
          <a:xfrm>
            <a:off x="514350" y="4400550"/>
            <a:ext cx="4114800" cy="3600450"/>
          </a:xfrm>
          <a:prstGeom prst="rect">
            <a:avLst/>
          </a:prstGeom>
        </p:spPr>
        <p:txBody>
          <a:bodyPr/>
          <a:lstStyle/>
          <a:p>
            <a:pPr algn="r" rtl="1"/>
            <a:r>
              <a:rPr lang="en-US" dirty="0"/>
              <a:t> </a:t>
            </a:r>
          </a:p>
        </p:txBody>
      </p:sp>
    </p:spTree>
    <p:extLst>
      <p:ext uri="{BB962C8B-B14F-4D97-AF65-F5344CB8AC3E}">
        <p14:creationId xmlns:p14="http://schemas.microsoft.com/office/powerpoint/2010/main" val="2260522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B6C01-40F2-3D52-AD72-ED8D9DA598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975DC1-9058-5A3C-E444-7F4DA1DD316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8483B27-AB92-3FF0-D7A3-229CA99E6E38}"/>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0289995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BAC64-99F2-7E8E-1BB2-2AA47DBA2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790A1-5602-AFD7-C9F6-2504E9BC37E1}"/>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15B5BFAB-C3F1-CB5F-06FF-E271ADAA7FD2}"/>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20533404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A4487-6049-E796-E822-C95199B3FC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D4CF12-9896-7E4E-48F7-A512DD341AD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52DB914-9D14-1665-FC3A-094626FBC575}"/>
              </a:ext>
            </a:extLst>
          </p:cNvPr>
          <p:cNvSpPr>
            <a:spLocks noGrp="1"/>
          </p:cNvSpPr>
          <p:nvPr>
            <p:ph type="body" idx="1"/>
          </p:nvPr>
        </p:nvSpPr>
        <p:spPr>
          <a:xfrm>
            <a:off x="514350" y="4400550"/>
            <a:ext cx="4114800" cy="3600450"/>
          </a:xfrm>
          <a:prstGeom prst="rect">
            <a:avLst/>
          </a:prstGeom>
        </p:spPr>
        <p:txBody>
          <a:bodyPr/>
          <a:lstStyle/>
          <a:p>
            <a:r>
              <a:rPr lang="en-US" dirty="0"/>
              <a:t> </a:t>
            </a:r>
          </a:p>
        </p:txBody>
      </p:sp>
    </p:spTree>
    <p:extLst>
      <p:ext uri="{BB962C8B-B14F-4D97-AF65-F5344CB8AC3E}">
        <p14:creationId xmlns:p14="http://schemas.microsoft.com/office/powerpoint/2010/main" val="26572708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D1FD6-963E-C78D-F4D6-14BC95EC08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023EE2-1846-E4EC-4DE4-A60ED476F99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872F7BD-8EE9-11BE-09A0-AB92B05DF88C}"/>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32577092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C2017-91AA-E1BA-EA8A-ABAFBF6574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66351E-8886-5755-10C9-858533045BF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24278724-2859-98A4-9F13-B690A84EF39D}"/>
              </a:ext>
            </a:extLst>
          </p:cNvPr>
          <p:cNvSpPr>
            <a:spLocks noGrp="1"/>
          </p:cNvSpPr>
          <p:nvPr>
            <p:ph type="body" idx="1"/>
          </p:nvPr>
        </p:nvSpPr>
        <p:spPr>
          <a:xfrm>
            <a:off x="514350" y="4400550"/>
            <a:ext cx="4114800" cy="3600450"/>
          </a:xfrm>
          <a:prstGeom prst="rect">
            <a:avLst/>
          </a:prstGeom>
        </p:spPr>
        <p:txBody>
          <a:bodyPr/>
          <a:lstStyle/>
          <a:p>
            <a:pPr algn="r" rtl="1"/>
            <a:r>
              <a:rPr lang="en-US" dirty="0"/>
              <a:t> </a:t>
            </a:r>
          </a:p>
        </p:txBody>
      </p:sp>
    </p:spTree>
    <p:extLst>
      <p:ext uri="{BB962C8B-B14F-4D97-AF65-F5344CB8AC3E}">
        <p14:creationId xmlns:p14="http://schemas.microsoft.com/office/powerpoint/2010/main" val="26108552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A51C3-71CF-4B2F-2E82-110CD38FA1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7C064E-B393-1503-74E8-76E1A357873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1129B2FB-FA1E-B756-2BC3-188D8C11ED6F}"/>
              </a:ext>
            </a:extLst>
          </p:cNvPr>
          <p:cNvSpPr>
            <a:spLocks noGrp="1"/>
          </p:cNvSpPr>
          <p:nvPr>
            <p:ph type="body" idx="1"/>
          </p:nvPr>
        </p:nvSpPr>
        <p:spPr>
          <a:xfrm>
            <a:off x="514350" y="4400550"/>
            <a:ext cx="4114800" cy="3600450"/>
          </a:xfrm>
          <a:prstGeom prst="rect">
            <a:avLst/>
          </a:prstGeom>
        </p:spPr>
        <p:txBody>
          <a:bodyPr/>
          <a:lstStyle/>
          <a:p>
            <a:r>
              <a:rPr lang="en-US" dirty="0"/>
              <a:t> </a:t>
            </a:r>
          </a:p>
        </p:txBody>
      </p:sp>
    </p:spTree>
    <p:extLst>
      <p:ext uri="{BB962C8B-B14F-4D97-AF65-F5344CB8AC3E}">
        <p14:creationId xmlns:p14="http://schemas.microsoft.com/office/powerpoint/2010/main" val="16541944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7171F-2B83-8630-9217-AEC7CD940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F66E25-E2E8-E61A-D928-39B8BCEBF67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0228B67-8F2A-BD0B-2E2C-78847D062274}"/>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36179931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9E2FB-297F-F90D-3746-7558DFDEF8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5521B8-9577-521E-8380-081B3B38056D}"/>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22DE917-EF53-FEE7-3F8F-C80D5F9BA117}"/>
              </a:ext>
            </a:extLst>
          </p:cNvPr>
          <p:cNvSpPr>
            <a:spLocks noGrp="1"/>
          </p:cNvSpPr>
          <p:nvPr>
            <p:ph type="body" idx="1"/>
          </p:nvPr>
        </p:nvSpPr>
        <p:spPr>
          <a:xfrm>
            <a:off x="514350" y="4400550"/>
            <a:ext cx="4114800" cy="3600450"/>
          </a:xfrm>
          <a:prstGeom prst="rect">
            <a:avLst/>
          </a:prstGeom>
        </p:spPr>
        <p:txBody>
          <a:bodyPr/>
          <a:lstStyle/>
          <a:p>
            <a:pPr rtl="1"/>
            <a:r>
              <a:rPr lang="ar-SY" dirty="0"/>
              <a:t> </a:t>
            </a:r>
            <a:r>
              <a:rPr lang="ar-AE" dirty="0">
                <a:effectLst/>
              </a:rPr>
              <a:t>هذه المخاوف تنعكس بشكل محدد على إدارة المشاريع بطرق عملية.</a:t>
            </a:r>
            <a:endParaRPr lang="ar-AE" dirty="0"/>
          </a:p>
          <a:p>
            <a:pPr rtl="1"/>
            <a:r>
              <a:rPr lang="ar-AE" dirty="0">
                <a:effectLst/>
              </a:rPr>
              <a:t>جودة البيانات: مبدأ "القمامة تدخل، القمامة تخرج" ينطبق بقوة على إدارة المشاريع. إذا كانت البيانات التاريخية غير دقيقة أو غير مكتملة، ستكون التنبؤات والتحليلات مضللة. يجب تحديث البيانات وصيانتها باستمرار.</a:t>
            </a:r>
            <a:endParaRPr lang="ar-AE" dirty="0"/>
          </a:p>
          <a:p>
            <a:pPr rtl="1"/>
            <a:r>
              <a:rPr lang="ar-AE" dirty="0">
                <a:effectLst/>
              </a:rPr>
              <a:t>الثقة والاعتمادية: يتردد مديرو المشاريع في الاعتماد على توصيات الذكاء الاصطناعي في القرارات الحاسمة مثل تخصيص الميزانية أو تقييم المخاطر. الخوف من النتائج غير الدقيقة أو "الهلوسة" يجعل الاعتماد الكامل على هذه الأدوات مخاطرة.</a:t>
            </a:r>
            <a:endParaRPr lang="ar-AE" dirty="0"/>
          </a:p>
          <a:p>
            <a:pPr rtl="1"/>
            <a:r>
              <a:rPr lang="ar-AE" dirty="0">
                <a:effectLst/>
              </a:rPr>
              <a:t>فجوة المهارات والمقاومة الثقافية: دمج الذكاء الاصطناعي يتطلب مهارات جديدة قد لا تتوفر لدى الفريق. هناك أيضاً مقاومة طبيعية للتغيير والخوف من فقدان الوظائف بسبب الأتمتة.</a:t>
            </a:r>
            <a:endParaRPr lang="ar-AE" dirty="0"/>
          </a:p>
          <a:p>
            <a:pPr rtl="1"/>
            <a:r>
              <a:rPr lang="ar-AE" dirty="0">
                <a:effectLst/>
              </a:rPr>
              <a:t>التحديات الأخلاقية والمسؤولية: استخدام الخوارزميات لتتبع كفاءة الموظفين قد يُعتبر انتهاكاً للخصوصية. السؤال الأهم: من يتحمل المسؤولية عندما يتخذ الذكاء الاصطناعي قراراً يؤدي إلى فشل المشروع؟</a:t>
            </a:r>
            <a:endParaRPr lang="ar-AE" dirty="0"/>
          </a:p>
          <a:p>
            <a:endParaRPr lang="en-US" dirty="0"/>
          </a:p>
        </p:txBody>
      </p:sp>
    </p:spTree>
    <p:extLst>
      <p:ext uri="{BB962C8B-B14F-4D97-AF65-F5344CB8AC3E}">
        <p14:creationId xmlns:p14="http://schemas.microsoft.com/office/powerpoint/2010/main" val="9847047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E14ED-3DA8-1678-1ED1-AC4F17DA2D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F2483C-972D-7877-D459-61752F6711AA}"/>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A29C3A42-6AEC-5BC0-59E9-9E14FB57A6F8}"/>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166796946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CB244-CDE7-29EC-A06E-024108F861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7A4837-7865-FC64-98D7-85B9AEE669DF}"/>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A449E283-4A51-44F0-6229-A96E676796C1}"/>
              </a:ext>
            </a:extLst>
          </p:cNvPr>
          <p:cNvSpPr>
            <a:spLocks noGrp="1"/>
          </p:cNvSpPr>
          <p:nvPr>
            <p:ph type="body" idx="1"/>
          </p:nvPr>
        </p:nvSpPr>
        <p:spPr>
          <a:xfrm>
            <a:off x="514350" y="4400550"/>
            <a:ext cx="4114800" cy="3600450"/>
          </a:xfrm>
          <a:prstGeom prst="rect">
            <a:avLst/>
          </a:prstGeom>
        </p:spPr>
        <p:txBody>
          <a:bodyPr/>
          <a:lstStyle/>
          <a:p>
            <a:pPr algn="r" rtl="1"/>
            <a:r>
              <a:rPr lang="en-US" dirty="0"/>
              <a:t> </a:t>
            </a:r>
          </a:p>
        </p:txBody>
      </p:sp>
    </p:spTree>
    <p:extLst>
      <p:ext uri="{BB962C8B-B14F-4D97-AF65-F5344CB8AC3E}">
        <p14:creationId xmlns:p14="http://schemas.microsoft.com/office/powerpoint/2010/main" val="173009447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r>
              <a:rPr lang="en-US" sz="1200" b="1" i="0" u="none" strike="noStrike" kern="1200" baseline="0" dirty="0">
                <a:solidFill>
                  <a:schemeClr val="tx1"/>
                </a:solidFill>
                <a:latin typeface="+mn-lt"/>
                <a:ea typeface="+mn-ea"/>
                <a:cs typeface="+mn-cs"/>
              </a:rPr>
              <a:t> </a:t>
            </a:r>
            <a:endParaRPr lang="en-US" dirty="0"/>
          </a:p>
        </p:txBody>
      </p:sp>
    </p:spTree>
    <p:extLst>
      <p:ext uri="{BB962C8B-B14F-4D97-AF65-F5344CB8AC3E}">
        <p14:creationId xmlns:p14="http://schemas.microsoft.com/office/powerpoint/2010/main" val="859887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200642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971919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081296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74185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879842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8202149"/>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33779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45467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26754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996270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643312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447198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26292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5143499"/>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17989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r>
              <a:rPr lang="en-US"/>
              <a:t>Click icon to add picture</a:t>
            </a:r>
            <a:endParaRPr lang="id-ID"/>
          </a:p>
        </p:txBody>
      </p:sp>
    </p:spTree>
    <p:extLst>
      <p:ext uri="{BB962C8B-B14F-4D97-AF65-F5344CB8AC3E}">
        <p14:creationId xmlns:p14="http://schemas.microsoft.com/office/powerpoint/2010/main" val="99569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700087"/>
            <a:ext cx="3721610" cy="1871663"/>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9454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842963"/>
            <a:ext cx="7452360" cy="3457575"/>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8197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3/31/2026</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83490914"/>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 id="2147483666" r:id="rId15"/>
    <p:sldLayoutId id="2147483667" r:id="rId16"/>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1.emf"/></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2.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3.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4.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5.em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6.emf"/></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27.emf"/></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3.e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4.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35.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36.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38.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41.jpe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5.xml"/><Relationship Id="rId4" Type="http://schemas.openxmlformats.org/officeDocument/2006/relationships/image" Target="../media/image43.jfif"/></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5.xml"/><Relationship Id="rId1" Type="http://schemas.openxmlformats.org/officeDocument/2006/relationships/slideLayout" Target="../slideLayouts/slideLayout14.xml"/><Relationship Id="rId5" Type="http://schemas.openxmlformats.org/officeDocument/2006/relationships/image" Target="../media/image46.jpe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43544"/>
            <a:ext cx="9497814" cy="5290458"/>
          </a:xfrm>
          <a:prstGeom prst="rect">
            <a:avLst/>
          </a:prstGeom>
        </p:spPr>
      </p:pic>
      <p:sp>
        <p:nvSpPr>
          <p:cNvPr id="2" name="Rectangle: Single Corner Rounded 1"/>
          <p:cNvSpPr/>
          <p:nvPr/>
        </p:nvSpPr>
        <p:spPr>
          <a:xfrm flipV="1">
            <a:off x="36584" y="-32656"/>
            <a:ext cx="9143999" cy="43623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sp>
        <p:nvSpPr>
          <p:cNvPr id="9" name="TextBox 8"/>
          <p:cNvSpPr txBox="1"/>
          <p:nvPr/>
        </p:nvSpPr>
        <p:spPr>
          <a:xfrm>
            <a:off x="5532087" y="1635411"/>
            <a:ext cx="400231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MONITORING  </a:t>
            </a:r>
          </a:p>
        </p:txBody>
      </p:sp>
      <p:sp>
        <p:nvSpPr>
          <p:cNvPr id="10" name="Rectangle: Rounded Corners 9"/>
          <p:cNvSpPr/>
          <p:nvPr/>
        </p:nvSpPr>
        <p:spPr>
          <a:xfrm>
            <a:off x="4065051" y="2892437"/>
            <a:ext cx="2485512" cy="396875"/>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bg1"/>
                </a:solidFill>
                <a:latin typeface="Alexandria" charset="0"/>
                <a:cs typeface="Alexandria" charset="0"/>
              </a:rPr>
              <a:t>Lecture 10</a:t>
            </a:r>
          </a:p>
        </p:txBody>
      </p:sp>
      <p:sp>
        <p:nvSpPr>
          <p:cNvPr id="11" name="TextBox 10"/>
          <p:cNvSpPr txBox="1"/>
          <p:nvPr/>
        </p:nvSpPr>
        <p:spPr>
          <a:xfrm>
            <a:off x="5588136" y="2460849"/>
            <a:ext cx="2648342" cy="323165"/>
          </a:xfrm>
          <a:prstGeom prst="rect">
            <a:avLst/>
          </a:prstGeom>
          <a:noFill/>
        </p:spPr>
        <p:txBody>
          <a:bodyPr wrap="square" rtlCol="0">
            <a:spAutoFit/>
          </a:bodyPr>
          <a:lstStyle/>
          <a:p>
            <a:r>
              <a:rPr lang="en-US" sz="1500" dirty="0">
                <a:latin typeface="Alexandria" charset="0"/>
                <a:cs typeface="Alexandria" charset="0"/>
              </a:rPr>
              <a:t>PMG333</a:t>
            </a:r>
          </a:p>
        </p:txBody>
      </p:sp>
      <p:sp>
        <p:nvSpPr>
          <p:cNvPr id="12" name="TextBox 11"/>
          <p:cNvSpPr txBox="1"/>
          <p:nvPr/>
        </p:nvSpPr>
        <p:spPr>
          <a:xfrm>
            <a:off x="344389" y="4640655"/>
            <a:ext cx="4963418" cy="369332"/>
          </a:xfrm>
          <a:prstGeom prst="rect">
            <a:avLst/>
          </a:prstGeom>
          <a:noFill/>
        </p:spPr>
        <p:txBody>
          <a:bodyPr wrap="square" rtlCol="0">
            <a:spAutoFit/>
          </a:bodyPr>
          <a:lstStyle/>
          <a:p>
            <a:r>
              <a:rPr lang="en-US" b="1" dirty="0">
                <a:solidFill>
                  <a:srgbClr val="00B0F0"/>
                </a:solidFill>
                <a:latin typeface="Alexandria" charset="0"/>
                <a:cs typeface="Alexandria" charset="0"/>
              </a:rPr>
              <a:t>Dr. Bassel </a:t>
            </a:r>
            <a:r>
              <a:rPr lang="en-US" b="1" dirty="0" err="1">
                <a:solidFill>
                  <a:srgbClr val="00B0F0"/>
                </a:solidFill>
                <a:latin typeface="Alexandria" charset="0"/>
                <a:cs typeface="Alexandria" charset="0"/>
              </a:rPr>
              <a:t>alhassan</a:t>
            </a:r>
            <a:endParaRPr lang="en-US" b="1" dirty="0">
              <a:solidFill>
                <a:srgbClr val="00B0F0"/>
              </a:solidFill>
              <a:latin typeface="Alexandria" charset="0"/>
              <a:cs typeface="Alexandria" charset="0"/>
            </a:endParaRPr>
          </a:p>
        </p:txBody>
      </p:sp>
      <p:sp>
        <p:nvSpPr>
          <p:cNvPr id="13" name="TextBox 12"/>
          <p:cNvSpPr txBox="1"/>
          <p:nvPr/>
        </p:nvSpPr>
        <p:spPr>
          <a:xfrm>
            <a:off x="344390" y="4373226"/>
            <a:ext cx="3664847" cy="369332"/>
          </a:xfrm>
          <a:prstGeom prst="rect">
            <a:avLst/>
          </a:prstGeom>
          <a:noFill/>
        </p:spPr>
        <p:txBody>
          <a:bodyPr wrap="square" rtlCol="0">
            <a:spAutoFit/>
          </a:bodyPr>
          <a:lstStyle/>
          <a:p>
            <a:r>
              <a:rPr lang="en-US"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44843"/>
            <a:ext cx="1728856" cy="807257"/>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3817739" y="3186760"/>
            <a:ext cx="4787351" cy="840863"/>
          </a:xfrm>
          <a:prstGeom prst="rect">
            <a:avLst/>
          </a:prstGeom>
        </p:spPr>
        <p:txBody>
          <a:bodyPr lIns="205740" tIns="68580" rIns="137160" bIns="6858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1800" b="1" dirty="0">
              <a:latin typeface="+mn-lt"/>
              <a:cs typeface="Times New Roman" panose="02020603050405020304" pitchFamily="18" charset="0"/>
            </a:endParaRPr>
          </a:p>
          <a:p>
            <a:r>
              <a:rPr lang="en-US" sz="1800" b="1" dirty="0">
                <a:latin typeface="+mn-lt"/>
                <a:cs typeface="+mn-cs"/>
              </a:rPr>
              <a:t> AI in PROJECT MONITORING   </a:t>
            </a:r>
            <a:endParaRPr lang="ar-EG" sz="1800" b="1" dirty="0">
              <a:latin typeface="+mn-lt"/>
              <a:cs typeface="+mn-cs"/>
            </a:endParaRPr>
          </a:p>
        </p:txBody>
      </p:sp>
      <p:pic>
        <p:nvPicPr>
          <p:cNvPr id="27" name="Picture Placeholder 26">
            <a:extLst>
              <a:ext uri="{FF2B5EF4-FFF2-40B4-BE49-F238E27FC236}">
                <a16:creationId xmlns:a16="http://schemas.microsoft.com/office/drawing/2014/main" id="{9A21D400-EB0C-0311-6AC6-6F505C40C283}"/>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341" r="4341"/>
          <a:stretch>
            <a:fillRect/>
          </a:stretch>
        </p:blipFill>
        <p:spPr>
          <a:xfrm>
            <a:off x="2" y="1"/>
            <a:ext cx="6263173" cy="3833846"/>
          </a:xfr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5FF9E-E1A7-560C-E9EA-E4FF0805338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434111E-766F-9725-5661-7F3BFAFE8CC7}"/>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138D5F27-C1C4-E93E-F244-6DB633C568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5A47EE82-7625-F9B8-4293-1500841F49E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a:t>
            </a:fld>
            <a:endParaRPr lang="en-US" sz="1200" dirty="0">
              <a:solidFill>
                <a:srgbClr val="44546A"/>
              </a:solidFill>
            </a:endParaRPr>
          </a:p>
        </p:txBody>
      </p:sp>
      <p:sp>
        <p:nvSpPr>
          <p:cNvPr id="15" name="Rectangle 14">
            <a:extLst>
              <a:ext uri="{FF2B5EF4-FFF2-40B4-BE49-F238E27FC236}">
                <a16:creationId xmlns:a16="http://schemas.microsoft.com/office/drawing/2014/main" id="{A881D5C4-6BB0-C20B-9F71-CF83B604EDCB}"/>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AA9A902B-13AA-0BCE-8A1A-615BED862B31}"/>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4FED13B0-18F4-0BFE-65C8-CA01FAA3D7DE}"/>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35B770AF-9501-A619-32E0-B1464D19CCFD}"/>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B9DAF656-FFAE-958D-C751-C98B648B7D98}"/>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Lecture Contents </a:t>
            </a:r>
          </a:p>
          <a:p>
            <a:pPr rtl="1"/>
            <a:r>
              <a:rPr lang="en-US" b="1" dirty="0">
                <a:solidFill>
                  <a:srgbClr val="00B0F0"/>
                </a:solidFill>
                <a:cs typeface="+mj-cs"/>
              </a:rPr>
              <a:t> </a:t>
            </a:r>
            <a:endParaRPr lang="ar-EG" b="1" dirty="0">
              <a:solidFill>
                <a:srgbClr val="00B0F0"/>
              </a:solidFill>
              <a:cs typeface="+mj-cs"/>
            </a:endParaRPr>
          </a:p>
        </p:txBody>
      </p:sp>
      <p:pic>
        <p:nvPicPr>
          <p:cNvPr id="1026" name="Picture 2">
            <a:extLst>
              <a:ext uri="{FF2B5EF4-FFF2-40B4-BE49-F238E27FC236}">
                <a16:creationId xmlns:a16="http://schemas.microsoft.com/office/drawing/2014/main" id="{0ED3A104-3210-BA0D-7C0A-0220A20251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934" t="30967" r="17304" b="20297"/>
          <a:stretch>
            <a:fillRect/>
          </a:stretch>
        </p:blipFill>
        <p:spPr bwMode="auto">
          <a:xfrm>
            <a:off x="604155" y="1413134"/>
            <a:ext cx="7864931" cy="33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05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8B3AA-CA60-ED27-E233-F362348ABCF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6FC5E605-D597-2996-60D2-0CC13223292C}"/>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79E118C5-9ECC-1F1B-3E2A-5D25BEEBBD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50A841D2-D6AD-5C45-F389-0312B8FEDFA7}"/>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a:t>
            </a:fld>
            <a:endParaRPr lang="en-US" sz="1200" dirty="0">
              <a:solidFill>
                <a:srgbClr val="44546A"/>
              </a:solidFill>
            </a:endParaRPr>
          </a:p>
        </p:txBody>
      </p:sp>
      <p:sp>
        <p:nvSpPr>
          <p:cNvPr id="15" name="Rectangle 14">
            <a:extLst>
              <a:ext uri="{FF2B5EF4-FFF2-40B4-BE49-F238E27FC236}">
                <a16:creationId xmlns:a16="http://schemas.microsoft.com/office/drawing/2014/main" id="{06F67C80-411A-1C55-EBBB-8E86B3887171}"/>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88CF67DC-4944-FE4B-F645-AC38AE5FA95B}"/>
              </a:ext>
            </a:extLst>
          </p:cNvPr>
          <p:cNvGrpSpPr/>
          <p:nvPr/>
        </p:nvGrpSpPr>
        <p:grpSpPr>
          <a:xfrm>
            <a:off x="673025" y="366161"/>
            <a:ext cx="1053343" cy="807782"/>
            <a:chOff x="962436" y="359481"/>
            <a:chExt cx="1404457" cy="1077914"/>
          </a:xfrm>
        </p:grpSpPr>
        <p:sp>
          <p:nvSpPr>
            <p:cNvPr id="12" name="TextBox 11">
              <a:extLst>
                <a:ext uri="{FF2B5EF4-FFF2-40B4-BE49-F238E27FC236}">
                  <a16:creationId xmlns:a16="http://schemas.microsoft.com/office/drawing/2014/main" id="{012AB23E-0D5F-F60E-AC49-295B20CACD13}"/>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FA8C574A-8AC0-1D0D-D716-24AFF2A540A1}"/>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endParaRPr lang="en-US" sz="1050" b="1" dirty="0">
                <a:solidFill>
                  <a:schemeClr val="bg1"/>
                </a:solidFill>
                <a:cs typeface="Times New Roman" panose="02020603050405020304" pitchFamily="18" charset="0"/>
              </a:endParaRPr>
            </a:p>
          </p:txBody>
        </p:sp>
      </p:grpSp>
      <p:sp>
        <p:nvSpPr>
          <p:cNvPr id="2" name="TextBox 1">
            <a:extLst>
              <a:ext uri="{FF2B5EF4-FFF2-40B4-BE49-F238E27FC236}">
                <a16:creationId xmlns:a16="http://schemas.microsoft.com/office/drawing/2014/main" id="{0F0DD952-C8E2-50F2-5CDF-7EDAB8110422}"/>
              </a:ext>
            </a:extLst>
          </p:cNvPr>
          <p:cNvSpPr txBox="1"/>
          <p:nvPr/>
        </p:nvSpPr>
        <p:spPr>
          <a:xfrm>
            <a:off x="1997845" y="2289095"/>
            <a:ext cx="4974457" cy="1569660"/>
          </a:xfrm>
          <a:prstGeom prst="rect">
            <a:avLst/>
          </a:prstGeom>
          <a:solidFill>
            <a:schemeClr val="accent1">
              <a:lumMod val="60000"/>
              <a:lumOff val="40000"/>
            </a:schemeClr>
          </a:solidFill>
        </p:spPr>
        <p:txBody>
          <a:bodyPr wrap="square" rtlCol="0">
            <a:spAutoFit/>
          </a:bodyPr>
          <a:lstStyle/>
          <a:p>
            <a:pPr algn="ctr"/>
            <a:endParaRPr lang="en-US" sz="2400" b="1" dirty="0"/>
          </a:p>
          <a:p>
            <a:pPr algn="ctr"/>
            <a:r>
              <a:rPr lang="en-US" sz="2400" b="1" dirty="0"/>
              <a:t>Introduction to AI   </a:t>
            </a:r>
            <a:endParaRPr lang="en-US" sz="2400" dirty="0"/>
          </a:p>
          <a:p>
            <a:pPr algn="ctr"/>
            <a:br>
              <a:rPr lang="en-US" sz="2400" dirty="0"/>
            </a:br>
            <a:r>
              <a:rPr lang="en-US" sz="2400" dirty="0"/>
              <a:t> </a:t>
            </a:r>
          </a:p>
        </p:txBody>
      </p:sp>
      <p:sp>
        <p:nvSpPr>
          <p:cNvPr id="3" name="TextBox 2">
            <a:extLst>
              <a:ext uri="{FF2B5EF4-FFF2-40B4-BE49-F238E27FC236}">
                <a16:creationId xmlns:a16="http://schemas.microsoft.com/office/drawing/2014/main" id="{C5CCB6F2-54AD-F857-9AE7-941E6CAFC9A1}"/>
              </a:ext>
            </a:extLst>
          </p:cNvPr>
          <p:cNvSpPr txBox="1"/>
          <p:nvPr/>
        </p:nvSpPr>
        <p:spPr>
          <a:xfrm>
            <a:off x="2136403" y="2420607"/>
            <a:ext cx="4762500" cy="461665"/>
          </a:xfrm>
          <a:prstGeom prst="rect">
            <a:avLst/>
          </a:prstGeom>
          <a:noFill/>
        </p:spPr>
        <p:txBody>
          <a:bodyPr wrap="square" rtlCol="0">
            <a:spAutoFit/>
          </a:bodyPr>
          <a:lstStyle/>
          <a:p>
            <a:pPr algn="ctr"/>
            <a:r>
              <a:rPr lang="en-US" sz="2400" b="1" dirty="0"/>
              <a:t> </a:t>
            </a:r>
          </a:p>
        </p:txBody>
      </p:sp>
    </p:spTree>
    <p:extLst>
      <p:ext uri="{BB962C8B-B14F-4D97-AF65-F5344CB8AC3E}">
        <p14:creationId xmlns:p14="http://schemas.microsoft.com/office/powerpoint/2010/main" val="3149525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9F04F-7948-98E3-BE35-74410813FBF5}"/>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93C28370-01A7-F001-1078-4B96CA858970}"/>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1B5261C0-7D4D-A637-14F4-AC8013E018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020FA2BE-1447-AF5A-8AB6-270D45B6CE08}"/>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4</a:t>
            </a:fld>
            <a:endParaRPr lang="en-US" sz="1200" dirty="0">
              <a:solidFill>
                <a:srgbClr val="44546A"/>
              </a:solidFill>
            </a:endParaRPr>
          </a:p>
        </p:txBody>
      </p:sp>
      <p:sp>
        <p:nvSpPr>
          <p:cNvPr id="15" name="Rectangle 14">
            <a:extLst>
              <a:ext uri="{FF2B5EF4-FFF2-40B4-BE49-F238E27FC236}">
                <a16:creationId xmlns:a16="http://schemas.microsoft.com/office/drawing/2014/main" id="{DD7BBD14-C366-07D0-B590-3B111F30D3DA}"/>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1F403A57-3DE0-E542-04EE-1F9B10AE0753}"/>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1510976E-7AF2-63A3-8D75-E077B5FEF834}"/>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55A474E6-59F1-0BE3-F906-5991C4AC50CD}"/>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C0358C5F-0389-46FC-71EB-901F6C99B531}"/>
              </a:ext>
            </a:extLst>
          </p:cNvPr>
          <p:cNvSpPr txBox="1"/>
          <p:nvPr/>
        </p:nvSpPr>
        <p:spPr>
          <a:xfrm>
            <a:off x="1550199" y="624050"/>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The Journey of AI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8E5E02A1-389B-7B81-3CD1-989A30DBAB35}"/>
              </a:ext>
            </a:extLst>
          </p:cNvPr>
          <p:cNvPicPr>
            <a:picLocks noChangeAspect="1"/>
          </p:cNvPicPr>
          <p:nvPr/>
        </p:nvPicPr>
        <p:blipFill>
          <a:blip r:embed="rId4"/>
          <a:stretch>
            <a:fillRect/>
          </a:stretch>
        </p:blipFill>
        <p:spPr>
          <a:xfrm>
            <a:off x="604156" y="1405880"/>
            <a:ext cx="7864931" cy="3336089"/>
          </a:xfrm>
          <a:prstGeom prst="rect">
            <a:avLst/>
          </a:prstGeom>
        </p:spPr>
      </p:pic>
    </p:spTree>
    <p:extLst>
      <p:ext uri="{BB962C8B-B14F-4D97-AF65-F5344CB8AC3E}">
        <p14:creationId xmlns:p14="http://schemas.microsoft.com/office/powerpoint/2010/main" val="868587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2B440-A404-C6AD-2125-46A1BA6C4CC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F4A4172-7BD1-CBD4-352C-BC3BE0AFDE0A}"/>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22419C9C-B9E3-1B40-E67A-9938CA2286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9CB0C3D9-5BE8-F3A6-160D-49E9E0366388}"/>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5</a:t>
            </a:fld>
            <a:endParaRPr lang="en-US" sz="1200" dirty="0">
              <a:solidFill>
                <a:srgbClr val="44546A"/>
              </a:solidFill>
            </a:endParaRPr>
          </a:p>
        </p:txBody>
      </p:sp>
      <p:sp>
        <p:nvSpPr>
          <p:cNvPr id="15" name="Rectangle 14">
            <a:extLst>
              <a:ext uri="{FF2B5EF4-FFF2-40B4-BE49-F238E27FC236}">
                <a16:creationId xmlns:a16="http://schemas.microsoft.com/office/drawing/2014/main" id="{A5CA770C-2269-8391-6926-7D2808A55F1E}"/>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4B1880F9-B125-4B82-10DC-DE56A62CCCEF}"/>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AAC7E23E-1DBA-49F0-B7D4-E2D90B7083FD}"/>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3E70531-F3FE-9973-72BA-965678338A82}"/>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3C1238AF-F097-00D2-5A1F-DDA1C8ECEC7C}"/>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Early Beginnings  </a:t>
            </a:r>
          </a:p>
          <a:p>
            <a:pPr rtl="1"/>
            <a:r>
              <a:rPr lang="en-US" b="1" dirty="0">
                <a:solidFill>
                  <a:srgbClr val="00B0F0"/>
                </a:solidFill>
                <a:cs typeface="+mj-cs"/>
              </a:rPr>
              <a:t> </a:t>
            </a:r>
            <a:endParaRPr lang="ar-EG" b="1" dirty="0">
              <a:solidFill>
                <a:srgbClr val="00B0F0"/>
              </a:solidFill>
              <a:cs typeface="+mj-cs"/>
            </a:endParaRPr>
          </a:p>
        </p:txBody>
      </p:sp>
      <p:pic>
        <p:nvPicPr>
          <p:cNvPr id="4" name="Image 1" descr="preencoded.png">
            <a:extLst>
              <a:ext uri="{FF2B5EF4-FFF2-40B4-BE49-F238E27FC236}">
                <a16:creationId xmlns:a16="http://schemas.microsoft.com/office/drawing/2014/main" id="{2A0F3987-D1B7-6A1E-643F-99AECA09FA87}"/>
              </a:ext>
            </a:extLst>
          </p:cNvPr>
          <p:cNvPicPr>
            <a:picLocks noChangeAspect="1"/>
          </p:cNvPicPr>
          <p:nvPr/>
        </p:nvPicPr>
        <p:blipFill>
          <a:blip r:embed="rId4"/>
          <a:srcRect t="27703"/>
          <a:stretch>
            <a:fillRect/>
          </a:stretch>
        </p:blipFill>
        <p:spPr>
          <a:xfrm>
            <a:off x="673025" y="1322794"/>
            <a:ext cx="7796062" cy="3372606"/>
          </a:xfrm>
          <a:prstGeom prst="rect">
            <a:avLst/>
          </a:prstGeom>
        </p:spPr>
      </p:pic>
    </p:spTree>
    <p:extLst>
      <p:ext uri="{BB962C8B-B14F-4D97-AF65-F5344CB8AC3E}">
        <p14:creationId xmlns:p14="http://schemas.microsoft.com/office/powerpoint/2010/main" val="1126209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867D1-CE9A-5BE7-A1BE-A909C7D9D17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FC560D4D-5A0D-C681-D9AE-94D64C515351}"/>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E846EE0C-598A-0FD1-4107-E2D2711CB8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A533EC89-F6F6-A71B-F1CB-53B00318EECB}"/>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6</a:t>
            </a:fld>
            <a:endParaRPr lang="en-US" sz="1200" dirty="0">
              <a:solidFill>
                <a:srgbClr val="44546A"/>
              </a:solidFill>
            </a:endParaRPr>
          </a:p>
        </p:txBody>
      </p:sp>
      <p:sp>
        <p:nvSpPr>
          <p:cNvPr id="15" name="Rectangle 14">
            <a:extLst>
              <a:ext uri="{FF2B5EF4-FFF2-40B4-BE49-F238E27FC236}">
                <a16:creationId xmlns:a16="http://schemas.microsoft.com/office/drawing/2014/main" id="{29025AD9-DC2C-19C8-5122-29C2FF90BB13}"/>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1CF699B3-4AEF-8695-5A4D-61B7230426A4}"/>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A8B6C66C-1112-BCBD-ABAE-CB20A2E3B009}"/>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6084C845-389D-A165-620B-3E96496AA99F}"/>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5E5DD5F2-5895-A564-CCD8-238FDCC683EB}"/>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Lecture contents  </a:t>
            </a:r>
          </a:p>
          <a:p>
            <a:pPr rtl="1"/>
            <a:r>
              <a:rPr lang="en-US" b="1" dirty="0">
                <a:solidFill>
                  <a:srgbClr val="00B0F0"/>
                </a:solidFill>
                <a:cs typeface="+mj-cs"/>
              </a:rPr>
              <a:t> </a:t>
            </a:r>
            <a:endParaRPr lang="ar-EG" b="1" dirty="0">
              <a:solidFill>
                <a:srgbClr val="00B0F0"/>
              </a:solidFill>
              <a:cs typeface="+mj-cs"/>
            </a:endParaRPr>
          </a:p>
        </p:txBody>
      </p:sp>
      <p:pic>
        <p:nvPicPr>
          <p:cNvPr id="2" name="Picture 1">
            <a:extLst>
              <a:ext uri="{FF2B5EF4-FFF2-40B4-BE49-F238E27FC236}">
                <a16:creationId xmlns:a16="http://schemas.microsoft.com/office/drawing/2014/main" id="{43750947-3EFA-CA44-6268-EF2363356D4B}"/>
              </a:ext>
            </a:extLst>
          </p:cNvPr>
          <p:cNvPicPr>
            <a:picLocks noChangeAspect="1"/>
          </p:cNvPicPr>
          <p:nvPr/>
        </p:nvPicPr>
        <p:blipFill>
          <a:blip r:embed="rId4"/>
          <a:stretch>
            <a:fillRect/>
          </a:stretch>
        </p:blipFill>
        <p:spPr>
          <a:xfrm>
            <a:off x="604156" y="1354463"/>
            <a:ext cx="7864931" cy="3387846"/>
          </a:xfrm>
          <a:prstGeom prst="rect">
            <a:avLst/>
          </a:prstGeom>
        </p:spPr>
      </p:pic>
    </p:spTree>
    <p:extLst>
      <p:ext uri="{BB962C8B-B14F-4D97-AF65-F5344CB8AC3E}">
        <p14:creationId xmlns:p14="http://schemas.microsoft.com/office/powerpoint/2010/main" val="3066001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744D8-51CF-1E65-11A9-13C206162E2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1A3C3B4-55A6-2BC1-CD61-A7EAB22ED30F}"/>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651E630E-A41D-1BD3-CB25-5638D6FFC3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D484E2C9-6719-4A7D-F10D-5A970BE8C0C0}"/>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7</a:t>
            </a:fld>
            <a:endParaRPr lang="en-US" sz="1200" dirty="0">
              <a:solidFill>
                <a:srgbClr val="44546A"/>
              </a:solidFill>
            </a:endParaRPr>
          </a:p>
        </p:txBody>
      </p:sp>
      <p:sp>
        <p:nvSpPr>
          <p:cNvPr id="15" name="Rectangle 14">
            <a:extLst>
              <a:ext uri="{FF2B5EF4-FFF2-40B4-BE49-F238E27FC236}">
                <a16:creationId xmlns:a16="http://schemas.microsoft.com/office/drawing/2014/main" id="{CA9A0EEF-3D0D-A062-AE5F-2C3E4D7B676E}"/>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C415918D-63B2-BB91-47CA-F866B693F1FE}"/>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8E5AFBAD-84C3-BE4C-7D2A-6E3029183CFA}"/>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4943254-FBC8-A7AF-0929-AED9A37A0841}"/>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00F58DC7-E6EA-BB28-B9C3-CE83155D61E0}"/>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rPr>
              <a:t>El </a:t>
            </a:r>
            <a:r>
              <a:rPr lang="en-US" b="1" dirty="0" err="1">
                <a:solidFill>
                  <a:srgbClr val="00B0F0"/>
                </a:solidFill>
              </a:rPr>
              <a:t>Ajedrecista</a:t>
            </a:r>
            <a:r>
              <a:rPr lang="en-US" b="1" dirty="0">
                <a:solidFill>
                  <a:srgbClr val="00B0F0"/>
                </a:solidFill>
                <a:cs typeface="Alexandria" charset="0"/>
              </a:rPr>
              <a:t>  </a:t>
            </a:r>
          </a:p>
          <a:p>
            <a:pPr rtl="1"/>
            <a:r>
              <a:rPr lang="en-US" b="1" dirty="0">
                <a:solidFill>
                  <a:srgbClr val="00B0F0"/>
                </a:solidFill>
                <a:cs typeface="+mj-cs"/>
              </a:rPr>
              <a:t> </a:t>
            </a:r>
            <a:endParaRPr lang="ar-EG" b="1" dirty="0">
              <a:solidFill>
                <a:srgbClr val="00B0F0"/>
              </a:solidFill>
              <a:cs typeface="+mj-cs"/>
            </a:endParaRPr>
          </a:p>
        </p:txBody>
      </p:sp>
      <p:pic>
        <p:nvPicPr>
          <p:cNvPr id="1026" name="Picture 2">
            <a:extLst>
              <a:ext uri="{FF2B5EF4-FFF2-40B4-BE49-F238E27FC236}">
                <a16:creationId xmlns:a16="http://schemas.microsoft.com/office/drawing/2014/main" id="{A617D8AD-4100-2C1E-BD39-F15BF32DC6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156" y="1354462"/>
            <a:ext cx="7751568" cy="335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110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EBDFE-8562-5497-D402-21688A73FF0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4CA6902-F50F-E088-E352-BF27A6DBEFE0}"/>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13603EA3-0FCC-7DA7-ADCF-818B33CA29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344793E7-9B58-C7CE-3A4A-FEE0FC8BDF40}"/>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8</a:t>
            </a:fld>
            <a:endParaRPr lang="en-US" sz="1200" dirty="0">
              <a:solidFill>
                <a:srgbClr val="44546A"/>
              </a:solidFill>
            </a:endParaRPr>
          </a:p>
        </p:txBody>
      </p:sp>
      <p:sp>
        <p:nvSpPr>
          <p:cNvPr id="15" name="Rectangle 14">
            <a:extLst>
              <a:ext uri="{FF2B5EF4-FFF2-40B4-BE49-F238E27FC236}">
                <a16:creationId xmlns:a16="http://schemas.microsoft.com/office/drawing/2014/main" id="{002C7F8F-6B2F-586F-3F2E-8E3C4D9AD1AC}"/>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D49B754B-2000-6737-5ADB-DDDC65587E36}"/>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580CD4A2-2BC8-14D0-478D-8B2EC3889627}"/>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09FFA632-5A4C-C57D-C0F4-6C865EE65473}"/>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8EFAA380-75D7-C57C-BA28-7B0557D06C5E}"/>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Founding the field   </a:t>
            </a:r>
          </a:p>
          <a:p>
            <a:pPr rtl="1"/>
            <a:r>
              <a:rPr lang="en-US" b="1" dirty="0">
                <a:solidFill>
                  <a:srgbClr val="00B0F0"/>
                </a:solidFill>
                <a:cs typeface="+mj-cs"/>
              </a:rPr>
              <a:t> </a:t>
            </a:r>
            <a:endParaRPr lang="ar-EG" b="1" dirty="0">
              <a:solidFill>
                <a:srgbClr val="00B0F0"/>
              </a:solidFill>
              <a:cs typeface="+mj-cs"/>
            </a:endParaRPr>
          </a:p>
        </p:txBody>
      </p:sp>
      <p:pic>
        <p:nvPicPr>
          <p:cNvPr id="4" name="Image 1" descr="preencoded.png">
            <a:extLst>
              <a:ext uri="{FF2B5EF4-FFF2-40B4-BE49-F238E27FC236}">
                <a16:creationId xmlns:a16="http://schemas.microsoft.com/office/drawing/2014/main" id="{4FFC87B2-7087-09F0-C13D-2DFB6B982BB5}"/>
              </a:ext>
            </a:extLst>
          </p:cNvPr>
          <p:cNvPicPr>
            <a:picLocks noChangeAspect="1"/>
          </p:cNvPicPr>
          <p:nvPr/>
        </p:nvPicPr>
        <p:blipFill>
          <a:blip r:embed="rId4"/>
          <a:srcRect t="25813" r="5450" b="19708"/>
          <a:stretch>
            <a:fillRect/>
          </a:stretch>
        </p:blipFill>
        <p:spPr>
          <a:xfrm>
            <a:off x="604155" y="1506825"/>
            <a:ext cx="7720037" cy="3089995"/>
          </a:xfrm>
          <a:prstGeom prst="rect">
            <a:avLst/>
          </a:prstGeom>
        </p:spPr>
      </p:pic>
    </p:spTree>
    <p:extLst>
      <p:ext uri="{BB962C8B-B14F-4D97-AF65-F5344CB8AC3E}">
        <p14:creationId xmlns:p14="http://schemas.microsoft.com/office/powerpoint/2010/main" val="3886749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5D0B6-AA85-2B93-1B52-7C121ECA2D8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9E5F5CD6-4761-64A5-9F38-6345EA2CA680}"/>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2A4F63EE-7DA6-D541-E15F-FA90B98AFA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984F3FF6-8987-9F56-CF4A-AD1B88C4511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9</a:t>
            </a:fld>
            <a:endParaRPr lang="en-US" sz="1200" dirty="0">
              <a:solidFill>
                <a:srgbClr val="44546A"/>
              </a:solidFill>
            </a:endParaRPr>
          </a:p>
        </p:txBody>
      </p:sp>
      <p:sp>
        <p:nvSpPr>
          <p:cNvPr id="15" name="Rectangle 14">
            <a:extLst>
              <a:ext uri="{FF2B5EF4-FFF2-40B4-BE49-F238E27FC236}">
                <a16:creationId xmlns:a16="http://schemas.microsoft.com/office/drawing/2014/main" id="{F4E01ADD-FEB8-0FC8-2645-7404AAF6357D}"/>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4EB4D807-37A8-5505-6E70-CDEDAE8FE895}"/>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934B229A-8D3A-2410-DD0C-8A72548883A8}"/>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E6638147-BDE6-1BC1-A702-6C9B391B8A6E}"/>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B81E9406-933A-D252-8320-6B20627DCD1A}"/>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SNARC  </a:t>
            </a:r>
          </a:p>
          <a:p>
            <a:pPr rtl="1"/>
            <a:r>
              <a:rPr lang="en-US" b="1" dirty="0">
                <a:solidFill>
                  <a:srgbClr val="00B0F0"/>
                </a:solidFill>
                <a:cs typeface="+mj-cs"/>
              </a:rPr>
              <a:t> </a:t>
            </a:r>
            <a:endParaRPr lang="ar-EG" b="1" dirty="0">
              <a:solidFill>
                <a:srgbClr val="00B0F0"/>
              </a:solidFill>
              <a:cs typeface="+mj-cs"/>
            </a:endParaRPr>
          </a:p>
        </p:txBody>
      </p:sp>
      <p:pic>
        <p:nvPicPr>
          <p:cNvPr id="3074" name="Picture 2" descr="Хиймэл оюун ухаан болон Хөөрхөн охины тууль">
            <a:extLst>
              <a:ext uri="{FF2B5EF4-FFF2-40B4-BE49-F238E27FC236}">
                <a16:creationId xmlns:a16="http://schemas.microsoft.com/office/drawing/2014/main" id="{CBEB4968-9D7F-78D1-D385-1DD405B4E8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156" y="1448152"/>
            <a:ext cx="7864931" cy="3328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427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B6C99-296A-4B72-8822-F445DB63F49A}"/>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6C9F48C-4A7B-1BF9-1F63-04544491DBC3}"/>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5CC9470A-C68E-7A1A-B49E-B2B4533BED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E2FE8938-2CD2-16A6-D628-2D70A8BE7994}"/>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10</a:t>
            </a:fld>
            <a:endParaRPr lang="en-US" sz="1200" dirty="0">
              <a:solidFill>
                <a:srgbClr val="44546A"/>
              </a:solidFill>
            </a:endParaRPr>
          </a:p>
        </p:txBody>
      </p:sp>
      <p:sp>
        <p:nvSpPr>
          <p:cNvPr id="15" name="Rectangle 14">
            <a:extLst>
              <a:ext uri="{FF2B5EF4-FFF2-40B4-BE49-F238E27FC236}">
                <a16:creationId xmlns:a16="http://schemas.microsoft.com/office/drawing/2014/main" id="{DC6E3164-555D-C0BF-418A-D7D8FF8DA5F4}"/>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A00DB73E-BDF8-0E5B-02EF-D5802335C598}"/>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DA31D262-10AC-8DAD-9980-B232BD3A369A}"/>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1A12AC80-A91F-70AC-547E-62159644D2E0}"/>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5AC92858-5A87-3B0F-F992-38CCE7DE883C}"/>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The AI Winter </a:t>
            </a:r>
          </a:p>
          <a:p>
            <a:pPr rtl="1"/>
            <a:r>
              <a:rPr lang="en-US" b="1" dirty="0">
                <a:solidFill>
                  <a:srgbClr val="00B0F0"/>
                </a:solidFill>
                <a:cs typeface="+mj-cs"/>
              </a:rPr>
              <a:t> </a:t>
            </a:r>
            <a:endParaRPr lang="ar-EG" b="1" dirty="0">
              <a:solidFill>
                <a:srgbClr val="00B0F0"/>
              </a:solidFill>
              <a:cs typeface="+mj-cs"/>
            </a:endParaRPr>
          </a:p>
        </p:txBody>
      </p:sp>
      <p:pic>
        <p:nvPicPr>
          <p:cNvPr id="4" name="Image 1" descr="preencoded.png">
            <a:extLst>
              <a:ext uri="{FF2B5EF4-FFF2-40B4-BE49-F238E27FC236}">
                <a16:creationId xmlns:a16="http://schemas.microsoft.com/office/drawing/2014/main" id="{8F09EC8D-BA7C-A5D2-5EBF-D60396C0A550}"/>
              </a:ext>
            </a:extLst>
          </p:cNvPr>
          <p:cNvPicPr>
            <a:picLocks noChangeAspect="1"/>
          </p:cNvPicPr>
          <p:nvPr/>
        </p:nvPicPr>
        <p:blipFill>
          <a:blip r:embed="rId4"/>
          <a:stretch>
            <a:fillRect/>
          </a:stretch>
        </p:blipFill>
        <p:spPr>
          <a:xfrm>
            <a:off x="604156" y="1397171"/>
            <a:ext cx="7735803" cy="3345137"/>
          </a:xfrm>
          <a:prstGeom prst="rect">
            <a:avLst/>
          </a:prstGeom>
        </p:spPr>
      </p:pic>
    </p:spTree>
    <p:extLst>
      <p:ext uri="{BB962C8B-B14F-4D97-AF65-F5344CB8AC3E}">
        <p14:creationId xmlns:p14="http://schemas.microsoft.com/office/powerpoint/2010/main" val="1499337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B249C-82A3-F3EA-908D-8EEDD4FA60C0}"/>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5A8E72D-2235-6023-F186-11F37BD0DCAE}"/>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5543C10F-48DC-2B99-8ADB-1CE3EF3A20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7D6A81C2-6763-D3D9-2CB5-7B987F39446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11</a:t>
            </a:fld>
            <a:endParaRPr lang="en-US" sz="1200" dirty="0">
              <a:solidFill>
                <a:srgbClr val="44546A"/>
              </a:solidFill>
            </a:endParaRPr>
          </a:p>
        </p:txBody>
      </p:sp>
      <p:sp>
        <p:nvSpPr>
          <p:cNvPr id="15" name="Rectangle 14">
            <a:extLst>
              <a:ext uri="{FF2B5EF4-FFF2-40B4-BE49-F238E27FC236}">
                <a16:creationId xmlns:a16="http://schemas.microsoft.com/office/drawing/2014/main" id="{38072262-E91F-EC6A-C132-40AB7A5DB45F}"/>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8C38D8DD-B4CA-E64D-5534-1B190A6430AB}"/>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934A1165-A5BE-A9D6-6436-D3993CCB46FA}"/>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1CFA293F-1BA3-117E-B255-8827512BB3D9}"/>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5DEFD102-FE13-4AEC-F4E6-D016F5D6D8DE}"/>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Data Computing &amp; Deep Learning  </a:t>
            </a:r>
          </a:p>
          <a:p>
            <a:pPr rtl="1"/>
            <a:r>
              <a:rPr lang="en-US" b="1" dirty="0">
                <a:solidFill>
                  <a:srgbClr val="00B0F0"/>
                </a:solidFill>
                <a:cs typeface="+mj-cs"/>
              </a:rPr>
              <a:t> </a:t>
            </a:r>
            <a:endParaRPr lang="ar-EG" b="1" dirty="0">
              <a:solidFill>
                <a:srgbClr val="00B0F0"/>
              </a:solidFill>
              <a:cs typeface="+mj-cs"/>
            </a:endParaRPr>
          </a:p>
        </p:txBody>
      </p:sp>
      <p:pic>
        <p:nvPicPr>
          <p:cNvPr id="4" name="Image 1" descr="preencoded.png">
            <a:extLst>
              <a:ext uri="{FF2B5EF4-FFF2-40B4-BE49-F238E27FC236}">
                <a16:creationId xmlns:a16="http://schemas.microsoft.com/office/drawing/2014/main" id="{7968156F-31D6-3B96-F323-ADBFC59283F7}"/>
              </a:ext>
            </a:extLst>
          </p:cNvPr>
          <p:cNvPicPr>
            <a:picLocks noChangeAspect="1"/>
          </p:cNvPicPr>
          <p:nvPr/>
        </p:nvPicPr>
        <p:blipFill>
          <a:blip r:embed="rId4"/>
          <a:stretch>
            <a:fillRect/>
          </a:stretch>
        </p:blipFill>
        <p:spPr>
          <a:xfrm>
            <a:off x="604156" y="1413134"/>
            <a:ext cx="7864931" cy="3329174"/>
          </a:xfrm>
          <a:prstGeom prst="rect">
            <a:avLst/>
          </a:prstGeom>
        </p:spPr>
      </p:pic>
    </p:spTree>
    <p:extLst>
      <p:ext uri="{BB962C8B-B14F-4D97-AF65-F5344CB8AC3E}">
        <p14:creationId xmlns:p14="http://schemas.microsoft.com/office/powerpoint/2010/main" val="3854895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3AF07-FF6D-86DE-FB7A-1B14ED8E49B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6E66BBDE-EA91-99B5-2817-5F1C92A9FE0C}"/>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C7B8D60E-8BA3-04F2-EDCC-1895CC2E11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182DCC3F-6883-2E57-C986-AD0B430A38AD}"/>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12</a:t>
            </a:fld>
            <a:endParaRPr lang="en-US" sz="1200" dirty="0">
              <a:solidFill>
                <a:srgbClr val="44546A"/>
              </a:solidFill>
            </a:endParaRPr>
          </a:p>
        </p:txBody>
      </p:sp>
      <p:sp>
        <p:nvSpPr>
          <p:cNvPr id="15" name="Rectangle 14">
            <a:extLst>
              <a:ext uri="{FF2B5EF4-FFF2-40B4-BE49-F238E27FC236}">
                <a16:creationId xmlns:a16="http://schemas.microsoft.com/office/drawing/2014/main" id="{D8347F29-4577-9A10-75A2-613444402F4E}"/>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00C9F598-F1BB-9EA7-EDDB-D569DECCE869}"/>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B76E742B-1711-E2B2-336C-1A871FEA01BB}"/>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59CEB322-A6A5-85E1-1071-7BBF92143A95}"/>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082C0F32-147C-35D0-1574-F2B1611D883C}"/>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Large Language Models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2B25CB0A-DD8A-03C9-F974-EA85B6A7184A}"/>
              </a:ext>
            </a:extLst>
          </p:cNvPr>
          <p:cNvPicPr>
            <a:picLocks noChangeAspect="1"/>
          </p:cNvPicPr>
          <p:nvPr/>
        </p:nvPicPr>
        <p:blipFill>
          <a:blip r:embed="rId4"/>
          <a:stretch>
            <a:fillRect/>
          </a:stretch>
        </p:blipFill>
        <p:spPr>
          <a:xfrm>
            <a:off x="673025" y="1334554"/>
            <a:ext cx="7796062" cy="3423717"/>
          </a:xfrm>
          <a:prstGeom prst="rect">
            <a:avLst/>
          </a:prstGeom>
        </p:spPr>
      </p:pic>
    </p:spTree>
    <p:extLst>
      <p:ext uri="{BB962C8B-B14F-4D97-AF65-F5344CB8AC3E}">
        <p14:creationId xmlns:p14="http://schemas.microsoft.com/office/powerpoint/2010/main" val="4048069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541A4-8B13-B4DB-EE63-0681D383EB98}"/>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EDE6DF96-22E8-255A-7921-25CAC3E47EB6}"/>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4B44BAAA-5DBF-8F88-483F-B57F2D2ABF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3EDB8B0A-7776-4F7C-0680-CC03078E5FCF}"/>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13</a:t>
            </a:fld>
            <a:endParaRPr lang="en-US" sz="1200" dirty="0">
              <a:solidFill>
                <a:srgbClr val="44546A"/>
              </a:solidFill>
            </a:endParaRPr>
          </a:p>
        </p:txBody>
      </p:sp>
      <p:sp>
        <p:nvSpPr>
          <p:cNvPr id="15" name="Rectangle 14">
            <a:extLst>
              <a:ext uri="{FF2B5EF4-FFF2-40B4-BE49-F238E27FC236}">
                <a16:creationId xmlns:a16="http://schemas.microsoft.com/office/drawing/2014/main" id="{AC0EE8C6-1B00-9E67-37D6-5AD0411C3093}"/>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910607E3-576D-B39F-9817-CC39BBA4FE45}"/>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A96FF180-5952-7D0E-34C7-0B6DDA2BFD6F}"/>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9180C92-59C4-5BDF-E65E-E3200EABCC32}"/>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95B15B4E-30D5-BC8A-B3E3-B94AF53FAA44}"/>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Facts about AI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3C44C3F6-BD89-DA10-C4E4-4A60924B361A}"/>
              </a:ext>
            </a:extLst>
          </p:cNvPr>
          <p:cNvPicPr>
            <a:picLocks noChangeAspect="1"/>
          </p:cNvPicPr>
          <p:nvPr/>
        </p:nvPicPr>
        <p:blipFill>
          <a:blip r:embed="rId4"/>
          <a:srcRect l="4897" r="4752" b="6407"/>
          <a:stretch>
            <a:fillRect/>
          </a:stretch>
        </p:blipFill>
        <p:spPr>
          <a:xfrm>
            <a:off x="673025" y="1378491"/>
            <a:ext cx="7796061" cy="3351377"/>
          </a:xfrm>
          <a:prstGeom prst="rect">
            <a:avLst/>
          </a:prstGeom>
        </p:spPr>
      </p:pic>
    </p:spTree>
    <p:extLst>
      <p:ext uri="{BB962C8B-B14F-4D97-AF65-F5344CB8AC3E}">
        <p14:creationId xmlns:p14="http://schemas.microsoft.com/office/powerpoint/2010/main" val="3721211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8481B-F9A1-BB4C-5E58-EAAF7804922A}"/>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32AF22C8-0E9B-C923-50DC-8C265AC15C3B}"/>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657B5069-E2DA-096A-4184-11924D9144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15DF901D-76A1-D7DD-E36D-B533F29C03B8}"/>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14</a:t>
            </a:fld>
            <a:endParaRPr lang="en-US" sz="1200" dirty="0">
              <a:solidFill>
                <a:srgbClr val="44546A"/>
              </a:solidFill>
            </a:endParaRPr>
          </a:p>
        </p:txBody>
      </p:sp>
      <p:sp>
        <p:nvSpPr>
          <p:cNvPr id="15" name="Rectangle 14">
            <a:extLst>
              <a:ext uri="{FF2B5EF4-FFF2-40B4-BE49-F238E27FC236}">
                <a16:creationId xmlns:a16="http://schemas.microsoft.com/office/drawing/2014/main" id="{A4F49918-0EE9-D6AC-0E3F-6170585F3380}"/>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9774820C-8637-62AE-F8AF-BEE318C30981}"/>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47155719-BBAE-35C9-EA6E-9D8280B2DFDA}"/>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5D64EE39-83AD-47C5-EB68-5ED3825DC3D2}"/>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44399CA8-20FF-8A28-B80A-E862992BD8EA}"/>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in Project Monitoring   </a:t>
            </a:r>
          </a:p>
          <a:p>
            <a:pPr rtl="1"/>
            <a:r>
              <a:rPr lang="en-US" b="1" dirty="0">
                <a:solidFill>
                  <a:srgbClr val="00B0F0"/>
                </a:solidFill>
                <a:cs typeface="+mj-cs"/>
              </a:rPr>
              <a:t> </a:t>
            </a:r>
            <a:endParaRPr lang="ar-EG" b="1" dirty="0">
              <a:solidFill>
                <a:srgbClr val="00B0F0"/>
              </a:solidFill>
              <a:cs typeface="+mj-cs"/>
            </a:endParaRPr>
          </a:p>
        </p:txBody>
      </p:sp>
      <p:pic>
        <p:nvPicPr>
          <p:cNvPr id="4" name="Image 1" descr="preencoded.png">
            <a:extLst>
              <a:ext uri="{FF2B5EF4-FFF2-40B4-BE49-F238E27FC236}">
                <a16:creationId xmlns:a16="http://schemas.microsoft.com/office/drawing/2014/main" id="{D7A452AA-C9E3-969F-2E5B-D917E3D17EDF}"/>
              </a:ext>
            </a:extLst>
          </p:cNvPr>
          <p:cNvPicPr>
            <a:picLocks noChangeAspect="1"/>
          </p:cNvPicPr>
          <p:nvPr/>
        </p:nvPicPr>
        <p:blipFill>
          <a:blip r:embed="rId4"/>
          <a:srcRect l="6551" t="17875" r="4850" b="11239"/>
          <a:stretch>
            <a:fillRect/>
          </a:stretch>
        </p:blipFill>
        <p:spPr>
          <a:xfrm>
            <a:off x="708730" y="1437164"/>
            <a:ext cx="7568167" cy="3305144"/>
          </a:xfrm>
          <a:prstGeom prst="rect">
            <a:avLst/>
          </a:prstGeom>
        </p:spPr>
      </p:pic>
    </p:spTree>
    <p:extLst>
      <p:ext uri="{BB962C8B-B14F-4D97-AF65-F5344CB8AC3E}">
        <p14:creationId xmlns:p14="http://schemas.microsoft.com/office/powerpoint/2010/main" val="3789497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F2DA3-0733-BE76-5E2A-575FD698F41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FED8CA0-590E-27A3-266B-6E05DBAF371E}"/>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A7664287-F7C4-2CF7-6022-0FF20C70CA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007258F7-3372-9F1E-3FD4-E347C2B61F5B}"/>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15</a:t>
            </a:fld>
            <a:endParaRPr lang="en-US" sz="1200" dirty="0">
              <a:solidFill>
                <a:srgbClr val="44546A"/>
              </a:solidFill>
            </a:endParaRPr>
          </a:p>
        </p:txBody>
      </p:sp>
      <p:sp>
        <p:nvSpPr>
          <p:cNvPr id="15" name="Rectangle 14">
            <a:extLst>
              <a:ext uri="{FF2B5EF4-FFF2-40B4-BE49-F238E27FC236}">
                <a16:creationId xmlns:a16="http://schemas.microsoft.com/office/drawing/2014/main" id="{81D0DFE9-B02F-1D1A-E922-A79818BE5DF3}"/>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CA70FD22-17D2-8B6C-858B-CC6E7EF49AED}"/>
              </a:ext>
            </a:extLst>
          </p:cNvPr>
          <p:cNvGrpSpPr/>
          <p:nvPr/>
        </p:nvGrpSpPr>
        <p:grpSpPr>
          <a:xfrm>
            <a:off x="673025" y="366161"/>
            <a:ext cx="1053343" cy="807782"/>
            <a:chOff x="962436" y="359481"/>
            <a:chExt cx="1404457" cy="1077914"/>
          </a:xfrm>
        </p:grpSpPr>
        <p:sp>
          <p:nvSpPr>
            <p:cNvPr id="12" name="TextBox 11">
              <a:extLst>
                <a:ext uri="{FF2B5EF4-FFF2-40B4-BE49-F238E27FC236}">
                  <a16:creationId xmlns:a16="http://schemas.microsoft.com/office/drawing/2014/main" id="{B5F13122-5BB1-6C53-BD66-36C282675DC0}"/>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957EAEFB-DBB3-8C5F-11E7-66A8978DE7D1}"/>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09</a:t>
              </a:r>
              <a:endParaRPr lang="en-US" sz="1050" b="1" dirty="0">
                <a:solidFill>
                  <a:schemeClr val="bg1"/>
                </a:solidFill>
                <a:cs typeface="Times New Roman" panose="02020603050405020304" pitchFamily="18" charset="0"/>
              </a:endParaRPr>
            </a:p>
          </p:txBody>
        </p:sp>
      </p:grpSp>
      <p:sp>
        <p:nvSpPr>
          <p:cNvPr id="2" name="TextBox 1">
            <a:extLst>
              <a:ext uri="{FF2B5EF4-FFF2-40B4-BE49-F238E27FC236}">
                <a16:creationId xmlns:a16="http://schemas.microsoft.com/office/drawing/2014/main" id="{019D32CB-D996-6FB2-4F13-D1EDB927DE5C}"/>
              </a:ext>
            </a:extLst>
          </p:cNvPr>
          <p:cNvSpPr txBox="1"/>
          <p:nvPr/>
        </p:nvSpPr>
        <p:spPr>
          <a:xfrm>
            <a:off x="1997845" y="2289095"/>
            <a:ext cx="4974457" cy="1938992"/>
          </a:xfrm>
          <a:prstGeom prst="rect">
            <a:avLst/>
          </a:prstGeom>
          <a:solidFill>
            <a:schemeClr val="accent1">
              <a:lumMod val="60000"/>
              <a:lumOff val="40000"/>
            </a:schemeClr>
          </a:solidFill>
        </p:spPr>
        <p:txBody>
          <a:bodyPr wrap="square" rtlCol="0">
            <a:spAutoFit/>
          </a:bodyPr>
          <a:lstStyle/>
          <a:p>
            <a:pPr algn="ctr"/>
            <a:endParaRPr lang="en-US" sz="2400" b="1" dirty="0"/>
          </a:p>
          <a:p>
            <a:pPr algn="ctr"/>
            <a:r>
              <a:rPr lang="en-US" sz="2400" b="1" dirty="0"/>
              <a:t> AI in Time, Cost and scope monitoring    </a:t>
            </a:r>
            <a:endParaRPr lang="en-US" sz="2400" dirty="0"/>
          </a:p>
          <a:p>
            <a:pPr algn="ctr"/>
            <a:br>
              <a:rPr lang="en-US" sz="2400" dirty="0"/>
            </a:br>
            <a:r>
              <a:rPr lang="en-US" sz="2400" dirty="0"/>
              <a:t> </a:t>
            </a:r>
          </a:p>
        </p:txBody>
      </p:sp>
    </p:spTree>
    <p:extLst>
      <p:ext uri="{BB962C8B-B14F-4D97-AF65-F5344CB8AC3E}">
        <p14:creationId xmlns:p14="http://schemas.microsoft.com/office/powerpoint/2010/main" val="2639261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2D143-AADE-F961-3DA9-FE44205DBAE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D591C0D-5B77-C736-8384-3FB270430F03}"/>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E267ED35-306D-4057-C4B6-5721A43A8A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B276146A-C2DE-ECAB-CE5C-6EFD91978A80}"/>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16</a:t>
            </a:fld>
            <a:endParaRPr lang="en-US" sz="1200" dirty="0">
              <a:solidFill>
                <a:srgbClr val="44546A"/>
              </a:solidFill>
            </a:endParaRPr>
          </a:p>
        </p:txBody>
      </p:sp>
      <p:sp>
        <p:nvSpPr>
          <p:cNvPr id="15" name="Rectangle 14">
            <a:extLst>
              <a:ext uri="{FF2B5EF4-FFF2-40B4-BE49-F238E27FC236}">
                <a16:creationId xmlns:a16="http://schemas.microsoft.com/office/drawing/2014/main" id="{D8AF172D-849B-FC88-6409-5A4DB16E6F1C}"/>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05EC7B49-1884-CE2B-1B10-AA361F70F60F}"/>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4490BAE7-C2BA-DCBA-0CBB-C8C078513592}"/>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E27D44AB-D22D-75BF-8760-8CA9ACBDDB1E}"/>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C5F03FC9-4820-4327-2F12-99E587371EFE}"/>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for Time Monitoring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CAE2ECF2-4F0B-1D1F-4008-2D2E7FA0C3FC}"/>
              </a:ext>
            </a:extLst>
          </p:cNvPr>
          <p:cNvPicPr>
            <a:picLocks noChangeAspect="1"/>
          </p:cNvPicPr>
          <p:nvPr/>
        </p:nvPicPr>
        <p:blipFill>
          <a:blip r:embed="rId4"/>
          <a:srcRect l="3547" t="17972" r="4416" b="10231"/>
          <a:stretch>
            <a:fillRect/>
          </a:stretch>
        </p:blipFill>
        <p:spPr>
          <a:xfrm>
            <a:off x="604156" y="1354462"/>
            <a:ext cx="7864931" cy="3375407"/>
          </a:xfrm>
          <a:prstGeom prst="rect">
            <a:avLst/>
          </a:prstGeom>
        </p:spPr>
      </p:pic>
    </p:spTree>
    <p:extLst>
      <p:ext uri="{BB962C8B-B14F-4D97-AF65-F5344CB8AC3E}">
        <p14:creationId xmlns:p14="http://schemas.microsoft.com/office/powerpoint/2010/main" val="2050526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4A7B5-435E-5137-13BD-83B803D6055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9FAB369-92ED-D501-1B2F-5E2232C15AC5}"/>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30D82A00-481E-B6FE-3389-9955F0433E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C343754A-D190-94FC-BD40-B4DFC5CAA4FA}"/>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17</a:t>
            </a:fld>
            <a:endParaRPr lang="en-US" sz="1200" dirty="0">
              <a:solidFill>
                <a:srgbClr val="44546A"/>
              </a:solidFill>
            </a:endParaRPr>
          </a:p>
        </p:txBody>
      </p:sp>
      <p:sp>
        <p:nvSpPr>
          <p:cNvPr id="15" name="Rectangle 14">
            <a:extLst>
              <a:ext uri="{FF2B5EF4-FFF2-40B4-BE49-F238E27FC236}">
                <a16:creationId xmlns:a16="http://schemas.microsoft.com/office/drawing/2014/main" id="{0A4BDF72-0C96-50E4-6F34-C8CABA20B2F3}"/>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65868527-E941-0DF3-B812-DB24B54950C0}"/>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A8389605-C240-AA66-9954-9FCFBCD69690}"/>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3D9555BC-17D7-9B1A-CB0B-BD6E21768AC3}"/>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3EAB4419-6E18-67B4-5E4B-2E54253E1EC5}"/>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for Cost Monitoring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D6C718E5-F4C6-BA57-0007-34BAB7E4849C}"/>
              </a:ext>
            </a:extLst>
          </p:cNvPr>
          <p:cNvPicPr>
            <a:picLocks noChangeAspect="1"/>
          </p:cNvPicPr>
          <p:nvPr/>
        </p:nvPicPr>
        <p:blipFill>
          <a:blip r:embed="rId4"/>
          <a:srcRect l="5182" t="17387" r="3906" b="11727"/>
          <a:stretch>
            <a:fillRect/>
          </a:stretch>
        </p:blipFill>
        <p:spPr>
          <a:xfrm>
            <a:off x="708730" y="1421071"/>
            <a:ext cx="7599698" cy="3333200"/>
          </a:xfrm>
          <a:prstGeom prst="rect">
            <a:avLst/>
          </a:prstGeom>
        </p:spPr>
      </p:pic>
    </p:spTree>
    <p:extLst>
      <p:ext uri="{BB962C8B-B14F-4D97-AF65-F5344CB8AC3E}">
        <p14:creationId xmlns:p14="http://schemas.microsoft.com/office/powerpoint/2010/main" val="3011981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4D0E2-79E7-7A3A-9746-10300426C1D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ED49CDC5-96F2-C78E-DA03-6E1946902DDB}"/>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BA10EEE6-1AEB-8B4C-B9E4-6D285D3EDD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46A6DCE3-1030-7D59-346D-B7E01BCDEDBD}"/>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18</a:t>
            </a:fld>
            <a:endParaRPr lang="en-US" sz="1200" dirty="0">
              <a:solidFill>
                <a:srgbClr val="44546A"/>
              </a:solidFill>
            </a:endParaRPr>
          </a:p>
        </p:txBody>
      </p:sp>
      <p:sp>
        <p:nvSpPr>
          <p:cNvPr id="15" name="Rectangle 14">
            <a:extLst>
              <a:ext uri="{FF2B5EF4-FFF2-40B4-BE49-F238E27FC236}">
                <a16:creationId xmlns:a16="http://schemas.microsoft.com/office/drawing/2014/main" id="{B9EB75B1-19CA-3DF0-5BBA-CBB53141339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50CF5409-F7FD-C6F7-816B-B26A1157C9A1}"/>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0D08E6D3-D94F-8F1F-BC34-FE0CB4C23D23}"/>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3E7BA2B-87D3-1294-2454-EF5B5B835112}"/>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C123F096-4C24-1747-22CF-B4EBD0A71983}"/>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The Interconnected Impact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ED87DAD2-A0DD-E8E8-125C-A1EC258F0018}"/>
              </a:ext>
            </a:extLst>
          </p:cNvPr>
          <p:cNvPicPr>
            <a:picLocks noChangeAspect="1"/>
          </p:cNvPicPr>
          <p:nvPr/>
        </p:nvPicPr>
        <p:blipFill>
          <a:blip r:embed="rId4"/>
          <a:srcRect l="6298" t="16033" r="13689"/>
          <a:stretch>
            <a:fillRect/>
          </a:stretch>
        </p:blipFill>
        <p:spPr>
          <a:xfrm>
            <a:off x="708730" y="1413134"/>
            <a:ext cx="7536636" cy="3253967"/>
          </a:xfrm>
          <a:prstGeom prst="rect">
            <a:avLst/>
          </a:prstGeom>
        </p:spPr>
      </p:pic>
    </p:spTree>
    <p:extLst>
      <p:ext uri="{BB962C8B-B14F-4D97-AF65-F5344CB8AC3E}">
        <p14:creationId xmlns:p14="http://schemas.microsoft.com/office/powerpoint/2010/main" val="1304737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98F0A-AF57-2D08-4E80-A37E3B431B5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05CAF3A-82BC-789B-5A11-62216D73F49C}"/>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29483AD0-1CD2-4F9B-907A-2C21284258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4F0BEA57-A9C8-BA03-9826-1C7C448165CA}"/>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19</a:t>
            </a:fld>
            <a:endParaRPr lang="en-US" sz="1200" dirty="0">
              <a:solidFill>
                <a:srgbClr val="44546A"/>
              </a:solidFill>
            </a:endParaRPr>
          </a:p>
        </p:txBody>
      </p:sp>
      <p:sp>
        <p:nvSpPr>
          <p:cNvPr id="15" name="Rectangle 14">
            <a:extLst>
              <a:ext uri="{FF2B5EF4-FFF2-40B4-BE49-F238E27FC236}">
                <a16:creationId xmlns:a16="http://schemas.microsoft.com/office/drawing/2014/main" id="{1395E7A4-A792-6769-F04F-37640B30A87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F0455E58-920B-B8CE-7F51-12E919EB2B27}"/>
              </a:ext>
            </a:extLst>
          </p:cNvPr>
          <p:cNvGrpSpPr/>
          <p:nvPr/>
        </p:nvGrpSpPr>
        <p:grpSpPr>
          <a:xfrm>
            <a:off x="639727" y="397668"/>
            <a:ext cx="1053343" cy="807782"/>
            <a:chOff x="962436" y="359481"/>
            <a:chExt cx="1404457" cy="1077914"/>
          </a:xfrm>
        </p:grpSpPr>
        <p:sp>
          <p:nvSpPr>
            <p:cNvPr id="12" name="TextBox 11">
              <a:extLst>
                <a:ext uri="{FF2B5EF4-FFF2-40B4-BE49-F238E27FC236}">
                  <a16:creationId xmlns:a16="http://schemas.microsoft.com/office/drawing/2014/main" id="{1E3BBE1F-F025-A559-757C-921177CAAA9F}"/>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01A63ED-39D8-888B-BF2B-79457B087A57}"/>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2" name="TextBox 1">
            <a:extLst>
              <a:ext uri="{FF2B5EF4-FFF2-40B4-BE49-F238E27FC236}">
                <a16:creationId xmlns:a16="http://schemas.microsoft.com/office/drawing/2014/main" id="{F90FAE18-1644-AE6D-226A-0455B473D31F}"/>
              </a:ext>
            </a:extLst>
          </p:cNvPr>
          <p:cNvSpPr txBox="1"/>
          <p:nvPr/>
        </p:nvSpPr>
        <p:spPr>
          <a:xfrm>
            <a:off x="1997845" y="2289095"/>
            <a:ext cx="4974457" cy="1569660"/>
          </a:xfrm>
          <a:prstGeom prst="rect">
            <a:avLst/>
          </a:prstGeom>
          <a:solidFill>
            <a:schemeClr val="accent1">
              <a:lumMod val="60000"/>
              <a:lumOff val="40000"/>
            </a:schemeClr>
          </a:solidFill>
        </p:spPr>
        <p:txBody>
          <a:bodyPr wrap="square" rtlCol="0">
            <a:spAutoFit/>
          </a:bodyPr>
          <a:lstStyle/>
          <a:p>
            <a:pPr algn="ctr"/>
            <a:endParaRPr lang="en-US" sz="2400" b="1" dirty="0"/>
          </a:p>
          <a:p>
            <a:pPr algn="ctr"/>
            <a:r>
              <a:rPr lang="en-US" sz="2400" b="1" dirty="0"/>
              <a:t> AI in Quality Monitoring     </a:t>
            </a:r>
            <a:endParaRPr lang="en-US" sz="2400" dirty="0"/>
          </a:p>
          <a:p>
            <a:pPr algn="ctr"/>
            <a:br>
              <a:rPr lang="en-US" sz="2400" dirty="0"/>
            </a:br>
            <a:r>
              <a:rPr lang="en-US" sz="2400" dirty="0"/>
              <a:t> </a:t>
            </a:r>
          </a:p>
        </p:txBody>
      </p:sp>
    </p:spTree>
    <p:extLst>
      <p:ext uri="{BB962C8B-B14F-4D97-AF65-F5344CB8AC3E}">
        <p14:creationId xmlns:p14="http://schemas.microsoft.com/office/powerpoint/2010/main" val="15724426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49B35-1DD9-DA70-05EA-8EB0CC4A3E3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290CD3A-A848-A35C-4D44-A8F4ADEF10F2}"/>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140577C6-493D-C838-5EFD-6299CAB92E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410F6ED2-AE2E-4F18-EEEB-A2A3DF5EEFE6}"/>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20</a:t>
            </a:fld>
            <a:endParaRPr lang="en-US" sz="1200" dirty="0">
              <a:solidFill>
                <a:srgbClr val="44546A"/>
              </a:solidFill>
            </a:endParaRPr>
          </a:p>
        </p:txBody>
      </p:sp>
      <p:sp>
        <p:nvSpPr>
          <p:cNvPr id="15" name="Rectangle 14">
            <a:extLst>
              <a:ext uri="{FF2B5EF4-FFF2-40B4-BE49-F238E27FC236}">
                <a16:creationId xmlns:a16="http://schemas.microsoft.com/office/drawing/2014/main" id="{0181C6BD-557A-DCF3-4932-DD99431BCE0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30042E81-5024-A7F3-3E52-86BD6BA82914}"/>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DD281E41-8E01-C458-4308-B9235417D368}"/>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40F02B4F-4D65-0233-1830-B7D84C759B4B}"/>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62C12E82-C940-4608-D585-FFEDD78A11F9}"/>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The Radical Transformation in Quality control  </a:t>
            </a:r>
          </a:p>
          <a:p>
            <a:pPr rtl="1"/>
            <a:r>
              <a:rPr lang="en-US" b="1" dirty="0">
                <a:solidFill>
                  <a:srgbClr val="00B0F0"/>
                </a:solidFill>
                <a:cs typeface="+mj-cs"/>
              </a:rPr>
              <a:t> </a:t>
            </a:r>
            <a:endParaRPr lang="ar-EG" b="1" dirty="0">
              <a:solidFill>
                <a:srgbClr val="00B0F0"/>
              </a:solidFill>
              <a:cs typeface="+mj-cs"/>
            </a:endParaRPr>
          </a:p>
        </p:txBody>
      </p:sp>
      <p:pic>
        <p:nvPicPr>
          <p:cNvPr id="5" name="Image 1" descr="preencoded.png">
            <a:extLst>
              <a:ext uri="{FF2B5EF4-FFF2-40B4-BE49-F238E27FC236}">
                <a16:creationId xmlns:a16="http://schemas.microsoft.com/office/drawing/2014/main" id="{1AF29AB7-D0AE-F05F-D3EE-4E10FE150DEB}"/>
              </a:ext>
            </a:extLst>
          </p:cNvPr>
          <p:cNvPicPr>
            <a:picLocks noChangeAspect="1"/>
          </p:cNvPicPr>
          <p:nvPr/>
        </p:nvPicPr>
        <p:blipFill>
          <a:blip r:embed="rId4"/>
          <a:srcRect l="4963" t="23994" r="3776" b="6271"/>
          <a:stretch>
            <a:fillRect/>
          </a:stretch>
        </p:blipFill>
        <p:spPr>
          <a:xfrm>
            <a:off x="681456" y="1354462"/>
            <a:ext cx="7694900" cy="3387846"/>
          </a:xfrm>
          <a:prstGeom prst="rect">
            <a:avLst/>
          </a:prstGeom>
        </p:spPr>
      </p:pic>
    </p:spTree>
    <p:extLst>
      <p:ext uri="{BB962C8B-B14F-4D97-AF65-F5344CB8AC3E}">
        <p14:creationId xmlns:p14="http://schemas.microsoft.com/office/powerpoint/2010/main" val="1117137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9ABAB-0E9F-F7FF-8B44-1DA8CF94A040}"/>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FF68CA8-F2BF-818B-57D5-BA4CC9C8B2ED}"/>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F6670CB0-9B10-5E92-BCE4-860B50ECA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BBF3BA90-68B1-5A53-EBDE-685612863291}"/>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21</a:t>
            </a:fld>
            <a:endParaRPr lang="en-US" sz="1200" dirty="0">
              <a:solidFill>
                <a:srgbClr val="44546A"/>
              </a:solidFill>
            </a:endParaRPr>
          </a:p>
        </p:txBody>
      </p:sp>
      <p:sp>
        <p:nvSpPr>
          <p:cNvPr id="15" name="Rectangle 14">
            <a:extLst>
              <a:ext uri="{FF2B5EF4-FFF2-40B4-BE49-F238E27FC236}">
                <a16:creationId xmlns:a16="http://schemas.microsoft.com/office/drawing/2014/main" id="{EB8149A1-3129-50FA-C35B-02B810F9498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1C4D597E-FF26-ACDE-1C6B-E0F9B7C3AC03}"/>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EBEFB6BB-168A-28DD-5430-D847378C1B2A}"/>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2DED3AED-BD9B-D438-34ED-0E30551D203F}"/>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A3F44483-9F32-E83A-2FFE-42517B7519FC}"/>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The Evolution of Optical Quality control   </a:t>
            </a:r>
          </a:p>
          <a:p>
            <a:pPr rtl="1"/>
            <a:r>
              <a:rPr lang="en-US" b="1" dirty="0">
                <a:solidFill>
                  <a:srgbClr val="00B0F0"/>
                </a:solidFill>
                <a:cs typeface="+mj-cs"/>
              </a:rPr>
              <a:t> </a:t>
            </a:r>
            <a:endParaRPr lang="ar-EG" b="1" dirty="0">
              <a:solidFill>
                <a:srgbClr val="00B0F0"/>
              </a:solidFill>
              <a:cs typeface="+mj-cs"/>
            </a:endParaRPr>
          </a:p>
        </p:txBody>
      </p:sp>
      <p:pic>
        <p:nvPicPr>
          <p:cNvPr id="5" name="Picture 4">
            <a:extLst>
              <a:ext uri="{FF2B5EF4-FFF2-40B4-BE49-F238E27FC236}">
                <a16:creationId xmlns:a16="http://schemas.microsoft.com/office/drawing/2014/main" id="{210F3BAB-833C-2F23-EB4F-5C471A9DF95D}"/>
              </a:ext>
            </a:extLst>
          </p:cNvPr>
          <p:cNvPicPr>
            <a:picLocks noChangeAspect="1"/>
          </p:cNvPicPr>
          <p:nvPr/>
        </p:nvPicPr>
        <p:blipFill>
          <a:blip r:embed="rId4"/>
          <a:srcRect l="29615" t="17021" r="3257" b="6111"/>
          <a:stretch>
            <a:fillRect/>
          </a:stretch>
        </p:blipFill>
        <p:spPr>
          <a:xfrm>
            <a:off x="604156" y="1354462"/>
            <a:ext cx="7772200" cy="3387845"/>
          </a:xfrm>
          <a:prstGeom prst="rect">
            <a:avLst/>
          </a:prstGeom>
        </p:spPr>
      </p:pic>
    </p:spTree>
    <p:extLst>
      <p:ext uri="{BB962C8B-B14F-4D97-AF65-F5344CB8AC3E}">
        <p14:creationId xmlns:p14="http://schemas.microsoft.com/office/powerpoint/2010/main" val="1590234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FC93C-040C-45AE-F6BB-3DB54A8DD5F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5D1E779-045A-442F-197F-0826499441B4}"/>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44E1B911-5777-F469-B856-AFFAE1D46D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05EFA91A-5442-71B2-B19B-F24C9D748D7D}"/>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22</a:t>
            </a:fld>
            <a:endParaRPr lang="en-US" sz="1200" dirty="0">
              <a:solidFill>
                <a:srgbClr val="44546A"/>
              </a:solidFill>
            </a:endParaRPr>
          </a:p>
        </p:txBody>
      </p:sp>
      <p:sp>
        <p:nvSpPr>
          <p:cNvPr id="15" name="Rectangle 14">
            <a:extLst>
              <a:ext uri="{FF2B5EF4-FFF2-40B4-BE49-F238E27FC236}">
                <a16:creationId xmlns:a16="http://schemas.microsoft.com/office/drawing/2014/main" id="{0C814DE2-C357-DFD1-5413-3C3547613B10}"/>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0313065A-5600-D6DB-CA23-256DDFA066A5}"/>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B077E81F-4467-2ED3-AD43-BD1B6D56B0AB}"/>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DCF80C2-4651-6889-38EA-77872203DA81}"/>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CAD50C46-CE1E-6414-1C22-F446985960DA}"/>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Elevating The Project Manager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10D8524B-41B5-9DC4-CD0B-E98F0B22EFFD}"/>
              </a:ext>
            </a:extLst>
          </p:cNvPr>
          <p:cNvPicPr>
            <a:picLocks noChangeAspect="1"/>
          </p:cNvPicPr>
          <p:nvPr/>
        </p:nvPicPr>
        <p:blipFill>
          <a:blip r:embed="rId4"/>
          <a:srcRect l="2351" t="5787" r="3257" b="3251"/>
          <a:stretch>
            <a:fillRect/>
          </a:stretch>
        </p:blipFill>
        <p:spPr>
          <a:xfrm>
            <a:off x="673025" y="1346348"/>
            <a:ext cx="7692042" cy="3411923"/>
          </a:xfrm>
          <a:prstGeom prst="rect">
            <a:avLst/>
          </a:prstGeom>
        </p:spPr>
      </p:pic>
    </p:spTree>
    <p:extLst>
      <p:ext uri="{BB962C8B-B14F-4D97-AF65-F5344CB8AC3E}">
        <p14:creationId xmlns:p14="http://schemas.microsoft.com/office/powerpoint/2010/main" val="33150875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7D139-C073-556D-F285-F1B3BE3C47F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F357A7F0-02C4-904A-25CD-2BE7A913F265}"/>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9BAAF0B7-649C-A925-289F-34D346559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D00FB51D-D9D2-A896-61FB-A062319E880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23</a:t>
            </a:fld>
            <a:endParaRPr lang="en-US" sz="1200" dirty="0">
              <a:solidFill>
                <a:srgbClr val="44546A"/>
              </a:solidFill>
            </a:endParaRPr>
          </a:p>
        </p:txBody>
      </p:sp>
      <p:sp>
        <p:nvSpPr>
          <p:cNvPr id="15" name="Rectangle 14">
            <a:extLst>
              <a:ext uri="{FF2B5EF4-FFF2-40B4-BE49-F238E27FC236}">
                <a16:creationId xmlns:a16="http://schemas.microsoft.com/office/drawing/2014/main" id="{478156AF-97C8-26E4-5CF5-269E77380573}"/>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6A357475-0508-9073-3D0A-0E644C0707BF}"/>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047A84B2-2AB4-B6CC-55C0-AE49510045AD}"/>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72D3137-4F63-2A97-D1F0-387F44F689D8}"/>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DFF44CB7-5994-33DF-165C-4A6A4EE9D61D}"/>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Essential AI Toolkit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92FC08F2-7655-8288-A9C3-2279D564B96C}"/>
              </a:ext>
            </a:extLst>
          </p:cNvPr>
          <p:cNvPicPr>
            <a:picLocks noChangeAspect="1"/>
          </p:cNvPicPr>
          <p:nvPr/>
        </p:nvPicPr>
        <p:blipFill>
          <a:blip r:embed="rId4"/>
          <a:srcRect l="1141" t="2451" r="1761" b="3894"/>
          <a:stretch>
            <a:fillRect/>
          </a:stretch>
        </p:blipFill>
        <p:spPr>
          <a:xfrm>
            <a:off x="604156" y="1378492"/>
            <a:ext cx="7738333" cy="3363816"/>
          </a:xfrm>
          <a:prstGeom prst="rect">
            <a:avLst/>
          </a:prstGeom>
        </p:spPr>
      </p:pic>
    </p:spTree>
    <p:extLst>
      <p:ext uri="{BB962C8B-B14F-4D97-AF65-F5344CB8AC3E}">
        <p14:creationId xmlns:p14="http://schemas.microsoft.com/office/powerpoint/2010/main" val="21303460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25BF4-0D9A-A073-3DFC-B8DF8ABF948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3849BF91-83AE-6E5C-D08F-154C796F19B7}"/>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9442FA0F-9A50-6416-90CC-A2F98AE037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1C4E1A45-353F-24E6-3DB8-BC0B5A46D6FC}"/>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24</a:t>
            </a:fld>
            <a:endParaRPr lang="en-US" sz="1200" dirty="0">
              <a:solidFill>
                <a:srgbClr val="44546A"/>
              </a:solidFill>
            </a:endParaRPr>
          </a:p>
        </p:txBody>
      </p:sp>
      <p:sp>
        <p:nvSpPr>
          <p:cNvPr id="15" name="Rectangle 14">
            <a:extLst>
              <a:ext uri="{FF2B5EF4-FFF2-40B4-BE49-F238E27FC236}">
                <a16:creationId xmlns:a16="http://schemas.microsoft.com/office/drawing/2014/main" id="{C6C5A567-F56B-8265-F4E5-413566BF6535}"/>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8E84D07E-B2D5-0E5C-EDAC-B0C8642768FE}"/>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05DCC828-7678-A121-E3BA-C49D878FA689}"/>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80E1413-5476-A601-7AC5-406EF3A118CB}"/>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ED9AC061-B61E-3515-D558-7E99648128FE}"/>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Forecasting Quality Failures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B07947D8-3E3E-128F-67A4-8A2F91BC591F}"/>
              </a:ext>
            </a:extLst>
          </p:cNvPr>
          <p:cNvPicPr>
            <a:picLocks noChangeAspect="1"/>
          </p:cNvPicPr>
          <p:nvPr/>
        </p:nvPicPr>
        <p:blipFill>
          <a:blip r:embed="rId4"/>
          <a:srcRect l="2224" t="4924" r="3258" b="3251"/>
          <a:stretch>
            <a:fillRect/>
          </a:stretch>
        </p:blipFill>
        <p:spPr>
          <a:xfrm>
            <a:off x="673025" y="1428944"/>
            <a:ext cx="7669464" cy="3372015"/>
          </a:xfrm>
          <a:prstGeom prst="rect">
            <a:avLst/>
          </a:prstGeom>
        </p:spPr>
      </p:pic>
    </p:spTree>
    <p:extLst>
      <p:ext uri="{BB962C8B-B14F-4D97-AF65-F5344CB8AC3E}">
        <p14:creationId xmlns:p14="http://schemas.microsoft.com/office/powerpoint/2010/main" val="3548520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81D10-9C61-449E-1079-930C36BDBE5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CDEACED-FA52-A801-17B1-E3EFA39703A0}"/>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3E261200-1D67-8077-D9B4-C2CB135B22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300C85D2-D8F6-DBC7-4131-A0E070E239C2}"/>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25</a:t>
            </a:fld>
            <a:endParaRPr lang="en-US" sz="1200" dirty="0">
              <a:solidFill>
                <a:srgbClr val="44546A"/>
              </a:solidFill>
            </a:endParaRPr>
          </a:p>
        </p:txBody>
      </p:sp>
      <p:sp>
        <p:nvSpPr>
          <p:cNvPr id="15" name="Rectangle 14">
            <a:extLst>
              <a:ext uri="{FF2B5EF4-FFF2-40B4-BE49-F238E27FC236}">
                <a16:creationId xmlns:a16="http://schemas.microsoft.com/office/drawing/2014/main" id="{CFB3CFFB-94CF-8F7F-7DDF-3DD1D3A7A3AA}"/>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AFA51044-4151-D488-0DE0-5FBE32723F55}"/>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B28D9068-8FEE-07DE-9584-8701B19C5078}"/>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2AAA6ACF-B3A0-EBB9-5DA3-423FDCEDCFE9}"/>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3B2F8E34-53C0-8CB5-8A73-BB23482F7E89}"/>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Continuous Quality Inspection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A9C6632D-ABBB-6931-F38B-E1C96E318B29}"/>
              </a:ext>
            </a:extLst>
          </p:cNvPr>
          <p:cNvPicPr>
            <a:picLocks noChangeAspect="1"/>
          </p:cNvPicPr>
          <p:nvPr/>
        </p:nvPicPr>
        <p:blipFill>
          <a:blip r:embed="rId4"/>
          <a:srcRect l="2596" t="3329" r="2883" b="3245"/>
          <a:stretch>
            <a:fillRect/>
          </a:stretch>
        </p:blipFill>
        <p:spPr>
          <a:xfrm>
            <a:off x="673025" y="1378492"/>
            <a:ext cx="7669464" cy="3422467"/>
          </a:xfrm>
          <a:prstGeom prst="rect">
            <a:avLst/>
          </a:prstGeom>
        </p:spPr>
      </p:pic>
    </p:spTree>
    <p:extLst>
      <p:ext uri="{BB962C8B-B14F-4D97-AF65-F5344CB8AC3E}">
        <p14:creationId xmlns:p14="http://schemas.microsoft.com/office/powerpoint/2010/main" val="3056695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F8A5A-FFC4-6335-C080-577409F19411}"/>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245E0DA-8297-0DCB-8505-1FB2FDD5FF69}"/>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A6C62985-E7C4-CFDF-DB42-46E5FB8418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D4EB913E-2110-8E58-BC91-0EC2FB5DD419}"/>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26</a:t>
            </a:fld>
            <a:endParaRPr lang="en-US" sz="1200" dirty="0">
              <a:solidFill>
                <a:srgbClr val="44546A"/>
              </a:solidFill>
            </a:endParaRPr>
          </a:p>
        </p:txBody>
      </p:sp>
      <p:sp>
        <p:nvSpPr>
          <p:cNvPr id="15" name="Rectangle 14">
            <a:extLst>
              <a:ext uri="{FF2B5EF4-FFF2-40B4-BE49-F238E27FC236}">
                <a16:creationId xmlns:a16="http://schemas.microsoft.com/office/drawing/2014/main" id="{BC46BC67-FC58-3DF2-8A23-9A87D9FAB8D7}"/>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D7C17F00-5A27-0000-F5A4-6192CCE515AD}"/>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581A372A-C13C-0BC9-0E72-19CEEC385E09}"/>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AEFBAC1-E5D1-85A2-E2C6-A1A7F29C91B7}"/>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E810DB83-0AAA-97C6-6951-31C7F9045E4A}"/>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Data Processing Using AI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5104D6BA-3426-6141-CBD7-838A5DDB7997}"/>
              </a:ext>
            </a:extLst>
          </p:cNvPr>
          <p:cNvPicPr>
            <a:picLocks noChangeAspect="1"/>
          </p:cNvPicPr>
          <p:nvPr/>
        </p:nvPicPr>
        <p:blipFill>
          <a:blip r:embed="rId4"/>
          <a:srcRect l="2224" t="14324" r="2224" b="3251"/>
          <a:stretch>
            <a:fillRect/>
          </a:stretch>
        </p:blipFill>
        <p:spPr>
          <a:xfrm>
            <a:off x="673026" y="1378492"/>
            <a:ext cx="7646886" cy="3363815"/>
          </a:xfrm>
          <a:prstGeom prst="rect">
            <a:avLst/>
          </a:prstGeom>
        </p:spPr>
      </p:pic>
    </p:spTree>
    <p:extLst>
      <p:ext uri="{BB962C8B-B14F-4D97-AF65-F5344CB8AC3E}">
        <p14:creationId xmlns:p14="http://schemas.microsoft.com/office/powerpoint/2010/main" val="1361758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C6032-E7A9-EAB9-49A3-31CF5576B84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397C85C8-58C1-A876-BEA4-F3A3AF6EE832}"/>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EFA978AA-1CC2-DF82-A2A4-09AA66F0D5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E112B8D5-7DB3-9FF3-CF74-83CA6D2A6952}"/>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27</a:t>
            </a:fld>
            <a:endParaRPr lang="en-US" sz="1200" dirty="0">
              <a:solidFill>
                <a:srgbClr val="44546A"/>
              </a:solidFill>
            </a:endParaRPr>
          </a:p>
        </p:txBody>
      </p:sp>
      <p:sp>
        <p:nvSpPr>
          <p:cNvPr id="15" name="Rectangle 14">
            <a:extLst>
              <a:ext uri="{FF2B5EF4-FFF2-40B4-BE49-F238E27FC236}">
                <a16:creationId xmlns:a16="http://schemas.microsoft.com/office/drawing/2014/main" id="{05EDC1BB-62E6-3BFB-F2DA-E0DB405C8A78}"/>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24E63027-A12C-D25D-0961-D14864508189}"/>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61A1D81E-27C4-01B6-247A-82F56A3EB161}"/>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D89A34F-2557-4E08-93BE-7C9A919AB4FF}"/>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0AAC1205-28FF-03AB-978E-CC07D72C7711}"/>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Administrative Burden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74FBC630-C446-1DB0-3DB9-DA62D6FD0F06}"/>
              </a:ext>
            </a:extLst>
          </p:cNvPr>
          <p:cNvPicPr>
            <a:picLocks noChangeAspect="1"/>
          </p:cNvPicPr>
          <p:nvPr/>
        </p:nvPicPr>
        <p:blipFill>
          <a:blip r:embed="rId4"/>
          <a:srcRect l="3258" t="16658" r="3258" b="5788"/>
          <a:stretch>
            <a:fillRect/>
          </a:stretch>
        </p:blipFill>
        <p:spPr>
          <a:xfrm>
            <a:off x="604156" y="1378492"/>
            <a:ext cx="7760911" cy="3422467"/>
          </a:xfrm>
          <a:prstGeom prst="rect">
            <a:avLst/>
          </a:prstGeom>
        </p:spPr>
      </p:pic>
    </p:spTree>
    <p:extLst>
      <p:ext uri="{BB962C8B-B14F-4D97-AF65-F5344CB8AC3E}">
        <p14:creationId xmlns:p14="http://schemas.microsoft.com/office/powerpoint/2010/main" val="23422649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A2775-E717-DC43-71C4-C912BCF808E5}"/>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2A940C2-96EC-0E96-EF5A-C2FA2FD4E923}"/>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A3D0CEDD-6DAE-7EBD-CADD-7430FBF2DE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0A111300-3AFB-11F6-CB68-5549E661DC13}"/>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28</a:t>
            </a:fld>
            <a:endParaRPr lang="en-US" sz="1200" dirty="0">
              <a:solidFill>
                <a:srgbClr val="44546A"/>
              </a:solidFill>
            </a:endParaRPr>
          </a:p>
        </p:txBody>
      </p:sp>
      <p:sp>
        <p:nvSpPr>
          <p:cNvPr id="15" name="Rectangle 14">
            <a:extLst>
              <a:ext uri="{FF2B5EF4-FFF2-40B4-BE49-F238E27FC236}">
                <a16:creationId xmlns:a16="http://schemas.microsoft.com/office/drawing/2014/main" id="{BE41D565-8A78-16DA-7A55-1AA55E266618}"/>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56AD0609-0875-2563-9720-E5781C0A8955}"/>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2D249E98-E0D3-7350-377C-355E7E172532}"/>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EBC253E8-2DC5-B4C4-26AD-4C41EDED6CA8}"/>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pic>
        <p:nvPicPr>
          <p:cNvPr id="2" name="Image 1" descr="preencoded.png">
            <a:extLst>
              <a:ext uri="{FF2B5EF4-FFF2-40B4-BE49-F238E27FC236}">
                <a16:creationId xmlns:a16="http://schemas.microsoft.com/office/drawing/2014/main" id="{9165A7D9-8168-55C8-80FE-C7E7DDFEBAC3}"/>
              </a:ext>
            </a:extLst>
          </p:cNvPr>
          <p:cNvPicPr>
            <a:picLocks noChangeAspect="1"/>
          </p:cNvPicPr>
          <p:nvPr/>
        </p:nvPicPr>
        <p:blipFill>
          <a:blip r:embed="rId4"/>
          <a:stretch>
            <a:fillRect/>
          </a:stretch>
        </p:blipFill>
        <p:spPr>
          <a:xfrm>
            <a:off x="527824" y="1322794"/>
            <a:ext cx="7941263" cy="3478165"/>
          </a:xfrm>
          <a:prstGeom prst="rect">
            <a:avLst/>
          </a:prstGeom>
        </p:spPr>
      </p:pic>
    </p:spTree>
    <p:extLst>
      <p:ext uri="{BB962C8B-B14F-4D97-AF65-F5344CB8AC3E}">
        <p14:creationId xmlns:p14="http://schemas.microsoft.com/office/powerpoint/2010/main" val="27771592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65C6F-DC92-BB1E-E22F-E03743248E2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C1BF32F-80C6-633C-FE91-7ABC6A305B2E}"/>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7ECB227D-0608-2DCC-A447-8FF4486E7F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52961C50-B3BC-EBD7-B691-2C355D81410E}"/>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29</a:t>
            </a:fld>
            <a:endParaRPr lang="en-US" sz="1200" dirty="0">
              <a:solidFill>
                <a:srgbClr val="44546A"/>
              </a:solidFill>
            </a:endParaRPr>
          </a:p>
        </p:txBody>
      </p:sp>
      <p:sp>
        <p:nvSpPr>
          <p:cNvPr id="15" name="Rectangle 14">
            <a:extLst>
              <a:ext uri="{FF2B5EF4-FFF2-40B4-BE49-F238E27FC236}">
                <a16:creationId xmlns:a16="http://schemas.microsoft.com/office/drawing/2014/main" id="{7AFA1CA5-3C3B-E496-D2B4-848D36740505}"/>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BBD6D767-13AD-E7E2-1B96-33E11FF3893E}"/>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FAA32CED-FFC1-1DF9-7692-BB571B68C3C6}"/>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76FA869-E9AC-E463-36BF-0051757EFE86}"/>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AFDB79A7-8E98-4620-ABEF-42D0C35C1013}"/>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BMW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7082ED3D-82AA-09E2-8CBC-D3CF9AB64AB3}"/>
              </a:ext>
            </a:extLst>
          </p:cNvPr>
          <p:cNvPicPr>
            <a:picLocks noChangeAspect="1"/>
          </p:cNvPicPr>
          <p:nvPr/>
        </p:nvPicPr>
        <p:blipFill>
          <a:blip r:embed="rId4"/>
          <a:stretch>
            <a:fillRect/>
          </a:stretch>
        </p:blipFill>
        <p:spPr>
          <a:xfrm>
            <a:off x="708730" y="1506824"/>
            <a:ext cx="7760357" cy="3179239"/>
          </a:xfrm>
          <a:prstGeom prst="rect">
            <a:avLst/>
          </a:prstGeom>
        </p:spPr>
      </p:pic>
    </p:spTree>
    <p:extLst>
      <p:ext uri="{BB962C8B-B14F-4D97-AF65-F5344CB8AC3E}">
        <p14:creationId xmlns:p14="http://schemas.microsoft.com/office/powerpoint/2010/main" val="21236111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8D28-901A-80E2-497C-0ECC75B224C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1B5FF852-6F5F-1455-0F99-0208941FDB2D}"/>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56CCE35E-DC60-2671-BF58-BDFFB362F9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2D084DB0-96BE-BE3E-EB5C-2459FBEBA122}"/>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30</a:t>
            </a:fld>
            <a:endParaRPr lang="en-US" sz="1200" dirty="0">
              <a:solidFill>
                <a:srgbClr val="44546A"/>
              </a:solidFill>
            </a:endParaRPr>
          </a:p>
        </p:txBody>
      </p:sp>
      <p:sp>
        <p:nvSpPr>
          <p:cNvPr id="15" name="Rectangle 14">
            <a:extLst>
              <a:ext uri="{FF2B5EF4-FFF2-40B4-BE49-F238E27FC236}">
                <a16:creationId xmlns:a16="http://schemas.microsoft.com/office/drawing/2014/main" id="{CC7FE24D-003D-BE5C-1725-AAD7ED4EA07A}"/>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AB13DE05-872A-C39C-D017-94D5188AF682}"/>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6883A3FC-1E1E-E507-20C1-124030C9F02D}"/>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829ED3CD-8B81-FC74-C16C-684C6747A204}"/>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4156689B-EDB8-918C-728C-7918862CFB69}"/>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Samsung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806BEB39-9DF2-AC9C-0A6D-D7B9876A9DE8}"/>
              </a:ext>
            </a:extLst>
          </p:cNvPr>
          <p:cNvPicPr>
            <a:picLocks noChangeAspect="1"/>
          </p:cNvPicPr>
          <p:nvPr/>
        </p:nvPicPr>
        <p:blipFill>
          <a:blip r:embed="rId4"/>
          <a:stretch>
            <a:fillRect/>
          </a:stretch>
        </p:blipFill>
        <p:spPr>
          <a:xfrm>
            <a:off x="673025" y="1413133"/>
            <a:ext cx="7630716" cy="3387825"/>
          </a:xfrm>
          <a:prstGeom prst="rect">
            <a:avLst/>
          </a:prstGeom>
        </p:spPr>
      </p:pic>
    </p:spTree>
    <p:extLst>
      <p:ext uri="{BB962C8B-B14F-4D97-AF65-F5344CB8AC3E}">
        <p14:creationId xmlns:p14="http://schemas.microsoft.com/office/powerpoint/2010/main" val="9247510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0AF62-CEEF-DBF1-43A0-CCF0C11FE2AF}"/>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DB2CCA78-A9DB-E424-2425-25C43CCD929F}"/>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9448E2D5-6437-7C57-93D8-D293383CD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2696F27B-81AC-5A17-B59A-D5D72A64C738}"/>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31</a:t>
            </a:fld>
            <a:endParaRPr lang="en-US" sz="1200" dirty="0">
              <a:solidFill>
                <a:srgbClr val="44546A"/>
              </a:solidFill>
            </a:endParaRPr>
          </a:p>
        </p:txBody>
      </p:sp>
      <p:sp>
        <p:nvSpPr>
          <p:cNvPr id="15" name="Rectangle 14">
            <a:extLst>
              <a:ext uri="{FF2B5EF4-FFF2-40B4-BE49-F238E27FC236}">
                <a16:creationId xmlns:a16="http://schemas.microsoft.com/office/drawing/2014/main" id="{4CD6E37A-6712-5BD1-1E6F-47BCB4E44C28}"/>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630F226B-70C2-8A9F-AE36-AF39C01CF772}"/>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77F4FFDA-401C-5FB1-584E-7FE903247986}"/>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2597CDC-9727-BF9E-309E-5C64EB6BFB10}"/>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470D001B-8E0B-62DB-D69D-6FEB45F1D6F8}"/>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Construction Sector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51E65444-EB16-4CB2-3905-62F2C689E48C}"/>
              </a:ext>
            </a:extLst>
          </p:cNvPr>
          <p:cNvPicPr>
            <a:picLocks noChangeAspect="1"/>
          </p:cNvPicPr>
          <p:nvPr/>
        </p:nvPicPr>
        <p:blipFill>
          <a:blip r:embed="rId4"/>
          <a:stretch>
            <a:fillRect/>
          </a:stretch>
        </p:blipFill>
        <p:spPr>
          <a:xfrm>
            <a:off x="604156" y="1354463"/>
            <a:ext cx="7864931" cy="3446496"/>
          </a:xfrm>
          <a:prstGeom prst="rect">
            <a:avLst/>
          </a:prstGeom>
        </p:spPr>
      </p:pic>
    </p:spTree>
    <p:extLst>
      <p:ext uri="{BB962C8B-B14F-4D97-AF65-F5344CB8AC3E}">
        <p14:creationId xmlns:p14="http://schemas.microsoft.com/office/powerpoint/2010/main" val="2371299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91633-5B8D-4319-0E1F-5DB9578939C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9F5F68D-4653-81D8-4E52-0EF0ACFA061F}"/>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231B215C-909B-6204-D0FE-A0E896ECA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C4DCBA6B-2734-866A-C824-EF1F3F9388BE}"/>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32</a:t>
            </a:fld>
            <a:endParaRPr lang="en-US" sz="1200" dirty="0">
              <a:solidFill>
                <a:srgbClr val="44546A"/>
              </a:solidFill>
            </a:endParaRPr>
          </a:p>
        </p:txBody>
      </p:sp>
      <p:sp>
        <p:nvSpPr>
          <p:cNvPr id="15" name="Rectangle 14">
            <a:extLst>
              <a:ext uri="{FF2B5EF4-FFF2-40B4-BE49-F238E27FC236}">
                <a16:creationId xmlns:a16="http://schemas.microsoft.com/office/drawing/2014/main" id="{9A47ECED-6DE3-262B-797D-1E998E6E3DFA}"/>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0EFE6BE4-C866-578F-2607-BAFC46A7BBFF}"/>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9FC1BE2E-E428-1C65-ADAB-A5EC1C253756}"/>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E75F1F96-0132-63C8-613B-F417318F0511}"/>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8AC3FA2D-F654-95CE-C254-8C5D921934D7}"/>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Food &amp; Textile Sector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43978F23-C724-97DC-FBA1-E20D4F2A2510}"/>
              </a:ext>
            </a:extLst>
          </p:cNvPr>
          <p:cNvPicPr>
            <a:picLocks noChangeAspect="1"/>
          </p:cNvPicPr>
          <p:nvPr/>
        </p:nvPicPr>
        <p:blipFill>
          <a:blip r:embed="rId4"/>
          <a:stretch>
            <a:fillRect/>
          </a:stretch>
        </p:blipFill>
        <p:spPr>
          <a:xfrm>
            <a:off x="550127" y="1378491"/>
            <a:ext cx="7843024" cy="3422467"/>
          </a:xfrm>
          <a:prstGeom prst="rect">
            <a:avLst/>
          </a:prstGeom>
        </p:spPr>
      </p:pic>
    </p:spTree>
    <p:extLst>
      <p:ext uri="{BB962C8B-B14F-4D97-AF65-F5344CB8AC3E}">
        <p14:creationId xmlns:p14="http://schemas.microsoft.com/office/powerpoint/2010/main" val="29936359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10D98-2D7C-7E06-7909-F8A9690FDEF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E78E7069-3246-985B-E6FC-CFDF2811E8F9}"/>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A61DE63A-0EEA-72BB-D8D8-AF69C30C71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AC060E61-5FE7-B766-D0B9-4FDB73C30EB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33</a:t>
            </a:fld>
            <a:endParaRPr lang="en-US" sz="1200" dirty="0">
              <a:solidFill>
                <a:srgbClr val="44546A"/>
              </a:solidFill>
            </a:endParaRPr>
          </a:p>
        </p:txBody>
      </p:sp>
      <p:sp>
        <p:nvSpPr>
          <p:cNvPr id="15" name="Rectangle 14">
            <a:extLst>
              <a:ext uri="{FF2B5EF4-FFF2-40B4-BE49-F238E27FC236}">
                <a16:creationId xmlns:a16="http://schemas.microsoft.com/office/drawing/2014/main" id="{7491A750-4CB3-15EF-94B0-8AF78A666D5C}"/>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B10A15A5-23C3-3057-AAD6-19C13FFC34D0}"/>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988EFF5F-4F16-DE11-BEEA-F9D04A20F641}"/>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F1D2651D-3E3F-F20C-561D-30EBDC6CB09B}"/>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38904D41-3363-69AB-4F80-8A054D461346}"/>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Cookie Case&amp; The Glass bottle Case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9188F5E7-D117-72BC-5888-3D6BBEF67DA0}"/>
              </a:ext>
            </a:extLst>
          </p:cNvPr>
          <p:cNvPicPr>
            <a:picLocks noChangeAspect="1"/>
          </p:cNvPicPr>
          <p:nvPr/>
        </p:nvPicPr>
        <p:blipFill>
          <a:blip r:embed="rId4"/>
          <a:srcRect l="5220" t="2077" r="2812" b="3251"/>
          <a:stretch>
            <a:fillRect/>
          </a:stretch>
        </p:blipFill>
        <p:spPr>
          <a:xfrm>
            <a:off x="604156" y="1354461"/>
            <a:ext cx="7783488" cy="3387847"/>
          </a:xfrm>
          <a:prstGeom prst="rect">
            <a:avLst/>
          </a:prstGeom>
        </p:spPr>
      </p:pic>
    </p:spTree>
    <p:extLst>
      <p:ext uri="{BB962C8B-B14F-4D97-AF65-F5344CB8AC3E}">
        <p14:creationId xmlns:p14="http://schemas.microsoft.com/office/powerpoint/2010/main" val="1751789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A414D-3527-E668-6013-55233BC65DA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003DD90-A201-AF6F-B8DD-874550E329C9}"/>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32E777E9-5FD1-2C9B-74F2-36A19DA8AF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4D298BE3-10B2-CCFA-BE4D-D0CDA8E42CD6}"/>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34</a:t>
            </a:fld>
            <a:endParaRPr lang="en-US" sz="1200" dirty="0">
              <a:solidFill>
                <a:srgbClr val="44546A"/>
              </a:solidFill>
            </a:endParaRPr>
          </a:p>
        </p:txBody>
      </p:sp>
      <p:sp>
        <p:nvSpPr>
          <p:cNvPr id="15" name="Rectangle 14">
            <a:extLst>
              <a:ext uri="{FF2B5EF4-FFF2-40B4-BE49-F238E27FC236}">
                <a16:creationId xmlns:a16="http://schemas.microsoft.com/office/drawing/2014/main" id="{A3E2CD0C-8600-0623-9D2B-848A97F87614}"/>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734B8D61-8A39-DD45-5590-41A144268D44}"/>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5E49A4B5-A667-3BB9-BA70-5A6B3F10E549}"/>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3683BE18-265F-464F-82D1-EA2F355DDB2B}"/>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68E3A94E-9D6C-6673-163F-39480D5B1682}"/>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Hazards and QMS Mitigations   </a:t>
            </a:r>
          </a:p>
          <a:p>
            <a:pPr rtl="1"/>
            <a:r>
              <a:rPr lang="en-US" b="1" dirty="0">
                <a:solidFill>
                  <a:srgbClr val="00B0F0"/>
                </a:solidFill>
                <a:cs typeface="+mj-cs"/>
              </a:rPr>
              <a:t> </a:t>
            </a:r>
            <a:endParaRPr lang="ar-EG" b="1" dirty="0">
              <a:solidFill>
                <a:srgbClr val="00B0F0"/>
              </a:solidFill>
              <a:cs typeface="+mj-cs"/>
            </a:endParaRPr>
          </a:p>
        </p:txBody>
      </p:sp>
      <p:pic>
        <p:nvPicPr>
          <p:cNvPr id="4" name="Picture 3">
            <a:extLst>
              <a:ext uri="{FF2B5EF4-FFF2-40B4-BE49-F238E27FC236}">
                <a16:creationId xmlns:a16="http://schemas.microsoft.com/office/drawing/2014/main" id="{26782507-CD0F-1B7C-7B47-4B3157DB4F46}"/>
              </a:ext>
            </a:extLst>
          </p:cNvPr>
          <p:cNvPicPr>
            <a:picLocks noChangeAspect="1"/>
          </p:cNvPicPr>
          <p:nvPr/>
        </p:nvPicPr>
        <p:blipFill>
          <a:blip r:embed="rId4"/>
          <a:srcRect l="1258" t="13082" r="2612" b="3471"/>
          <a:stretch>
            <a:fillRect/>
          </a:stretch>
        </p:blipFill>
        <p:spPr>
          <a:xfrm>
            <a:off x="604156" y="1413134"/>
            <a:ext cx="7714654" cy="3387825"/>
          </a:xfrm>
          <a:prstGeom prst="rect">
            <a:avLst/>
          </a:prstGeom>
        </p:spPr>
      </p:pic>
    </p:spTree>
    <p:extLst>
      <p:ext uri="{BB962C8B-B14F-4D97-AF65-F5344CB8AC3E}">
        <p14:creationId xmlns:p14="http://schemas.microsoft.com/office/powerpoint/2010/main" val="25709214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00FCF-ABBB-1E48-9B2E-2CF11BC2F700}"/>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69633C5B-816A-E17A-52A5-EDB6A344A302}"/>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08A07DEC-0F8C-2998-5740-461FB40D6F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56ACE9C8-D7F7-DEC0-1BF5-323831FD1DC9}"/>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35</a:t>
            </a:fld>
            <a:endParaRPr lang="en-US" sz="1200" dirty="0">
              <a:solidFill>
                <a:srgbClr val="44546A"/>
              </a:solidFill>
            </a:endParaRPr>
          </a:p>
        </p:txBody>
      </p:sp>
      <p:sp>
        <p:nvSpPr>
          <p:cNvPr id="15" name="Rectangle 14">
            <a:extLst>
              <a:ext uri="{FF2B5EF4-FFF2-40B4-BE49-F238E27FC236}">
                <a16:creationId xmlns:a16="http://schemas.microsoft.com/office/drawing/2014/main" id="{CE352E01-A89B-E630-81D2-C48BA1BF5B0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4B79FE2E-AEE3-C6D5-1B6B-ACF0A6C0E482}"/>
              </a:ext>
            </a:extLst>
          </p:cNvPr>
          <p:cNvGrpSpPr/>
          <p:nvPr/>
        </p:nvGrpSpPr>
        <p:grpSpPr>
          <a:xfrm>
            <a:off x="639727" y="397668"/>
            <a:ext cx="1053343" cy="807782"/>
            <a:chOff x="962436" y="359481"/>
            <a:chExt cx="1404457" cy="1077914"/>
          </a:xfrm>
        </p:grpSpPr>
        <p:sp>
          <p:nvSpPr>
            <p:cNvPr id="12" name="TextBox 11">
              <a:extLst>
                <a:ext uri="{FF2B5EF4-FFF2-40B4-BE49-F238E27FC236}">
                  <a16:creationId xmlns:a16="http://schemas.microsoft.com/office/drawing/2014/main" id="{001D9DD5-753B-EF24-A4D6-6BBCCC1F2036}"/>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470776AC-B4F4-0A59-3BAB-FCD0DD6CE344}"/>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2" name="TextBox 1">
            <a:extLst>
              <a:ext uri="{FF2B5EF4-FFF2-40B4-BE49-F238E27FC236}">
                <a16:creationId xmlns:a16="http://schemas.microsoft.com/office/drawing/2014/main" id="{581CEECE-F95A-6E98-D71E-FA777E98DCC5}"/>
              </a:ext>
            </a:extLst>
          </p:cNvPr>
          <p:cNvSpPr txBox="1"/>
          <p:nvPr/>
        </p:nvSpPr>
        <p:spPr>
          <a:xfrm>
            <a:off x="1997845" y="2289095"/>
            <a:ext cx="4974457" cy="1569660"/>
          </a:xfrm>
          <a:prstGeom prst="rect">
            <a:avLst/>
          </a:prstGeom>
          <a:solidFill>
            <a:schemeClr val="accent1">
              <a:lumMod val="60000"/>
              <a:lumOff val="40000"/>
            </a:schemeClr>
          </a:solidFill>
        </p:spPr>
        <p:txBody>
          <a:bodyPr wrap="square" rtlCol="0">
            <a:spAutoFit/>
          </a:bodyPr>
          <a:lstStyle/>
          <a:p>
            <a:pPr algn="ctr"/>
            <a:endParaRPr lang="en-US" sz="2400" b="1" dirty="0"/>
          </a:p>
          <a:p>
            <a:pPr algn="ctr"/>
            <a:r>
              <a:rPr lang="en-US" sz="2400" b="1" dirty="0"/>
              <a:t> AI in  Risk  Monitoring     </a:t>
            </a:r>
            <a:endParaRPr lang="en-US" sz="2400" dirty="0"/>
          </a:p>
          <a:p>
            <a:pPr algn="ctr"/>
            <a:br>
              <a:rPr lang="en-US" sz="2400" dirty="0"/>
            </a:br>
            <a:r>
              <a:rPr lang="en-US" sz="2400" dirty="0"/>
              <a:t> </a:t>
            </a:r>
          </a:p>
        </p:txBody>
      </p:sp>
    </p:spTree>
    <p:extLst>
      <p:ext uri="{BB962C8B-B14F-4D97-AF65-F5344CB8AC3E}">
        <p14:creationId xmlns:p14="http://schemas.microsoft.com/office/powerpoint/2010/main" val="391098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2D1BF-8A8C-F40A-A7F2-5EE60DD81A10}"/>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279AE9E-8541-5BDD-0A20-A03CE8B36701}"/>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2AA4E2A9-21B4-622D-C92B-5C2DD13056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70D5DD54-2F68-EA0E-E9E9-B714F5F402B9}"/>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36</a:t>
            </a:fld>
            <a:endParaRPr lang="en-US" sz="1200" dirty="0">
              <a:solidFill>
                <a:srgbClr val="44546A"/>
              </a:solidFill>
            </a:endParaRPr>
          </a:p>
        </p:txBody>
      </p:sp>
      <p:sp>
        <p:nvSpPr>
          <p:cNvPr id="15" name="Rectangle 14">
            <a:extLst>
              <a:ext uri="{FF2B5EF4-FFF2-40B4-BE49-F238E27FC236}">
                <a16:creationId xmlns:a16="http://schemas.microsoft.com/office/drawing/2014/main" id="{77A673F8-A3E5-6808-91A3-BA20526E51C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24A68D24-F05A-A593-7075-7B4683CA8ADA}"/>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27FF9712-22C3-930B-5B51-A8EEFB46C568}"/>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90016142-D211-C38A-A5D0-E69CF89BB555}"/>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9A1A4B85-0C27-E708-72BA-6124218D9AFF}"/>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in Risk Management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AFBDC848-E89B-FFA6-2341-6AC5B4D12BFA}"/>
              </a:ext>
            </a:extLst>
          </p:cNvPr>
          <p:cNvPicPr>
            <a:picLocks noChangeAspect="1"/>
          </p:cNvPicPr>
          <p:nvPr/>
        </p:nvPicPr>
        <p:blipFill>
          <a:blip r:embed="rId4"/>
          <a:srcRect l="4215" t="26133"/>
          <a:stretch>
            <a:fillRect/>
          </a:stretch>
        </p:blipFill>
        <p:spPr>
          <a:xfrm>
            <a:off x="604156" y="1437164"/>
            <a:ext cx="7735803" cy="3297361"/>
          </a:xfrm>
          <a:prstGeom prst="rect">
            <a:avLst/>
          </a:prstGeom>
        </p:spPr>
      </p:pic>
    </p:spTree>
    <p:extLst>
      <p:ext uri="{BB962C8B-B14F-4D97-AF65-F5344CB8AC3E}">
        <p14:creationId xmlns:p14="http://schemas.microsoft.com/office/powerpoint/2010/main" val="3836524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69C44-6BFC-2AE1-6168-5241B969B13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D07D74E6-8AA1-D2EB-99D3-8929F63C772F}"/>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E833FA47-7F27-E615-E151-D12EA6F45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FE419CD7-9268-1A7B-02F3-4A5CC12D5D9D}"/>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37</a:t>
            </a:fld>
            <a:endParaRPr lang="en-US" sz="1200" dirty="0">
              <a:solidFill>
                <a:srgbClr val="44546A"/>
              </a:solidFill>
            </a:endParaRPr>
          </a:p>
        </p:txBody>
      </p:sp>
      <p:sp>
        <p:nvSpPr>
          <p:cNvPr id="15" name="Rectangle 14">
            <a:extLst>
              <a:ext uri="{FF2B5EF4-FFF2-40B4-BE49-F238E27FC236}">
                <a16:creationId xmlns:a16="http://schemas.microsoft.com/office/drawing/2014/main" id="{9C54B883-5D98-C8E0-E712-94C06B61DA80}"/>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FC7039C3-14E1-B49A-D343-68626ADEF2CA}"/>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D06B0369-8098-BD73-6313-7397208A4672}"/>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A578018-B0A3-EF88-D959-B85B0038322B}"/>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F663FB07-659D-A2D4-196D-0003E7BBF3A9}"/>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Risk Identification &amp; Analysis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17FF467F-A11C-64AE-1028-0A7EFA74BDEA}"/>
              </a:ext>
            </a:extLst>
          </p:cNvPr>
          <p:cNvPicPr>
            <a:picLocks noChangeAspect="1"/>
          </p:cNvPicPr>
          <p:nvPr/>
        </p:nvPicPr>
        <p:blipFill>
          <a:blip r:embed="rId4"/>
          <a:srcRect t="25988"/>
          <a:stretch>
            <a:fillRect/>
          </a:stretch>
        </p:blipFill>
        <p:spPr>
          <a:xfrm>
            <a:off x="604156" y="1471807"/>
            <a:ext cx="7864931" cy="3338060"/>
          </a:xfrm>
          <a:prstGeom prst="rect">
            <a:avLst/>
          </a:prstGeom>
        </p:spPr>
      </p:pic>
    </p:spTree>
    <p:extLst>
      <p:ext uri="{BB962C8B-B14F-4D97-AF65-F5344CB8AC3E}">
        <p14:creationId xmlns:p14="http://schemas.microsoft.com/office/powerpoint/2010/main" val="28377620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F0804-0ED4-8CA8-D5AA-A57B108FD03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162B478-FD0C-0AB9-309A-AE13E6681C45}"/>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4D64F0A6-F4C2-AD8A-1880-F7D9D0B689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6D6E5AA9-6FD7-1697-F270-00E3538C227C}"/>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38</a:t>
            </a:fld>
            <a:endParaRPr lang="en-US" sz="1200" dirty="0">
              <a:solidFill>
                <a:srgbClr val="44546A"/>
              </a:solidFill>
            </a:endParaRPr>
          </a:p>
        </p:txBody>
      </p:sp>
      <p:sp>
        <p:nvSpPr>
          <p:cNvPr id="15" name="Rectangle 14">
            <a:extLst>
              <a:ext uri="{FF2B5EF4-FFF2-40B4-BE49-F238E27FC236}">
                <a16:creationId xmlns:a16="http://schemas.microsoft.com/office/drawing/2014/main" id="{11C9DCF5-E4DF-976D-B39A-BA23E1C40547}"/>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5DC6FBBF-FC6D-BB27-E5AE-8922E1E79780}"/>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D17C8C1F-C397-E664-8C8B-2C87CF549B1F}"/>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774A5A2B-199C-E25C-990B-1C31440B88EE}"/>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16B23AE0-8167-8B99-BF3E-B26520B3B0ED}"/>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Risk Response &amp; Monitoring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844E165E-013D-F607-1DD8-FD5202B2AEB5}"/>
              </a:ext>
            </a:extLst>
          </p:cNvPr>
          <p:cNvPicPr>
            <a:picLocks noChangeAspect="1"/>
          </p:cNvPicPr>
          <p:nvPr/>
        </p:nvPicPr>
        <p:blipFill>
          <a:blip r:embed="rId4"/>
          <a:srcRect t="20536"/>
          <a:stretch>
            <a:fillRect/>
          </a:stretch>
        </p:blipFill>
        <p:spPr>
          <a:xfrm>
            <a:off x="552608" y="1354462"/>
            <a:ext cx="7864931" cy="3242358"/>
          </a:xfrm>
          <a:prstGeom prst="rect">
            <a:avLst/>
          </a:prstGeom>
        </p:spPr>
      </p:pic>
    </p:spTree>
    <p:extLst>
      <p:ext uri="{BB962C8B-B14F-4D97-AF65-F5344CB8AC3E}">
        <p14:creationId xmlns:p14="http://schemas.microsoft.com/office/powerpoint/2010/main" val="1627048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A4E76-3447-14C5-1F30-C18B3DED5D64}"/>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00A0F1B-4E12-BD8B-8A77-781446C158D2}"/>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11BD982F-B1CC-127B-040D-2CBC61BC4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472403FE-8756-D65A-6A85-CDFC8B14F708}"/>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39</a:t>
            </a:fld>
            <a:endParaRPr lang="en-US" sz="1200" dirty="0">
              <a:solidFill>
                <a:srgbClr val="44546A"/>
              </a:solidFill>
            </a:endParaRPr>
          </a:p>
        </p:txBody>
      </p:sp>
      <p:sp>
        <p:nvSpPr>
          <p:cNvPr id="15" name="Rectangle 14">
            <a:extLst>
              <a:ext uri="{FF2B5EF4-FFF2-40B4-BE49-F238E27FC236}">
                <a16:creationId xmlns:a16="http://schemas.microsoft.com/office/drawing/2014/main" id="{9B87B519-75D4-E09E-43D0-AC2987FCB490}"/>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7C6A128B-BBAF-BB27-02FC-837A099AF438}"/>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9C75277F-509B-36A2-88B5-F39CF32B3E27}"/>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E925B227-6A03-D49B-7489-1FAFCE784869}"/>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C72A3741-CAEF-B318-EB10-A59F1196EF88}"/>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Case Study 1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FD116909-8229-20C6-BD11-941E768DC415}"/>
              </a:ext>
            </a:extLst>
          </p:cNvPr>
          <p:cNvPicPr>
            <a:picLocks noChangeAspect="1"/>
          </p:cNvPicPr>
          <p:nvPr/>
        </p:nvPicPr>
        <p:blipFill>
          <a:blip r:embed="rId4"/>
          <a:stretch>
            <a:fillRect/>
          </a:stretch>
        </p:blipFill>
        <p:spPr>
          <a:xfrm>
            <a:off x="604156" y="1421132"/>
            <a:ext cx="7864931" cy="3374700"/>
          </a:xfrm>
          <a:prstGeom prst="rect">
            <a:avLst/>
          </a:prstGeom>
        </p:spPr>
      </p:pic>
    </p:spTree>
    <p:extLst>
      <p:ext uri="{BB962C8B-B14F-4D97-AF65-F5344CB8AC3E}">
        <p14:creationId xmlns:p14="http://schemas.microsoft.com/office/powerpoint/2010/main" val="1173959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7B913-D988-4ED3-53A9-2BDECE932E0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30CCA1BC-D905-B9AA-79AC-11B5E614134E}"/>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 </a:t>
            </a:r>
          </a:p>
        </p:txBody>
      </p:sp>
      <p:pic>
        <p:nvPicPr>
          <p:cNvPr id="22" name="Graphic 21">
            <a:extLst>
              <a:ext uri="{FF2B5EF4-FFF2-40B4-BE49-F238E27FC236}">
                <a16:creationId xmlns:a16="http://schemas.microsoft.com/office/drawing/2014/main" id="{36F56878-DCA4-8B80-6465-E5617002C7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69D532BA-4498-5CF7-A9BA-7858A5164418}"/>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40</a:t>
            </a:fld>
            <a:endParaRPr lang="en-US" sz="1200" dirty="0">
              <a:solidFill>
                <a:srgbClr val="44546A"/>
              </a:solidFill>
            </a:endParaRPr>
          </a:p>
        </p:txBody>
      </p:sp>
      <p:sp>
        <p:nvSpPr>
          <p:cNvPr id="15" name="Rectangle 14">
            <a:extLst>
              <a:ext uri="{FF2B5EF4-FFF2-40B4-BE49-F238E27FC236}">
                <a16:creationId xmlns:a16="http://schemas.microsoft.com/office/drawing/2014/main" id="{C50FDDC4-CA35-1F4A-B7BE-BA1FDD2AA229}"/>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C39E4237-7CF4-B616-6611-75D8CC2C938A}"/>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982BD38A-3D8D-E068-AB49-8E70F1A013A1}"/>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042C86A6-57C8-05E3-838E-7A708373520D}"/>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157C6FD9-A58A-8C3C-599E-7EF3B4F2DC11}"/>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Case Study 2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6070DEFD-EFB5-5830-A106-242866E4E039}"/>
              </a:ext>
            </a:extLst>
          </p:cNvPr>
          <p:cNvPicPr>
            <a:picLocks noChangeAspect="1"/>
          </p:cNvPicPr>
          <p:nvPr/>
        </p:nvPicPr>
        <p:blipFill>
          <a:blip r:embed="rId4"/>
          <a:stretch>
            <a:fillRect/>
          </a:stretch>
        </p:blipFill>
        <p:spPr>
          <a:xfrm>
            <a:off x="604156" y="1471806"/>
            <a:ext cx="7735803" cy="3209411"/>
          </a:xfrm>
          <a:prstGeom prst="rect">
            <a:avLst/>
          </a:prstGeom>
        </p:spPr>
      </p:pic>
    </p:spTree>
    <p:extLst>
      <p:ext uri="{BB962C8B-B14F-4D97-AF65-F5344CB8AC3E}">
        <p14:creationId xmlns:p14="http://schemas.microsoft.com/office/powerpoint/2010/main" val="4045084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1A37C-8D35-DC2E-A3AC-4C08EAA0DFC5}"/>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6F299263-0A8B-DE0E-E917-FFCB06472061}"/>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 </a:t>
            </a:r>
            <a:endParaRPr lang="en-US" sz="1350" dirty="0"/>
          </a:p>
        </p:txBody>
      </p:sp>
      <p:pic>
        <p:nvPicPr>
          <p:cNvPr id="22" name="Graphic 21">
            <a:extLst>
              <a:ext uri="{FF2B5EF4-FFF2-40B4-BE49-F238E27FC236}">
                <a16:creationId xmlns:a16="http://schemas.microsoft.com/office/drawing/2014/main" id="{01A14EF1-D34C-6620-0591-C1C3155163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49193FC9-9C79-0760-89F5-FC325A07375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41</a:t>
            </a:fld>
            <a:endParaRPr lang="en-US" sz="1200" dirty="0">
              <a:solidFill>
                <a:srgbClr val="44546A"/>
              </a:solidFill>
            </a:endParaRPr>
          </a:p>
        </p:txBody>
      </p:sp>
      <p:sp>
        <p:nvSpPr>
          <p:cNvPr id="15" name="Rectangle 14">
            <a:extLst>
              <a:ext uri="{FF2B5EF4-FFF2-40B4-BE49-F238E27FC236}">
                <a16:creationId xmlns:a16="http://schemas.microsoft.com/office/drawing/2014/main" id="{E93C3D3B-0532-D89F-6D53-5C6FF19239EE}"/>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11E5C585-995D-E19B-8944-2E6898E4D6C7}"/>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48C7A77E-64C1-7C68-3824-9098B2E1CB18}"/>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720D067-DFE4-F4A4-CE86-6B44B5591241}"/>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sp>
        <p:nvSpPr>
          <p:cNvPr id="3" name="TextBox 2">
            <a:extLst>
              <a:ext uri="{FF2B5EF4-FFF2-40B4-BE49-F238E27FC236}">
                <a16:creationId xmlns:a16="http://schemas.microsoft.com/office/drawing/2014/main" id="{B52AF187-0527-05BC-518F-0AF2F881D9B6}"/>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Concerns    </a:t>
            </a:r>
          </a:p>
          <a:p>
            <a:pPr rtl="1"/>
            <a:r>
              <a:rPr lang="en-US" b="1" dirty="0">
                <a:solidFill>
                  <a:srgbClr val="00B0F0"/>
                </a:solidFill>
                <a:cs typeface="+mj-cs"/>
              </a:rPr>
              <a:t> </a:t>
            </a:r>
            <a:endParaRPr lang="ar-EG" b="1" dirty="0">
              <a:solidFill>
                <a:srgbClr val="00B0F0"/>
              </a:solidFill>
              <a:cs typeface="+mj-cs"/>
            </a:endParaRPr>
          </a:p>
        </p:txBody>
      </p:sp>
      <p:pic>
        <p:nvPicPr>
          <p:cNvPr id="2" name="Image 1" descr="preencoded.png">
            <a:extLst>
              <a:ext uri="{FF2B5EF4-FFF2-40B4-BE49-F238E27FC236}">
                <a16:creationId xmlns:a16="http://schemas.microsoft.com/office/drawing/2014/main" id="{6BCFDC86-B62E-8D50-2F70-7614353FA2AD}"/>
              </a:ext>
            </a:extLst>
          </p:cNvPr>
          <p:cNvPicPr>
            <a:picLocks noChangeAspect="1"/>
          </p:cNvPicPr>
          <p:nvPr/>
        </p:nvPicPr>
        <p:blipFill>
          <a:blip r:embed="rId4"/>
          <a:srcRect t="29727" b="12457"/>
          <a:stretch>
            <a:fillRect/>
          </a:stretch>
        </p:blipFill>
        <p:spPr>
          <a:xfrm>
            <a:off x="682644" y="1506824"/>
            <a:ext cx="7786443" cy="3188403"/>
          </a:xfrm>
          <a:prstGeom prst="rect">
            <a:avLst/>
          </a:prstGeom>
        </p:spPr>
      </p:pic>
    </p:spTree>
    <p:extLst>
      <p:ext uri="{BB962C8B-B14F-4D97-AF65-F5344CB8AC3E}">
        <p14:creationId xmlns:p14="http://schemas.microsoft.com/office/powerpoint/2010/main" val="1514363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F417B-60C0-073D-AA07-66CA89329AA6}"/>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4F09E0D-54D4-BF06-DFB7-21CD9E408179}"/>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 </a:t>
            </a:r>
            <a:endParaRPr lang="en-US" sz="1350" dirty="0"/>
          </a:p>
        </p:txBody>
      </p:sp>
      <p:pic>
        <p:nvPicPr>
          <p:cNvPr id="22" name="Graphic 21">
            <a:extLst>
              <a:ext uri="{FF2B5EF4-FFF2-40B4-BE49-F238E27FC236}">
                <a16:creationId xmlns:a16="http://schemas.microsoft.com/office/drawing/2014/main" id="{D037716F-6E91-ED9D-2246-884A49F73F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89C0D002-EAF8-0D2C-3CE3-F8DEA6FD2635}"/>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42</a:t>
            </a:fld>
            <a:endParaRPr lang="en-US" sz="1200" dirty="0">
              <a:solidFill>
                <a:srgbClr val="44546A"/>
              </a:solidFill>
            </a:endParaRPr>
          </a:p>
        </p:txBody>
      </p:sp>
      <p:sp>
        <p:nvSpPr>
          <p:cNvPr id="15" name="Rectangle 14">
            <a:extLst>
              <a:ext uri="{FF2B5EF4-FFF2-40B4-BE49-F238E27FC236}">
                <a16:creationId xmlns:a16="http://schemas.microsoft.com/office/drawing/2014/main" id="{68450D60-CAE2-5DFE-E5E1-A33E56C13AFA}"/>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D656524B-BA02-5ECA-531D-843215417741}"/>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BF719235-BB3E-191F-7C1F-17C60B09A515}"/>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E74C644A-6F09-D1EB-BCC0-AD86CE5EB4A4}"/>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pic>
        <p:nvPicPr>
          <p:cNvPr id="2" name="Image 1" descr="preencoded.png">
            <a:extLst>
              <a:ext uri="{FF2B5EF4-FFF2-40B4-BE49-F238E27FC236}">
                <a16:creationId xmlns:a16="http://schemas.microsoft.com/office/drawing/2014/main" id="{3053C02F-71D6-6151-A8A8-5781C24EC9EF}"/>
              </a:ext>
            </a:extLst>
          </p:cNvPr>
          <p:cNvPicPr>
            <a:picLocks noChangeAspect="1"/>
          </p:cNvPicPr>
          <p:nvPr/>
        </p:nvPicPr>
        <p:blipFill>
          <a:blip r:embed="rId4"/>
          <a:srcRect t="28283" b="6378"/>
          <a:stretch>
            <a:fillRect/>
          </a:stretch>
        </p:blipFill>
        <p:spPr>
          <a:xfrm>
            <a:off x="696064" y="1534922"/>
            <a:ext cx="7578020" cy="3003226"/>
          </a:xfrm>
          <a:prstGeom prst="rect">
            <a:avLst/>
          </a:prstGeom>
        </p:spPr>
      </p:pic>
      <p:sp>
        <p:nvSpPr>
          <p:cNvPr id="4" name="TextBox 3">
            <a:extLst>
              <a:ext uri="{FF2B5EF4-FFF2-40B4-BE49-F238E27FC236}">
                <a16:creationId xmlns:a16="http://schemas.microsoft.com/office/drawing/2014/main" id="{BA3DC209-D8EE-1B29-47D1-A9FFED06792E}"/>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AI Concerns    </a:t>
            </a:r>
          </a:p>
          <a:p>
            <a:pPr rtl="1"/>
            <a:r>
              <a:rPr lang="en-US" b="1" dirty="0">
                <a:solidFill>
                  <a:srgbClr val="00B0F0"/>
                </a:solidFill>
                <a:cs typeface="+mj-cs"/>
              </a:rPr>
              <a:t> </a:t>
            </a:r>
            <a:endParaRPr lang="ar-EG" b="1" dirty="0">
              <a:solidFill>
                <a:srgbClr val="00B0F0"/>
              </a:solidFill>
              <a:cs typeface="+mj-cs"/>
            </a:endParaRPr>
          </a:p>
        </p:txBody>
      </p:sp>
    </p:spTree>
    <p:extLst>
      <p:ext uri="{BB962C8B-B14F-4D97-AF65-F5344CB8AC3E}">
        <p14:creationId xmlns:p14="http://schemas.microsoft.com/office/powerpoint/2010/main" val="36775025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89152-6B94-1989-E28D-3E309787C07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08126839-A2B9-2AD8-E9DA-5F12257FCA3A}"/>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 </a:t>
            </a:r>
            <a:endParaRPr lang="en-US" sz="1350" dirty="0"/>
          </a:p>
        </p:txBody>
      </p:sp>
      <p:pic>
        <p:nvPicPr>
          <p:cNvPr id="22" name="Graphic 21">
            <a:extLst>
              <a:ext uri="{FF2B5EF4-FFF2-40B4-BE49-F238E27FC236}">
                <a16:creationId xmlns:a16="http://schemas.microsoft.com/office/drawing/2014/main" id="{69C7BA76-DA9D-E285-D808-AA9AD30C9B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D8E49450-3594-948E-955D-BE8FEED6514D}"/>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43</a:t>
            </a:fld>
            <a:endParaRPr lang="en-US" sz="1200" dirty="0">
              <a:solidFill>
                <a:srgbClr val="44546A"/>
              </a:solidFill>
            </a:endParaRPr>
          </a:p>
        </p:txBody>
      </p:sp>
      <p:sp>
        <p:nvSpPr>
          <p:cNvPr id="15" name="Rectangle 14">
            <a:extLst>
              <a:ext uri="{FF2B5EF4-FFF2-40B4-BE49-F238E27FC236}">
                <a16:creationId xmlns:a16="http://schemas.microsoft.com/office/drawing/2014/main" id="{AB9DB08A-A91D-CB7D-3732-5288E0E5DE8D}"/>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48FBCB0F-E775-F114-9101-7C307FD12431}"/>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C1E0D982-432C-6FAB-7BA5-CEB9597B5EEE}"/>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10BE7AB6-DDCF-AF8D-78CC-64A8BBB91B32}"/>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pic>
        <p:nvPicPr>
          <p:cNvPr id="1026" name="Picture 2">
            <a:extLst>
              <a:ext uri="{FF2B5EF4-FFF2-40B4-BE49-F238E27FC236}">
                <a16:creationId xmlns:a16="http://schemas.microsoft.com/office/drawing/2014/main" id="{53911F3D-8F7D-F3E5-61CD-EAF2EFF3CAB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218" t="25576" r="16345" b="9853"/>
          <a:stretch>
            <a:fillRect/>
          </a:stretch>
        </p:blipFill>
        <p:spPr bwMode="auto">
          <a:xfrm>
            <a:off x="708730" y="1378492"/>
            <a:ext cx="7520870" cy="327549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40666EA-246C-066E-3D79-EC562B5D0CAC}"/>
              </a:ext>
            </a:extLst>
          </p:cNvPr>
          <p:cNvSpPr txBox="1"/>
          <p:nvPr/>
        </p:nvSpPr>
        <p:spPr>
          <a:xfrm>
            <a:off x="1550199" y="605352"/>
            <a:ext cx="5495654" cy="646331"/>
          </a:xfrm>
          <a:prstGeom prst="rect">
            <a:avLst/>
          </a:prstGeom>
          <a:noFill/>
        </p:spPr>
        <p:txBody>
          <a:bodyPr wrap="square" rtlCol="0">
            <a:spAutoFit/>
          </a:bodyPr>
          <a:lstStyle/>
          <a:p>
            <a:r>
              <a:rPr lang="ar-SY" b="1" dirty="0">
                <a:solidFill>
                  <a:srgbClr val="00B0F0"/>
                </a:solidFill>
                <a:cs typeface="Alexandria" charset="0"/>
              </a:rPr>
              <a:t>    </a:t>
            </a:r>
            <a:r>
              <a:rPr lang="en-US" b="1" dirty="0">
                <a:solidFill>
                  <a:srgbClr val="00B0F0"/>
                </a:solidFill>
                <a:cs typeface="Alexandria" charset="0"/>
              </a:rPr>
              <a:t>Conclusion   </a:t>
            </a:r>
          </a:p>
          <a:p>
            <a:pPr rtl="1"/>
            <a:r>
              <a:rPr lang="en-US" b="1" dirty="0">
                <a:solidFill>
                  <a:srgbClr val="00B0F0"/>
                </a:solidFill>
                <a:cs typeface="+mj-cs"/>
              </a:rPr>
              <a:t> </a:t>
            </a:r>
            <a:endParaRPr lang="ar-EG" b="1" dirty="0">
              <a:solidFill>
                <a:srgbClr val="00B0F0"/>
              </a:solidFill>
              <a:cs typeface="+mj-cs"/>
            </a:endParaRPr>
          </a:p>
        </p:txBody>
      </p:sp>
    </p:spTree>
    <p:extLst>
      <p:ext uri="{BB962C8B-B14F-4D97-AF65-F5344CB8AC3E}">
        <p14:creationId xmlns:p14="http://schemas.microsoft.com/office/powerpoint/2010/main" val="1577694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0D8E5-AE48-ED12-9F0E-2A76C496C2F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920BA36-C9A3-A899-771E-24F68C3AA888}"/>
              </a:ext>
            </a:extLst>
          </p:cNvPr>
          <p:cNvSpPr/>
          <p:nvPr/>
        </p:nvSpPr>
        <p:spPr>
          <a:xfrm>
            <a:off x="430304" y="1264122"/>
            <a:ext cx="8109540" cy="361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 </a:t>
            </a:r>
            <a:endParaRPr lang="en-US" sz="1350" dirty="0"/>
          </a:p>
        </p:txBody>
      </p:sp>
      <p:pic>
        <p:nvPicPr>
          <p:cNvPr id="22" name="Graphic 21">
            <a:extLst>
              <a:ext uri="{FF2B5EF4-FFF2-40B4-BE49-F238E27FC236}">
                <a16:creationId xmlns:a16="http://schemas.microsoft.com/office/drawing/2014/main" id="{782C2560-C008-5FD0-F670-EBC2410E47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9" y="201724"/>
            <a:ext cx="1728856" cy="807257"/>
          </a:xfrm>
          <a:prstGeom prst="rect">
            <a:avLst/>
          </a:prstGeom>
        </p:spPr>
      </p:pic>
      <p:sp>
        <p:nvSpPr>
          <p:cNvPr id="23" name="Slide Number Placeholder 4">
            <a:extLst>
              <a:ext uri="{FF2B5EF4-FFF2-40B4-BE49-F238E27FC236}">
                <a16:creationId xmlns:a16="http://schemas.microsoft.com/office/drawing/2014/main" id="{9DD30970-AD7B-D6D9-1C3F-404782B0D913}"/>
              </a:ext>
            </a:extLst>
          </p:cNvPr>
          <p:cNvSpPr txBox="1">
            <a:spLocks/>
          </p:cNvSpPr>
          <p:nvPr/>
        </p:nvSpPr>
        <p:spPr>
          <a:xfrm>
            <a:off x="8469087" y="4742308"/>
            <a:ext cx="672629" cy="401193"/>
          </a:xfrm>
          <a:prstGeom prst="rect">
            <a:avLst/>
          </a:prstGeom>
        </p:spPr>
        <p:txBody>
          <a:bodyPr vert="horz" lIns="68580" tIns="34290" rIns="68580" bIns="3429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685783">
              <a:spcAft>
                <a:spcPts val="450"/>
              </a:spcAft>
              <a:defRPr/>
            </a:pPr>
            <a:r>
              <a:rPr lang="en-US" sz="1200" dirty="0">
                <a:solidFill>
                  <a:srgbClr val="44546A"/>
                </a:solidFill>
              </a:rPr>
              <a:t>1 - </a:t>
            </a:r>
            <a:fld id="{5243D4E2-DDE0-4C06-B5FB-826A4756DCAD}" type="slidenum">
              <a:rPr lang="en-US" sz="1200">
                <a:solidFill>
                  <a:srgbClr val="44546A"/>
                </a:solidFill>
              </a:rPr>
              <a:pPr defTabSz="685783">
                <a:spcAft>
                  <a:spcPts val="450"/>
                </a:spcAft>
                <a:defRPr/>
              </a:pPr>
              <a:t>44</a:t>
            </a:fld>
            <a:endParaRPr lang="en-US" sz="1200" dirty="0">
              <a:solidFill>
                <a:srgbClr val="44546A"/>
              </a:solidFill>
            </a:endParaRPr>
          </a:p>
        </p:txBody>
      </p:sp>
      <p:sp>
        <p:nvSpPr>
          <p:cNvPr id="15" name="Rectangle 14">
            <a:extLst>
              <a:ext uri="{FF2B5EF4-FFF2-40B4-BE49-F238E27FC236}">
                <a16:creationId xmlns:a16="http://schemas.microsoft.com/office/drawing/2014/main" id="{BF8484A8-A99E-50E6-F480-238E5A32B0B6}"/>
              </a:ext>
            </a:extLst>
          </p:cNvPr>
          <p:cNvSpPr/>
          <p:nvPr/>
        </p:nvSpPr>
        <p:spPr>
          <a:xfrm>
            <a:off x="708730" y="342541"/>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grpSp>
        <p:nvGrpSpPr>
          <p:cNvPr id="11" name="Group 10">
            <a:extLst>
              <a:ext uri="{FF2B5EF4-FFF2-40B4-BE49-F238E27FC236}">
                <a16:creationId xmlns:a16="http://schemas.microsoft.com/office/drawing/2014/main" id="{3B145FED-1DD6-3118-8A2D-0243B444B5AE}"/>
              </a:ext>
            </a:extLst>
          </p:cNvPr>
          <p:cNvGrpSpPr/>
          <p:nvPr/>
        </p:nvGrpSpPr>
        <p:grpSpPr>
          <a:xfrm>
            <a:off x="673025" y="385229"/>
            <a:ext cx="1053343" cy="807782"/>
            <a:chOff x="962436" y="359481"/>
            <a:chExt cx="1404457" cy="1077914"/>
          </a:xfrm>
        </p:grpSpPr>
        <p:sp>
          <p:nvSpPr>
            <p:cNvPr id="12" name="TextBox 11">
              <a:extLst>
                <a:ext uri="{FF2B5EF4-FFF2-40B4-BE49-F238E27FC236}">
                  <a16:creationId xmlns:a16="http://schemas.microsoft.com/office/drawing/2014/main" id="{87761659-4996-EA20-DC64-A44459B74E3E}"/>
                </a:ext>
              </a:extLst>
            </p:cNvPr>
            <p:cNvSpPr txBox="1"/>
            <p:nvPr/>
          </p:nvSpPr>
          <p:spPr>
            <a:xfrm>
              <a:off x="962436" y="359481"/>
              <a:ext cx="1404457" cy="431235"/>
            </a:xfrm>
            <a:prstGeom prst="rect">
              <a:avLst/>
            </a:prstGeom>
            <a:noFill/>
          </p:spPr>
          <p:txBody>
            <a:bodyPr wrap="square" rtlCol="0">
              <a:spAutoFit/>
            </a:bodyPr>
            <a:lstStyle/>
            <a:p>
              <a:pPr algn="ctr"/>
              <a:r>
                <a:rPr lang="en-US" sz="15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39337752-207B-2870-B4A2-902FF326F1C0}"/>
                </a:ext>
              </a:extLst>
            </p:cNvPr>
            <p:cNvSpPr txBox="1"/>
            <p:nvPr/>
          </p:nvSpPr>
          <p:spPr>
            <a:xfrm>
              <a:off x="962436" y="574923"/>
              <a:ext cx="1360060" cy="862472"/>
            </a:xfrm>
            <a:prstGeom prst="rect">
              <a:avLst/>
            </a:prstGeom>
            <a:noFill/>
          </p:spPr>
          <p:txBody>
            <a:bodyPr wrap="square" rtlCol="0">
              <a:spAutoFit/>
            </a:bodyPr>
            <a:lstStyle/>
            <a:p>
              <a:pPr algn="ctr"/>
              <a:r>
                <a:rPr lang="en-US" sz="3600" b="1" dirty="0">
                  <a:solidFill>
                    <a:schemeClr val="bg1"/>
                  </a:solidFill>
                  <a:cs typeface="Times New Roman" panose="02020603050405020304" pitchFamily="18" charset="0"/>
                </a:rPr>
                <a:t>10</a:t>
              </a:r>
            </a:p>
          </p:txBody>
        </p:sp>
      </p:grpSp>
      <p:pic>
        <p:nvPicPr>
          <p:cNvPr id="2" name="Picture Placeholder 7">
            <a:extLst>
              <a:ext uri="{FF2B5EF4-FFF2-40B4-BE49-F238E27FC236}">
                <a16:creationId xmlns:a16="http://schemas.microsoft.com/office/drawing/2014/main" id="{D6EB3158-CBAB-3793-5571-61DDB5EE2D4D}"/>
              </a:ext>
            </a:extLst>
          </p:cNvPr>
          <p:cNvPicPr>
            <a:picLocks noChangeAspect="1"/>
          </p:cNvPicPr>
          <p:nvPr/>
        </p:nvPicPr>
        <p:blipFill>
          <a:blip r:embed="rId4">
            <a:extLst>
              <a:ext uri="{28A0092B-C50C-407E-A947-70E740481C1C}">
                <a14:useLocalDpi xmlns:a14="http://schemas.microsoft.com/office/drawing/2010/main" val="0"/>
              </a:ext>
            </a:extLst>
          </a:blip>
          <a:srcRect t="2670" b="2670"/>
          <a:stretch>
            <a:fillRect/>
          </a:stretch>
        </p:blipFill>
        <p:spPr>
          <a:xfrm>
            <a:off x="604156" y="1378492"/>
            <a:ext cx="3321458" cy="3363816"/>
          </a:xfrm>
          <a:prstGeom prst="rect">
            <a:avLst/>
          </a:prstGeom>
        </p:spPr>
      </p:pic>
      <p:sp>
        <p:nvSpPr>
          <p:cNvPr id="5" name="TextBox 4">
            <a:extLst>
              <a:ext uri="{FF2B5EF4-FFF2-40B4-BE49-F238E27FC236}">
                <a16:creationId xmlns:a16="http://schemas.microsoft.com/office/drawing/2014/main" id="{CDFD70FF-FD84-6924-40CB-7198386B9867}"/>
              </a:ext>
            </a:extLst>
          </p:cNvPr>
          <p:cNvSpPr txBox="1"/>
          <p:nvPr/>
        </p:nvSpPr>
        <p:spPr>
          <a:xfrm>
            <a:off x="4099466" y="1647580"/>
            <a:ext cx="4019775" cy="2062103"/>
          </a:xfrm>
          <a:prstGeom prst="rect">
            <a:avLst/>
          </a:prstGeom>
          <a:solidFill>
            <a:schemeClr val="accent1">
              <a:lumMod val="40000"/>
              <a:lumOff val="60000"/>
            </a:schemeClr>
          </a:solidFill>
        </p:spPr>
        <p:txBody>
          <a:bodyPr wrap="square">
            <a:spAutoFit/>
          </a:bodyPr>
          <a:lstStyle/>
          <a:p>
            <a:r>
              <a:rPr lang="en-US" sz="3200" b="1" dirty="0">
                <a:solidFill>
                  <a:srgbClr val="0D1837"/>
                </a:solidFill>
                <a:latin typeface="Vox-Bold"/>
              </a:rPr>
              <a:t>AI will be the best or worst thing ever for humanity, so let’s get it right</a:t>
            </a:r>
            <a:endParaRPr lang="en-US" sz="3200" dirty="0"/>
          </a:p>
        </p:txBody>
      </p:sp>
    </p:spTree>
    <p:extLst>
      <p:ext uri="{BB962C8B-B14F-4D97-AF65-F5344CB8AC3E}">
        <p14:creationId xmlns:p14="http://schemas.microsoft.com/office/powerpoint/2010/main" val="31929526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5335"/>
            <a:ext cx="9144000" cy="5132832"/>
          </a:xfrm>
          <a:prstGeom prst="rect">
            <a:avLst/>
          </a:prstGeom>
        </p:spPr>
      </p:pic>
      <p:sp>
        <p:nvSpPr>
          <p:cNvPr id="2" name="Right Triangle 1"/>
          <p:cNvSpPr/>
          <p:nvPr/>
        </p:nvSpPr>
        <p:spPr>
          <a:xfrm flipH="1">
            <a:off x="4884484" y="2364828"/>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529374" y="4280309"/>
            <a:ext cx="3393424" cy="646331"/>
          </a:xfrm>
          <a:prstGeom prst="rect">
            <a:avLst/>
          </a:prstGeom>
          <a:noFill/>
        </p:spPr>
        <p:txBody>
          <a:bodyPr wrap="square" rtlCol="0">
            <a:spAutoFit/>
          </a:bodyPr>
          <a:lstStyle/>
          <a:p>
            <a:r>
              <a:rPr lang="en-US" sz="36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182136" y="4626557"/>
            <a:ext cx="1709450" cy="288039"/>
          </a:xfrm>
          <a:prstGeom prst="rect">
            <a:avLst/>
          </a:prstGeom>
        </p:spPr>
      </p:pic>
      <p:sp>
        <p:nvSpPr>
          <p:cNvPr id="14" name="Parallelogram 13"/>
          <p:cNvSpPr/>
          <p:nvPr/>
        </p:nvSpPr>
        <p:spPr>
          <a:xfrm rot="16200000" flipV="1">
            <a:off x="-1544207" y="330106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9" y="152402"/>
            <a:ext cx="1935005" cy="903515"/>
          </a:xfrm>
          <a:prstGeom prst="rect">
            <a:avLst/>
          </a:prstGeom>
        </p:spPr>
      </p:pic>
    </p:spTree>
    <p:extLst>
      <p:ext uri="{BB962C8B-B14F-4D97-AF65-F5344CB8AC3E}">
        <p14:creationId xmlns:p14="http://schemas.microsoft.com/office/powerpoint/2010/main" val="3902734388"/>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B3046258-5341-48E1-A489-0E38F5F364A7}" vid="{4AD319DB-B308-47BF-8661-89F638F295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7F1DD44-AFBB-4C9C-AF08-4B9F8B5CC49C}"/>
</file>

<file path=customXml/itemProps2.xml><?xml version="1.0" encoding="utf-8"?>
<ds:datastoreItem xmlns:ds="http://schemas.openxmlformats.org/officeDocument/2006/customXml" ds:itemID="{C74B3B45-6DC2-45FC-BD82-6B3FC41A6453}"/>
</file>

<file path=customXml/itemProps3.xml><?xml version="1.0" encoding="utf-8"?>
<ds:datastoreItem xmlns:ds="http://schemas.openxmlformats.org/officeDocument/2006/customXml" ds:itemID="{D43E6F15-EB44-4CB7-A53A-C9E441809956}"/>
</file>

<file path=docProps/app.xml><?xml version="1.0" encoding="utf-8"?>
<Properties xmlns="http://schemas.openxmlformats.org/officeDocument/2006/extended-properties" xmlns:vt="http://schemas.openxmlformats.org/officeDocument/2006/docPropsVTypes">
  <Template>Theme1</Template>
  <TotalTime>3450</TotalTime>
  <Words>709</Words>
  <Application>Microsoft Office PowerPoint</Application>
  <PresentationFormat>On-screen Show (16:9)</PresentationFormat>
  <Paragraphs>317</Paragraphs>
  <Slides>45</Slides>
  <Notes>45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Times New Roman</vt:lpstr>
      <vt:lpstr>Vox-Bold</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Bassel Alhassan</cp:lastModifiedBy>
  <cp:revision>109</cp:revision>
  <dcterms:created xsi:type="dcterms:W3CDTF">2026-03-24T18:36:59Z</dcterms:created>
  <dcterms:modified xsi:type="dcterms:W3CDTF">2026-03-31T17:20:51Z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