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83AF4-AA17-BE72-A2DA-D62579848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FDC007-0CEA-AC98-70FB-C12BBFABE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6DF1-46A9-432C-B5A0-BB7F99FDE19E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298E7F-CFF7-50E8-0270-E134C000E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5CE31F-3BEA-155C-C37F-6085B503A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D4D7-02D7-40DD-807F-93B85360EF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81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FD0583-6E53-1CB5-2485-2B9C476A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6B4626-7CCF-9BC7-75E6-8A0515382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2542AB-B396-3991-FCE5-32D51CA14A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1C6DF1-46A9-432C-B5A0-BB7F99FDE19E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DBA6BD-7A61-CBD6-9344-CB36E0D34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EABC6-FA77-483B-2258-5215B46579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CD4D7-02D7-40DD-807F-93B85360EF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587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00FBF4-FF6E-4E2F-E521-40AB9DF3E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E0A8ED-C00A-8453-DE92-57958EEC90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501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DA85B8-3FAE-C561-1245-DAA08DEBB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56B3DD-3706-DB3F-A477-417D771A1F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5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780A02-CFB8-BF4C-22E1-C2ED9FE3F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A19FC3-E1BC-5B77-C43E-3B955A09EE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889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D32206-601E-E46A-CE11-B0ED8647B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F345B8-7A50-5EDC-5A56-1C44E6D884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158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D86F7D-19BD-CEA0-16F6-44C06EED6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78D61F-F5E9-BD34-8F04-040723D3CE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215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94A39E-B037-558B-EBBE-F1616B6EC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57115-D66E-CF1E-B635-47DFEB4DA0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602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E90335-2F28-F269-CE1F-307AC9DBC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F598E8-75BF-31F3-3D29-0177E53963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933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272DBD-4791-1EFE-3928-6A81AE0D8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1D5964-473D-C186-5571-529E0FB930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07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1F2D55-BACC-6CB6-1CEE-371F4F47F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54A11-7F20-105B-1338-A7B7FFC539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455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ED8E56-2A0F-0642-B4BB-380CFA3C3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DC33DC-E3DB-BD79-A694-FE5CFAB9CB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161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AF480-54E2-A058-C252-657943000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0EE290-6883-DE0D-32A6-223A869180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38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A55E93-5ABF-709A-4B7C-571E102B9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647886-BD9F-F5EF-8B11-382EF1CE2B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890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8882C6-488F-5F6B-21C9-DDDFA3CB5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04B8E4-D3F3-C7D6-46C3-09F5622515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814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9DBC41-0815-CF6F-146A-282FDF5D6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C39C8-7164-1558-2227-D8D75C6D47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909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D25732-9096-0B2A-E52B-FA889479F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E5668A-B91B-AF5B-E0A3-7439485324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6741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9CE8DB-2359-5462-32CA-2EE9AFBEA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9F4CD2-94AB-FB5C-0671-16448EB816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213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64B98-53F2-7399-8C73-6672950F1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640BAD-BA9A-AA90-17A0-F3B3A5F334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4217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E0D1CF-9CF9-A95E-2557-680A6CCFC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65FE40-3F11-EC89-7F96-0D92420C78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587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44DEF5-E7D8-7BF5-FFC2-DD2197AB8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395B8-9263-665D-D42D-B6A3C8B676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559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72F776-A677-2273-4931-A7503FFC0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2D6B60-F830-F56F-2EE6-3B7DE17A49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1515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2D0FE-9409-E894-E911-80E20F2F4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50423B-D8BC-2FB8-1742-D2750D45A2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513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C4CA6D-0159-BE07-B842-93EF8B8B4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C85571-BC98-FD4C-E437-4CE06AC6BA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5115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093E90-4FB1-6DC9-1318-833DF373A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4C926F-C6A7-D0BC-807F-59BC97C71A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725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0221E6-1A1A-72B3-F9AB-0D38D5CFB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EAB817-296D-A2FA-8FCD-4CF0CC6C6B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6625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125C06-9FFB-56EC-9DC5-80CC4A3CB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08E1F-8796-E0D4-FB85-B42AD473B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2145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FC234A-BAE0-2452-FE13-D29506A32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985C7A-46E0-AF7A-609A-C32754084B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7955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490EB7-F0E7-7B59-AF4B-1E6E68707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BFCA14-3B6D-658D-87F6-9456892418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1927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56B155-B6C7-55EF-38E7-CFB7844E6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0CED00-BD0B-94B2-93E4-7357BEEEC1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268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0173AB-0D61-BC2B-52F0-1640D66B4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31D6D-33E5-B5AF-D458-01228A2F11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084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1AED37-2016-4A3D-442A-BDE7BB242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B17433-57FB-57D0-5789-7B919C7960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0630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496EB0-EBC7-5393-4A2E-A62F1B916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4B6877-2BA5-4AD8-7901-82F4721863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1082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465548-02F8-46F4-658E-B818A5C35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571312-EAFB-AD82-0F54-6C4E58BEDE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8675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603FCA-69E3-81B9-2173-021118D4F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E3B036-84FE-5F09-788E-05D4F165C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7833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0A0E43-7669-10D0-EFAF-14E21E3DB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7B90D8-3F4F-3D17-A16D-841629AC71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007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554A43-4E54-867E-0A0B-12A77707A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D5B3E2-25E3-58CC-94BF-ADE59BDD86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56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8B4C86-2AD9-7E8C-DDC8-4DA40384F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559888-BAC4-2B19-C345-B433B3379B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762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F03446-8BE0-66F5-D3DB-3FC51327E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44F6A-C385-E97B-AF7B-41D93BFB75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2770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C78D4F-5DCF-879A-AD86-EDBDDAEC2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9C8ED0-0E4D-94CD-0631-5FE3376AB4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505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B5A559-B083-0732-FD6D-6E5DAF895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62C1A-14BC-42E2-EEC5-0907BF253D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176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6F8D10-FDAA-9A03-2BFF-99F39A5BA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8FD256-C8A4-7CBE-A97F-C1A56B6A89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939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04280B-85D9-21AC-0077-878DD349E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0609E-37A9-E1E5-E276-1FBE41F0DE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589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A18859-154F-74BE-DE74-5FDEE68F7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A310B-E57A-E3CA-DB7E-2C6AC7342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3628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A6E6CF-E224-B706-B0DF-916FD17D1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82C494-9246-9E8D-9A65-ED5434514C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8828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14023F-8400-8413-FB76-A7522F374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AD1F1A-2214-5A0C-24B7-6DC2CAE990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654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4AED65-FC65-2546-AD3E-6F69FD820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3F7F3F-74A2-42B1-5D8C-B995870103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6733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34266B-5741-7DA4-67C9-19E69C913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D78BA5-F12C-F158-3FF2-E7B3AAC689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3817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11BE1F-A9E8-B45B-0113-057B65DB1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B74F62-9C23-3C8B-4073-EED9A83C9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8757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BA3A58-70A5-FE77-513D-214BB532E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5F88CD-D4A5-A821-E393-9DB30D1F8A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7615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92A144-7FC3-9E73-5EDF-86ECD1288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838CF9-6212-DA39-8D9B-20CE298109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0618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30AACC-AD1E-2407-7926-F1FC77C4F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8D49D9-D248-9743-D40F-B488F3AA5B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25155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2DDC55-E7FE-FD8B-890E-24FB1BCD1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8892E5-90B5-AF2D-25E6-F52B35ED90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14847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772E11-E054-6B79-0391-4D3E77666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0C834E-194E-AA6F-1675-9DA6FA26C3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163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2024-10-04T08:45:22Z</dcterms:created>
  <dcterms:modified xsi:type="dcterms:W3CDTF">2024-10-04T08:45:22Z</dcterms:modified>
</cp:coreProperties>
</file>