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8.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48" r:id="rId2"/>
  </p:sldMasterIdLst>
  <p:notesMasterIdLst>
    <p:notesMasterId r:id="rId45"/>
  </p:notesMasterIdLst>
  <p:sldIdLst>
    <p:sldId id="308" r:id="rId3"/>
    <p:sldId id="309" r:id="rId4"/>
    <p:sldId id="359" r:id="rId5"/>
    <p:sldId id="381" r:id="rId6"/>
    <p:sldId id="382" r:id="rId7"/>
    <p:sldId id="380" r:id="rId8"/>
    <p:sldId id="377" r:id="rId9"/>
    <p:sldId id="378" r:id="rId10"/>
    <p:sldId id="379" r:id="rId11"/>
    <p:sldId id="376" r:id="rId12"/>
    <p:sldId id="372" r:id="rId13"/>
    <p:sldId id="373" r:id="rId14"/>
    <p:sldId id="374" r:id="rId15"/>
    <p:sldId id="375" r:id="rId16"/>
    <p:sldId id="385" r:id="rId17"/>
    <p:sldId id="412" r:id="rId18"/>
    <p:sldId id="386" r:id="rId19"/>
    <p:sldId id="387" r:id="rId20"/>
    <p:sldId id="413" r:id="rId21"/>
    <p:sldId id="388" r:id="rId22"/>
    <p:sldId id="389" r:id="rId23"/>
    <p:sldId id="390" r:id="rId24"/>
    <p:sldId id="391" r:id="rId25"/>
    <p:sldId id="393" r:id="rId26"/>
    <p:sldId id="394" r:id="rId27"/>
    <p:sldId id="395" r:id="rId28"/>
    <p:sldId id="397" r:id="rId29"/>
    <p:sldId id="398" r:id="rId30"/>
    <p:sldId id="399" r:id="rId31"/>
    <p:sldId id="400" r:id="rId32"/>
    <p:sldId id="401" r:id="rId33"/>
    <p:sldId id="402" r:id="rId34"/>
    <p:sldId id="403" r:id="rId35"/>
    <p:sldId id="404" r:id="rId36"/>
    <p:sldId id="405" r:id="rId37"/>
    <p:sldId id="406" r:id="rId38"/>
    <p:sldId id="411" r:id="rId39"/>
    <p:sldId id="409" r:id="rId40"/>
    <p:sldId id="410" r:id="rId41"/>
    <p:sldId id="407" r:id="rId42"/>
    <p:sldId id="408"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85" autoAdjust="0"/>
    <p:restoredTop sz="91998" autoAdjust="0"/>
  </p:normalViewPr>
  <p:slideViewPr>
    <p:cSldViewPr snapToGrid="0">
      <p:cViewPr>
        <p:scale>
          <a:sx n="90" d="100"/>
          <a:sy n="90" d="100"/>
        </p:scale>
        <p:origin x="197" y="84"/>
      </p:cViewPr>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5897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910880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223375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590695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149883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246637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801088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870457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3200890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2433761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2013048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293496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8187934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8579916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3069990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3916773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343516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9382838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24533261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29376313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29914021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825697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0380650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9648254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156606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3316708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279415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6538547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5574277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003174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24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127786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21850002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4057844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879093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5645511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9784319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9231578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4488623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lvl="1" indent="-285750" algn="r" rtl="1">
              <a:buFont typeface="+mj-lt"/>
              <a:buAutoNum type="arabicPeriod"/>
            </a:pPr>
            <a:r>
              <a:rPr lang="ar-EG" b="1" i="0" dirty="0">
                <a:solidFill>
                  <a:srgbClr val="000000"/>
                </a:solidFill>
                <a:effectLst/>
                <a:latin typeface="Söhne"/>
              </a:rPr>
              <a:t>كيف تطورت التكنولوجيا المالية في القطاع المالي؟</a:t>
            </a:r>
            <a:endParaRPr lang="ar-EG" b="0" i="0" dirty="0">
              <a:solidFill>
                <a:srgbClr val="000000"/>
              </a:solidFill>
              <a:effectLst/>
              <a:latin typeface="Söhne"/>
            </a:endParaRPr>
          </a:p>
          <a:p>
            <a:pPr marL="742950" lvl="1" indent="-285750" algn="r" rtl="1">
              <a:buFont typeface="+mj-lt"/>
              <a:buAutoNum type="arabicPeriod"/>
            </a:pPr>
            <a:r>
              <a:rPr lang="ar-EG" b="1" i="0" dirty="0">
                <a:solidFill>
                  <a:srgbClr val="000000"/>
                </a:solidFill>
                <a:effectLst/>
                <a:latin typeface="Söhne"/>
              </a:rPr>
              <a:t>ما هي الأدوار التي تلعبها التكنولوجيا في الخدمات المالية الحديثة؟</a:t>
            </a:r>
            <a:endParaRPr lang="ar-EG" b="0" i="0" dirty="0">
              <a:solidFill>
                <a:srgbClr val="000000"/>
              </a:solidFill>
              <a:effectLst/>
              <a:latin typeface="Söhne"/>
            </a:endParaRPr>
          </a:p>
          <a:p>
            <a:pPr marL="742950" lvl="1" indent="-285750" algn="r" rtl="1">
              <a:buFont typeface="+mj-lt"/>
              <a:buAutoNum type="arabicPeriod"/>
            </a:pPr>
            <a:r>
              <a:rPr lang="ar-EG" b="1" i="0" dirty="0">
                <a:solidFill>
                  <a:srgbClr val="000000"/>
                </a:solidFill>
                <a:effectLst/>
                <a:latin typeface="Söhne"/>
              </a:rPr>
              <a:t>ما هي بعض حلول الدفع المتميزة في التكنولوجيا المالية؟</a:t>
            </a:r>
            <a:endParaRPr lang="ar-EG" b="0" i="0" dirty="0">
              <a:solidFill>
                <a:srgbClr val="000000"/>
              </a:solidFill>
              <a:effectLst/>
              <a:latin typeface="Söhne"/>
            </a:endParaRPr>
          </a:p>
          <a:p>
            <a:pPr algn="r" rtl="1"/>
            <a:br>
              <a:rPr lang="ar-EG" b="0" i="0" dirty="0">
                <a:solidFill>
                  <a:srgbClr val="000000"/>
                </a:solidFill>
                <a:effectLst/>
                <a:latin typeface="Söhne"/>
              </a:rPr>
            </a:b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5067932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2709" y="2702726"/>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Payment and Lending</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Audio 4">
            <a:hlinkClick r:id="" action="ppaction://media"/>
            <a:extLst>
              <a:ext uri="{FF2B5EF4-FFF2-40B4-BE49-F238E27FC236}">
                <a16:creationId xmlns:a16="http://schemas.microsoft.com/office/drawing/2014/main" id="{933BAFB6-B108-3E01-08CC-333832E816CF}"/>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2163"/>
    </mc:Choice>
    <mc:Fallback xmlns="">
      <p:transition spd="slow" advTm="521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Payment and Lending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919"/>
    </mc:Choice>
    <mc:Fallback xmlns="">
      <p:transition spd="slow" advTm="1691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rgbClr val="FFFF00"/>
                </a:solidFill>
              </a:rPr>
              <a:t>How is FinTech enhancing security and efficiency in modern banking?</a:t>
            </a:r>
          </a:p>
          <a:p>
            <a:pPr lvl="1">
              <a:lnSpc>
                <a:spcPct val="120000"/>
              </a:lnSpc>
              <a:spcBef>
                <a:spcPts val="1200"/>
              </a:spcBef>
              <a:spcAft>
                <a:spcPts val="600"/>
              </a:spcAft>
            </a:pPr>
            <a:r>
              <a:rPr lang="en-US" sz="2800" b="1" dirty="0"/>
              <a:t>Answer: FinTech is bolstering security through advanced cybercrime measures like voice and facial recognition, simplifying regulatory compliance, and closing consumer knowledge gaps with educational tech tools. Moreover, it employs biometrics for fraud detection and AI to streamline operations, all while continuously innovating to evolve the customer experience and engagement.</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073541"/>
      </p:ext>
    </p:extLst>
  </p:cSld>
  <p:clrMapOvr>
    <a:masterClrMapping/>
  </p:clrMapOvr>
  <mc:AlternateContent xmlns:mc="http://schemas.openxmlformats.org/markup-compatibility/2006" xmlns:p14="http://schemas.microsoft.com/office/powerpoint/2010/main">
    <mc:Choice Requires="p14">
      <p:transition spd="slow" p14:dur="2000" advTm="163276"/>
    </mc:Choice>
    <mc:Fallback xmlns="">
      <p:transition spd="slow" advTm="16327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rgbClr val="FFFF00"/>
                </a:solidFill>
              </a:rPr>
              <a:t>What are the key aspects of the technological revolution transforming financial services?</a:t>
            </a:r>
          </a:p>
          <a:p>
            <a:pPr lvl="1">
              <a:lnSpc>
                <a:spcPct val="120000"/>
              </a:lnSpc>
              <a:spcBef>
                <a:spcPts val="1200"/>
              </a:spcBef>
              <a:spcAft>
                <a:spcPts val="600"/>
              </a:spcAft>
            </a:pPr>
            <a:r>
              <a:rPr lang="en-US" sz="2800" b="1" dirty="0"/>
              <a:t>Answer: The tech revolution in finance is characterized by advancements outpacing regulatory adaptation, partnerships between regulators and FinTech, the utilization of real-time analysis and big data, the rise of Shadow Banking and </a:t>
            </a:r>
            <a:r>
              <a:rPr lang="en-US" sz="2800" b="1" dirty="0" err="1"/>
              <a:t>InsurTech</a:t>
            </a:r>
            <a:r>
              <a:rPr lang="en-US" sz="2800" b="1" dirty="0"/>
              <a:t>, data-driven approaches to lending and rate setting, and a significant industry transformation driven by the convergence of technology and regulation.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6920292"/>
      </p:ext>
    </p:extLst>
  </p:cSld>
  <p:clrMapOvr>
    <a:masterClrMapping/>
  </p:clrMapOvr>
  <mc:AlternateContent xmlns:mc="http://schemas.openxmlformats.org/markup-compatibility/2006" xmlns:p14="http://schemas.microsoft.com/office/powerpoint/2010/main">
    <mc:Choice Requires="p14">
      <p:transition spd="slow" p14:dur="2000" advTm="166740"/>
    </mc:Choice>
    <mc:Fallback xmlns="">
      <p:transition spd="slow" advTm="1667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rgbClr val="FFFF00"/>
                </a:solidFill>
              </a:rPr>
              <a:t>How do </a:t>
            </a:r>
            <a:r>
              <a:rPr lang="en-US" sz="2800" b="1" dirty="0" err="1">
                <a:solidFill>
                  <a:srgbClr val="FFFF00"/>
                </a:solidFill>
              </a:rPr>
              <a:t>FinTechs</a:t>
            </a:r>
            <a:r>
              <a:rPr lang="en-US" sz="2800" b="1" dirty="0">
                <a:solidFill>
                  <a:srgbClr val="FFFF00"/>
                </a:solidFill>
              </a:rPr>
              <a:t> and </a:t>
            </a:r>
            <a:r>
              <a:rPr lang="en-US" sz="2800" b="1" dirty="0" err="1">
                <a:solidFill>
                  <a:srgbClr val="FFFF00"/>
                </a:solidFill>
              </a:rPr>
              <a:t>Neobanks</a:t>
            </a:r>
            <a:r>
              <a:rPr lang="en-US" sz="2800" b="1" dirty="0">
                <a:solidFill>
                  <a:srgbClr val="FFFF00"/>
                </a:solidFill>
              </a:rPr>
              <a:t> differentiate their services from traditional banking institutions?</a:t>
            </a:r>
          </a:p>
          <a:p>
            <a:pPr lvl="1">
              <a:lnSpc>
                <a:spcPct val="120000"/>
              </a:lnSpc>
              <a:spcBef>
                <a:spcPts val="1200"/>
              </a:spcBef>
              <a:spcAft>
                <a:spcPts val="600"/>
              </a:spcAft>
            </a:pPr>
            <a:r>
              <a:rPr lang="en-US" sz="2800" b="1" dirty="0"/>
              <a:t>Answer: </a:t>
            </a:r>
            <a:r>
              <a:rPr lang="en-US" sz="2800" b="1" dirty="0" err="1"/>
              <a:t>FinTechs</a:t>
            </a:r>
            <a:r>
              <a:rPr lang="en-US" sz="2800" b="1" dirty="0"/>
              <a:t> and </a:t>
            </a:r>
            <a:r>
              <a:rPr lang="en-US" sz="2800" b="1" dirty="0" err="1"/>
              <a:t>Neobanks</a:t>
            </a:r>
            <a:r>
              <a:rPr lang="en-US" sz="2800" b="1" dirty="0"/>
              <a:t> offer innovative services such as customized user experiences with real-time insights, instant cross-currency payment services, </a:t>
            </a:r>
            <a:r>
              <a:rPr lang="en-US" sz="2800" b="1" dirty="0" err="1"/>
              <a:t>robo</a:t>
            </a:r>
            <a:r>
              <a:rPr lang="en-US" sz="2800" b="1" dirty="0"/>
              <a:t>-advisory for automated, personalized investment advice, alternative credit scoring using non-traditional data, blockchain-based security for transactions, and crowdfunding platforms to directly link investors with new ventures.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0058146"/>
      </p:ext>
    </p:extLst>
  </p:cSld>
  <p:clrMapOvr>
    <a:masterClrMapping/>
  </p:clrMapOvr>
  <mc:AlternateContent xmlns:mc="http://schemas.openxmlformats.org/markup-compatibility/2006" xmlns:p14="http://schemas.microsoft.com/office/powerpoint/2010/main">
    <mc:Choice Requires="p14">
      <p:transition spd="slow" p14:dur="2000" advTm="266708"/>
    </mc:Choice>
    <mc:Fallback xmlns="">
      <p:transition spd="slow" advTm="266708"/>
    </mc:Fallback>
  </mc:AlternateContent>
  <p:extLst>
    <p:ext uri="{3A86A75C-4F4B-4683-9AE1-C65F6400EC91}">
      <p14:laserTraceLst xmlns:p14="http://schemas.microsoft.com/office/powerpoint/2010/main">
        <p14:tracePtLst>
          <p14:tracePt t="36017" x="3213100" y="6273800"/>
          <p14:tracePt t="36320" x="4694238" y="6040438"/>
          <p14:tracePt t="36337" x="5149850" y="5546725"/>
          <p14:tracePt t="36353" x="5499100" y="5180013"/>
          <p14:tracePt t="36356" x="5648325" y="5013325"/>
          <p14:tracePt t="36370" x="6084888" y="4721225"/>
          <p14:tracePt t="36386" x="6264275" y="4541838"/>
          <p14:tracePt t="36403" x="6451600" y="4384675"/>
          <p14:tracePt t="36419" x="6575425" y="4287838"/>
          <p14:tracePt t="36423" x="6596063" y="4262438"/>
          <p14:tracePt t="36437" x="6680200" y="4170363"/>
          <p14:tracePt t="36453" x="6710363" y="4130675"/>
          <p14:tracePt t="36469" x="6757988" y="4056063"/>
          <p14:tracePt t="36488" x="6802438" y="3963988"/>
          <p14:tracePt t="36503" x="6837363" y="3881438"/>
          <p14:tracePt t="36519" x="6867525" y="3798888"/>
          <p14:tracePt t="36537" x="6919913" y="3676650"/>
          <p14:tracePt t="36553" x="6950075" y="3540125"/>
          <p14:tracePt t="36570" x="6981825" y="3417888"/>
          <p14:tracePt t="36586" x="6989763" y="3295650"/>
          <p14:tracePt t="36589" x="7024688" y="3230563"/>
          <p14:tracePt t="36603" x="7042150" y="3143250"/>
          <p14:tracePt t="36620" x="7051675" y="3073400"/>
          <p14:tracePt t="36636" x="7051675" y="3003550"/>
          <p14:tracePt t="36653" x="7051675" y="2959100"/>
          <p14:tracePt t="36670" x="7051675" y="2951163"/>
          <p14:tracePt t="36712" x="7042150" y="2951163"/>
          <p14:tracePt t="36719" x="7037388" y="2951163"/>
          <p14:tracePt t="36727" x="7007225" y="2946400"/>
          <p14:tracePt t="36736" x="6950075" y="2946400"/>
          <p14:tracePt t="36756" x="6837363" y="2951163"/>
          <p14:tracePt t="36773" x="6753225" y="2976563"/>
          <p14:tracePt t="36789" x="6640513" y="3038475"/>
          <p14:tracePt t="36805" x="6500813" y="3081338"/>
          <p14:tracePt t="36809" x="6421438" y="3116263"/>
          <p14:tracePt t="36815" x="6399213" y="3125788"/>
          <p14:tracePt t="36827" x="6343650" y="3133725"/>
          <p14:tracePt t="36831" x="6316663" y="3143250"/>
          <p14:tracePt t="36838" x="6303963" y="3146425"/>
          <p14:tracePt t="36853" x="6264275" y="3163888"/>
          <p14:tracePt t="36869" x="6242050" y="3186113"/>
          <p14:tracePt t="36872" x="6234113" y="3186113"/>
          <p14:tracePt t="36887" x="6219825" y="3190875"/>
          <p14:tracePt t="36916" x="6216650" y="3190875"/>
          <p14:tracePt t="36937" x="6216650" y="3198813"/>
          <p14:tracePt t="36952" x="6216650" y="3203575"/>
          <p14:tracePt t="36959" x="6211888" y="3203575"/>
          <p14:tracePt t="36969" x="6194425" y="3213100"/>
          <p14:tracePt t="36986" x="6154738" y="3265488"/>
          <p14:tracePt t="36988" x="6129338" y="3278188"/>
          <p14:tracePt t="37004" x="6067425" y="3313113"/>
          <p14:tracePt t="37019" x="6007100" y="3365500"/>
          <p14:tracePt t="37036" x="5975350" y="3395663"/>
          <p14:tracePt t="37039" x="5972175" y="3405188"/>
          <p14:tracePt t="37053" x="5932488" y="3440113"/>
          <p14:tracePt t="37069" x="5918200" y="3452813"/>
          <p14:tracePt t="37086" x="5905500" y="3465513"/>
          <p14:tracePt t="37090" x="5900738" y="3475038"/>
          <p14:tracePt t="37103" x="5900738" y="3479800"/>
          <p14:tracePt t="37171" x="5900738" y="3492500"/>
          <p14:tracePt t="37251" x="5900738" y="3497263"/>
          <p14:tracePt t="37260" x="5900738" y="3505200"/>
          <p14:tracePt t="37272" x="5900738" y="3517900"/>
          <p14:tracePt t="37317" x="5900738" y="3522663"/>
          <p14:tracePt t="37469" x="5922963" y="3514725"/>
          <p14:tracePt t="37478" x="5935663" y="3514725"/>
          <p14:tracePt t="37487" x="5962650" y="3514725"/>
          <p14:tracePt t="37490" x="5984875" y="3505200"/>
          <p14:tracePt t="37503" x="6049963" y="3505200"/>
          <p14:tracePt t="37519" x="6097588" y="3505200"/>
          <p14:tracePt t="37536" x="6129338" y="3505200"/>
          <p14:tracePt t="37552" x="6132513" y="3505200"/>
          <p14:tracePt t="37606" x="6146800" y="3505200"/>
          <p14:tracePt t="37613" x="6149975" y="3505200"/>
          <p14:tracePt t="37619" x="6164263" y="3505200"/>
          <p14:tracePt t="37636" x="6211888" y="3509963"/>
          <p14:tracePt t="37652" x="6234113" y="3522663"/>
          <p14:tracePt t="37655" x="6237288" y="3522663"/>
          <p14:tracePt t="37670" x="6259513" y="3532188"/>
          <p14:tracePt t="37745" x="6259513" y="3535363"/>
          <p14:tracePt t="38755" x="6273800" y="3535363"/>
          <p14:tracePt t="38762" x="6286500" y="3532188"/>
          <p14:tracePt t="38771" x="6299200" y="3532188"/>
          <p14:tracePt t="38787" x="6338888" y="3532188"/>
          <p14:tracePt t="38792" x="6343650" y="3532188"/>
          <p14:tracePt t="38804" x="6351588" y="3532188"/>
          <p14:tracePt t="38808" x="6364288" y="3532188"/>
          <p14:tracePt t="38822" x="6378575" y="3532188"/>
          <p14:tracePt t="38838" x="6381750" y="3532188"/>
          <p14:tracePt t="38856" x="6396038" y="3532188"/>
          <p14:tracePt t="39081" x="6413500" y="3535363"/>
          <p14:tracePt t="39089" x="6426200" y="3535363"/>
          <p14:tracePt t="39105" x="6465888" y="3544888"/>
          <p14:tracePt t="39122" x="6473825" y="3544888"/>
          <p14:tracePt t="39126" x="6483350" y="3544888"/>
          <p14:tracePt t="39139" x="6496050" y="3544888"/>
          <p14:tracePt t="39205" x="6496050" y="3549650"/>
          <p14:tracePt t="39249" x="6535738" y="3549650"/>
          <p14:tracePt t="39257" x="6548438" y="3549650"/>
          <p14:tracePt t="39272" x="6575425" y="3557588"/>
          <p14:tracePt t="39288" x="6605588" y="3562350"/>
          <p14:tracePt t="39293" x="6618288" y="3562350"/>
          <p14:tracePt t="39306" x="6640513" y="3570288"/>
          <p14:tracePt t="39322" x="6653213" y="3584575"/>
          <p14:tracePt t="39338" x="6670675" y="3584575"/>
          <p14:tracePt t="39356" x="6680200" y="3584575"/>
          <p14:tracePt t="39372" x="6683375" y="3584575"/>
          <p14:tracePt t="39390" x="6683375" y="3592513"/>
          <p14:tracePt t="40135" x="6705600" y="3587750"/>
          <p14:tracePt t="40144" x="6727825" y="3579813"/>
          <p14:tracePt t="40155" x="6775450" y="3570288"/>
          <p14:tracePt t="40171" x="6845300" y="3552825"/>
          <p14:tracePt t="40188" x="6915150" y="3540125"/>
          <p14:tracePt t="40206" x="7029450" y="3514725"/>
          <p14:tracePt t="40222" x="7077075" y="3514725"/>
          <p14:tracePt t="40238" x="7134225" y="3514725"/>
          <p14:tracePt t="40255" x="7191375" y="3514725"/>
          <p14:tracePt t="40259" x="7221538" y="3514725"/>
          <p14:tracePt t="40271" x="7308850" y="3514725"/>
          <p14:tracePt t="40287" x="7400925" y="3514725"/>
          <p14:tracePt t="40303" x="7445375" y="3514725"/>
          <p14:tracePt t="40307" x="7535863" y="3532188"/>
          <p14:tracePt t="40319" x="7550150" y="3532188"/>
          <p14:tracePt t="40321" x="7562850" y="3532188"/>
          <p14:tracePt t="40336" x="7602538" y="3540125"/>
          <p14:tracePt t="40352" x="7627938" y="3540125"/>
          <p14:tracePt t="40369" x="7667625" y="3540125"/>
          <p14:tracePt t="40372" x="7680325" y="3540125"/>
          <p14:tracePt t="40386" x="7727950" y="3544888"/>
          <p14:tracePt t="40402" x="7759700" y="3552825"/>
          <p14:tracePt t="40419" x="7807325" y="3562350"/>
          <p14:tracePt t="40435" x="7824788" y="3562350"/>
          <p14:tracePt t="40438" x="7829550" y="3562350"/>
          <p14:tracePt t="40452" x="7851775" y="3567113"/>
          <p14:tracePt t="40469" x="7881938" y="3575050"/>
          <p14:tracePt t="40485" x="7916863" y="3575050"/>
          <p14:tracePt t="40488" x="7924800" y="3575050"/>
          <p14:tracePt t="40502" x="7959725" y="3579813"/>
          <p14:tracePt t="40519" x="7999413" y="3587750"/>
          <p14:tracePt t="40535" x="8043863" y="3587750"/>
          <p14:tracePt t="40538" x="8069263" y="3587750"/>
          <p14:tracePt t="40552" x="8091488" y="3587750"/>
          <p14:tracePt t="40554" x="8104188" y="3587750"/>
          <p14:tracePt t="40569" x="8143875" y="3587750"/>
          <p14:tracePt t="40585" x="8178800" y="3584575"/>
          <p14:tracePt t="40602" x="8201025" y="3584575"/>
          <p14:tracePt t="40605" x="8223250" y="3587750"/>
          <p14:tracePt t="40620" x="8253413" y="3587750"/>
          <p14:tracePt t="40635" x="8270875" y="3587750"/>
          <p14:tracePt t="40652" x="8301038" y="3587750"/>
          <p14:tracePt t="40655" x="8313738" y="3597275"/>
          <p14:tracePt t="40669" x="8328025" y="3597275"/>
          <p14:tracePt t="40687" x="8335963" y="3597275"/>
          <p14:tracePt t="40703" x="8358188" y="3597275"/>
          <p14:tracePt t="40720" x="8385175" y="3592513"/>
          <p14:tracePt t="40737" x="8402638" y="3592513"/>
          <p14:tracePt t="40753" x="8415338" y="3592513"/>
          <p14:tracePt t="40823" x="8415338" y="3587750"/>
          <p14:tracePt t="41478" x="8445500" y="3587750"/>
          <p14:tracePt t="41487" x="8475663" y="3587750"/>
          <p14:tracePt t="41492" x="8510588" y="3587750"/>
          <p14:tracePt t="41503" x="8542338" y="3587750"/>
          <p14:tracePt t="41507" x="8597900" y="3587750"/>
          <p14:tracePt t="41513" x="8634413" y="3587750"/>
          <p14:tracePt t="41519" x="8664575" y="3587750"/>
          <p14:tracePt t="41536" x="8712200" y="3587750"/>
          <p14:tracePt t="41553" x="8739188" y="3592513"/>
          <p14:tracePt t="41556" x="8747125" y="3592513"/>
          <p14:tracePt t="41570" x="8759825" y="3592513"/>
          <p14:tracePt t="41600" x="8759825" y="3597275"/>
          <p14:tracePt t="43417" x="8672513" y="3614738"/>
          <p14:tracePt t="43426" x="8507413" y="3654425"/>
          <p14:tracePt t="43439" x="8266113" y="3724275"/>
          <p14:tracePt t="43454" x="7789863" y="3833813"/>
          <p14:tracePt t="43469" x="7291388" y="3881438"/>
          <p14:tracePt t="43473" x="7011988" y="3911600"/>
          <p14:tracePt t="43487" x="6700838" y="3946525"/>
          <p14:tracePt t="43489" x="6373813" y="3946525"/>
          <p14:tracePt t="43504" x="5892800" y="4025900"/>
          <p14:tracePt t="43522" x="5456238" y="4056063"/>
          <p14:tracePt t="43540" x="4930775" y="4108450"/>
          <p14:tracePt t="43554" x="4694238" y="4117975"/>
          <p14:tracePt t="43570" x="4464050" y="4117975"/>
          <p14:tracePt t="43587" x="4367213" y="4103688"/>
          <p14:tracePt t="43604" x="4262438" y="4086225"/>
          <p14:tracePt t="43620" x="4252913" y="4086225"/>
          <p14:tracePt t="43636" x="4197350" y="4068763"/>
          <p14:tracePt t="43653" x="4187825" y="4068763"/>
          <p14:tracePt t="43910" x="4035425" y="4060825"/>
          <p14:tracePt t="43917" x="3816350" y="4048125"/>
          <p14:tracePt t="43923" x="3671888" y="4033838"/>
          <p14:tracePt t="43935" x="3527425" y="4021138"/>
          <p14:tracePt t="43938" x="3362325" y="3995738"/>
          <p14:tracePt t="43952" x="3081338" y="3946525"/>
          <p14:tracePt t="43969" x="2849563" y="3938588"/>
          <p14:tracePt t="43986" x="2689225" y="3925888"/>
          <p14:tracePt t="43989" x="2597150" y="3925888"/>
          <p14:tracePt t="44003" x="2395538" y="3925888"/>
          <p14:tracePt t="44019" x="2298700" y="3929063"/>
          <p14:tracePt t="44036" x="2225675" y="3925888"/>
          <p14:tracePt t="44052" x="2176463" y="3925888"/>
          <p14:tracePt t="44055" x="2163763" y="3925888"/>
          <p14:tracePt t="44069" x="2124075" y="3925888"/>
          <p14:tracePt t="44086" x="2089150" y="3925888"/>
          <p14:tracePt t="44103" x="2049463" y="3925888"/>
          <p14:tracePt t="44105" x="2036763" y="3925888"/>
          <p14:tracePt t="44120" x="2024063" y="3925888"/>
          <p14:tracePt t="44136" x="2006600" y="3925888"/>
          <p14:tracePt t="44187" x="1997075" y="3925888"/>
          <p14:tracePt t="44223" x="1993900" y="3925888"/>
          <p14:tracePt t="44238" x="1971675" y="3925888"/>
          <p14:tracePt t="44247" x="1949450" y="3925888"/>
          <p14:tracePt t="44255" x="1924050" y="3925888"/>
          <p14:tracePt t="44260" x="1909763" y="3925888"/>
          <p14:tracePt t="44272" x="1892300" y="3925888"/>
          <p14:tracePt t="44287" x="1862138" y="3925888"/>
          <p14:tracePt t="44303" x="1849438" y="3925888"/>
          <p14:tracePt t="44319" x="1844675" y="3925888"/>
          <p14:tracePt t="44337" x="1844675" y="3929063"/>
          <p14:tracePt t="44455" x="1844675" y="3933825"/>
          <p14:tracePt t="44514" x="1844675" y="3946525"/>
          <p14:tracePt t="44572" x="1844675" y="3956050"/>
          <p14:tracePt t="44588" x="1844675" y="3960813"/>
          <p14:tracePt t="44652" x="1854200" y="3960813"/>
          <p14:tracePt t="44680" x="1857375" y="3960813"/>
          <p14:tracePt t="44693" x="1871663" y="3960813"/>
          <p14:tracePt t="44703" x="1889125" y="3960813"/>
          <p14:tracePt t="44719" x="1924050" y="3968750"/>
          <p14:tracePt t="44722" x="1958975" y="3968750"/>
          <p14:tracePt t="44737" x="2014538" y="3968750"/>
          <p14:tracePt t="44753" x="2071688" y="3978275"/>
          <p14:tracePt t="44769" x="2116138" y="3986213"/>
          <p14:tracePt t="44773" x="2133600" y="3986213"/>
          <p14:tracePt t="44817" x="2138363" y="3986213"/>
          <p14:tracePt t="44853" x="2159000" y="3986213"/>
          <p14:tracePt t="44861" x="2181225" y="3986213"/>
          <p14:tracePt t="44869" x="2193925" y="3986213"/>
          <p14:tracePt t="44889" x="2225675" y="3986213"/>
          <p14:tracePt t="44893" x="2238375" y="3986213"/>
          <p14:tracePt t="44905" x="2260600" y="3986213"/>
          <p14:tracePt t="44909" x="2278063" y="3986213"/>
          <p14:tracePt t="44922" x="2295525" y="3990975"/>
          <p14:tracePt t="44939" x="2320925" y="3990975"/>
          <p14:tracePt t="44944" x="2338388" y="3998913"/>
          <p14:tracePt t="44950" x="2343150" y="3998913"/>
          <p14:tracePt t="44984" x="2351088" y="4003675"/>
          <p14:tracePt t="44992" x="2365375" y="4003675"/>
          <p14:tracePt t="45006" x="2395538" y="4013200"/>
          <p14:tracePt t="45020" x="2443163" y="4013200"/>
          <p14:tracePt t="45036" x="2487613" y="4013200"/>
          <p14:tracePt t="45053" x="2579688" y="4021138"/>
          <p14:tracePt t="45071" x="2652713" y="4030663"/>
          <p14:tracePt t="45086" x="2679700" y="4030663"/>
          <p14:tracePt t="45103" x="2727325" y="4038600"/>
          <p14:tracePt t="45107" x="2749550" y="4038600"/>
          <p14:tracePt t="45120" x="2767013" y="4048125"/>
          <p14:tracePt t="45122" x="2789238" y="4056063"/>
          <p14:tracePt t="45137" x="2828925" y="4056063"/>
          <p14:tracePt t="45153" x="2854325" y="4060825"/>
          <p14:tracePt t="45170" x="2884488" y="4068763"/>
          <p14:tracePt t="45173" x="2906713" y="4086225"/>
          <p14:tracePt t="45187" x="2919413" y="4086225"/>
          <p14:tracePt t="45276" x="2936875" y="4086225"/>
          <p14:tracePt t="45285" x="2951163" y="4086225"/>
          <p14:tracePt t="45297" x="2971800" y="4086225"/>
          <p14:tracePt t="45305" x="2981325" y="4086225"/>
          <p14:tracePt t="45321" x="3025775" y="4086225"/>
          <p14:tracePt t="45340" x="3078163" y="4090988"/>
          <p14:tracePt t="45357" x="3130550" y="4090988"/>
          <p14:tracePt t="45372" x="3186113" y="4090988"/>
          <p14:tracePt t="45378" x="3213100" y="4090988"/>
          <p14:tracePt t="45390" x="3217863" y="4090988"/>
          <p14:tracePt t="45394" x="3230563" y="4090988"/>
          <p14:tracePt t="45406" x="3235325" y="4090988"/>
          <p14:tracePt t="45427" x="3248025" y="4090988"/>
          <p14:tracePt t="45516" x="3255963" y="4090988"/>
          <p14:tracePt t="45639" x="3260725" y="4090988"/>
          <p14:tracePt t="45683" x="3278188" y="4078288"/>
          <p14:tracePt t="45741" x="3282950" y="4068763"/>
          <p14:tracePt t="47666" x="3305175" y="4068763"/>
          <p14:tracePt t="47675" x="3327400" y="4068763"/>
          <p14:tracePt t="47689" x="3365500" y="4068763"/>
          <p14:tracePt t="47705" x="3400425" y="4068763"/>
          <p14:tracePt t="47710" x="3414713" y="4068763"/>
          <p14:tracePt t="47724" x="3462338" y="4068763"/>
          <p14:tracePt t="47739" x="3519488" y="4073525"/>
          <p14:tracePt t="47755" x="3544888" y="4073525"/>
          <p14:tracePt t="47773" x="3619500" y="4068763"/>
          <p14:tracePt t="47790" x="3663950" y="4068763"/>
          <p14:tracePt t="47806" x="3676650" y="4068763"/>
          <p14:tracePt t="47812" x="3689350" y="4068763"/>
          <p14:tracePt t="47825" x="3698875" y="4068763"/>
          <p14:tracePt t="47839" x="3702050" y="4073525"/>
          <p14:tracePt t="47854" x="3706813" y="4073525"/>
          <p14:tracePt t="47870" x="3716338" y="4073525"/>
          <p14:tracePt t="47940" x="3736975" y="4073525"/>
          <p14:tracePt t="47947" x="3751263" y="4078288"/>
          <p14:tracePt t="47955" x="3754438" y="4078288"/>
          <p14:tracePt t="47970" x="3776663" y="4078288"/>
          <p14:tracePt t="47987" x="3803650" y="4086225"/>
          <p14:tracePt t="48007" x="3821113" y="4086225"/>
          <p14:tracePt t="48022" x="3833813" y="4086225"/>
          <p14:tracePt t="48144" x="3841750" y="4086225"/>
          <p14:tracePt t="48151" x="3863975" y="4086225"/>
          <p14:tracePt t="58196" x="3943350" y="4068763"/>
          <p14:tracePt t="58205" x="4017963" y="4068763"/>
          <p14:tracePt t="58214" x="4217988" y="4056063"/>
          <p14:tracePt t="58223" x="4279900" y="4056063"/>
          <p14:tracePt t="58226" x="4410075" y="4056063"/>
          <p14:tracePt t="58237" x="4467225" y="4056063"/>
          <p14:tracePt t="58240" x="4568825" y="4056063"/>
          <p14:tracePt t="58253" x="4773613" y="4056063"/>
          <p14:tracePt t="58270" x="4908550" y="4065588"/>
          <p14:tracePt t="58287" x="4995863" y="4065588"/>
          <p14:tracePt t="58289" x="5040313" y="4065588"/>
          <p14:tracePt t="58304" x="5132388" y="4073525"/>
          <p14:tracePt t="58320" x="5202238" y="4083050"/>
          <p14:tracePt t="58337" x="5272088" y="4083050"/>
          <p14:tracePt t="58340" x="5284788" y="4083050"/>
          <p14:tracePt t="58354" x="5314950" y="4090988"/>
          <p14:tracePt t="58370" x="5329238" y="4095750"/>
          <p14:tracePt t="58387" x="5346700" y="4095750"/>
          <p14:tracePt t="58404" x="5359400" y="4100513"/>
          <p14:tracePt t="58406" x="5368925" y="4100513"/>
          <p14:tracePt t="58420" x="5381625" y="4100513"/>
          <p14:tracePt t="58437" x="5394325" y="4108450"/>
          <p14:tracePt t="58454" x="5399088" y="4113213"/>
          <p14:tracePt t="58458" x="5403850" y="4121150"/>
          <p14:tracePt t="58471" x="5416550" y="4125913"/>
          <p14:tracePt t="58487" x="5446713" y="4135438"/>
          <p14:tracePt t="58504" x="5468938" y="4148138"/>
          <p14:tracePt t="58507" x="5473700" y="4148138"/>
          <p14:tracePt t="58521" x="5486400" y="4148138"/>
          <p14:tracePt t="58537" x="5499100" y="4148138"/>
          <p14:tracePt t="58554" x="5516563" y="4148138"/>
          <p14:tracePt t="58570" x="5534025" y="4138613"/>
          <p14:tracePt t="58588" x="5543550" y="4138613"/>
          <p14:tracePt t="58603" x="5551488" y="4130675"/>
          <p14:tracePt t="58620" x="5564188" y="4125913"/>
          <p14:tracePt t="58624" x="5578475" y="4125913"/>
          <p14:tracePt t="58720" x="5581650" y="4117975"/>
          <p14:tracePt t="58836" x="5595938" y="4113213"/>
          <p14:tracePt t="58865" x="5603875" y="4103688"/>
          <p14:tracePt t="58923" x="5608638" y="4100513"/>
          <p14:tracePt t="58952" x="5613400" y="4100513"/>
          <p14:tracePt t="59720" x="5683250" y="4090988"/>
          <p14:tracePt t="59728" x="5761038" y="4083050"/>
          <p14:tracePt t="59737" x="5835650" y="4068763"/>
          <p14:tracePt t="59753" x="5954713" y="4060825"/>
          <p14:tracePt t="59756" x="5989638" y="4051300"/>
          <p14:tracePt t="59774" x="6067425" y="4051300"/>
          <p14:tracePt t="59791" x="6132513" y="4051300"/>
          <p14:tracePt t="59796" x="6159500" y="4051300"/>
          <p14:tracePt t="59807" x="6189663" y="4056063"/>
          <p14:tracePt t="59812" x="6207125" y="4060825"/>
          <p14:tracePt t="59817" x="6219825" y="4060825"/>
          <p14:tracePt t="59823" x="6234113" y="4068763"/>
          <p14:tracePt t="59837" x="6246813" y="4068763"/>
          <p14:tracePt t="59841" x="6256338" y="4068763"/>
          <p14:tracePt t="59854" x="6273800" y="4078288"/>
          <p14:tracePt t="59870" x="6286500" y="4083050"/>
          <p14:tracePt t="59873" x="6294438" y="4083050"/>
          <p14:tracePt t="59887" x="6311900" y="4083050"/>
          <p14:tracePt t="59903" x="6326188" y="4083050"/>
          <p14:tracePt t="59920" x="6334125" y="4083050"/>
          <p14:tracePt t="59923" x="6338888" y="4083050"/>
          <p14:tracePt t="59945" x="6351588" y="4083050"/>
          <p14:tracePt t="59960" x="6361113" y="4083050"/>
          <p14:tracePt t="59970" x="6364288" y="4083050"/>
          <p14:tracePt t="59974" x="6386513" y="4083050"/>
          <p14:tracePt t="59987" x="6391275" y="4083050"/>
          <p14:tracePt t="59990" x="6399213" y="4083050"/>
          <p14:tracePt t="60004" x="6451600" y="4083050"/>
          <p14:tracePt t="60020" x="6486525" y="4083050"/>
          <p14:tracePt t="60037" x="6526213" y="4083050"/>
          <p14:tracePt t="60054" x="6583363" y="4083050"/>
          <p14:tracePt t="60069" x="6640513" y="4083050"/>
          <p14:tracePt t="60086" x="6680200" y="4090988"/>
          <p14:tracePt t="60102" x="6718300" y="4090988"/>
          <p14:tracePt t="60104" x="6740525" y="4090988"/>
          <p14:tracePt t="60119" x="6788150" y="4090988"/>
          <p14:tracePt t="60136" x="6842125" y="4090988"/>
          <p14:tracePt t="60153" x="6880225" y="4090988"/>
          <p14:tracePt t="60157" x="6894513" y="4090988"/>
          <p14:tracePt t="60170" x="6932613" y="4090988"/>
          <p14:tracePt t="60186" x="6959600" y="4090988"/>
          <p14:tracePt t="60203" x="7002463" y="4100513"/>
          <p14:tracePt t="60206" x="7016750" y="4100513"/>
          <p14:tracePt t="60220" x="7054850" y="4100513"/>
          <p14:tracePt t="60236" x="7081838" y="4100513"/>
          <p14:tracePt t="60253" x="7112000" y="4100513"/>
          <p14:tracePt t="60269" x="7169150" y="4100513"/>
          <p14:tracePt t="60271" x="7181850" y="4100513"/>
          <p14:tracePt t="60286" x="7231063" y="4103688"/>
          <p14:tracePt t="60303" x="7286625" y="4103688"/>
          <p14:tracePt t="60319" x="7321550" y="4103688"/>
          <p14:tracePt t="60322" x="7366000" y="4113213"/>
          <p14:tracePt t="60336" x="7405688" y="4121150"/>
          <p14:tracePt t="60352" x="7470775" y="4121150"/>
          <p14:tracePt t="60369" x="7527925" y="4121150"/>
          <p14:tracePt t="60386" x="7575550" y="4121150"/>
          <p14:tracePt t="60388" x="7588250" y="4121150"/>
          <p14:tracePt t="60403" x="7637463" y="4121150"/>
          <p14:tracePt t="60419" x="7662863" y="4121150"/>
          <p14:tracePt t="60436" x="7702550" y="4130675"/>
          <p14:tracePt t="60439" x="7715250" y="4130675"/>
          <p14:tracePt t="60453" x="7754938" y="4130675"/>
          <p14:tracePt t="60469" x="7789863" y="4130675"/>
          <p14:tracePt t="60486" x="7829550" y="4125913"/>
          <p14:tracePt t="60489" x="7842250" y="4125913"/>
          <p14:tracePt t="60503" x="7864475" y="4121150"/>
          <p14:tracePt t="60520" x="7881938" y="4121150"/>
          <p14:tracePt t="60536" x="7907338" y="4121150"/>
          <p14:tracePt t="60553" x="7929563" y="4113213"/>
          <p14:tracePt t="60555" x="7934325" y="4113213"/>
          <p14:tracePt t="60569" x="7947025" y="4113213"/>
          <p14:tracePt t="60586" x="7974013" y="4113213"/>
          <p14:tracePt t="60603" x="7991475" y="4113213"/>
          <p14:tracePt t="60620" x="8008938" y="4113213"/>
          <p14:tracePt t="60636" x="8016875" y="4113213"/>
          <p14:tracePt t="60652" x="8043863" y="4113213"/>
          <p14:tracePt t="60670" x="8056563" y="4113213"/>
          <p14:tracePt t="60672" x="8061325" y="4113213"/>
          <p14:tracePt t="60686" x="8074025" y="4113213"/>
          <p14:tracePt t="60721" x="8078788" y="4113213"/>
          <p14:tracePt t="60736" x="8078788" y="4117975"/>
          <p14:tracePt t="60840" x="8091488" y="4117975"/>
          <p14:tracePt t="60957" x="8101013" y="4117975"/>
          <p14:tracePt t="60993" x="8101013" y="4113213"/>
          <p14:tracePt t="61030" x="8104188" y="4108450"/>
          <p14:tracePt t="61087" x="8113713" y="4100513"/>
          <p14:tracePt t="61131" x="8113713" y="4095750"/>
          <p14:tracePt t="61153" x="8118475" y="4086225"/>
          <p14:tracePt t="61189" x="8118475" y="4083050"/>
          <p14:tracePt t="61276" x="8118475" y="4078288"/>
          <p14:tracePt t="123860" x="8305800" y="4078288"/>
          <p14:tracePt t="123869" x="8809038" y="4078288"/>
          <p14:tracePt t="123877" x="9166225" y="4078288"/>
          <p14:tracePt t="123891" x="10010775" y="4130675"/>
          <p14:tracePt t="123894" x="10434638" y="4170363"/>
          <p14:tracePt t="123907" x="10868025" y="4225925"/>
          <p14:tracePt t="123910" x="11182350" y="4279900"/>
          <p14:tracePt t="123924" x="11895138" y="4484688"/>
          <p14:tracePt t="164961" x="11610975" y="6757988"/>
          <p14:tracePt t="164971" x="11107738" y="6757988"/>
          <p14:tracePt t="164977" x="10714038" y="6775450"/>
          <p14:tracePt t="164993" x="9966325" y="6792913"/>
          <p14:tracePt t="164996" x="9809163" y="6792913"/>
          <p14:tracePt t="165010" x="9324975" y="6823075"/>
          <p14:tracePt t="165026" x="9118600" y="6823075"/>
          <p14:tracePt t="165433" x="8367713" y="6775450"/>
          <p14:tracePt t="165444" x="8270875" y="6718300"/>
          <p14:tracePt t="165448" x="8148638" y="6643688"/>
          <p14:tracePt t="165463" x="7907338" y="6534150"/>
          <p14:tracePt t="165479" x="7697788" y="6451600"/>
          <p14:tracePt t="165484" x="7570788" y="6364288"/>
          <p14:tracePt t="165498" x="7353300" y="6197600"/>
          <p14:tracePt t="165510" x="7300913" y="6140450"/>
          <p14:tracePt t="165513" x="7173913" y="6040438"/>
          <p14:tracePt t="165527" x="7016750" y="5940425"/>
          <p14:tracePt t="165542" x="6902450" y="5888038"/>
          <p14:tracePt t="165559" x="6850063" y="5821363"/>
          <p14:tracePt t="165561" x="6810375" y="5795963"/>
          <p14:tracePt t="165576" x="6740525" y="5738813"/>
          <p14:tracePt t="165592" x="6700838" y="5708650"/>
          <p14:tracePt t="165609" x="6680200" y="5686425"/>
          <p14:tracePt t="165626" x="6665913" y="5668963"/>
          <p14:tracePt t="165628" x="6653213" y="5668963"/>
          <p14:tracePt t="165642" x="6653213" y="5664200"/>
          <p14:tracePt t="165659" x="6653213" y="5651500"/>
          <p14:tracePt t="165676" x="6662738" y="5638800"/>
          <p14:tracePt t="165678" x="6670675" y="5626100"/>
          <p14:tracePt t="165692" x="6683375" y="5608638"/>
          <p14:tracePt t="165709" x="6697663" y="5586413"/>
          <p14:tracePt t="165726" x="6718300" y="5564188"/>
          <p14:tracePt t="165728" x="6732588" y="5556250"/>
          <p14:tracePt t="165743" x="6745288" y="5537200"/>
          <p14:tracePt t="165759" x="6775450" y="5519738"/>
          <p14:tracePt t="165776" x="6802438" y="5516563"/>
          <p14:tracePt t="165779" x="6827838" y="5507038"/>
          <p14:tracePt t="165792" x="6842125" y="5507038"/>
          <p14:tracePt t="165795" x="6867525" y="5499100"/>
          <p14:tracePt t="165809" x="6932613" y="5481638"/>
          <p14:tracePt t="165825" x="6989763" y="5472113"/>
          <p14:tracePt t="165842" x="7046913" y="5449888"/>
          <p14:tracePt t="165845" x="7072313" y="5441950"/>
          <p14:tracePt t="165859" x="7094538" y="5429250"/>
          <p14:tracePt t="165875" x="7104063" y="5414963"/>
          <p14:tracePt t="165892" x="7121525" y="5402263"/>
          <p14:tracePt t="165896" x="7124700" y="5389563"/>
          <p14:tracePt t="165909" x="7124700" y="5367338"/>
          <p14:tracePt t="165926" x="7124700" y="5354638"/>
          <p14:tracePt t="165942" x="7104063" y="5341938"/>
          <p14:tracePt t="165959" x="7094538" y="5314950"/>
          <p14:tracePt t="165961" x="7089775" y="5314950"/>
          <p14:tracePt t="165976" x="7089775" y="5307013"/>
          <p14:tracePt t="166005" x="7089775" y="5302250"/>
          <p14:tracePt t="166019" x="7089775" y="5292725"/>
          <p14:tracePt t="166026" x="7099300" y="5280025"/>
          <p14:tracePt t="166042" x="7173913" y="5237163"/>
          <p14:tracePt t="166059" x="7251700" y="5210175"/>
          <p14:tracePt t="166075" x="7431088" y="5175250"/>
          <p14:tracePt t="166077" x="7480300" y="5165725"/>
          <p14:tracePt t="166092" x="7645400" y="5118100"/>
          <p14:tracePt t="166109" x="7837488" y="5095875"/>
          <p14:tracePt t="166125" x="8004175" y="5083175"/>
          <p14:tracePt t="166128" x="8108950" y="5060950"/>
          <p14:tracePt t="166142" x="8208963" y="5060950"/>
          <p14:tracePt t="166159" x="8301038" y="5060950"/>
          <p14:tracePt t="166175" x="8350250" y="5060950"/>
          <p14:tracePt t="166193" x="8385175" y="5060950"/>
          <p14:tracePt t="166276" x="8370888" y="5060950"/>
          <p14:tracePt t="166283" x="8353425" y="5060950"/>
          <p14:tracePt t="166294" x="8332788" y="5060950"/>
          <p14:tracePt t="166299" x="8288338" y="5060950"/>
          <p14:tracePt t="166313" x="8231188" y="5060950"/>
          <p14:tracePt t="166328" x="8153400" y="5065713"/>
          <p14:tracePt t="166345" x="8074025" y="5075238"/>
          <p14:tracePt t="166349" x="8051800" y="5075238"/>
          <p14:tracePt t="166362" x="8021638" y="5075238"/>
          <p14:tracePt t="166378" x="8008938" y="5078413"/>
          <p14:tracePt t="166414" x="8034338" y="5078413"/>
          <p14:tracePt t="166423" x="8056563" y="5070475"/>
          <p14:tracePt t="166435" x="8118475" y="5053013"/>
          <p14:tracePt t="166447" x="8153400" y="5035550"/>
          <p14:tracePt t="166452" x="8174038" y="5035550"/>
          <p14:tracePt t="166461" x="8218488" y="5035550"/>
          <p14:tracePt t="166464" x="8243888" y="5026025"/>
          <p14:tracePt t="166476" x="8310563" y="5026025"/>
          <p14:tracePt t="166492" x="8335963" y="5026025"/>
          <p14:tracePt t="166509" x="8353425" y="5026025"/>
          <p14:tracePt t="166526" x="8358188" y="5026025"/>
          <p14:tracePt t="166588" x="8350250" y="5026025"/>
          <p14:tracePt t="166597" x="8335963" y="5026025"/>
          <p14:tracePt t="166603" x="8332788" y="5026025"/>
          <p14:tracePt t="166613" x="8318500" y="5026025"/>
          <p14:tracePt t="166626" x="8296275" y="5026025"/>
          <p14:tracePt t="166630" x="8275638" y="5026025"/>
          <p14:tracePt t="166642" x="8270875" y="5026025"/>
          <p14:tracePt t="166645" x="8261350" y="5026025"/>
          <p14:tracePt t="166659" x="8258175" y="5026025"/>
          <p14:tracePt t="166945" x="8253413" y="5026025"/>
          <p14:tracePt t="167031" x="8243888" y="5026025"/>
          <p14:tracePt t="167038" x="8240713" y="5026025"/>
          <p14:tracePt t="167073" x="8240713" y="5040313"/>
          <p14:tracePt t="167125" x="8226425" y="5040313"/>
          <p14:tracePt t="167133" x="8218488" y="5048250"/>
          <p14:tracePt t="167146" x="8205788" y="5053013"/>
          <p14:tracePt t="167162" x="8188325" y="5060950"/>
          <p14:tracePt t="167178" x="8139113" y="5070475"/>
          <p14:tracePt t="167193" x="8101013" y="5075238"/>
          <p14:tracePt t="167197" x="8069263" y="5075238"/>
          <p14:tracePt t="167211" x="8031163" y="5083175"/>
          <p14:tracePt t="167226" x="7974013" y="5092700"/>
          <p14:tracePt t="167243" x="7939088" y="5100638"/>
          <p14:tracePt t="167247" x="7904163" y="5100638"/>
          <p14:tracePt t="167260" x="7889875" y="5113338"/>
          <p14:tracePt t="167263" x="7864475" y="5113338"/>
          <p14:tracePt t="167276" x="7816850" y="5122863"/>
          <p14:tracePt t="167293" x="7781925" y="5122863"/>
          <p14:tracePt t="167310" x="7732713" y="5122863"/>
          <p14:tracePt t="167313" x="7720013" y="5122863"/>
          <p14:tracePt t="167327" x="7693025" y="5122863"/>
          <p14:tracePt t="167343" x="7680325" y="5122863"/>
          <p14:tracePt t="167360" x="7667625" y="5122863"/>
          <p14:tracePt t="170372" x="7680325" y="5122863"/>
          <p14:tracePt t="170379" x="7689850" y="5122863"/>
          <p14:tracePt t="170396" x="7702550" y="5122863"/>
          <p14:tracePt t="170401" x="7707313" y="5122863"/>
          <p14:tracePt t="170413" x="7710488" y="5113338"/>
          <p14:tracePt t="170418" x="7732713" y="5113338"/>
          <p14:tracePt t="170430" x="7747000" y="5110163"/>
          <p14:tracePt t="170444" x="7764463" y="5110163"/>
          <p14:tracePt t="170460" x="7772400" y="5105400"/>
          <p14:tracePt t="170477" x="7777163" y="5105400"/>
          <p14:tracePt t="170559" x="7764463" y="5087938"/>
          <p14:tracePt t="170567" x="7747000" y="5083175"/>
          <p14:tracePt t="170576" x="7715250" y="5075238"/>
          <p14:tracePt t="170595" x="7667625" y="5043488"/>
          <p14:tracePt t="170611" x="7645400" y="5035550"/>
          <p14:tracePt t="170627" x="7620000" y="5022850"/>
          <p14:tracePt t="170643" x="7605713" y="5022850"/>
          <p14:tracePt t="170647" x="7585075" y="5013325"/>
          <p14:tracePt t="170661" x="7570788" y="5013325"/>
          <p14:tracePt t="170676" x="7567613" y="5013325"/>
          <p14:tracePt t="171287" x="7545388" y="5018088"/>
          <p14:tracePt t="171295" x="7518400" y="5026025"/>
          <p14:tracePt t="171312" x="7440613" y="5043488"/>
          <p14:tracePt t="171317" x="7413625" y="5053013"/>
          <p14:tracePt t="171329" x="7356475" y="5057775"/>
          <p14:tracePt t="171344" x="7300913" y="5065713"/>
          <p14:tracePt t="171359" x="7265988" y="5065713"/>
          <p14:tracePt t="171377" x="7216775" y="5075238"/>
          <p14:tracePt t="171380" x="7196138" y="5092700"/>
          <p14:tracePt t="171394" x="7146925" y="5092700"/>
          <p14:tracePt t="171410" x="7107238" y="5092700"/>
          <p14:tracePt t="171426" x="7064375" y="5092700"/>
          <p14:tracePt t="171430" x="7054850" y="5092700"/>
          <p14:tracePt t="171443" x="7042150" y="5092700"/>
          <p14:tracePt t="171446" x="7029450" y="5092700"/>
          <p14:tracePt t="171460" x="6989763" y="5092700"/>
          <p14:tracePt t="171476" x="6972300" y="5092700"/>
          <p14:tracePt t="171493" x="6959600" y="5092700"/>
          <p14:tracePt t="171496" x="6946900" y="5092700"/>
          <p14:tracePt t="171510" x="6942138" y="5092700"/>
          <p14:tracePt t="171569" x="6932613" y="5092700"/>
          <p14:tracePt t="171577" x="6929438" y="5095875"/>
          <p14:tracePt t="171583" x="6919913" y="5095875"/>
          <p14:tracePt t="171596" x="6915150" y="5095875"/>
          <p14:tracePt t="171601" x="6902450" y="5095875"/>
          <p14:tracePt t="171613" x="6862763" y="5105400"/>
          <p14:tracePt t="171629" x="6837363" y="5105400"/>
          <p14:tracePt t="171644" x="6797675" y="5105400"/>
          <p14:tracePt t="171660" x="6767513" y="5113338"/>
          <p14:tracePt t="171677" x="6718300" y="5113338"/>
          <p14:tracePt t="171694" x="6683375" y="5113338"/>
          <p14:tracePt t="171709" x="6627813" y="5113338"/>
          <p14:tracePt t="171726" x="6570663" y="5110163"/>
          <p14:tracePt t="171728" x="6543675" y="5100638"/>
          <p14:tracePt t="171743" x="6451600" y="5092700"/>
          <p14:tracePt t="171759" x="6396038" y="5075238"/>
          <p14:tracePt t="171775" x="6356350" y="5057775"/>
          <p14:tracePt t="171779" x="6338888" y="5048250"/>
          <p14:tracePt t="171793" x="6299200" y="5035550"/>
          <p14:tracePt t="171809" x="6269038" y="5022850"/>
          <p14:tracePt t="171826" x="6251575" y="5013325"/>
          <p14:tracePt t="171842" x="6237288" y="5008563"/>
          <p14:tracePt t="171844" x="6224588" y="5000625"/>
          <p14:tracePt t="171859" x="6202363" y="4991100"/>
          <p14:tracePt t="171876" x="6184900" y="4991100"/>
          <p14:tracePt t="171892" x="6172200" y="4991100"/>
          <p14:tracePt t="171895" x="6167438" y="4991100"/>
          <p14:tracePt t="171909" x="6159500" y="4991100"/>
          <p14:tracePt t="171938" x="6154738" y="4991100"/>
          <p14:tracePt t="172013" x="6146800" y="4991100"/>
          <p14:tracePt t="172108" x="6146800" y="4987925"/>
          <p14:tracePt t="172145" x="6149975" y="4983163"/>
          <p14:tracePt t="172158" x="6164263" y="4983163"/>
          <p14:tracePt t="172168" x="6184900" y="4973638"/>
          <p14:tracePt t="172179" x="6234113" y="4973638"/>
          <p14:tracePt t="172196" x="6291263" y="4973638"/>
          <p14:tracePt t="172211" x="6329363" y="4973638"/>
          <p14:tracePt t="172227" x="6396038" y="4983163"/>
          <p14:tracePt t="172229" x="6416675" y="4983163"/>
          <p14:tracePt t="172244" x="6483350" y="4991100"/>
          <p14:tracePt t="172260" x="6561138" y="5000625"/>
          <p14:tracePt t="172277" x="6610350" y="5008563"/>
          <p14:tracePt t="172280" x="6630988" y="5008563"/>
          <p14:tracePt t="172294" x="6670675" y="5018088"/>
          <p14:tracePt t="172310" x="6727825" y="5035550"/>
          <p14:tracePt t="172327" x="6788150" y="5053013"/>
          <p14:tracePt t="172344" x="6854825" y="5060950"/>
          <p14:tracePt t="172346" x="6877050" y="5060950"/>
          <p14:tracePt t="172361" x="6946900" y="5078413"/>
          <p14:tracePt t="172377" x="6981825" y="5078413"/>
          <p14:tracePt t="172393" x="7029450" y="5083175"/>
          <p14:tracePt t="172396" x="7037388" y="5100638"/>
          <p14:tracePt t="172411" x="7064375" y="5105400"/>
          <p14:tracePt t="172427" x="7086600" y="5105400"/>
          <p14:tracePt t="172444" x="7107238" y="5113338"/>
          <p14:tracePt t="172460" x="7124700" y="5113338"/>
          <p14:tracePt t="172463" x="7156450" y="5113338"/>
          <p14:tracePt t="172477" x="7173913" y="5113338"/>
          <p14:tracePt t="172493" x="7213600" y="5118100"/>
          <p14:tracePt t="172510" x="7248525" y="5118100"/>
          <p14:tracePt t="172512" x="7265988" y="5118100"/>
          <p14:tracePt t="172526" x="7300913" y="5118100"/>
          <p14:tracePt t="172542" x="7331075" y="5118100"/>
          <p14:tracePt t="172559" x="7373938" y="5110163"/>
          <p14:tracePt t="172576" x="7405688" y="5100638"/>
          <p14:tracePt t="172578" x="7426325" y="5087938"/>
          <p14:tracePt t="172593" x="7458075" y="5087938"/>
          <p14:tracePt t="172609" x="7480300" y="5087938"/>
          <p14:tracePt t="172626" x="7497763" y="5083175"/>
          <p14:tracePt t="172629" x="7500938" y="5075238"/>
          <p14:tracePt t="172642" x="7523163" y="5075238"/>
          <p14:tracePt t="172679" x="7527925" y="5075238"/>
          <p14:tracePt t="172716" x="7558088" y="5065713"/>
          <p14:tracePt t="172723" x="7580313" y="5060950"/>
          <p14:tracePt t="172730" x="7597775" y="5060950"/>
          <p14:tracePt t="172742" x="7610475" y="5060950"/>
          <p14:tracePt t="172744" x="7623175" y="5060950"/>
          <p14:tracePt t="172759" x="7680325" y="5053013"/>
          <p14:tracePt t="172776" x="7727950" y="5053013"/>
          <p14:tracePt t="172792" x="7764463" y="5053013"/>
          <p14:tracePt t="172809" x="7807325" y="5053013"/>
          <p14:tracePt t="172826" x="7820025" y="5053013"/>
          <p14:tracePt t="172843" x="7847013" y="5053013"/>
          <p14:tracePt t="172859" x="7872413" y="5053013"/>
          <p14:tracePt t="172861" x="7894638" y="5053013"/>
          <p14:tracePt t="172876" x="7912100" y="5053013"/>
          <p14:tracePt t="172892" x="7934325" y="5053013"/>
          <p14:tracePt t="172909" x="7947025" y="5053013"/>
          <p14:tracePt t="172948" x="7956550" y="5053013"/>
          <p14:tracePt t="173459" x="8004175" y="5053013"/>
          <p14:tracePt t="173466" x="8061325" y="5053013"/>
          <p14:tracePt t="173479" x="8166100" y="5053013"/>
          <p14:tracePt t="173496" x="8266113" y="5053013"/>
          <p14:tracePt t="173512" x="8370888" y="5057775"/>
          <p14:tracePt t="173530" x="8510588" y="5065713"/>
          <p14:tracePt t="173546" x="8567738" y="5060950"/>
          <p14:tracePt t="173563" x="8624888" y="5060950"/>
          <p14:tracePt t="173581" x="8704263" y="5048250"/>
          <p14:tracePt t="173597" x="8751888" y="5048250"/>
          <p14:tracePt t="173613" x="8791575" y="5048250"/>
          <p14:tracePt t="173620" x="8804275" y="5048250"/>
          <p14:tracePt t="173627" x="8826500" y="5048250"/>
          <p14:tracePt t="173631" x="8851900" y="5048250"/>
          <p14:tracePt t="173644" x="8874125" y="5048250"/>
          <p14:tracePt t="173646" x="8886825" y="5048250"/>
          <p14:tracePt t="173661" x="8926513" y="5048250"/>
          <p14:tracePt t="173677" x="8953500" y="5048250"/>
          <p14:tracePt t="173694" x="8991600" y="5057775"/>
          <p14:tracePt t="173697" x="9013825" y="5057775"/>
          <p14:tracePt t="173711" x="9061450" y="5057775"/>
          <p14:tracePt t="173728" x="9118600" y="5065713"/>
          <p14:tracePt t="173744" x="9166225" y="5075238"/>
          <p14:tracePt t="173747" x="9197975" y="5070475"/>
          <p14:tracePt t="173761" x="9267825" y="5070475"/>
          <p14:tracePt t="173777" x="9315450" y="5070475"/>
          <p14:tracePt t="173794" x="9342438" y="5070475"/>
          <p14:tracePt t="173812" x="9394825" y="5070475"/>
          <p14:tracePt t="173828" x="9407525" y="5065713"/>
          <p14:tracePt t="173844" x="9412288" y="5065713"/>
          <p14:tracePt t="173860" x="9415463" y="5057775"/>
          <p14:tracePt t="175325" x="9517063" y="5040313"/>
          <p14:tracePt t="175333" x="9647238" y="5026025"/>
          <p14:tracePt t="175346" x="10277475" y="4948238"/>
          <p14:tracePt t="175362" x="11050588" y="4838700"/>
          <p14:tracePt t="175379" x="11942763" y="4721225"/>
          <p14:tracePt t="216632" x="12025313" y="6618288"/>
          <p14:tracePt t="216640" x="11134725" y="6665913"/>
          <p14:tracePt t="216649" x="10247313" y="6713538"/>
          <p14:tracePt t="217069" x="2849563" y="6473825"/>
          <p14:tracePt t="217077" x="2649538" y="6364288"/>
          <p14:tracePt t="217089" x="2408238" y="6105525"/>
          <p14:tracePt t="217099" x="2286000" y="5957888"/>
          <p14:tracePt t="217116" x="2163763" y="5808663"/>
          <p14:tracePt t="217120" x="2093913" y="5756275"/>
          <p14:tracePt t="217129" x="2063750" y="5703888"/>
          <p14:tracePt t="217132" x="2041525" y="5678488"/>
          <p14:tracePt t="217146" x="2001838" y="5661025"/>
          <p14:tracePt t="217162" x="1989138" y="5661025"/>
          <p14:tracePt t="217280" x="1979613" y="5661025"/>
          <p14:tracePt t="217289" x="1976438" y="5661025"/>
          <p14:tracePt t="217299" x="1962150" y="5668963"/>
          <p14:tracePt t="217315" x="1944688" y="5678488"/>
          <p14:tracePt t="217331" x="1931988" y="5681663"/>
          <p14:tracePt t="217336" x="1924050" y="5691188"/>
          <p14:tracePt t="217346" x="1909763" y="5703888"/>
          <p14:tracePt t="217363" x="1857375" y="5726113"/>
          <p14:tracePt t="217380" x="1844675" y="5730875"/>
          <p14:tracePt t="217396" x="1831975" y="5730875"/>
          <p14:tracePt t="217414" x="1831975" y="5738813"/>
          <p14:tracePt t="217437" x="1831975" y="5743575"/>
          <p14:tracePt t="217446" x="1831975" y="5756275"/>
          <p14:tracePt t="217463" x="1822450" y="5795963"/>
          <p14:tracePt t="217466" x="1822450" y="5808663"/>
          <p14:tracePt t="217481" x="1822450" y="5843588"/>
          <p14:tracePt t="217496" x="1836738" y="5883275"/>
          <p14:tracePt t="217513" x="1844675" y="5905500"/>
          <p14:tracePt t="217516" x="1849438" y="5918200"/>
          <p14:tracePt t="217530" x="1862138" y="5940425"/>
          <p14:tracePt t="217546" x="1892300" y="5953125"/>
          <p14:tracePt t="217563" x="1906588" y="5953125"/>
          <p14:tracePt t="217580" x="1914525" y="5962650"/>
          <p14:tracePt t="217583" x="1924050" y="5965825"/>
          <p14:tracePt t="217596" x="1927225" y="5970588"/>
          <p14:tracePt t="217613" x="1936750" y="5992813"/>
          <p14:tracePt t="217630" x="1941513" y="6005513"/>
          <p14:tracePt t="217633" x="1954213" y="6010275"/>
          <p14:tracePt t="217647" x="1962150" y="6018213"/>
          <p14:tracePt t="217663" x="1966913" y="6032500"/>
          <p14:tracePt t="217680" x="1976438" y="6057900"/>
          <p14:tracePt t="217683" x="1976438" y="6062663"/>
          <p14:tracePt t="217696" x="1979613" y="6080125"/>
          <p14:tracePt t="217699" x="1979613" y="6084888"/>
          <p14:tracePt t="217713" x="1989138" y="6097588"/>
          <p14:tracePt t="217730" x="1989138" y="6110288"/>
          <p14:tracePt t="217746" x="1993900" y="6122988"/>
          <p14:tracePt t="217763" x="2001838" y="6122988"/>
          <p14:tracePt t="217779" x="2028825" y="6122988"/>
          <p14:tracePt t="217796" x="2066925" y="6122988"/>
          <p14:tracePt t="217813" x="2168525" y="6102350"/>
          <p14:tracePt t="217830" x="2238375" y="6075363"/>
          <p14:tracePt t="217846" x="2286000" y="6057900"/>
          <p14:tracePt t="217863" x="2325688" y="6045200"/>
          <p14:tracePt t="217865" x="2347913" y="6045200"/>
          <p14:tracePt t="217880" x="2387600" y="6018213"/>
          <p14:tracePt t="217896" x="2425700" y="6018213"/>
          <p14:tracePt t="217913" x="2474913" y="6010275"/>
          <p14:tracePt t="217916" x="2487613" y="6010275"/>
          <p14:tracePt t="217931" x="2527300" y="6015038"/>
          <p14:tracePt t="217946" x="2557463" y="6032500"/>
          <p14:tracePt t="217963" x="2574925" y="6032500"/>
          <p14:tracePt t="217966" x="2579688" y="6032500"/>
          <p14:tracePt t="217981" x="2592388" y="6032500"/>
          <p14:tracePt t="217997" x="2614613" y="6035675"/>
          <p14:tracePt t="218013" x="2640013" y="6035675"/>
          <p14:tracePt t="218031" x="2684463" y="6035675"/>
          <p14:tracePt t="218047" x="2724150" y="6018213"/>
          <p14:tracePt t="218063" x="2749550" y="6010275"/>
          <p14:tracePt t="218080" x="2806700" y="6000750"/>
          <p14:tracePt t="218083" x="2832100" y="6000750"/>
          <p14:tracePt t="218097" x="2906713" y="5992813"/>
          <p14:tracePt t="218113" x="2976563" y="5983288"/>
          <p14:tracePt t="218130" x="3025775" y="5965825"/>
          <p14:tracePt t="218146" x="3103563" y="5965825"/>
          <p14:tracePt t="218150" x="3148013" y="5965825"/>
          <p14:tracePt t="218163" x="3217863" y="5970588"/>
          <p14:tracePt t="218180" x="3265488" y="5988050"/>
          <p14:tracePt t="218184" x="3309938" y="5988050"/>
          <p14:tracePt t="218196" x="3330575" y="5997575"/>
          <p14:tracePt t="218199" x="3357563" y="6005513"/>
          <p14:tracePt t="218214" x="3392488" y="6015038"/>
          <p14:tracePt t="218230" x="3432175" y="6027738"/>
          <p14:tracePt t="218246" x="3479800" y="6027738"/>
          <p14:tracePt t="218250" x="3509963" y="6027738"/>
          <p14:tracePt t="218263" x="3557588" y="6027738"/>
          <p14:tracePt t="218280" x="3629025" y="6015038"/>
          <p14:tracePt t="218296" x="3681413" y="6015038"/>
          <p14:tracePt t="218301" x="3698875" y="6015038"/>
          <p14:tracePt t="218313" x="3719513" y="6010275"/>
          <p14:tracePt t="218315" x="3733800" y="6010275"/>
          <p14:tracePt t="218330" x="3771900" y="6010275"/>
          <p14:tracePt t="218346" x="3789363" y="6010275"/>
          <p14:tracePt t="218363" x="3811588" y="6010275"/>
          <p14:tracePt t="218366" x="3833813" y="6010275"/>
          <p14:tracePt t="218380" x="3851275" y="6010275"/>
          <p14:tracePt t="218396" x="3863975" y="6000750"/>
          <p14:tracePt t="218413" x="3890963" y="6000750"/>
          <p14:tracePt t="218416" x="3903663" y="6000750"/>
          <p14:tracePt t="218430" x="3916363" y="6005513"/>
          <p14:tracePt t="218446" x="3925888" y="6010275"/>
          <p14:tracePt t="218468" x="3925888" y="6022975"/>
          <p14:tracePt t="218549" x="3921125" y="6027738"/>
          <p14:tracePt t="218558" x="3898900" y="6027738"/>
          <p14:tracePt t="218567" x="3868738" y="6035675"/>
          <p14:tracePt t="218581" x="3789363" y="6035675"/>
          <p14:tracePt t="218599" x="3579813" y="6049963"/>
          <p14:tracePt t="218615" x="3405188" y="6049963"/>
          <p14:tracePt t="218632" x="3275013" y="6049963"/>
          <p14:tracePt t="218650" x="2976563" y="6018213"/>
          <p14:tracePt t="218666" x="2841625" y="6000750"/>
          <p14:tracePt t="218682" x="2767013" y="5988050"/>
          <p14:tracePt t="218699" x="2627313" y="5988050"/>
          <p14:tracePt t="218703" x="2565400" y="5997575"/>
          <p14:tracePt t="218716" x="2470150" y="6022975"/>
          <p14:tracePt t="218723" x="2443163" y="6032500"/>
          <p14:tracePt t="218739" x="2400300" y="6040438"/>
          <p14:tracePt t="218749" x="2365375" y="6049963"/>
          <p14:tracePt t="218754" x="2355850" y="6053138"/>
          <p14:tracePt t="218766" x="2320925" y="6062663"/>
          <p14:tracePt t="218781" x="2295525" y="6075363"/>
          <p14:tracePt t="218796" x="2263775" y="6097588"/>
          <p14:tracePt t="218813" x="2243138" y="6105525"/>
          <p14:tracePt t="218816" x="2220913" y="6105525"/>
          <p14:tracePt t="218830" x="2181225" y="6119813"/>
          <p14:tracePt t="218846" x="2133600" y="6127750"/>
          <p14:tracePt t="218863" x="2093913" y="6137275"/>
          <p14:tracePt t="218879" x="2054225" y="6149975"/>
          <p14:tracePt t="218882" x="2049463" y="6149975"/>
          <p14:tracePt t="218897" x="2036763" y="6149975"/>
          <p14:tracePt t="218913" x="2024063" y="6149975"/>
          <p14:tracePt t="219094" x="2120900" y="6145213"/>
          <p14:tracePt t="219102" x="2320925" y="6132513"/>
          <p14:tracePt t="219115" x="2557463" y="6149975"/>
          <p14:tracePt t="219132" x="2854325" y="6202363"/>
          <p14:tracePt t="219149" x="3086100" y="6202363"/>
          <p14:tracePt t="219153" x="3217863" y="6224588"/>
          <p14:tracePt t="219158" x="3309938" y="6224588"/>
          <p14:tracePt t="219167" x="3409950" y="6224588"/>
          <p14:tracePt t="219179" x="3611563" y="6224588"/>
          <p14:tracePt t="219196" x="3733800" y="6219825"/>
          <p14:tracePt t="219213" x="3913188" y="6197600"/>
          <p14:tracePt t="219215" x="3948113" y="6189663"/>
          <p14:tracePt t="219231" x="4070350" y="6167438"/>
          <p14:tracePt t="219246" x="4152900" y="6145213"/>
          <p14:tracePt t="219263" x="4210050" y="6145213"/>
          <p14:tracePt t="219267" x="4222750" y="6145213"/>
          <p14:tracePt t="219280" x="4244975" y="6145213"/>
          <p14:tracePt t="219296" x="4262438" y="6145213"/>
          <p14:tracePt t="219515" x="4165600" y="6145213"/>
          <p14:tracePt t="219522" x="4090988" y="6145213"/>
          <p14:tracePt t="219531" x="3978275" y="6145213"/>
          <p14:tracePt t="219548" x="3719513" y="6132513"/>
          <p14:tracePt t="219552" x="3606800" y="6132513"/>
          <p14:tracePt t="219566" x="3414713" y="6122988"/>
          <p14:tracePt t="219572" x="3295650" y="6110288"/>
          <p14:tracePt t="219586" x="3063875" y="6097588"/>
          <p14:tracePt t="219596" x="3021013" y="6097588"/>
          <p14:tracePt t="219600" x="2941638" y="6088063"/>
          <p14:tracePt t="219613" x="2898775" y="6088063"/>
          <p14:tracePt t="219616" x="2867025" y="6088063"/>
          <p14:tracePt t="219630" x="2776538" y="6092825"/>
          <p14:tracePt t="219646" x="2732088" y="6092825"/>
          <p14:tracePt t="219663" x="2701925" y="6092825"/>
          <p14:tracePt t="219666" x="2692400" y="6097588"/>
          <p14:tracePt t="219732" x="2697163" y="6097588"/>
          <p14:tracePt t="219738" x="2701925" y="6097588"/>
          <p14:tracePt t="219746" x="2741613" y="6105525"/>
          <p14:tracePt t="219763" x="2841625" y="6105525"/>
          <p14:tracePt t="219768" x="2884488" y="6105525"/>
          <p14:tracePt t="219779" x="2990850" y="6119813"/>
          <p14:tracePt t="219782" x="3121025" y="6119813"/>
          <p14:tracePt t="219797" x="3427413" y="6119813"/>
          <p14:tracePt t="219813" x="3619500" y="6110288"/>
          <p14:tracePt t="219830" x="3903663" y="6084888"/>
          <p14:tracePt t="219833" x="4008438" y="6084888"/>
          <p14:tracePt t="219847" x="4214813" y="6049963"/>
          <p14:tracePt t="219863" x="4379913" y="6027738"/>
          <p14:tracePt t="219879" x="4506913" y="5983288"/>
          <p14:tracePt t="219896" x="4586288" y="5965825"/>
          <p14:tracePt t="219899" x="4621213" y="5948363"/>
          <p14:tracePt t="219913" x="4656138" y="5918200"/>
          <p14:tracePt t="219930" x="4694238" y="5900738"/>
          <p14:tracePt t="219946" x="4699000" y="5895975"/>
          <p14:tracePt t="220052" x="4676775" y="5895975"/>
          <p14:tracePt t="220059" x="4651375" y="5900738"/>
          <p14:tracePt t="220068" x="4629150" y="5905500"/>
          <p14:tracePt t="220081" x="4546600" y="5945188"/>
          <p14:tracePt t="220097" x="4389438" y="5988050"/>
          <p14:tracePt t="220116" x="4235450" y="6018213"/>
          <p14:tracePt t="220120" x="4160838" y="6040438"/>
          <p14:tracePt t="220130" x="4021138" y="6084888"/>
          <p14:tracePt t="220146" x="3824288" y="6105525"/>
          <p14:tracePt t="220163" x="3663950" y="6115050"/>
          <p14:tracePt t="220167" x="3602038" y="6127750"/>
          <p14:tracePt t="220181" x="3449638" y="6157913"/>
          <p14:tracePt t="220196" x="3260725" y="6157913"/>
          <p14:tracePt t="220213" x="3155950" y="6172200"/>
          <p14:tracePt t="220230" x="3063875" y="6162675"/>
          <p14:tracePt t="220233" x="3033713" y="6162675"/>
          <p14:tracePt t="220247" x="2986088" y="6162675"/>
          <p14:tracePt t="220263" x="2959100" y="6162675"/>
          <p14:tracePt t="220280" x="2946400" y="6162675"/>
          <p14:tracePt t="220327" x="2954338" y="6149975"/>
          <p14:tracePt t="220334" x="3011488" y="6140450"/>
          <p14:tracePt t="220346" x="3073400" y="6140450"/>
          <p14:tracePt t="220349" x="3130550" y="6140450"/>
          <p14:tracePt t="220364" x="3382963" y="6127750"/>
          <p14:tracePt t="220380" x="3589338" y="6137275"/>
          <p14:tracePt t="220397" x="3786188" y="6172200"/>
          <p14:tracePt t="220399" x="3943350" y="6180138"/>
          <p14:tracePt t="220414" x="4122738" y="6202363"/>
          <p14:tracePt t="220430" x="4232275" y="6224588"/>
          <p14:tracePt t="220446" x="4302125" y="6242050"/>
          <p14:tracePt t="220451" x="4305300" y="6242050"/>
          <p14:tracePt t="220464" x="4314825" y="6246813"/>
          <p14:tracePt t="220553" x="4310063" y="6246813"/>
          <p14:tracePt t="220567" x="4305300" y="6246813"/>
          <p14:tracePt t="220576" x="4275138" y="6237288"/>
          <p14:tracePt t="220585" x="4197350" y="6202363"/>
          <p14:tracePt t="220596" x="4030663" y="6180138"/>
          <p14:tracePt t="220613" x="3794125" y="6132513"/>
          <p14:tracePt t="220616" x="3733800" y="6122988"/>
          <p14:tracePt t="220629" x="3659188" y="6102350"/>
          <p14:tracePt t="220632" x="3571875" y="6102350"/>
          <p14:tracePt t="220646" x="3335338" y="6075363"/>
          <p14:tracePt t="220662" x="3252788" y="6067425"/>
          <p14:tracePt t="220679" x="3203575" y="6057900"/>
          <p14:tracePt t="220683" x="3195638" y="6057900"/>
          <p14:tracePt t="220697" x="3182938" y="6057900"/>
          <p14:tracePt t="220757" x="3200400" y="6062663"/>
          <p14:tracePt t="220767" x="3255963" y="6062663"/>
          <p14:tracePt t="220782" x="3492500" y="6084888"/>
          <p14:tracePt t="220799" x="3811588" y="6105525"/>
          <p14:tracePt t="220816" x="4135438" y="6105525"/>
          <p14:tracePt t="220832" x="4327525" y="6119813"/>
          <p14:tracePt t="220850" x="4519613" y="6119813"/>
          <p14:tracePt t="220866" x="4541838" y="6119813"/>
          <p14:tracePt t="220882" x="4541838" y="6122988"/>
          <p14:tracePt t="220940" x="4537075" y="6122988"/>
          <p14:tracePt t="220950" x="4533900" y="6122988"/>
          <p14:tracePt t="220954" x="4484688" y="6122988"/>
          <p14:tracePt t="220966" x="4332288" y="6102350"/>
          <p14:tracePt t="220982" x="4143375" y="6102350"/>
          <p14:tracePt t="220996" x="3868738" y="6088063"/>
          <p14:tracePt t="221013" x="3733800" y="6092825"/>
          <p14:tracePt t="221017" x="3641725" y="6115050"/>
          <p14:tracePt t="221031" x="3502025" y="6172200"/>
          <p14:tracePt t="221046" x="3435350" y="6189663"/>
          <p14:tracePt t="221063" x="3422650" y="6192838"/>
          <p14:tracePt t="221096" x="3432175" y="6192838"/>
          <p14:tracePt t="221104" x="3435350" y="6192838"/>
          <p14:tracePt t="221113" x="3484563" y="6192838"/>
          <p14:tracePt t="221130" x="3649663" y="6167438"/>
          <p14:tracePt t="221133" x="3781425" y="6154738"/>
          <p14:tracePt t="221147" x="3956050" y="6132513"/>
          <p14:tracePt t="221163" x="4160838" y="6119813"/>
          <p14:tracePt t="221180" x="4240213" y="6119813"/>
          <p14:tracePt t="221197" x="4332288" y="6110288"/>
          <p14:tracePt t="221213" x="4340225" y="6110288"/>
          <p14:tracePt t="221263" x="4337050" y="6110288"/>
          <p14:tracePt t="221271" x="4332288" y="6110288"/>
          <p14:tracePt t="221279" x="4319588" y="6110288"/>
          <p14:tracePt t="221298" x="4165600" y="6102350"/>
          <p14:tracePt t="221303" x="4108450" y="6102350"/>
          <p14:tracePt t="221316" x="3856038" y="6088063"/>
          <p14:tracePt t="221329" x="3681413" y="6088063"/>
          <p14:tracePt t="221346" x="3475038" y="6097588"/>
          <p14:tracePt t="221350" x="3330575" y="6097588"/>
          <p14:tracePt t="221363" x="3295650" y="6097588"/>
          <p14:tracePt t="221365" x="3275013" y="6097588"/>
          <p14:tracePt t="221379" x="3243263" y="6105525"/>
          <p14:tracePt t="221431" x="3282950" y="6102350"/>
          <p14:tracePt t="221438" x="3414713" y="6088063"/>
          <p14:tracePt t="221446" x="3487738" y="6088063"/>
          <p14:tracePt t="221463" x="3663950" y="6088063"/>
          <p14:tracePt t="221466" x="3751263" y="6088063"/>
          <p14:tracePt t="221480" x="4013200" y="6092825"/>
          <p14:tracePt t="221496" x="4148138" y="6105525"/>
          <p14:tracePt t="221513" x="4240213" y="6105525"/>
          <p14:tracePt t="221530" x="4275138" y="6105525"/>
          <p14:tracePt t="221590" x="4267200" y="6105525"/>
          <p14:tracePt t="221597" x="4252913" y="6105525"/>
          <p14:tracePt t="221613" x="4148138" y="6102350"/>
          <p14:tracePt t="221630" x="3995738" y="6080125"/>
          <p14:tracePt t="221633" x="3881438" y="6080125"/>
          <p14:tracePt t="221645" x="3821113" y="6080125"/>
          <p14:tracePt t="221647" x="3776663" y="6080125"/>
          <p14:tracePt t="221662" x="3706813" y="6092825"/>
          <p14:tracePt t="221678" x="3667125" y="6105525"/>
          <p14:tracePt t="221695" x="3654425" y="6115050"/>
          <p14:tracePt t="221698" x="3654425" y="6127750"/>
          <p14:tracePt t="221727" x="3667125" y="6127750"/>
          <p14:tracePt t="221735" x="3711575" y="6137275"/>
          <p14:tracePt t="221745" x="3741738" y="6137275"/>
          <p14:tracePt t="221762" x="3930650" y="6137275"/>
          <p14:tracePt t="221763" x="4003675" y="6127750"/>
          <p14:tracePt t="221779" x="4160838" y="6097588"/>
          <p14:tracePt t="221795" x="4262438" y="6080125"/>
          <p14:tracePt t="221812" x="4310063" y="6070600"/>
          <p14:tracePt t="221815" x="4319588" y="6070600"/>
          <p14:tracePt t="221880" x="4314825" y="6070600"/>
          <p14:tracePt t="221887" x="4267200" y="6070600"/>
          <p14:tracePt t="221898" x="4244975" y="6070600"/>
          <p14:tracePt t="221915" x="4125913" y="6062663"/>
          <p14:tracePt t="221920" x="4038600" y="6062663"/>
          <p14:tracePt t="221932" x="3863975" y="6062663"/>
          <p14:tracePt t="221950" x="3794125" y="6067425"/>
          <p14:tracePt t="221965" x="3763963" y="6070600"/>
          <p14:tracePt t="221982" x="3751263" y="6070600"/>
          <p14:tracePt t="222013" x="3754438" y="6070600"/>
          <p14:tracePt t="222022" x="3776663" y="6070600"/>
          <p14:tracePt t="222034" x="3898900" y="6018213"/>
          <p14:tracePt t="222042" x="4043363" y="5997575"/>
          <p14:tracePt t="222048" x="4105275" y="5975350"/>
          <p14:tracePt t="222060" x="4183063" y="5965825"/>
          <p14:tracePt t="222080" x="4349750" y="5953125"/>
          <p14:tracePt t="222083" x="4379913" y="5953125"/>
          <p14:tracePt t="222096" x="4414838" y="5953125"/>
          <p14:tracePt t="222113" x="4427538" y="5953125"/>
          <p14:tracePt t="222681" x="4384675" y="5970588"/>
          <p14:tracePt t="222689" x="4362450" y="5975350"/>
          <p14:tracePt t="222696" x="4305300" y="5988050"/>
          <p14:tracePt t="222713" x="4183063" y="6005513"/>
          <p14:tracePt t="222716" x="4090988" y="6018213"/>
          <p14:tracePt t="222730" x="3973513" y="6027738"/>
          <p14:tracePt t="222746" x="3916363" y="6027738"/>
          <p14:tracePt t="222763" x="3824288" y="6027738"/>
          <p14:tracePt t="222766" x="3781425" y="6027738"/>
          <p14:tracePt t="222780" x="3663950" y="6027738"/>
          <p14:tracePt t="222796" x="3619500" y="6027738"/>
          <p14:tracePt t="222813" x="3567113" y="6053138"/>
          <p14:tracePt t="222817" x="3562350" y="6053138"/>
          <p14:tracePt t="222829" x="3549650" y="6057900"/>
          <p14:tracePt t="222833" x="3540125" y="6067425"/>
          <p14:tracePt t="222846" x="3527425" y="6080125"/>
          <p14:tracePt t="222862" x="3509963" y="6084888"/>
          <p14:tracePt t="222878" x="3497263" y="6097588"/>
          <p14:tracePt t="222896" x="3479800" y="6122988"/>
          <p14:tracePt t="222912" x="3467100" y="6137275"/>
          <p14:tracePt t="222928" x="3444875" y="6137275"/>
          <p14:tracePt t="222945" x="3440113" y="6149975"/>
          <p14:tracePt t="222947" x="3440113" y="6154738"/>
          <p14:tracePt t="222962" x="3432175" y="6154738"/>
          <p14:tracePt t="223151" x="3527425" y="6154738"/>
          <p14:tracePt t="223158" x="3536950" y="6154738"/>
          <p14:tracePt t="223165" x="3562350" y="6154738"/>
          <p14:tracePt t="223179" x="3611563" y="6162675"/>
          <p14:tracePt t="223195" x="3659188" y="6172200"/>
          <p14:tracePt t="223212" x="3689350" y="6175375"/>
          <p14:tracePt t="223228" x="3716338" y="6175375"/>
          <p14:tracePt t="223259" x="3716338" y="6184900"/>
          <p14:tracePt t="223267" x="3719513" y="6184900"/>
          <p14:tracePt t="223363" x="3733800" y="6184900"/>
          <p14:tracePt t="223371" x="3741738" y="6184900"/>
          <p14:tracePt t="223381" x="3754438" y="6184900"/>
          <p14:tracePt t="223399" x="3806825" y="6172200"/>
          <p14:tracePt t="223416" x="3811588" y="6167438"/>
          <p14:tracePt t="223436" x="3841750" y="6157913"/>
          <p14:tracePt t="223449" x="3846513" y="6157913"/>
          <p14:tracePt t="223473" x="3868738" y="6149975"/>
          <p14:tracePt t="223482" x="3878263" y="6137275"/>
          <p14:tracePt t="223574" x="3903663" y="6127750"/>
          <p14:tracePt t="223596" x="3933825" y="6127750"/>
          <p14:tracePt t="223611" x="3948113" y="6127750"/>
          <p14:tracePt t="223625" x="3956050" y="6127750"/>
          <p14:tracePt t="257290" x="4000500" y="6057900"/>
          <p14:tracePt t="257300" x="4056063" y="5988050"/>
          <p14:tracePt t="257304" x="4087813" y="5913438"/>
          <p14:tracePt t="257318" x="4192588" y="5738813"/>
          <p14:tracePt t="257334" x="4257675" y="5581650"/>
          <p14:tracePt t="257350" x="4332288" y="5464175"/>
          <p14:tracePt t="257367" x="4375150" y="5411788"/>
          <p14:tracePt t="257372" x="4402138" y="5389563"/>
          <p14:tracePt t="257385" x="4419600" y="5367338"/>
          <p14:tracePt t="257400" x="4449763" y="5341938"/>
          <p14:tracePt t="257415" x="4459288" y="5337175"/>
          <p14:tracePt t="257418" x="4464050" y="5337175"/>
          <p14:tracePt t="257733" x="4464050" y="5345113"/>
          <p14:tracePt t="257755" x="4464050" y="5349875"/>
          <p14:tracePt t="257761" x="4464050" y="5359400"/>
          <p14:tracePt t="257768" x="4464050" y="5384800"/>
          <p14:tracePt t="257783" x="4464050" y="5414963"/>
          <p14:tracePt t="257798" x="4459288" y="5507038"/>
          <p14:tracePt t="257815" x="4432300" y="5626100"/>
          <p14:tracePt t="257819" x="4410075" y="5661025"/>
          <p14:tracePt t="257830" x="4392613" y="5721350"/>
          <p14:tracePt t="257832" x="4384675" y="5756275"/>
          <p14:tracePt t="257848" x="4340225" y="5803900"/>
          <p14:tracePt t="257864" x="4302125" y="5910263"/>
          <p14:tracePt t="257881" x="4240213" y="6027738"/>
          <p14:tracePt t="257884" x="4232275" y="6053138"/>
          <p14:tracePt t="257898" x="4192588" y="6157913"/>
          <p14:tracePt t="257914" x="4148138" y="6242050"/>
          <p14:tracePt t="257931" x="4113213" y="6281738"/>
          <p14:tracePt t="257934" x="4095750" y="6316663"/>
          <p14:tracePt t="257948" x="4038600" y="6351588"/>
          <p14:tracePt t="257964" x="3965575" y="6403975"/>
          <p14:tracePt t="257981" x="3908425" y="6429375"/>
          <p14:tracePt t="257997" x="3878263" y="6451600"/>
          <p14:tracePt t="258000" x="3859213" y="6469063"/>
          <p14:tracePt t="258014" x="3846513" y="6481763"/>
          <p14:tracePt t="258031" x="3829050" y="6486525"/>
          <p14:tracePt t="258047" x="3816350" y="6486525"/>
          <p14:tracePt t="258049" x="3811588" y="6486525"/>
          <p14:tracePt t="258064" x="3811588" y="6494463"/>
          <p14:tracePt t="258080" x="3811588" y="6499225"/>
          <p14:tracePt t="258138" x="3829050" y="6491288"/>
          <p14:tracePt t="258145" x="3873500" y="6469063"/>
          <p14:tracePt t="258152" x="3983038" y="6399213"/>
          <p14:tracePt t="258164" x="4070350" y="6386513"/>
          <p14:tracePt t="258166" x="4135438" y="6354763"/>
          <p14:tracePt t="258180" x="4305300" y="6299200"/>
          <p14:tracePt t="258197" x="4511675" y="6264275"/>
          <p14:tracePt t="258213" x="4676775" y="6242050"/>
          <p14:tracePt t="258231" x="4786313" y="6232525"/>
          <p14:tracePt t="258247" x="4791075" y="6232525"/>
          <p14:tracePt t="258297" x="4791075" y="6242050"/>
          <p14:tracePt t="258304" x="4783138" y="6246813"/>
          <p14:tracePt t="258313" x="4768850" y="6246813"/>
          <p14:tracePt t="258330" x="4711700" y="6264275"/>
          <p14:tracePt t="258333" x="4651375" y="6284913"/>
          <p14:tracePt t="258347" x="4541838" y="6294438"/>
          <p14:tracePt t="258363" x="4464050" y="6311900"/>
          <p14:tracePt t="258380" x="4432300" y="6316663"/>
          <p14:tracePt t="258397" x="4419600" y="6316663"/>
          <p14:tracePt t="258399" x="4414838" y="6316663"/>
          <p14:tracePt t="258413" x="4414838" y="6324600"/>
          <p14:tracePt t="258435" x="4414838" y="6319838"/>
          <p14:tracePt t="258447" x="4424363" y="6316663"/>
          <p14:tracePt t="258449" x="4471988" y="6299200"/>
          <p14:tracePt t="258464" x="4572000" y="6246813"/>
          <p14:tracePt t="258480" x="4681538" y="6215063"/>
          <p14:tracePt t="258497" x="4783138" y="6162675"/>
          <p14:tracePt t="258514" x="4830763" y="6149975"/>
          <p14:tracePt t="258516" x="4843463" y="6149975"/>
          <p14:tracePt t="258530" x="4852988" y="6149975"/>
          <p14:tracePt t="264641" x="4930775" y="5975350"/>
          <p14:tracePt t="264649" x="5075238" y="5691188"/>
          <p14:tracePt t="264660" x="5249863" y="5424488"/>
          <p14:tracePt t="264665" x="5403850" y="5083175"/>
          <p14:tracePt t="264667" x="5573713" y="4738688"/>
          <p14:tracePt t="264676" x="5740400" y="4449763"/>
          <p14:tracePt t="264701" x="6154738" y="3706813"/>
          <p14:tracePt t="264718" x="6329363" y="3308350"/>
          <p14:tracePt t="264723" x="6386513" y="3203575"/>
          <p14:tracePt t="264735" x="6478588" y="3046413"/>
          <p14:tracePt t="264750" x="6543675" y="2928938"/>
          <p14:tracePt t="264765" x="6600825" y="2832100"/>
          <p14:tracePt t="264781" x="6613525" y="2801938"/>
          <p14:tracePt t="264799" x="6627813" y="2792413"/>
          <p14:tracePt t="265193" x="6640513" y="2740025"/>
          <p14:tracePt t="265202" x="6653213" y="2635250"/>
          <p14:tracePt t="265217" x="6710363" y="2455863"/>
          <p14:tracePt t="265221" x="6770688" y="2320925"/>
          <p14:tracePt t="265232" x="6819900" y="2211388"/>
          <p14:tracePt t="265235" x="6894513" y="2076450"/>
          <p14:tracePt t="265249" x="7024688" y="1857375"/>
          <p14:tracePt t="265265" x="7121525" y="1660525"/>
          <p14:tracePt t="265282" x="7234238" y="1403350"/>
          <p14:tracePt t="265299" x="7300913" y="1223963"/>
          <p14:tracePt t="265315" x="7370763" y="1136650"/>
          <p14:tracePt t="265332" x="7405688" y="1062038"/>
          <p14:tracePt t="265349" x="7458075" y="1009650"/>
          <p14:tracePt t="265351" x="7466013" y="979488"/>
          <p14:tracePt t="265367" x="7493000" y="939800"/>
          <p14:tracePt t="265625" x="7493000" y="860425"/>
          <p14:tracePt t="265633" x="7518400" y="673100"/>
          <p14:tracePt t="265640" x="7518400" y="615950"/>
          <p14:tracePt t="265647" x="7532688" y="411163"/>
          <p14:tracePt t="265664" x="7588250" y="8731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lnSpcReduction="10000"/>
          </a:bodyPr>
          <a:lstStyle/>
          <a:p>
            <a:pPr lvl="1">
              <a:lnSpc>
                <a:spcPct val="120000"/>
              </a:lnSpc>
              <a:spcBef>
                <a:spcPts val="1200"/>
              </a:spcBef>
              <a:spcAft>
                <a:spcPts val="600"/>
              </a:spcAft>
            </a:pPr>
            <a:r>
              <a:rPr lang="en-US" b="1" dirty="0"/>
              <a:t>To provide a comprehensive understanding of the historical development and evolution of fintech in payment and lending.</a:t>
            </a:r>
          </a:p>
          <a:p>
            <a:pPr lvl="1">
              <a:lnSpc>
                <a:spcPct val="120000"/>
              </a:lnSpc>
              <a:spcBef>
                <a:spcPts val="1200"/>
              </a:spcBef>
              <a:spcAft>
                <a:spcPts val="600"/>
              </a:spcAft>
            </a:pPr>
            <a:r>
              <a:rPr lang="en-US" b="1" dirty="0"/>
              <a:t>To explore various fintech payment solutions, including digital wallets, cryptocurrencies, and contactless technologies, and their impact on the financial industry.</a:t>
            </a:r>
          </a:p>
          <a:p>
            <a:pPr lvl="1">
              <a:lnSpc>
                <a:spcPct val="120000"/>
              </a:lnSpc>
              <a:spcBef>
                <a:spcPts val="1200"/>
              </a:spcBef>
              <a:spcAft>
                <a:spcPts val="600"/>
              </a:spcAft>
            </a:pPr>
            <a:r>
              <a:rPr lang="en-US" b="1" dirty="0"/>
              <a:t>To examine the advancements in fintech lending, such as peer-to-peer platforms, online loans, and the use of AI in credit scoring.</a:t>
            </a:r>
          </a:p>
          <a:p>
            <a:pPr lvl="1">
              <a:lnSpc>
                <a:spcPct val="120000"/>
              </a:lnSpc>
              <a:spcBef>
                <a:spcPts val="1200"/>
              </a:spcBef>
              <a:spcAft>
                <a:spcPts val="600"/>
              </a:spcAft>
            </a:pPr>
            <a:r>
              <a:rPr lang="en-US" b="1" dirty="0"/>
              <a:t>To evaluate the integration of fintech solutions into traditional banking systems and the collaborative dynamics between banks and fintech companies.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Objectives:</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26169729"/>
      </p:ext>
    </p:extLst>
  </p:cSld>
  <p:clrMapOvr>
    <a:masterClrMapping/>
  </p:clrMapOvr>
  <mc:AlternateContent xmlns:mc="http://schemas.openxmlformats.org/markup-compatibility/2006" xmlns:p14="http://schemas.microsoft.com/office/powerpoint/2010/main">
    <mc:Choice Requires="p14">
      <p:transition spd="slow" p14:dur="2000" advTm="90043"/>
    </mc:Choice>
    <mc:Fallback xmlns="">
      <p:transition spd="slow" advTm="90043"/>
    </mc:Fallback>
  </mc:AlternateContent>
  <p:extLst>
    <p:ext uri="{3A86A75C-4F4B-4683-9AE1-C65F6400EC91}">
      <p14:laserTraceLst xmlns:p14="http://schemas.microsoft.com/office/powerpoint/2010/main">
        <p14:tracePtLst>
          <p14:tracePt t="651" x="3995738" y="2382838"/>
          <p14:tracePt t="658" x="3933825" y="2360613"/>
          <p14:tracePt t="703" x="3260725" y="2058988"/>
          <p14:tracePt t="719" x="3060700" y="1966913"/>
          <p14:tracePt t="722" x="2986088" y="1944688"/>
          <p14:tracePt t="737" x="2771775" y="1849438"/>
          <p14:tracePt t="753" x="2622550" y="1757363"/>
          <p14:tracePt t="769" x="2492375" y="1687513"/>
          <p14:tracePt t="787" x="2312988" y="1603375"/>
          <p14:tracePt t="803" x="2208213" y="1550988"/>
          <p14:tracePt t="820" x="2141538" y="1533525"/>
          <p14:tracePt t="836" x="2103438" y="1520825"/>
          <p14:tracePt t="839" x="2085975" y="1512888"/>
          <p14:tracePt t="854" x="2046288" y="1490663"/>
          <p14:tracePt t="870" x="2024063" y="1481138"/>
          <p14:tracePt t="886" x="1979613" y="1468438"/>
          <p14:tracePt t="903" x="1906588" y="1443038"/>
          <p14:tracePt t="919" x="1814513" y="1403350"/>
          <p14:tracePt t="936" x="1762125" y="1381125"/>
          <p14:tracePt t="957" x="1682750" y="1355725"/>
          <p14:tracePt t="973" x="1643063" y="1333500"/>
          <p14:tracePt t="996" x="1625600" y="1320800"/>
          <p14:tracePt t="1002" x="1617663" y="1316038"/>
          <p14:tracePt t="1007" x="1612900" y="1316038"/>
          <p14:tracePt t="1016" x="1590675" y="1306513"/>
          <p14:tracePt t="1029" x="1577975" y="1301750"/>
          <p14:tracePt t="1040" x="1573213" y="1301750"/>
          <p14:tracePt t="1059" x="1538288" y="1293813"/>
          <p14:tracePt t="1066" x="1517650" y="1293813"/>
          <p14:tracePt t="1071" x="1500188" y="1293813"/>
          <p14:tracePt t="1087" x="1463675" y="1293813"/>
          <p14:tracePt t="1103" x="1408113" y="1284288"/>
          <p14:tracePt t="1120" x="1368425" y="1276350"/>
          <p14:tracePt t="1122" x="1355725" y="1276350"/>
          <p14:tracePt t="1137" x="1333500" y="1276350"/>
          <p14:tracePt t="1153" x="1316038" y="1276350"/>
          <p14:tracePt t="1170" x="1293813" y="1276350"/>
          <p14:tracePt t="1173" x="1281113" y="1276350"/>
          <p14:tracePt t="1187" x="1241425" y="1258888"/>
          <p14:tracePt t="1203" x="1189038" y="1258888"/>
          <p14:tracePt t="1220" x="1131888" y="1258888"/>
          <p14:tracePt t="1237" x="1109663" y="1258888"/>
          <p14:tracePt t="1239" x="1106488" y="1258888"/>
          <p14:tracePt t="1253" x="1092200" y="1271588"/>
          <p14:tracePt t="1271" x="1079500" y="1271588"/>
          <p14:tracePt t="1288" x="1074738" y="1271588"/>
          <p14:tracePt t="1408" x="1074738" y="1258888"/>
          <p14:tracePt t="1429" x="1089025" y="1258888"/>
          <p14:tracePt t="1437" x="1101725" y="1258888"/>
          <p14:tracePt t="1448" x="1127125" y="1254125"/>
          <p14:tracePt t="1452" x="1149350" y="1254125"/>
          <p14:tracePt t="1458" x="1184275" y="1254125"/>
          <p14:tracePt t="1472" x="1250950" y="1254125"/>
          <p14:tracePt t="1487" x="1293813" y="1254125"/>
          <p14:tracePt t="1504" x="1358900" y="1254125"/>
          <p14:tracePt t="1508" x="1393825" y="1254125"/>
          <p14:tracePt t="1522" x="1535113" y="1254125"/>
          <p14:tracePt t="1537" x="1682750" y="1254125"/>
          <p14:tracePt t="1554" x="1774825" y="1246188"/>
          <p14:tracePt t="1572" x="1993900" y="1246188"/>
          <p14:tracePt t="1588" x="2159000" y="1249363"/>
          <p14:tracePt t="1604" x="2263775" y="1263650"/>
          <p14:tracePt t="1621" x="2347913" y="1289050"/>
          <p14:tracePt t="1624" x="2395538" y="1298575"/>
          <p14:tracePt t="1638" x="2544763" y="1311275"/>
          <p14:tracePt t="1654" x="2649538" y="1320800"/>
          <p14:tracePt t="1671" x="2697163" y="1338263"/>
          <p14:tracePt t="1675" x="2732088" y="1338263"/>
          <p14:tracePt t="1688" x="2744788" y="1341438"/>
          <p14:tracePt t="1691" x="2759075" y="1341438"/>
          <p14:tracePt t="1704" x="2789238" y="1341438"/>
          <p14:tracePt t="1721" x="2814638" y="1350963"/>
          <p14:tracePt t="1738" x="2863850" y="1346200"/>
          <p14:tracePt t="1740" x="2881313" y="1338263"/>
          <p14:tracePt t="1755" x="2916238" y="1333500"/>
          <p14:tracePt t="1771" x="2954338" y="1323975"/>
          <p14:tracePt t="1787" x="2986088" y="1306513"/>
          <p14:tracePt t="1791" x="2998788" y="1301750"/>
          <p14:tracePt t="1805" x="3021013" y="1301750"/>
          <p14:tracePt t="1827" x="3025775" y="1301750"/>
          <p14:tracePt t="1916" x="3038475" y="1293813"/>
          <p14:tracePt t="1924" x="3073400" y="1276350"/>
          <p14:tracePt t="1940" x="3121025" y="1266825"/>
          <p14:tracePt t="1956" x="3168650" y="1258888"/>
          <p14:tracePt t="1961" x="3182938" y="1258888"/>
          <p14:tracePt t="1974" x="3213100" y="1258888"/>
          <p14:tracePt t="7509" x="3195638" y="1301750"/>
          <p14:tracePt t="7518" x="3173413" y="1376363"/>
          <p14:tracePt t="7527" x="3165475" y="1403350"/>
          <p14:tracePt t="7531" x="3148013" y="1481138"/>
          <p14:tracePt t="7539" x="3116263" y="1533525"/>
          <p14:tracePt t="7554" x="3098800" y="1620838"/>
          <p14:tracePt t="7557" x="3086100" y="1687513"/>
          <p14:tracePt t="7572" x="3051175" y="1770063"/>
          <p14:tracePt t="7588" x="3016250" y="1831975"/>
          <p14:tracePt t="7604" x="2990850" y="1892300"/>
          <p14:tracePt t="7621" x="2959100" y="1939925"/>
          <p14:tracePt t="7638" x="2941638" y="1954213"/>
          <p14:tracePt t="7654" x="2919413" y="1966913"/>
          <p14:tracePt t="7671" x="2898775" y="1984375"/>
          <p14:tracePt t="7673" x="2876550" y="1993900"/>
          <p14:tracePt t="7688" x="2859088" y="1993900"/>
          <p14:tracePt t="7704" x="2828925" y="2006600"/>
          <p14:tracePt t="7721" x="2771775" y="2024063"/>
          <p14:tracePt t="7724" x="2759075" y="2032000"/>
          <p14:tracePt t="7738" x="2709863" y="2046288"/>
          <p14:tracePt t="7755" x="2692400" y="2066925"/>
          <p14:tracePt t="7771" x="2684463" y="2076450"/>
          <p14:tracePt t="7788" x="2670175" y="2081213"/>
          <p14:tracePt t="7870" x="2670175" y="2084388"/>
          <p14:tracePt t="7877" x="2670175" y="2093913"/>
          <p14:tracePt t="7892" x="2670175" y="2098675"/>
          <p14:tracePt t="7905" x="2670175" y="2111375"/>
          <p14:tracePt t="7921" x="2701925" y="2141538"/>
          <p14:tracePt t="7938" x="2762250" y="2159000"/>
          <p14:tracePt t="7954" x="2884488" y="2176463"/>
          <p14:tracePt t="7957" x="2941638" y="2176463"/>
          <p14:tracePt t="7972" x="3033713" y="2185988"/>
          <p14:tracePt t="7988" x="3098800" y="2185988"/>
          <p14:tracePt t="8004" x="3230563" y="2181225"/>
          <p14:tracePt t="8008" x="3317875" y="2181225"/>
          <p14:tracePt t="8022" x="3417888" y="2181225"/>
          <p14:tracePt t="8038" x="3509963" y="2171700"/>
          <p14:tracePt t="8054" x="3602038" y="2163763"/>
          <p14:tracePt t="8058" x="3649663" y="2163763"/>
          <p14:tracePt t="8071" x="3706813" y="2163763"/>
          <p14:tracePt t="8074" x="3741738" y="2163763"/>
          <p14:tracePt t="8088" x="3838575" y="2163763"/>
          <p14:tracePt t="8104" x="3908425" y="2168525"/>
          <p14:tracePt t="8121" x="3943350" y="2168525"/>
          <p14:tracePt t="8139" x="3983038" y="2176463"/>
          <p14:tracePt t="8154" x="3986213" y="2176463"/>
          <p14:tracePt t="8175" x="3986213" y="2181225"/>
          <p14:tracePt t="8262" x="3990975" y="2181225"/>
          <p14:tracePt t="8757" x="4113213" y="2189163"/>
          <p14:tracePt t="8765" x="4270375" y="2203450"/>
          <p14:tracePt t="8774" x="4349750" y="2216150"/>
          <p14:tracePt t="8790" x="4581525" y="2238375"/>
          <p14:tracePt t="8795" x="4852988" y="2251075"/>
          <p14:tracePt t="8808" x="5045075" y="2308225"/>
          <p14:tracePt t="8824" x="5280025" y="2333625"/>
          <p14:tracePt t="8840" x="5503863" y="2333625"/>
          <p14:tracePt t="8858" x="5683250" y="2343150"/>
          <p14:tracePt t="8874" x="5761038" y="2343150"/>
          <p14:tracePt t="8890" x="5818188" y="2338388"/>
          <p14:tracePt t="8907" x="5845175" y="2338388"/>
          <p14:tracePt t="8912" x="5853113" y="2338388"/>
          <p14:tracePt t="8925" x="5862638" y="2338388"/>
          <p14:tracePt t="8938" x="5883275" y="2338388"/>
          <p14:tracePt t="8955" x="5897563" y="2338388"/>
          <p14:tracePt t="8972" x="5915025" y="2333625"/>
          <p14:tracePt t="8988" x="5918200" y="2333625"/>
          <p14:tracePt t="16659" x="5918200" y="2343150"/>
          <p14:tracePt t="16666" x="5918200" y="2347913"/>
          <p14:tracePt t="16671" x="5927725" y="2360613"/>
          <p14:tracePt t="16688" x="5927725" y="2382838"/>
          <p14:tracePt t="16705" x="5927725" y="2408238"/>
          <p14:tracePt t="16709" x="5927725" y="2413000"/>
          <p14:tracePt t="16722" x="5927725" y="2435225"/>
          <p14:tracePt t="16738" x="5927725" y="2470150"/>
          <p14:tracePt t="16755" x="5918200" y="2482850"/>
          <p14:tracePt t="16772" x="5910263" y="2505075"/>
          <p14:tracePt t="16774" x="5905500" y="2508250"/>
          <p14:tracePt t="16789" x="5900738" y="2530475"/>
          <p14:tracePt t="16805" x="5888038" y="2540000"/>
          <p14:tracePt t="16822" x="5875338" y="2552700"/>
          <p14:tracePt t="16825" x="5862638" y="2560638"/>
          <p14:tracePt t="16839" x="5848350" y="2565400"/>
          <p14:tracePt t="16856" x="5835650" y="2574925"/>
          <p14:tracePt t="16872" x="5822950" y="2578100"/>
          <p14:tracePt t="16875" x="5818188" y="2578100"/>
          <p14:tracePt t="16888" x="5788025" y="2578100"/>
          <p14:tracePt t="16891" x="5783263" y="2578100"/>
          <p14:tracePt t="16905" x="5757863" y="2578100"/>
          <p14:tracePt t="16922" x="5726113" y="2578100"/>
          <p14:tracePt t="16939" x="5700713" y="2578100"/>
          <p14:tracePt t="16941" x="5688013" y="2578100"/>
          <p14:tracePt t="16956" x="5656263" y="2574925"/>
          <p14:tracePt t="16972" x="5626100" y="2570163"/>
          <p14:tracePt t="16988" x="5616575" y="2570163"/>
          <p14:tracePt t="16992" x="5608638" y="2570163"/>
          <p14:tracePt t="17006" x="5603875" y="2570163"/>
          <p14:tracePt t="17088" x="5603875" y="2578100"/>
          <p14:tracePt t="17097" x="5603875" y="2595563"/>
          <p14:tracePt t="17107" x="5621338" y="2605088"/>
          <p14:tracePt t="17111" x="5643563" y="2622550"/>
          <p14:tracePt t="17125" x="5718175" y="2657475"/>
          <p14:tracePt t="17141" x="5830888" y="2705100"/>
          <p14:tracePt t="17158" x="6037263" y="2719388"/>
          <p14:tracePt t="17163" x="6080125" y="2719388"/>
          <p14:tracePt t="17175" x="6199188" y="2719388"/>
          <p14:tracePt t="17189" x="6321425" y="2701925"/>
          <p14:tracePt t="17205" x="6413500" y="2692400"/>
          <p14:tracePt t="17222" x="6456363" y="2692400"/>
          <p14:tracePt t="17224" x="6465888" y="2692400"/>
          <p14:tracePt t="17290" x="6438900" y="2692400"/>
          <p14:tracePt t="17297" x="6373813" y="2692400"/>
          <p14:tracePt t="17305" x="6286500" y="2692400"/>
          <p14:tracePt t="17322" x="6107113" y="2679700"/>
          <p14:tracePt t="17339" x="5818188" y="2640013"/>
          <p14:tracePt t="17341" x="5730875" y="2640013"/>
          <p14:tracePt t="17356" x="5564188" y="2632075"/>
          <p14:tracePt t="17372" x="5332413" y="2617788"/>
          <p14:tracePt t="17389" x="5172075" y="2605088"/>
          <p14:tracePt t="17392" x="5145088" y="2605088"/>
          <p14:tracePt t="17406" x="5067300" y="2595563"/>
          <p14:tracePt t="17422" x="5010150" y="2595563"/>
          <p14:tracePt t="17439" x="4983163" y="2595563"/>
          <p14:tracePt t="17442" x="4970463" y="2595563"/>
          <p14:tracePt t="17456" x="4957763" y="2595563"/>
          <p14:tracePt t="17494" x="4957763" y="2600325"/>
          <p14:tracePt t="17500" x="4957763" y="2605088"/>
          <p14:tracePt t="17508" x="4978400" y="2614613"/>
          <p14:tracePt t="17522" x="5027613" y="2649538"/>
          <p14:tracePt t="17538" x="5127625" y="2697163"/>
          <p14:tracePt t="17555" x="5319713" y="2719388"/>
          <p14:tracePt t="17573" x="5561013" y="2740025"/>
          <p14:tracePt t="17589" x="5678488" y="2740025"/>
          <p14:tracePt t="17606" x="5783263" y="2740025"/>
          <p14:tracePt t="17609" x="5845175" y="2736850"/>
          <p14:tracePt t="17623" x="5892800" y="2736850"/>
          <p14:tracePt t="17675" x="5880100" y="2736850"/>
          <p14:tracePt t="17682" x="5875338" y="2736850"/>
          <p14:tracePt t="17689" x="5835650" y="2719388"/>
          <p14:tracePt t="17706" x="5740400" y="2701925"/>
          <p14:tracePt t="17714" x="5708650" y="2701925"/>
          <p14:tracePt t="17722" x="5661025" y="2692400"/>
          <p14:tracePt t="17739" x="5476875" y="2662238"/>
          <p14:tracePt t="17756" x="5359400" y="2662238"/>
          <p14:tracePt t="17772" x="5302250" y="2667000"/>
          <p14:tracePt t="17789" x="5272088" y="2667000"/>
          <p14:tracePt t="17792" x="5267325" y="2667000"/>
          <p14:tracePt t="17805" x="5259388" y="2667000"/>
          <p14:tracePt t="17871" x="5276850" y="2662238"/>
          <p14:tracePt t="17878" x="5324475" y="2632075"/>
          <p14:tracePt t="17888" x="5399088" y="2622550"/>
          <p14:tracePt t="17892" x="5503863" y="2600325"/>
          <p14:tracePt t="17905" x="5578475" y="2587625"/>
          <p14:tracePt t="17908" x="5643563" y="2557463"/>
          <p14:tracePt t="17922" x="5880100" y="2508250"/>
          <p14:tracePt t="17939" x="6164263" y="2452688"/>
          <p14:tracePt t="17955" x="6326188" y="2435225"/>
          <p14:tracePt t="17958" x="6399213" y="2435225"/>
          <p14:tracePt t="17973" x="6548438" y="2435225"/>
          <p14:tracePt t="17988" x="6640513" y="2438400"/>
          <p14:tracePt t="18005" x="6688138" y="2447925"/>
          <p14:tracePt t="18009" x="6692900" y="2452688"/>
          <p14:tracePt t="18024" x="6705600" y="2452688"/>
          <p14:tracePt t="18040" x="6715125" y="2460625"/>
          <p14:tracePt t="18055" x="6715125" y="2465388"/>
          <p14:tracePt t="18140" x="6715125" y="2473325"/>
          <p14:tracePt t="18161" x="6715125" y="2478088"/>
          <p14:tracePt t="18214" x="6715125" y="2482850"/>
          <p14:tracePt t="18235" x="6710363" y="2500313"/>
          <p14:tracePt t="18244" x="6705600" y="2505075"/>
          <p14:tracePt t="18257" x="6675438" y="2535238"/>
          <p14:tracePt t="18273" x="6627813" y="2557463"/>
          <p14:tracePt t="18291" x="6565900" y="2592388"/>
          <p14:tracePt t="18296" x="6543675" y="2609850"/>
          <p14:tracePt t="18309" x="6503988" y="2622550"/>
          <p14:tracePt t="18323" x="6465888" y="2632075"/>
          <p14:tracePt t="18339" x="6451600" y="2635250"/>
          <p14:tracePt t="18343" x="6448425" y="2635250"/>
          <p14:tracePt t="22310" x="6430963" y="2652713"/>
          <p14:tracePt t="22320" x="6416675" y="2674938"/>
          <p14:tracePt t="22329" x="6386513" y="2714625"/>
          <p14:tracePt t="22333" x="6351588" y="2740025"/>
          <p14:tracePt t="22345" x="6286500" y="2859088"/>
          <p14:tracePt t="22355" x="6242050" y="2924175"/>
          <p14:tracePt t="22359" x="6229350" y="2946400"/>
          <p14:tracePt t="22373" x="6146800" y="3068638"/>
          <p14:tracePt t="22389" x="6076950" y="3173413"/>
          <p14:tracePt t="22405" x="6032500" y="3233738"/>
          <p14:tracePt t="22409" x="6015038" y="3260725"/>
          <p14:tracePt t="22422" x="5984875" y="3317875"/>
          <p14:tracePt t="22426" x="5954713" y="3370263"/>
          <p14:tracePt t="22439" x="5915025" y="3452813"/>
          <p14:tracePt t="22456" x="5892800" y="3514725"/>
          <p14:tracePt t="22472" x="5848350" y="3562350"/>
          <p14:tracePt t="22475" x="5830888" y="3597275"/>
          <p14:tracePt t="22489" x="5792788" y="3644900"/>
          <p14:tracePt t="22505" x="5770563" y="3676650"/>
          <p14:tracePt t="22522" x="5740400" y="3697288"/>
          <p14:tracePt t="22526" x="5730875" y="3706813"/>
          <p14:tracePt t="22540" x="5688013" y="3736975"/>
          <p14:tracePt t="22555" x="5656263" y="3749675"/>
          <p14:tracePt t="22572" x="5616575" y="3759200"/>
          <p14:tracePt t="22589" x="5581650" y="3759200"/>
          <p14:tracePt t="22593" x="5546725" y="3759200"/>
          <p14:tracePt t="22606" x="5503863" y="3759200"/>
          <p14:tracePt t="22622" x="5424488" y="3754438"/>
          <p14:tracePt t="22641" x="5368925" y="3746500"/>
          <p14:tracePt t="22646" x="5311775" y="3736975"/>
          <p14:tracePt t="22659" x="5262563" y="3719513"/>
          <p14:tracePt t="22673" x="5214938" y="3706813"/>
          <p14:tracePt t="22689" x="5184775" y="3697288"/>
          <p14:tracePt t="22692" x="5180013" y="3697288"/>
          <p14:tracePt t="22706" x="5157788" y="3689350"/>
          <p14:tracePt t="22709" x="5154613" y="3684588"/>
          <p14:tracePt t="22723" x="5140325" y="3684588"/>
          <p14:tracePt t="22739" x="5140325" y="3676650"/>
          <p14:tracePt t="22756" x="5132388" y="3676650"/>
          <p14:tracePt t="22810" x="5132388" y="3671888"/>
          <p14:tracePt t="22853" x="5132388" y="3667125"/>
          <p14:tracePt t="22875" x="5132388" y="3654425"/>
          <p14:tracePt t="22882" x="5145088" y="3644900"/>
          <p14:tracePt t="22889" x="5157788" y="3627438"/>
          <p14:tracePt t="22906" x="5207000" y="3614738"/>
          <p14:tracePt t="22922" x="5294313" y="3567113"/>
          <p14:tracePt t="22926" x="5329238" y="3557588"/>
          <p14:tracePt t="22940" x="5438775" y="3535363"/>
          <p14:tracePt t="22956" x="5556250" y="3535363"/>
          <p14:tracePt t="22973" x="5630863" y="3509963"/>
          <p14:tracePt t="22976" x="5688013" y="3500438"/>
          <p14:tracePt t="22990" x="5753100" y="3500438"/>
          <p14:tracePt t="23006" x="5800725" y="3500438"/>
          <p14:tracePt t="23022" x="5845175" y="3500438"/>
          <p14:tracePt t="23039" x="5875338" y="3500438"/>
          <p14:tracePt t="23042" x="5905500" y="3500438"/>
          <p14:tracePt t="23056" x="5927725" y="3500438"/>
          <p14:tracePt t="23072" x="5962650" y="3500438"/>
          <p14:tracePt t="23088" x="5975350" y="3514725"/>
          <p14:tracePt t="23104" x="5989638" y="3514725"/>
          <p14:tracePt t="23156" x="5989638" y="3522663"/>
          <p14:tracePt t="24576" x="6010275" y="3517900"/>
          <p14:tracePt t="24584" x="6037263" y="3509963"/>
          <p14:tracePt t="24592" x="6067425" y="3509963"/>
          <p14:tracePt t="24607" x="6124575" y="3509963"/>
          <p14:tracePt t="24625" x="6211888" y="3509963"/>
          <p14:tracePt t="24642" x="6276975" y="3509963"/>
          <p14:tracePt t="24659" x="6334125" y="3514725"/>
          <p14:tracePt t="24664" x="6351588" y="3514725"/>
          <p14:tracePt t="24675" x="6364288" y="3514725"/>
          <p14:tracePt t="24679" x="6396038" y="3514725"/>
          <p14:tracePt t="24690" x="6416675" y="3514725"/>
          <p14:tracePt t="24706" x="6434138" y="3517900"/>
          <p14:tracePt t="24723" x="6461125" y="3517900"/>
          <p14:tracePt t="24726" x="6469063" y="3517900"/>
          <p14:tracePt t="24738" x="6483350" y="3517900"/>
          <p14:tracePt t="24740" x="6486525" y="3517900"/>
          <p14:tracePt t="24755" x="6508750" y="3517900"/>
          <p14:tracePt t="24771" x="6530975" y="3517900"/>
          <p14:tracePt t="24788" x="6543675" y="3527425"/>
          <p14:tracePt t="24791" x="6548438" y="3527425"/>
          <p14:tracePt t="24805" x="6557963" y="3527425"/>
          <p14:tracePt t="29325" x="6557963" y="3549650"/>
          <p14:tracePt t="29333" x="6557963" y="3570288"/>
          <p14:tracePt t="29340" x="6553200" y="3606800"/>
          <p14:tracePt t="29360" x="6553200" y="3706813"/>
          <p14:tracePt t="29376" x="6553200" y="3749675"/>
          <p14:tracePt t="29382" x="6553200" y="3784600"/>
          <p14:tracePt t="29390" x="6543675" y="3806825"/>
          <p14:tracePt t="29406" x="6543675" y="3829050"/>
          <p14:tracePt t="29422" x="6543675" y="3846513"/>
          <p14:tracePt t="29425" x="6543675" y="3854450"/>
          <p14:tracePt t="29439" x="6543675" y="3859213"/>
          <p14:tracePt t="29455" x="6543675" y="3863975"/>
          <p14:tracePt t="29472" x="6538913" y="3863975"/>
          <p14:tracePt t="29543" x="6538913" y="3871913"/>
          <p14:tracePt t="29586" x="6530975" y="3871913"/>
          <p14:tracePt t="29595" x="6518275" y="3876675"/>
          <p14:tracePt t="29608" x="6478588" y="3886200"/>
          <p14:tracePt t="29625" x="6465888" y="3894138"/>
          <p14:tracePt t="29642" x="6451600" y="3894138"/>
          <p14:tracePt t="29646" x="6448425" y="3894138"/>
          <p14:tracePt t="29659" x="6391275" y="3916363"/>
          <p14:tracePt t="29676" x="6381750" y="3916363"/>
          <p14:tracePt t="29691" x="6373813" y="3916363"/>
          <p14:tracePt t="29709" x="6369050" y="3916363"/>
          <p14:tracePt t="29725" x="6326188" y="3916363"/>
          <p14:tracePt t="29734" x="6311900" y="3916363"/>
          <p14:tracePt t="29744" x="6264275" y="3916363"/>
          <p14:tracePt t="29760" x="6237288" y="3916363"/>
          <p14:tracePt t="29775" x="6216650" y="3916363"/>
          <p14:tracePt t="29792" x="6189663" y="3916363"/>
          <p14:tracePt t="29809" x="6176963" y="3916363"/>
          <p14:tracePt t="29813" x="6172200" y="3916363"/>
          <p14:tracePt t="29840" x="6164263" y="3916363"/>
          <p14:tracePt t="29891" x="6159500" y="3916363"/>
          <p14:tracePt t="29920" x="6149975" y="3916363"/>
          <p14:tracePt t="29926" x="6129338" y="3916363"/>
          <p14:tracePt t="29940" x="6119813" y="3916363"/>
          <p14:tracePt t="29957" x="6111875" y="3916363"/>
          <p14:tracePt t="30356" x="6111875" y="3906838"/>
          <p14:tracePt t="30450" x="6107113" y="3906838"/>
          <p14:tracePt t="42354" x="6115050" y="3916363"/>
          <p14:tracePt t="42362" x="6115050" y="3925888"/>
          <p14:tracePt t="42376" x="6129338" y="3951288"/>
          <p14:tracePt t="42392" x="6154738" y="3990975"/>
          <p14:tracePt t="42409" x="6172200" y="4003675"/>
          <p14:tracePt t="42413" x="6181725" y="4021138"/>
          <p14:tracePt t="42427" x="6189663" y="4048125"/>
          <p14:tracePt t="42433" x="6194425" y="4065588"/>
          <p14:tracePt t="42440" x="6194425" y="4068763"/>
          <p14:tracePt t="42456" x="6202363" y="4090988"/>
          <p14:tracePt t="42473" x="6202363" y="4103688"/>
          <p14:tracePt t="42476" x="6211888" y="4125913"/>
          <p14:tracePt t="42491" x="6211888" y="4135438"/>
          <p14:tracePt t="42506" x="6211888" y="4148138"/>
          <p14:tracePt t="42523" x="6216650" y="4160838"/>
          <p14:tracePt t="42526" x="6216650" y="4170363"/>
          <p14:tracePt t="42540" x="6216650" y="4183063"/>
          <p14:tracePt t="42556" x="6216650" y="4187825"/>
          <p14:tracePt t="42573" x="6219825" y="4200525"/>
          <p14:tracePt t="42590" x="6219825" y="4205288"/>
          <p14:tracePt t="42606" x="6219825" y="4213225"/>
          <p14:tracePt t="42623" x="6219825" y="4217988"/>
          <p14:tracePt t="42658" x="6219825" y="4225925"/>
          <p14:tracePt t="42664" x="6219825" y="4230688"/>
          <p14:tracePt t="42679" x="6219825" y="4243388"/>
          <p14:tracePt t="42689" x="6219825" y="4248150"/>
          <p14:tracePt t="42710" x="6219825" y="4262438"/>
          <p14:tracePt t="42726" x="6207125" y="4270375"/>
          <p14:tracePt t="42742" x="6194425" y="4283075"/>
          <p14:tracePt t="42747" x="6189663" y="4287838"/>
          <p14:tracePt t="42760" x="6167438" y="4310063"/>
          <p14:tracePt t="42774" x="6154738" y="4318000"/>
          <p14:tracePt t="42790" x="6146800" y="4332288"/>
          <p14:tracePt t="42807" x="6132513" y="4344988"/>
          <p14:tracePt t="42810" x="6119813" y="4352925"/>
          <p14:tracePt t="42823" x="6097588" y="4379913"/>
          <p14:tracePt t="42840" x="6076950" y="4402138"/>
          <p14:tracePt t="42856" x="6049963" y="4419600"/>
          <p14:tracePt t="42861" x="6042025" y="4427538"/>
          <p14:tracePt t="42873" x="6037263" y="4440238"/>
          <p14:tracePt t="42876" x="6027738" y="4445000"/>
          <p14:tracePt t="42890" x="6015038" y="4467225"/>
          <p14:tracePt t="42907" x="6007100" y="4479925"/>
          <p14:tracePt t="42924" x="5984875" y="4492625"/>
          <p14:tracePt t="42926" x="5984875" y="4506913"/>
          <p14:tracePt t="42940" x="5980113" y="4506913"/>
          <p14:tracePt t="42970" x="5980113" y="4510088"/>
          <p14:tracePt t="42977" x="5972175" y="4519613"/>
          <p14:tracePt t="42991" x="5954713" y="4532313"/>
          <p14:tracePt t="43007" x="5932488" y="4545013"/>
          <p14:tracePt t="43023" x="5892800" y="4576763"/>
          <p14:tracePt t="43040" x="5880100" y="4589463"/>
          <p14:tracePt t="43044" x="5865813" y="4598988"/>
          <p14:tracePt t="43058" x="5848350" y="4611688"/>
          <p14:tracePt t="43073" x="5827713" y="4616450"/>
          <p14:tracePt t="43090" x="5813425" y="4619625"/>
          <p14:tracePt t="43094" x="5810250" y="4619625"/>
          <p14:tracePt t="43106" x="5795963" y="4629150"/>
          <p14:tracePt t="43122" x="5775325" y="4641850"/>
          <p14:tracePt t="43139" x="5761038" y="4646613"/>
          <p14:tracePt t="43156" x="5753100" y="4654550"/>
          <p14:tracePt t="43158" x="5743575" y="4654550"/>
          <p14:tracePt t="43172" x="5740400" y="4659313"/>
          <p14:tracePt t="43189" x="5718175" y="4659313"/>
          <p14:tracePt t="43206" x="5708650" y="4668838"/>
          <p14:tracePt t="43209" x="5700713" y="4672013"/>
          <p14:tracePt t="43223" x="5688013" y="4681538"/>
          <p14:tracePt t="43239" x="5683250" y="4681538"/>
          <p14:tracePt t="43327" x="5683250" y="4686300"/>
          <p14:tracePt t="48491" x="5643563" y="4694238"/>
          <p14:tracePt t="48500" x="5581650" y="4694238"/>
          <p14:tracePt t="48509" x="5561013" y="4694238"/>
          <p14:tracePt t="48527" x="5468938" y="4694238"/>
          <p14:tracePt t="48542" x="5429250" y="4703763"/>
          <p14:tracePt t="48559" x="5407025" y="4703763"/>
          <p14:tracePt t="48577" x="5376863" y="4703763"/>
          <p14:tracePt t="48594" x="5354638" y="4703763"/>
          <p14:tracePt t="48610" x="5341938" y="4706938"/>
          <p14:tracePt t="48623" x="5332413" y="4706938"/>
          <p14:tracePt t="48626" x="5324475" y="4711700"/>
          <p14:tracePt t="48641" x="5319713" y="4721225"/>
          <p14:tracePt t="48657" x="5311775" y="4721225"/>
          <p14:tracePt t="48774" x="5311775" y="4724400"/>
          <p14:tracePt t="50343" x="5359400" y="4741863"/>
          <p14:tracePt t="50351" x="5424488" y="4773613"/>
          <p14:tracePt t="50359" x="5473700" y="4794250"/>
          <p14:tracePt t="50376" x="5573713" y="4843463"/>
          <p14:tracePt t="50381" x="5653088" y="4878388"/>
          <p14:tracePt t="50393" x="5792788" y="4935538"/>
          <p14:tracePt t="50409" x="5945188" y="4965700"/>
          <p14:tracePt t="50426" x="5992813" y="4978400"/>
          <p14:tracePt t="50430" x="6027738" y="4987925"/>
          <p14:tracePt t="50443" x="6045200" y="4987925"/>
          <p14:tracePt t="50472" x="6045200" y="4995863"/>
          <p14:tracePt t="50597" x="6045200" y="5000625"/>
          <p14:tracePt t="50655" x="6045200" y="5013325"/>
          <p14:tracePt t="51301" x="6037263" y="5013325"/>
          <p14:tracePt t="51309" x="6032500" y="5013325"/>
          <p14:tracePt t="51345" x="6032500" y="5022850"/>
          <p14:tracePt t="51389" x="6024563" y="5022850"/>
          <p14:tracePt t="51398" x="6010275" y="5022850"/>
          <p14:tracePt t="51410" x="5989638" y="5026025"/>
          <p14:tracePt t="51426" x="5972175" y="5026025"/>
          <p14:tracePt t="51441" x="5962650" y="5035550"/>
          <p14:tracePt t="51457" x="5954713" y="5040313"/>
          <p14:tracePt t="51460" x="5945188" y="5040313"/>
          <p14:tracePt t="51475" x="5932488" y="5040313"/>
          <p14:tracePt t="51547" x="5932488" y="5048250"/>
          <p14:tracePt t="51561" x="5927725" y="5048250"/>
          <p14:tracePt t="51575" x="5922963" y="5048250"/>
          <p14:tracePt t="51583" x="5910263" y="5048250"/>
          <p14:tracePt t="51591" x="5892800" y="5048250"/>
          <p14:tracePt t="51607" x="5880100" y="5048250"/>
          <p14:tracePt t="51624" x="5880100" y="5060950"/>
          <p14:tracePt t="51694" x="5875338" y="5060950"/>
          <p14:tracePt t="52434" x="5870575" y="5065713"/>
          <p14:tracePt t="54533" x="5888038" y="5075238"/>
          <p14:tracePt t="54541" x="5910263" y="5078413"/>
          <p14:tracePt t="54551" x="5945188" y="5087938"/>
          <p14:tracePt t="54556" x="5975350" y="5087938"/>
          <p14:tracePt t="54561" x="6002338" y="5095875"/>
          <p14:tracePt t="54575" x="6037263" y="5105400"/>
          <p14:tracePt t="54591" x="6076950" y="5113338"/>
          <p14:tracePt t="54648" x="6076950" y="5118100"/>
          <p14:tracePt t="56777" x="6097588" y="5118100"/>
          <p14:tracePt t="56785" x="6119813" y="5110163"/>
          <p14:tracePt t="56794" x="6154738" y="5100638"/>
          <p14:tracePt t="56809" x="6202363" y="5092700"/>
          <p14:tracePt t="56814" x="6234113" y="5092700"/>
          <p14:tracePt t="56824" x="6269038" y="5092700"/>
          <p14:tracePt t="56827" x="6281738" y="5092700"/>
          <p14:tracePt t="56841" x="6346825" y="5095875"/>
          <p14:tracePt t="56857" x="6416675" y="5095875"/>
          <p14:tracePt t="56874" x="6503988" y="5095875"/>
          <p14:tracePt t="56877" x="6538913" y="5095875"/>
          <p14:tracePt t="56891" x="6640513" y="5092700"/>
          <p14:tracePt t="56906" x="6727825" y="5092700"/>
          <p14:tracePt t="56923" x="6805613" y="5083175"/>
          <p14:tracePt t="56940" x="6915150" y="5065713"/>
          <p14:tracePt t="56941" x="6964363" y="5053013"/>
          <p14:tracePt t="56957" x="7046913" y="5026025"/>
          <p14:tracePt t="56973" x="7143750" y="5008563"/>
          <p14:tracePt t="56990" x="7191375" y="5000625"/>
          <p14:tracePt t="56992" x="7226300" y="4991100"/>
          <p14:tracePt t="57007" x="7234238" y="4991100"/>
          <p14:tracePt t="57023" x="7243763" y="4991100"/>
          <p14:tracePt t="57101" x="7239000" y="5000625"/>
          <p14:tracePt t="57108" x="7226300" y="5005388"/>
          <p14:tracePt t="57116" x="7169150" y="5026025"/>
          <p14:tracePt t="57123" x="7089775" y="5057775"/>
          <p14:tracePt t="57140" x="6929438" y="5057775"/>
          <p14:tracePt t="57156" x="6735763" y="5078413"/>
          <p14:tracePt t="57159" x="6675438" y="5100638"/>
          <p14:tracePt t="57173" x="6399213" y="5100638"/>
          <p14:tracePt t="57190" x="6224588" y="5113338"/>
          <p14:tracePt t="57206" x="6032500" y="5113338"/>
          <p14:tracePt t="57223" x="5800725" y="5113338"/>
          <p14:tracePt t="57224" x="5778500" y="5113338"/>
          <p14:tracePt t="57240" x="5708650" y="5110163"/>
          <p14:tracePt t="57256" x="5661025" y="5110163"/>
          <p14:tracePt t="57273" x="5643563" y="5100638"/>
          <p14:tracePt t="57275" x="5634038" y="5100638"/>
          <p14:tracePt t="57289" x="5630863" y="5100638"/>
          <p14:tracePt t="57326" x="5638800" y="5100638"/>
          <p14:tracePt t="57333" x="5661025" y="5092700"/>
          <p14:tracePt t="57340" x="5718175" y="5092700"/>
          <p14:tracePt t="57356" x="5962650" y="5127625"/>
          <p14:tracePt t="57373" x="6172200" y="5148263"/>
          <p14:tracePt t="57390" x="6461125" y="5162550"/>
          <p14:tracePt t="57391" x="6657975" y="5162550"/>
          <p14:tracePt t="57407" x="6894513" y="5183188"/>
          <p14:tracePt t="57423" x="7129463" y="5183188"/>
          <p14:tracePt t="57440" x="7283450" y="5192713"/>
          <p14:tracePt t="57442" x="7339013" y="5192713"/>
          <p14:tracePt t="57457" x="7366000" y="5192713"/>
          <p14:tracePt t="57532" x="7348538" y="5187950"/>
          <p14:tracePt t="57542" x="7286625" y="5165725"/>
          <p14:tracePt t="57546" x="7213600" y="5145088"/>
          <p14:tracePt t="57557" x="7094538" y="5110163"/>
          <p14:tracePt t="57561" x="7016750" y="5100638"/>
          <p14:tracePt t="57576" x="6850063" y="5043488"/>
          <p14:tracePt t="57593" x="6645275" y="5018088"/>
          <p14:tracePt t="57611" x="6391275" y="5026025"/>
          <p14:tracePt t="57625" x="6334125" y="5035550"/>
          <p14:tracePt t="57641" x="6321425" y="5057775"/>
          <p14:tracePt t="57658" x="6316663" y="5060950"/>
          <p14:tracePt t="57690" x="6356350" y="5060950"/>
          <p14:tracePt t="57698" x="6413500" y="5060950"/>
          <p14:tracePt t="57708" x="6623050" y="5040313"/>
          <p14:tracePt t="57724" x="6894513" y="5000625"/>
          <p14:tracePt t="57727" x="7059613" y="4960938"/>
          <p14:tracePt t="57741" x="7500938" y="4856163"/>
          <p14:tracePt t="57758" x="7737475" y="4821238"/>
          <p14:tracePt t="57774" x="7969250" y="4781550"/>
          <p14:tracePt t="57777" x="8048625" y="4759325"/>
          <p14:tracePt t="57791" x="8066088" y="4759325"/>
          <p14:tracePt t="57859" x="8043863" y="4759325"/>
          <p14:tracePt t="57868" x="7974013" y="4764088"/>
          <p14:tracePt t="57876" x="7829550" y="4776788"/>
          <p14:tracePt t="57894" x="7562850" y="4808538"/>
          <p14:tracePt t="57911" x="7231063" y="4860925"/>
          <p14:tracePt t="57927" x="7034213" y="4930775"/>
          <p14:tracePt t="57932" x="6954838" y="4953000"/>
          <p14:tracePt t="57942" x="6810375" y="4973638"/>
          <p14:tracePt t="57945" x="6718300" y="5008563"/>
          <p14:tracePt t="57958" x="6623050" y="5030788"/>
          <p14:tracePt t="57974" x="6600825" y="5035550"/>
          <p14:tracePt t="57991" x="6596063" y="5035550"/>
          <p14:tracePt t="58017" x="6623050" y="5035550"/>
          <p14:tracePt t="58024" x="6680200" y="5053013"/>
          <p14:tracePt t="58041" x="6889750" y="5100638"/>
          <p14:tracePt t="58058" x="7054850" y="5157788"/>
          <p14:tracePt t="58061" x="7248525" y="5197475"/>
          <p14:tracePt t="58074" x="7426325" y="5254625"/>
          <p14:tracePt t="58090" x="7523163" y="5280025"/>
          <p14:tracePt t="58107" x="7580313" y="5302250"/>
          <p14:tracePt t="58133" x="7580313" y="5307013"/>
          <p14:tracePt t="58162" x="7562850" y="5307013"/>
          <p14:tracePt t="58169" x="7483475" y="5284788"/>
          <p14:tracePt t="58176" x="7366000" y="5272088"/>
          <p14:tracePt t="58192" x="7186613" y="5227638"/>
          <p14:tracePt t="58207" x="7029450" y="5170488"/>
          <p14:tracePt t="58224" x="6862763" y="5140325"/>
          <p14:tracePt t="58227" x="6745288" y="5113338"/>
          <p14:tracePt t="58241" x="6683375" y="5105400"/>
          <p14:tracePt t="58257" x="6653213" y="5105400"/>
          <p14:tracePt t="58274" x="6648450" y="5105400"/>
          <p14:tracePt t="58300" x="6665913" y="5105400"/>
          <p14:tracePt t="58307" x="6757988" y="5122863"/>
          <p14:tracePt t="58324" x="6967538" y="5170488"/>
          <p14:tracePt t="58341" x="7178675" y="5240338"/>
          <p14:tracePt t="58344" x="7388225" y="5280025"/>
          <p14:tracePt t="58358" x="7675563" y="5354638"/>
          <p14:tracePt t="58374" x="7912100" y="5376863"/>
          <p14:tracePt t="58391" x="8061325" y="5389563"/>
          <p14:tracePt t="58394" x="8086725" y="5389563"/>
          <p14:tracePt t="58408" x="8108950" y="5389563"/>
          <p14:tracePt t="58424" x="8118475" y="5389563"/>
          <p14:tracePt t="58467" x="8113713" y="5389563"/>
          <p14:tracePt t="58474" x="8066088" y="5376863"/>
          <p14:tracePt t="58481" x="8012113" y="5359400"/>
          <p14:tracePt t="58491" x="7921625" y="5284788"/>
          <p14:tracePt t="58507" x="7759700" y="5197475"/>
          <p14:tracePt t="58511" x="7710488" y="5175250"/>
          <p14:tracePt t="58525" x="7515225" y="5118100"/>
          <p14:tracePt t="58541" x="7348538" y="5075238"/>
          <p14:tracePt t="58557" x="7243763" y="5075238"/>
          <p14:tracePt t="58561" x="7213600" y="5075238"/>
          <p14:tracePt t="58575" x="7191375" y="5075238"/>
          <p14:tracePt t="58591" x="7178675" y="5075238"/>
          <p14:tracePt t="58708" x="7181850" y="5075238"/>
          <p14:tracePt t="58715" x="7196138" y="5075238"/>
          <p14:tracePt t="58727" x="7199313" y="5075238"/>
          <p14:tracePt t="58732" x="7221538" y="5070475"/>
          <p14:tracePt t="58743" x="7278688" y="5065713"/>
          <p14:tracePt t="58760" x="7343775" y="5065713"/>
          <p14:tracePt t="58777" x="7408863" y="5065713"/>
          <p14:tracePt t="58780" x="7423150" y="5065713"/>
          <p14:tracePt t="58791" x="7431088" y="5065713"/>
          <p14:tracePt t="58794" x="7435850" y="5065713"/>
          <p14:tracePt t="58816" x="7445375" y="5065713"/>
          <p14:tracePt t="59063" x="7545388" y="5043488"/>
          <p14:tracePt t="59071" x="7645400" y="5022850"/>
          <p14:tracePt t="59081" x="7829550" y="5008563"/>
          <p14:tracePt t="59093" x="8183563" y="4970463"/>
          <p14:tracePt t="59109" x="8562975" y="4956175"/>
          <p14:tracePt t="59127" x="8899525" y="4956175"/>
          <p14:tracePt t="59132" x="9058275" y="4965700"/>
          <p14:tracePt t="59143" x="9293225" y="5000625"/>
          <p14:tracePt t="59158" x="9502775" y="5035550"/>
          <p14:tracePt t="59174" x="9639300" y="5065713"/>
          <p14:tracePt t="59191" x="9709150" y="5110163"/>
          <p14:tracePt t="59483" x="9866313" y="5110163"/>
          <p14:tracePt t="59490" x="10237788" y="5110163"/>
          <p14:tracePt t="59498" x="10621963" y="5110163"/>
          <p14:tracePt t="59507" x="11217275" y="5110163"/>
          <p14:tracePt t="64067" x="11907838" y="6783388"/>
          <p14:tracePt t="64077" x="11541125" y="6748463"/>
          <p14:tracePt t="64093" x="11195050" y="6688138"/>
          <p14:tracePt t="64098" x="11015663" y="6604000"/>
          <p14:tracePt t="64111" x="10748963" y="6511925"/>
          <p14:tracePt t="64128" x="10656888" y="6442075"/>
          <p14:tracePt t="64141" x="10601325" y="6416675"/>
          <p14:tracePt t="64158" x="10579100" y="6407150"/>
          <p14:tracePt t="64160" x="10574338" y="6407150"/>
          <p14:tracePt t="64866" x="10461625" y="6424613"/>
          <p14:tracePt t="64876" x="10399713" y="6434138"/>
          <p14:tracePt t="64880" x="10202863" y="6434138"/>
          <p14:tracePt t="64894" x="9783763" y="6434138"/>
          <p14:tracePt t="64908" x="9297988" y="6424613"/>
          <p14:tracePt t="64924" x="8664575" y="6407150"/>
          <p14:tracePt t="64940" x="8131175" y="6346825"/>
          <p14:tracePt t="64957" x="7388225" y="6281738"/>
          <p14:tracePt t="64974" x="7016750" y="6180138"/>
          <p14:tracePt t="64990" x="6700838" y="6088063"/>
          <p14:tracePt t="65007" x="6513513" y="6040438"/>
          <p14:tracePt t="65009" x="6443663" y="6022975"/>
          <p14:tracePt t="65024" x="6361113" y="5997575"/>
          <p14:tracePt t="65041" x="6326188" y="5997575"/>
          <p14:tracePt t="65057" x="6294438" y="5988050"/>
          <p14:tracePt t="65074" x="6281738" y="5988050"/>
          <p14:tracePt t="65346" x="6159500" y="5988050"/>
          <p14:tracePt t="65354" x="6072188" y="5975350"/>
          <p14:tracePt t="65363" x="5888038" y="5948363"/>
          <p14:tracePt t="65376" x="5503863" y="5910263"/>
          <p14:tracePt t="65394" x="5075238" y="5835650"/>
          <p14:tracePt t="65398" x="4930775" y="5808663"/>
          <p14:tracePt t="65412" x="4572000" y="5756275"/>
          <p14:tracePt t="65425" x="4406900" y="5713413"/>
          <p14:tracePt t="65441" x="4197350" y="5651500"/>
          <p14:tracePt t="65445" x="4117975" y="5629275"/>
          <p14:tracePt t="65458" x="4070350" y="5599113"/>
          <p14:tracePt t="65461" x="4003675" y="5581650"/>
          <p14:tracePt t="65475" x="3983038" y="5573713"/>
          <p14:tracePt t="65491" x="3965575" y="5564188"/>
          <p14:tracePt t="65695" x="3943350" y="5564188"/>
          <p14:tracePt t="65705" x="3930650" y="5564188"/>
          <p14:tracePt t="65711" x="3921125" y="5564188"/>
          <p14:tracePt t="65719" x="3908425" y="5564188"/>
          <p14:tracePt t="65722" x="3903663" y="5564188"/>
          <p14:tracePt t="65728" x="3881438" y="5564188"/>
          <p14:tracePt t="65740" x="3878263" y="5564188"/>
          <p14:tracePt t="65742" x="3868738" y="5564188"/>
          <p14:tracePt t="65757" x="3851275" y="5564188"/>
          <p14:tracePt t="65773" x="3838575" y="5573713"/>
          <p14:tracePt t="65790" x="3833813" y="5573713"/>
          <p14:tracePt t="65807" x="3833813" y="5581650"/>
          <p14:tracePt t="65823" x="3794125" y="5594350"/>
          <p14:tracePt t="65840" x="3771900" y="5626100"/>
          <p14:tracePt t="65857" x="3736975" y="5638800"/>
          <p14:tracePt t="65859" x="3729038" y="5646738"/>
          <p14:tracePt t="65873" x="3724275" y="5646738"/>
          <p14:tracePt t="66231" x="3724275" y="5651500"/>
          <p14:tracePt t="66246" x="3724275" y="5656263"/>
          <p14:tracePt t="66259" x="3733800" y="5656263"/>
          <p14:tracePt t="66275" x="3733800" y="5664200"/>
          <p14:tracePt t="66296" x="3733800" y="5678488"/>
          <p14:tracePt t="66332" x="3746500" y="5686425"/>
          <p14:tracePt t="66339" x="3746500" y="5691188"/>
          <p14:tracePt t="66375" x="3746500" y="5695950"/>
          <p14:tracePt t="66382" x="3754438" y="5695950"/>
          <p14:tracePt t="66397" x="3754438" y="5703888"/>
          <p14:tracePt t="66455" x="3759200" y="5703888"/>
          <p14:tracePt t="68040" x="3806825" y="5713413"/>
          <p14:tracePt t="68049" x="3868738" y="5721350"/>
          <p14:tracePt t="68061" x="3990975" y="5730875"/>
          <p14:tracePt t="68077" x="4056063" y="5738813"/>
          <p14:tracePt t="68082" x="4078288" y="5738813"/>
          <p14:tracePt t="68093" x="4095750" y="5748338"/>
          <p14:tracePt t="68097" x="4100513" y="5748338"/>
          <p14:tracePt t="68118" x="4113213" y="5748338"/>
          <p14:tracePt t="68154" x="4113213" y="5751513"/>
          <p14:tracePt t="68519" x="4125913" y="5751513"/>
          <p14:tracePt t="68527" x="4152900" y="5743575"/>
          <p14:tracePt t="68543" x="4175125" y="5730875"/>
          <p14:tracePt t="68562" x="4232275" y="5721350"/>
          <p14:tracePt t="68570" x="4244975" y="5721350"/>
          <p14:tracePt t="68580" x="4252913" y="5716588"/>
          <p14:tracePt t="68594" x="4270375" y="5703888"/>
          <p14:tracePt t="68610" x="4292600" y="5703888"/>
          <p14:tracePt t="68615" x="4297363" y="5695950"/>
          <p14:tracePt t="68628" x="4310063" y="5695950"/>
          <p14:tracePt t="68643" x="4322763" y="5681663"/>
          <p14:tracePt t="68658" x="4327525" y="5681663"/>
          <p14:tracePt t="72354" x="4397375" y="5673725"/>
          <p14:tracePt t="72364" x="4476750" y="5664200"/>
          <p14:tracePt t="72377" x="4638675" y="5656263"/>
          <p14:tracePt t="72382" x="4725988" y="5643563"/>
          <p14:tracePt t="72394" x="4830763" y="5643563"/>
          <p14:tracePt t="72399" x="4957763" y="5643563"/>
          <p14:tracePt t="72411" x="5092700" y="5643563"/>
          <p14:tracePt t="72418" x="5122863" y="5643563"/>
          <p14:tracePt t="72430" x="5180013" y="5646738"/>
          <p14:tracePt t="72444" x="5259388" y="5646738"/>
          <p14:tracePt t="72460" x="5319713" y="5656263"/>
          <p14:tracePt t="72476" x="5349875" y="5664200"/>
          <p14:tracePt t="72491" x="5376863" y="5664200"/>
          <p14:tracePt t="72509" x="5389563" y="5664200"/>
          <p14:tracePt t="72526" x="5407025" y="5664200"/>
          <p14:tracePt t="72542" x="5416550" y="5664200"/>
          <p14:tracePt t="72621" x="5416550" y="5668963"/>
          <p14:tracePt t="72715" x="5416550" y="5678488"/>
          <p14:tracePt t="72913" x="5494338" y="5686425"/>
          <p14:tracePt t="72921" x="5599113" y="5708650"/>
          <p14:tracePt t="72930" x="5670550" y="5708650"/>
          <p14:tracePt t="72943" x="5862638" y="5734050"/>
          <p14:tracePt t="72948" x="5949950" y="5734050"/>
          <p14:tracePt t="72959" x="6027738" y="5726113"/>
          <p14:tracePt t="72975" x="6164263" y="5695950"/>
          <p14:tracePt t="72978" x="6211888" y="5686425"/>
          <p14:tracePt t="72992" x="6251575" y="5686425"/>
          <p14:tracePt t="73008" x="6269038" y="5686425"/>
          <p14:tracePt t="74424" x="6299200" y="5686425"/>
          <p14:tracePt t="74432" x="6334125" y="5691188"/>
          <p14:tracePt t="74444" x="6378575" y="5691188"/>
          <p14:tracePt t="74448" x="6426200" y="5699125"/>
          <p14:tracePt t="74461" x="6605588" y="5721350"/>
          <p14:tracePt t="74477" x="6735763" y="5721350"/>
          <p14:tracePt t="74495" x="6889750" y="5743575"/>
          <p14:tracePt t="74512" x="6967538" y="5751513"/>
          <p14:tracePt t="74517" x="6994525" y="5761038"/>
          <p14:tracePt t="74528" x="7016750" y="5761038"/>
          <p14:tracePt t="74542" x="7029450" y="5761038"/>
          <p14:tracePt t="74560" x="7029450" y="5773738"/>
          <p14:tracePt t="74589" x="7029450" y="5778500"/>
          <p14:tracePt t="74610" x="7029450" y="5786438"/>
          <p14:tracePt t="74676" x="7029450" y="5791200"/>
          <p14:tracePt t="74749" x="7029450" y="5800725"/>
          <p14:tracePt t="74807" x="7029450" y="5803900"/>
          <p14:tracePt t="74822" x="7019925" y="5803900"/>
          <p14:tracePt t="74909" x="7019925" y="5808663"/>
          <p14:tracePt t="74974" x="7019925" y="5818188"/>
          <p14:tracePt t="75003" x="7016750" y="5818188"/>
          <p14:tracePt t="75024" x="7007225" y="5821363"/>
          <p14:tracePt t="75032" x="7002463" y="5821363"/>
          <p14:tracePt t="75042" x="6989763" y="5835650"/>
          <p14:tracePt t="75059" x="6950075" y="5843588"/>
          <p14:tracePt t="75062" x="6937375" y="5843588"/>
          <p14:tracePt t="75075" x="6915150" y="5856288"/>
          <p14:tracePt t="75092" x="6897688" y="5865813"/>
          <p14:tracePt t="75109" x="6872288" y="5870575"/>
          <p14:tracePt t="75126" x="6845300" y="5878513"/>
          <p14:tracePt t="75142" x="6810375" y="5883275"/>
          <p14:tracePt t="75161" x="6762750" y="5892800"/>
          <p14:tracePt t="75166" x="6732588" y="5892800"/>
          <p14:tracePt t="75178" x="6653213" y="5910263"/>
          <p14:tracePt t="75185" x="6627813" y="5918200"/>
          <p14:tracePt t="75198" x="6613525" y="5918200"/>
          <p14:tracePt t="75202" x="6592888" y="5918200"/>
          <p14:tracePt t="75210" x="6575425" y="5927725"/>
          <p14:tracePt t="75225" x="6548438" y="5935663"/>
          <p14:tracePt t="75227" x="6538913" y="5935663"/>
          <p14:tracePt t="75244" x="6521450" y="5940425"/>
          <p14:tracePt t="75260" x="6496050" y="5940425"/>
          <p14:tracePt t="75277" x="6483350" y="5945188"/>
          <p14:tracePt t="75281" x="6473825" y="5945188"/>
          <p14:tracePt t="75293" x="6465888" y="5953125"/>
          <p14:tracePt t="75309" x="6451600" y="5957888"/>
          <p14:tracePt t="75345" x="6438900" y="5965825"/>
          <p14:tracePt t="75357" x="6413500" y="5983288"/>
          <p14:tracePt t="75361" x="6378575" y="5988050"/>
          <p14:tracePt t="75377" x="6329363" y="6005513"/>
          <p14:tracePt t="75395" x="6291263" y="6015038"/>
          <p14:tracePt t="75400" x="6276975" y="6018213"/>
          <p14:tracePt t="75411" x="6264275" y="6018213"/>
          <p14:tracePt t="75418" x="6259513" y="6018213"/>
          <p14:tracePt t="75430" x="6256338" y="6027738"/>
          <p14:tracePt t="75435" x="6246813" y="6027738"/>
          <p14:tracePt t="75474" x="6234113" y="6027738"/>
          <p14:tracePt t="75535" x="6234113" y="6032500"/>
          <p14:tracePt t="75585" x="6234113" y="6035675"/>
          <p14:tracePt t="75622" x="6229350" y="6049963"/>
          <p14:tracePt t="75631" x="6211888" y="6067425"/>
          <p14:tracePt t="75644" x="6199188" y="6080125"/>
          <p14:tracePt t="75660" x="6181725" y="6092825"/>
          <p14:tracePt t="75675" x="6159500" y="6105525"/>
          <p14:tracePt t="75678" x="6149975" y="6105525"/>
          <p14:tracePt t="75693" x="6137275" y="6119813"/>
          <p14:tracePt t="75743" x="6132513" y="6119813"/>
          <p14:tracePt t="75751" x="6129338" y="6119813"/>
          <p14:tracePt t="75758" x="6119813" y="6119813"/>
          <p14:tracePt t="75775" x="6084888" y="6119813"/>
          <p14:tracePt t="75792" x="6054725" y="6110288"/>
          <p14:tracePt t="75795" x="6049963" y="6110288"/>
          <p14:tracePt t="75809" x="6027738" y="6110288"/>
          <p14:tracePt t="75932" x="6027738" y="6102350"/>
          <p14:tracePt t="75947" x="6027738" y="6097588"/>
          <p14:tracePt t="78323" x="6010275" y="6097588"/>
          <p14:tracePt t="78331" x="5984875" y="6097588"/>
          <p14:tracePt t="78345" x="5940425" y="6097588"/>
          <p14:tracePt t="78360" x="5900738" y="6097588"/>
          <p14:tracePt t="78378" x="5862638" y="6097588"/>
          <p14:tracePt t="78383" x="5840413" y="6097588"/>
          <p14:tracePt t="78395" x="5805488" y="6097588"/>
          <p14:tracePt t="78409" x="5757863" y="6088063"/>
          <p14:tracePt t="78426" x="5718175" y="6088063"/>
          <p14:tracePt t="78443" x="5688013" y="6080125"/>
          <p14:tracePt t="78446" x="5673725" y="6070600"/>
          <p14:tracePt t="78460" x="5634038" y="6062663"/>
          <p14:tracePt t="78476" x="5626100" y="6062663"/>
          <p14:tracePt t="78493" x="5613400" y="6057900"/>
          <p14:tracePt t="78606" x="5613400" y="6053138"/>
          <p14:tracePt t="78679" x="5634038" y="6045200"/>
          <p14:tracePt t="78689" x="5683250" y="6045200"/>
          <p14:tracePt t="78697" x="5726113" y="6045200"/>
          <p14:tracePt t="78702" x="5770563" y="6045200"/>
          <p14:tracePt t="78710" x="5805488" y="6045200"/>
          <p14:tracePt t="78719" x="5862638" y="6057900"/>
          <p14:tracePt t="78724" x="5883275" y="6057900"/>
          <p14:tracePt t="78732" x="5918200" y="6067425"/>
          <p14:tracePt t="78742" x="6010275" y="6075363"/>
          <p14:tracePt t="78758" x="6119813" y="6097588"/>
          <p14:tracePt t="78775" x="6199188" y="6105525"/>
          <p14:tracePt t="78778" x="6224588" y="6115050"/>
          <p14:tracePt t="78792" x="6256338" y="6119813"/>
          <p14:tracePt t="78808" x="6259513" y="6119813"/>
          <p14:tracePt t="78851" x="6259513" y="6127750"/>
          <p14:tracePt t="78887" x="6259513" y="6132513"/>
          <p14:tracePt t="87975" x="6286500" y="6035675"/>
          <p14:tracePt t="87982" x="6321425" y="5930900"/>
          <p14:tracePt t="87992" x="6364288" y="5865813"/>
          <p14:tracePt t="87996" x="6438900" y="5646738"/>
          <p14:tracePt t="88010" x="6588125" y="5245100"/>
          <p14:tracePt t="88026" x="6745288" y="4786313"/>
          <p14:tracePt t="88043" x="6937375" y="4270375"/>
          <p14:tracePt t="88047" x="7046913" y="3943350"/>
          <p14:tracePt t="88060" x="7261225" y="3335338"/>
          <p14:tracePt t="88076" x="7396163" y="2954338"/>
          <p14:tracePt t="88092" x="7535863" y="2490788"/>
          <p14:tracePt t="88109" x="7567613" y="2312988"/>
          <p14:tracePt t="88112" x="7585075" y="2273300"/>
          <p14:tracePt t="88126" x="7658100" y="2159000"/>
          <p14:tracePt t="88142" x="7693025" y="2081213"/>
          <p14:tracePt t="88571" x="7672388" y="2063750"/>
          <p14:tracePt t="88581" x="7627938" y="2046288"/>
          <p14:tracePt t="88594" x="7567613" y="2011363"/>
          <p14:tracePt t="88599" x="7510463" y="1979613"/>
          <p14:tracePt t="88611" x="7483475" y="1966913"/>
          <p14:tracePt t="88616" x="7458075" y="1949450"/>
          <p14:tracePt t="88629" x="7304088" y="1884363"/>
          <p14:tracePt t="88645" x="7156450" y="1870075"/>
          <p14:tracePt t="88662" x="6919913" y="1914525"/>
          <p14:tracePt t="88667" x="6705600" y="1971675"/>
          <p14:tracePt t="88680" x="6356350" y="2176463"/>
          <p14:tracePt t="88693" x="5915025" y="2438400"/>
          <p14:tracePt t="88709" x="5538788" y="2876550"/>
          <p14:tracePt t="88726" x="5294313" y="3335338"/>
          <p14:tracePt t="88729" x="5149850" y="3544888"/>
          <p14:tracePt t="88742" x="4935538" y="4016375"/>
          <p14:tracePt t="88758" x="4895850" y="4279900"/>
          <p14:tracePt t="88775" x="4895850" y="4402138"/>
          <p14:tracePt t="88791" x="5000625" y="4598988"/>
          <p14:tracePt t="88793" x="5180013" y="4791075"/>
          <p14:tracePt t="89006" x="5027613" y="4983163"/>
          <p14:tracePt t="89016" x="4940300" y="5105400"/>
          <p14:tracePt t="89029" x="4576763" y="5481638"/>
          <p14:tracePt t="89045" x="4257675" y="5761038"/>
          <p14:tracePt t="89062" x="3868738" y="6102350"/>
          <p14:tracePt t="89066" x="3584575" y="6369050"/>
          <p14:tracePt t="89079" x="3392488" y="6583363"/>
          <p14:tracePt t="89096" x="3148013" y="68135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3" y="1841500"/>
            <a:ext cx="10337800" cy="4948767"/>
          </a:xfrm>
        </p:spPr>
        <p:txBody>
          <a:bodyPr>
            <a:normAutofit/>
          </a:bodyPr>
          <a:lstStyle/>
          <a:p>
            <a:pPr lvl="1">
              <a:lnSpc>
                <a:spcPct val="120000"/>
              </a:lnSpc>
              <a:spcBef>
                <a:spcPts val="1200"/>
              </a:spcBef>
              <a:spcAft>
                <a:spcPts val="600"/>
              </a:spcAft>
            </a:pPr>
            <a:r>
              <a:rPr lang="en-US" b="1" dirty="0"/>
              <a:t>To understand how fintech enhances user experience and customer engagement while addressing security and fraud prevention challenges.</a:t>
            </a:r>
          </a:p>
          <a:p>
            <a:pPr lvl="1">
              <a:lnSpc>
                <a:spcPct val="120000"/>
              </a:lnSpc>
              <a:spcBef>
                <a:spcPts val="1200"/>
              </a:spcBef>
              <a:spcAft>
                <a:spcPts val="600"/>
              </a:spcAft>
            </a:pPr>
            <a:r>
              <a:rPr lang="en-US" b="1" dirty="0"/>
              <a:t>To identify current global trends in fintech and make predictions about future technologies and developments in the sector.</a:t>
            </a:r>
          </a:p>
          <a:p>
            <a:pPr lvl="1">
              <a:lnSpc>
                <a:spcPct val="120000"/>
              </a:lnSpc>
              <a:spcBef>
                <a:spcPts val="1200"/>
              </a:spcBef>
              <a:spcAft>
                <a:spcPts val="600"/>
              </a:spcAft>
            </a:pPr>
            <a:r>
              <a:rPr lang="en-US" b="1" dirty="0"/>
              <a:t>To study real-world case studies, success stories, and lessons from failures in fintech payment and lending.</a:t>
            </a:r>
          </a:p>
          <a:p>
            <a:pPr lvl="1">
              <a:lnSpc>
                <a:spcPct val="120000"/>
              </a:lnSpc>
              <a:spcBef>
                <a:spcPts val="1200"/>
              </a:spcBef>
              <a:spcAft>
                <a:spcPts val="600"/>
              </a:spcAft>
            </a:pPr>
            <a:r>
              <a:rPr lang="en-US" b="1" dirty="0"/>
              <a:t>To summarize the key impacts of fintech in the financial sector and explore potential future developments and challenges.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Objectives:</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214686"/>
      </p:ext>
    </p:extLst>
  </p:cSld>
  <p:clrMapOvr>
    <a:masterClrMapping/>
  </p:clrMapOvr>
  <mc:AlternateContent xmlns:mc="http://schemas.openxmlformats.org/markup-compatibility/2006" xmlns:p14="http://schemas.microsoft.com/office/powerpoint/2010/main">
    <mc:Choice Requires="p14">
      <p:transition spd="slow" p14:dur="2000" advTm="132888"/>
    </mc:Choice>
    <mc:Fallback xmlns="">
      <p:transition spd="slow" advTm="132888"/>
    </mc:Fallback>
  </mc:AlternateContent>
  <p:extLst>
    <p:ext uri="{3A86A75C-4F4B-4683-9AE1-C65F6400EC91}">
      <p14:laserTraceLst xmlns:p14="http://schemas.microsoft.com/office/powerpoint/2010/main">
        <p14:tracePtLst>
          <p14:tracePt t="633" x="2049463" y="6713538"/>
          <p14:tracePt t="643" x="2089150" y="6673850"/>
          <p14:tracePt t="647" x="2173288" y="6565900"/>
          <p14:tracePt t="655" x="2243138" y="6494463"/>
          <p14:tracePt t="660" x="2347913" y="6438900"/>
          <p14:tracePt t="676" x="2505075" y="6354763"/>
          <p14:tracePt t="693" x="2609850" y="6272213"/>
          <p14:tracePt t="696" x="2649538" y="6246813"/>
          <p14:tracePt t="710" x="2727325" y="6175375"/>
          <p14:tracePt t="726" x="2776538" y="6154738"/>
          <p14:tracePt t="743" x="2814638" y="6145213"/>
          <p14:tracePt t="746" x="2828925" y="6145213"/>
          <p14:tracePt t="760" x="2841625" y="6137275"/>
          <p14:tracePt t="777" x="2863850" y="6137275"/>
          <p14:tracePt t="1496" x="2881313" y="6157913"/>
          <p14:tracePt t="1527" x="2911475" y="6267450"/>
          <p14:tracePt t="1544" x="2919413" y="6294438"/>
          <p14:tracePt t="1546" x="2919413" y="6302375"/>
          <p14:tracePt t="1561" x="2924175" y="6319838"/>
          <p14:tracePt t="1577" x="2924175" y="6334125"/>
          <p14:tracePt t="1619" x="2924175" y="6337300"/>
          <p14:tracePt t="1670" x="2924175" y="6346825"/>
          <p14:tracePt t="1698" x="2924175" y="6359525"/>
          <p14:tracePt t="1713" x="2924175" y="6364288"/>
          <p14:tracePt t="1750" x="2924175" y="6372225"/>
          <p14:tracePt t="1771" x="2924175" y="6376988"/>
          <p14:tracePt t="1852" x="2924175" y="6386513"/>
          <p14:tracePt t="1895" x="2936875" y="6386513"/>
          <p14:tracePt t="15900" x="2954338" y="6342063"/>
          <p14:tracePt t="15909" x="3016250" y="6232525"/>
          <p14:tracePt t="15920" x="3121025" y="5980113"/>
          <p14:tracePt t="15927" x="3203575" y="5800725"/>
          <p14:tracePt t="15944" x="3322638" y="5556250"/>
          <p14:tracePt t="15961" x="3400425" y="5384800"/>
          <p14:tracePt t="15963" x="3444875" y="5332413"/>
          <p14:tracePt t="15978" x="3497263" y="5205413"/>
          <p14:tracePt t="15994" x="3562350" y="5060950"/>
          <p14:tracePt t="16011" x="3594100" y="4953000"/>
          <p14:tracePt t="16014" x="3602038" y="4926013"/>
          <p14:tracePt t="16028" x="3636963" y="4846638"/>
          <p14:tracePt t="16043" x="3667125" y="4764088"/>
          <p14:tracePt t="16060" x="3681413" y="4703763"/>
          <p14:tracePt t="16064" x="3689350" y="4672013"/>
          <p14:tracePt t="16077" x="3698875" y="4646613"/>
          <p14:tracePt t="16080" x="3706813" y="4616450"/>
          <p14:tracePt t="16094" x="3706813" y="4594225"/>
          <p14:tracePt t="16110" x="3706813" y="4581525"/>
          <p14:tracePt t="16127" x="3724275" y="4562475"/>
          <p14:tracePt t="68608" x="3759200" y="4514850"/>
          <p14:tracePt t="68617" x="3833813" y="4410075"/>
          <p14:tracePt t="68632" x="3925888" y="4222750"/>
          <p14:tracePt t="68647" x="3995738" y="4143375"/>
          <p14:tracePt t="68650" x="4052888" y="4078288"/>
          <p14:tracePt t="68665" x="4210050" y="3951288"/>
          <p14:tracePt t="68681" x="4344988" y="3829050"/>
          <p14:tracePt t="68697" x="4454525" y="3719513"/>
          <p14:tracePt t="68701" x="4471988" y="3684588"/>
          <p14:tracePt t="68715" x="4529138" y="3632200"/>
          <p14:tracePt t="68731" x="4559300" y="3587750"/>
          <p14:tracePt t="68747" x="4589463" y="3575050"/>
          <p14:tracePt t="68764" x="4621213" y="3552825"/>
          <p14:tracePt t="68767" x="4633913" y="3549650"/>
          <p14:tracePt t="68781" x="4673600" y="3514725"/>
          <p14:tracePt t="68797" x="4733925" y="3479800"/>
          <p14:tracePt t="68814" x="4773613" y="3435350"/>
          <p14:tracePt t="68817" x="4791075" y="3430588"/>
          <p14:tracePt t="68831" x="4821238" y="3392488"/>
          <p14:tracePt t="68848" x="4848225" y="3352800"/>
          <p14:tracePt t="68864" x="4878388" y="3308350"/>
          <p14:tracePt t="68868" x="4895850" y="3295650"/>
          <p14:tracePt t="68881" x="4918075" y="3255963"/>
          <p14:tracePt t="68897" x="4940300" y="3233738"/>
          <p14:tracePt t="68913" x="4953000" y="3221038"/>
          <p14:tracePt t="68930" x="5018088" y="3186113"/>
          <p14:tracePt t="68932" x="5067300" y="3168650"/>
          <p14:tracePt t="68947" x="5241925" y="3090863"/>
          <p14:tracePt t="68963" x="5359400" y="2994025"/>
          <p14:tracePt t="68980" x="5508625" y="2867025"/>
          <p14:tracePt t="68997" x="5695950" y="2701925"/>
          <p14:tracePt t="69013" x="5813425" y="2635250"/>
          <p14:tracePt t="69029" x="5883275" y="2609850"/>
          <p14:tracePt t="69047" x="5957888" y="2565400"/>
          <p14:tracePt t="69049" x="5980113" y="2557463"/>
          <p14:tracePt t="69064" x="6042025" y="2530475"/>
          <p14:tracePt t="69080" x="6111875" y="2505075"/>
          <p14:tracePt t="69096" x="6159500" y="2482850"/>
          <p14:tracePt t="69099" x="6202363" y="2473325"/>
          <p14:tracePt t="69114" x="6234113" y="2465388"/>
          <p14:tracePt t="69129" x="6269038" y="2455863"/>
          <p14:tracePt t="69146" x="6291263" y="2443163"/>
          <p14:tracePt t="69163" x="6311900" y="2443163"/>
          <p14:tracePt t="69165" x="6326188" y="2443163"/>
          <p14:tracePt t="69180" x="6338888" y="2443163"/>
          <p14:tracePt t="69196" x="6361113" y="2438400"/>
          <p14:tracePt t="69213" x="6396038" y="2438400"/>
          <p14:tracePt t="69216" x="6408738" y="2438400"/>
          <p14:tracePt t="69230" x="6438900" y="2452688"/>
          <p14:tracePt t="69246" x="6478588" y="2470150"/>
          <p14:tracePt t="69263" x="6508750" y="2490788"/>
          <p14:tracePt t="69266" x="6521450" y="2500313"/>
          <p14:tracePt t="69280" x="6530975" y="2505075"/>
          <p14:tracePt t="69282" x="6561138" y="2522538"/>
          <p14:tracePt t="69297" x="6565900" y="2535238"/>
          <p14:tracePt t="69313" x="6588125" y="2547938"/>
          <p14:tracePt t="69329" x="6600825" y="2565400"/>
          <p14:tracePt t="69331" x="6600825" y="2574925"/>
          <p14:tracePt t="69346" x="6613525" y="2587625"/>
          <p14:tracePt t="69363" x="6613525" y="2592388"/>
          <p14:tracePt t="69456" x="6613525" y="2600325"/>
          <p14:tracePt t="69463" x="6613525" y="2605088"/>
          <p14:tracePt t="69470" x="6613525" y="2609850"/>
          <p14:tracePt t="69480" x="6613525" y="2622550"/>
          <p14:tracePt t="69496" x="6613525" y="2670175"/>
          <p14:tracePt t="69499" x="6600825" y="2705100"/>
          <p14:tracePt t="69514" x="6578600" y="2754313"/>
          <p14:tracePt t="69530" x="6543675" y="2814638"/>
          <p14:tracePt t="69546" x="6486525" y="2884488"/>
          <p14:tracePt t="69564" x="6413500" y="2936875"/>
          <p14:tracePt t="69580" x="6396038" y="2963863"/>
          <p14:tracePt t="69596" x="6381750" y="2968625"/>
          <p14:tracePt t="69613" x="6373813" y="2968625"/>
          <p14:tracePt t="69629" x="6373813" y="2976563"/>
          <p14:tracePt t="69688" x="6381750" y="2976563"/>
          <p14:tracePt t="69696" x="6408738" y="2971800"/>
          <p14:tracePt t="69703" x="6430963" y="2963863"/>
          <p14:tracePt t="69713" x="6491288" y="2936875"/>
          <p14:tracePt t="69730" x="6570663" y="2928938"/>
          <p14:tracePt t="69732" x="6600825" y="2919413"/>
          <p14:tracePt t="69746" x="6675438" y="2901950"/>
          <p14:tracePt t="69763" x="6732588" y="2884488"/>
          <p14:tracePt t="69780" x="6780213" y="2884488"/>
          <p14:tracePt t="69782" x="6802438" y="2889250"/>
          <p14:tracePt t="69796" x="6832600" y="2889250"/>
          <p14:tracePt t="69813" x="6867525" y="2894013"/>
          <p14:tracePt t="69829" x="6889750" y="2901950"/>
          <p14:tracePt t="69847" x="6915150" y="2924175"/>
          <p14:tracePt t="69863" x="6919913" y="2941638"/>
          <p14:tracePt t="69880" x="6919913" y="2951163"/>
          <p14:tracePt t="69896" x="6932613" y="2951163"/>
          <p14:tracePt t="69899" x="6932613" y="2954338"/>
          <p14:tracePt t="70701" x="6924675" y="2954338"/>
          <p14:tracePt t="70710" x="6919913" y="2954338"/>
          <p14:tracePt t="70717" x="6897688" y="2951163"/>
          <p14:tracePt t="70728" x="6884988" y="2951163"/>
          <p14:tracePt t="70733" x="6872288" y="2951163"/>
          <p14:tracePt t="70736" x="6854825" y="2946400"/>
          <p14:tracePt t="70748" x="6842125" y="2946400"/>
          <p14:tracePt t="70751" x="6837363" y="2946400"/>
          <p14:tracePt t="70765" x="6815138" y="2936875"/>
          <p14:tracePt t="70783" x="6792913" y="2936875"/>
          <p14:tracePt t="70801" x="6775450" y="2928938"/>
          <p14:tracePt t="70817" x="6770688" y="2928938"/>
          <p14:tracePt t="70868" x="6762750" y="2928938"/>
          <p14:tracePt t="77596" x="6827838" y="2901950"/>
          <p14:tracePt t="77604" x="6894513" y="2859088"/>
          <p14:tracePt t="77618" x="7213600" y="2714625"/>
          <p14:tracePt t="77633" x="7483475" y="2578100"/>
          <p14:tracePt t="77642" x="7593013" y="2517775"/>
          <p14:tracePt t="77652" x="7999413" y="2447925"/>
          <p14:tracePt t="77666" x="8161338" y="2425700"/>
          <p14:tracePt t="77682" x="8335963" y="2425700"/>
          <p14:tracePt t="77699" x="8510588" y="2425700"/>
          <p14:tracePt t="77703" x="8537575" y="2438400"/>
          <p14:tracePt t="77715" x="8580438" y="2438400"/>
          <p14:tracePt t="77718" x="8594725" y="2443163"/>
          <p14:tracePt t="77732" x="8615363" y="2455863"/>
          <p14:tracePt t="77748" x="8620125" y="2465388"/>
          <p14:tracePt t="77765" x="8620125" y="2470150"/>
          <p14:tracePt t="77781" x="8629650" y="2478088"/>
          <p14:tracePt t="77805" x="8629650" y="2482850"/>
          <p14:tracePt t="77819" x="8629650" y="2490788"/>
          <p14:tracePt t="77832" x="8629650" y="2505075"/>
          <p14:tracePt t="77834" x="8629650" y="2508250"/>
          <p14:tracePt t="77849" x="8629650" y="2522538"/>
          <p14:tracePt t="77865" x="8629650" y="2535238"/>
          <p14:tracePt t="77882" x="8624888" y="2547938"/>
          <p14:tracePt t="77884" x="8620125" y="2552700"/>
          <p14:tracePt t="77899" x="8607425" y="2574925"/>
          <p14:tracePt t="77915" x="8550275" y="2605088"/>
          <p14:tracePt t="77932" x="8467725" y="2632075"/>
          <p14:tracePt t="77935" x="8405813" y="2652713"/>
          <p14:tracePt t="77949" x="8345488" y="2670175"/>
          <p14:tracePt t="77966" x="8328025" y="2670175"/>
          <p14:tracePt t="77982" x="8313738" y="2670175"/>
          <p14:tracePt t="77998" x="8301038" y="2674938"/>
          <p14:tracePt t="78015" x="8301038" y="2684463"/>
          <p14:tracePt t="78031" x="8335963" y="2697163"/>
          <p14:tracePt t="78049" x="8475663" y="2749550"/>
          <p14:tracePt t="78052" x="8520113" y="2757488"/>
          <p14:tracePt t="78066" x="8642350" y="2771775"/>
          <p14:tracePt t="78082" x="8804275" y="2779713"/>
          <p14:tracePt t="78098" x="9075738" y="2779713"/>
          <p14:tracePt t="78103" x="9205913" y="2779713"/>
          <p14:tracePt t="78116" x="9442450" y="2779713"/>
          <p14:tracePt t="78131" x="9634538" y="2779713"/>
          <p14:tracePt t="78149" x="9769475" y="2801938"/>
          <p14:tracePt t="78165" x="9883775" y="2841625"/>
          <p14:tracePt t="78168" x="9931400" y="2862263"/>
          <p14:tracePt t="78182" x="9988550" y="2879725"/>
          <p14:tracePt t="78198" x="10006013" y="2911475"/>
          <p14:tracePt t="78215" x="10006013" y="2919413"/>
          <p14:tracePt t="78218" x="10006013" y="2928938"/>
          <p14:tracePt t="78232" x="10001250" y="2941638"/>
          <p14:tracePt t="78248" x="9975850" y="2959100"/>
          <p14:tracePt t="78265" x="9866313" y="3011488"/>
          <p14:tracePt t="78282" x="9769475" y="3051175"/>
          <p14:tracePt t="78284" x="9696450" y="3059113"/>
          <p14:tracePt t="78299" x="9459913" y="3094038"/>
          <p14:tracePt t="78315" x="9350375" y="3108325"/>
          <p14:tracePt t="78332" x="9232900" y="3108325"/>
          <p14:tracePt t="78335" x="9175750" y="3108325"/>
          <p14:tracePt t="78349" x="9088438" y="3090863"/>
          <p14:tracePt t="78365" x="9066213" y="3090863"/>
          <p14:tracePt t="78382" x="9061450" y="3090863"/>
          <p14:tracePt t="78408" x="9070975" y="3076575"/>
          <p14:tracePt t="78415" x="9105900" y="3068638"/>
          <p14:tracePt t="78431" x="9183688" y="3051175"/>
          <p14:tracePt t="78449" x="9280525" y="3041650"/>
          <p14:tracePt t="78453" x="9342438" y="3033713"/>
          <p14:tracePt t="78465" x="9517063" y="3006725"/>
          <p14:tracePt t="78482" x="9652000" y="3006725"/>
          <p14:tracePt t="78498" x="9704388" y="3006725"/>
          <p14:tracePt t="78515" x="9731375" y="3006725"/>
          <p14:tracePt t="78553" x="9699625" y="3006725"/>
          <p14:tracePt t="78560" x="9599613" y="3006725"/>
          <p14:tracePt t="78566" x="9482138" y="2994025"/>
          <p14:tracePt t="78580" x="9328150" y="2963863"/>
          <p14:tracePt t="78597" x="9148763" y="2919413"/>
          <p14:tracePt t="78614" x="8886825" y="2906713"/>
          <p14:tracePt t="78631" x="8647113" y="2862263"/>
          <p14:tracePt t="78647" x="8410575" y="2849563"/>
          <p14:tracePt t="78664" x="8231188" y="2827338"/>
          <p14:tracePt t="78680" x="8153400" y="2819400"/>
          <p14:tracePt t="78682" x="8091488" y="2809875"/>
          <p14:tracePt t="78697" x="7974013" y="2797175"/>
          <p14:tracePt t="78714" x="7851775" y="2789238"/>
          <p14:tracePt t="78730" x="7816850" y="2789238"/>
          <p14:tracePt t="78747" x="7764463" y="2789238"/>
          <p14:tracePt t="78763" x="7747000" y="2789238"/>
          <p14:tracePt t="78780" x="7707313" y="2789238"/>
          <p14:tracePt t="78797" x="7680325" y="2789238"/>
          <p14:tracePt t="78799" x="7654925" y="2792413"/>
          <p14:tracePt t="78814" x="7597775" y="2792413"/>
          <p14:tracePt t="78830" x="7540625" y="2792413"/>
          <p14:tracePt t="78847" x="7497763" y="2801938"/>
          <p14:tracePt t="78849" x="7462838" y="2801938"/>
          <p14:tracePt t="78864" x="7418388" y="2801938"/>
          <p14:tracePt t="78880" x="7361238" y="2801938"/>
          <p14:tracePt t="78900" x="7304088" y="2801938"/>
          <p14:tracePt t="78904" x="7283450" y="2801938"/>
          <p14:tracePt t="78918" x="7204075" y="2801938"/>
          <p14:tracePt t="78933" x="7146925" y="2801938"/>
          <p14:tracePt t="78950" x="7099300" y="2801938"/>
          <p14:tracePt t="78955" x="7086600" y="2801938"/>
          <p14:tracePt t="78968" x="7064375" y="2801938"/>
          <p14:tracePt t="78985" x="7051675" y="2801938"/>
          <p14:tracePt t="79063" x="7046913" y="2801938"/>
          <p14:tracePt t="79077" x="7034213" y="2801938"/>
          <p14:tracePt t="79085" x="7007225" y="2809875"/>
          <p14:tracePt t="79101" x="6989763" y="2814638"/>
          <p14:tracePt t="79117" x="6942138" y="2814638"/>
          <p14:tracePt t="79122" x="6929438" y="2824163"/>
          <p14:tracePt t="79134" x="6889750" y="2824163"/>
          <p14:tracePt t="79149" x="6845300" y="2824163"/>
          <p14:tracePt t="79165" x="6823075" y="2824163"/>
          <p14:tracePt t="79182" x="6810375" y="2824163"/>
          <p14:tracePt t="79185" x="6797675" y="2824163"/>
          <p14:tracePt t="79236" x="6797675" y="2819400"/>
          <p14:tracePt t="79257" x="6823075" y="2814638"/>
          <p14:tracePt t="79265" x="6854825" y="2814638"/>
          <p14:tracePt t="79272" x="6911975" y="2814638"/>
          <p14:tracePt t="79281" x="6954838" y="2814638"/>
          <p14:tracePt t="79298" x="7094538" y="2827338"/>
          <p14:tracePt t="79302" x="7181850" y="2854325"/>
          <p14:tracePt t="79316" x="7391400" y="2897188"/>
          <p14:tracePt t="79331" x="7480300" y="2936875"/>
          <p14:tracePt t="79348" x="7540625" y="2954338"/>
          <p14:tracePt t="79352" x="7553325" y="2968625"/>
          <p14:tracePt t="79365" x="7553325" y="2981325"/>
          <p14:tracePt t="79382" x="7562850" y="2981325"/>
          <p14:tracePt t="79398" x="7562850" y="2989263"/>
          <p14:tracePt t="79415" x="7562850" y="2994025"/>
          <p14:tracePt t="79418" x="7558088" y="2994025"/>
          <p14:tracePt t="79432" x="7483475" y="2989263"/>
          <p14:tracePt t="79448" x="7339013" y="2932113"/>
          <p14:tracePt t="79465" x="7146925" y="2876550"/>
          <p14:tracePt t="79468" x="7069138" y="2854325"/>
          <p14:tracePt t="79482" x="6946900" y="2824163"/>
          <p14:tracePt t="79499" x="6837363" y="2801938"/>
          <p14:tracePt t="79515" x="6805613" y="2801938"/>
          <p14:tracePt t="79519" x="6802438" y="2801938"/>
          <p14:tracePt t="79532" x="6788150" y="2801938"/>
          <p14:tracePt t="79535" x="6780213" y="2801938"/>
          <p14:tracePt t="79606" x="6797675" y="2801938"/>
          <p14:tracePt t="79613" x="6823075" y="2801938"/>
          <p14:tracePt t="79621" x="6859588" y="2814638"/>
          <p14:tracePt t="79632" x="6907213" y="2836863"/>
          <p14:tracePt t="79649" x="7007225" y="2854325"/>
          <p14:tracePt t="79665" x="7086600" y="2862263"/>
          <p14:tracePt t="79682" x="7151688" y="2859088"/>
          <p14:tracePt t="79698" x="7161213" y="2859088"/>
          <p14:tracePt t="79744" x="7161213" y="2867025"/>
          <p14:tracePt t="79751" x="7156450" y="2867025"/>
          <p14:tracePt t="79765" x="7121525" y="2862263"/>
          <p14:tracePt t="79781" x="7072313" y="2854325"/>
          <p14:tracePt t="79798" x="7029450" y="2844800"/>
          <p14:tracePt t="79802" x="7011988" y="2841625"/>
          <p14:tracePt t="79816" x="6985000" y="2841625"/>
          <p14:tracePt t="79831" x="6972300" y="2841625"/>
          <p14:tracePt t="79853" x="6964363" y="2841625"/>
          <p14:tracePt t="79904" x="6972300" y="2841625"/>
          <p14:tracePt t="79911" x="6999288" y="2841625"/>
          <p14:tracePt t="79918" x="7019925" y="2841625"/>
          <p14:tracePt t="79932" x="7104063" y="2854325"/>
          <p14:tracePt t="79949" x="7226300" y="2884488"/>
          <p14:tracePt t="79965" x="7335838" y="2914650"/>
          <p14:tracePt t="79969" x="7361238" y="2928938"/>
          <p14:tracePt t="79982" x="7373938" y="2928938"/>
          <p14:tracePt t="79998" x="7373938" y="2936875"/>
          <p14:tracePt t="80015" x="7373938" y="2941638"/>
          <p14:tracePt t="80675" x="7366000" y="2941638"/>
          <p14:tracePt t="80684" x="7356475" y="2941638"/>
          <p14:tracePt t="80691" x="7343775" y="2932113"/>
          <p14:tracePt t="80699" x="7339013" y="2928938"/>
          <p14:tracePt t="80715" x="7326313" y="2919413"/>
          <p14:tracePt t="80732" x="7313613" y="2919413"/>
          <p14:tracePt t="80785" x="7308850" y="2919413"/>
          <p14:tracePt t="80864" x="7300913" y="2919413"/>
          <p14:tracePt t="81640" x="7286625" y="2919413"/>
          <p14:tracePt t="81647" x="7273925" y="2919413"/>
          <p14:tracePt t="81654" x="7251700" y="2919413"/>
          <p14:tracePt t="81665" x="7226300" y="2919413"/>
          <p14:tracePt t="81682" x="7186613" y="2919413"/>
          <p14:tracePt t="81698" x="7164388" y="2919413"/>
          <p14:tracePt t="81716" x="7161213" y="2919413"/>
          <p14:tracePt t="84176" x="7161213" y="2928938"/>
          <p14:tracePt t="84185" x="7169150" y="2954338"/>
          <p14:tracePt t="84200" x="7178675" y="3003550"/>
          <p14:tracePt t="84217" x="7196138" y="3041650"/>
          <p14:tracePt t="84220" x="7204075" y="3073400"/>
          <p14:tracePt t="84231" x="7216775" y="3103563"/>
          <p14:tracePt t="84247" x="7239000" y="3133725"/>
          <p14:tracePt t="84264" x="7248525" y="3163888"/>
          <p14:tracePt t="84281" x="7265988" y="3203575"/>
          <p14:tracePt t="84284" x="7269163" y="3225800"/>
          <p14:tracePt t="84298" x="7286625" y="3255963"/>
          <p14:tracePt t="84314" x="7291388" y="3278188"/>
          <p14:tracePt t="84331" x="7318375" y="3317875"/>
          <p14:tracePt t="84334" x="7318375" y="3322638"/>
          <p14:tracePt t="84348" x="7321550" y="3343275"/>
          <p14:tracePt t="84364" x="7331075" y="3370263"/>
          <p14:tracePt t="84381" x="7339013" y="3387725"/>
          <p14:tracePt t="84385" x="7353300" y="3413125"/>
          <p14:tracePt t="84398" x="7361238" y="3427413"/>
          <p14:tracePt t="84400" x="7370763" y="3452813"/>
          <p14:tracePt t="84415" x="7383463" y="3475038"/>
          <p14:tracePt t="84431" x="7383463" y="3482975"/>
          <p14:tracePt t="84448" x="7383463" y="3492500"/>
          <p14:tracePt t="85389" x="7348538" y="3509963"/>
          <p14:tracePt t="85397" x="7286625" y="3517900"/>
          <p14:tracePt t="85408" x="7226300" y="3517900"/>
          <p14:tracePt t="85412" x="7169150" y="3517900"/>
          <p14:tracePt t="85421" x="7089775" y="3527425"/>
          <p14:tracePt t="85434" x="6815138" y="3552825"/>
          <p14:tracePt t="85450" x="6570663" y="3544888"/>
          <p14:tracePt t="85468" x="6042025" y="3465513"/>
          <p14:tracePt t="85484" x="5862638" y="3430588"/>
          <p14:tracePt t="85498" x="5626100" y="3382963"/>
          <p14:tracePt t="85515" x="5434013" y="3348038"/>
          <p14:tracePt t="85519" x="5354638" y="3335338"/>
          <p14:tracePt t="85532" x="5154613" y="3325813"/>
          <p14:tracePt t="85549" x="4975225" y="3325813"/>
          <p14:tracePt t="85565" x="4852988" y="3352800"/>
          <p14:tracePt t="85582" x="4783138" y="3365500"/>
          <p14:tracePt t="85585" x="4725988" y="3387725"/>
          <p14:tracePt t="85599" x="4664075" y="3413125"/>
          <p14:tracePt t="85615" x="4616450" y="3427413"/>
          <p14:tracePt t="85632" x="4568825" y="3444875"/>
          <p14:tracePt t="85635" x="4554538" y="3452813"/>
          <p14:tracePt t="85649" x="4533900" y="3465513"/>
          <p14:tracePt t="85665" x="4516438" y="3479800"/>
          <p14:tracePt t="85682" x="4506913" y="3479800"/>
          <p14:tracePt t="85700" x="4506913" y="3482975"/>
          <p14:tracePt t="85825" x="4516438" y="3482975"/>
          <p14:tracePt t="85833" x="4537075" y="3482975"/>
          <p14:tracePt t="85850" x="4598988" y="3517900"/>
          <p14:tracePt t="85869" x="4743450" y="3549650"/>
          <p14:tracePt t="85882" x="4848225" y="3570288"/>
          <p14:tracePt t="85899" x="4895850" y="3579813"/>
          <p14:tracePt t="85915" x="4970463" y="3587750"/>
          <p14:tracePt t="85918" x="5027613" y="3587750"/>
          <p14:tracePt t="85933" x="5132388" y="3587750"/>
          <p14:tracePt t="85949" x="5210175" y="3606800"/>
          <p14:tracePt t="85965" x="5276850" y="3606800"/>
          <p14:tracePt t="85983" x="5389563" y="3606800"/>
          <p14:tracePt t="85999" x="5564188" y="3619500"/>
          <p14:tracePt t="86015" x="5670550" y="3619500"/>
          <p14:tracePt t="86032" x="5743575" y="3619500"/>
          <p14:tracePt t="86036" x="5778500" y="3619500"/>
          <p14:tracePt t="86049" x="5845175" y="3619500"/>
          <p14:tracePt t="86066" x="5949950" y="3627438"/>
          <p14:tracePt t="86070" x="5992813" y="3627438"/>
          <p14:tracePt t="86083" x="6037263" y="3627438"/>
          <p14:tracePt t="86086" x="6062663" y="3627438"/>
          <p14:tracePt t="86097" x="6094413" y="3627438"/>
          <p14:tracePt t="86099" x="6102350" y="3627438"/>
          <p14:tracePt t="86114" x="6137275" y="3627438"/>
          <p14:tracePt t="86130" x="6172200" y="3627438"/>
          <p14:tracePt t="86147" x="6211888" y="3627438"/>
          <p14:tracePt t="86150" x="6242050" y="3627438"/>
          <p14:tracePt t="86164" x="6299200" y="3627438"/>
          <p14:tracePt t="86180" x="6386513" y="3627438"/>
          <p14:tracePt t="86197" x="6451600" y="3627438"/>
          <p14:tracePt t="86200" x="6478588" y="3627438"/>
          <p14:tracePt t="86214" x="6513513" y="3627438"/>
          <p14:tracePt t="86230" x="6535738" y="3627438"/>
          <p14:tracePt t="86247" x="6561138" y="3627438"/>
          <p14:tracePt t="86264" x="6583363" y="3627438"/>
          <p14:tracePt t="86265" x="6605588" y="3624263"/>
          <p14:tracePt t="86281" x="6630988" y="3624263"/>
          <p14:tracePt t="86297" x="6635750" y="3624263"/>
          <p14:tracePt t="86346" x="6645275" y="3624263"/>
          <p14:tracePt t="86382" x="6645275" y="3627438"/>
          <p14:tracePt t="88708" x="6648450" y="3627438"/>
          <p14:tracePt t="89028" x="6653213" y="3624263"/>
          <p14:tracePt t="89100" x="6662738" y="3624263"/>
          <p14:tracePt t="89115" x="6665913" y="3624263"/>
          <p14:tracePt t="89129" x="6675438" y="3624263"/>
          <p14:tracePt t="89150" x="6680200" y="3624263"/>
          <p14:tracePt t="89195" x="6688138" y="3624263"/>
          <p14:tracePt t="89209" x="6692900" y="3624263"/>
          <p14:tracePt t="89231" x="6697663" y="3619500"/>
          <p14:tracePt t="92739" x="6697663" y="3627438"/>
          <p14:tracePt t="92747" x="6697663" y="3632200"/>
          <p14:tracePt t="92757" x="6697663" y="3641725"/>
          <p14:tracePt t="92768" x="6697663" y="3659188"/>
          <p14:tracePt t="92784" x="6697663" y="3679825"/>
          <p14:tracePt t="92793" x="6697663" y="3684588"/>
          <p14:tracePt t="92802" x="6692900" y="3689350"/>
          <p14:tracePt t="92818" x="6692900" y="3697288"/>
          <p14:tracePt t="92848" x="6683375" y="3697288"/>
          <p14:tracePt t="92858" x="6683375" y="3702050"/>
          <p14:tracePt t="92869" x="6683375" y="3714750"/>
          <p14:tracePt t="92883" x="6683375" y="3724275"/>
          <p14:tracePt t="92899" x="6683375" y="3729038"/>
          <p14:tracePt t="92916" x="6680200" y="3746500"/>
          <p14:tracePt t="92933" x="6680200" y="3754438"/>
          <p14:tracePt t="92956" x="6670675" y="3754438"/>
          <p14:tracePt t="92966" x="6670675" y="3759200"/>
          <p14:tracePt t="92984" x="6665913" y="3767138"/>
          <p14:tracePt t="92999" x="6657975" y="3771900"/>
          <p14:tracePt t="93015" x="6653213" y="3776663"/>
          <p14:tracePt t="93032" x="6640513" y="3789363"/>
          <p14:tracePt t="93050" x="6623050" y="3816350"/>
          <p14:tracePt t="93066" x="6623050" y="3829050"/>
          <p14:tracePt t="93082" x="6613525" y="3841750"/>
          <p14:tracePt t="93086" x="6610350" y="3851275"/>
          <p14:tracePt t="93108" x="6600825" y="3851275"/>
          <p14:tracePt t="93122" x="6600825" y="3854450"/>
          <p14:tracePt t="93132" x="6596063" y="3868738"/>
          <p14:tracePt t="93136" x="6596063" y="3876675"/>
          <p14:tracePt t="93151" x="6596063" y="3881438"/>
          <p14:tracePt t="93166" x="6588125" y="3881438"/>
          <p14:tracePt t="93182" x="6575425" y="3889375"/>
          <p14:tracePt t="93199" x="6570663" y="3894138"/>
          <p14:tracePt t="93202" x="6570663" y="3898900"/>
          <p14:tracePt t="93216" x="6570663" y="3906838"/>
          <p14:tracePt t="93253" x="6570663" y="3911600"/>
          <p14:tracePt t="93260" x="6561138" y="3921125"/>
          <p14:tracePt t="93275" x="6561138" y="3933825"/>
          <p14:tracePt t="93282" x="6561138" y="3938588"/>
          <p14:tracePt t="93304" x="6557963" y="3938588"/>
          <p14:tracePt t="93398" x="6557963" y="3946525"/>
          <p14:tracePt t="94235" x="6557963" y="3951288"/>
          <p14:tracePt t="94250" x="6557963" y="3956050"/>
          <p14:tracePt t="98513" x="6543675" y="3978275"/>
          <p14:tracePt t="98520" x="6526213" y="4003675"/>
          <p14:tracePt t="98535" x="6486525" y="4086225"/>
          <p14:tracePt t="98541" x="6465888" y="4108450"/>
          <p14:tracePt t="98551" x="6443663" y="4148138"/>
          <p14:tracePt t="98568" x="6421438" y="4195763"/>
          <p14:tracePt t="98573" x="6403975" y="4217988"/>
          <p14:tracePt t="98583" x="6364288" y="4262438"/>
          <p14:tracePt t="98600" x="6343650" y="4287838"/>
          <p14:tracePt t="98616" x="6311900" y="4310063"/>
          <p14:tracePt t="98620" x="6308725" y="4318000"/>
          <p14:tracePt t="98633" x="6299200" y="4322763"/>
          <p14:tracePt t="98635" x="6294438" y="4332288"/>
          <p14:tracePt t="98649" x="6281738" y="4344988"/>
          <p14:tracePt t="98666" x="6273800" y="4357688"/>
          <p14:tracePt t="98683" x="6269038" y="4362450"/>
          <p14:tracePt t="98700" x="6242050" y="4384675"/>
          <p14:tracePt t="98717" x="6229350" y="4392613"/>
          <p14:tracePt t="98735" x="6216650" y="4432300"/>
          <p14:tracePt t="98740" x="6207125" y="4437063"/>
          <p14:tracePt t="98753" x="6194425" y="4467225"/>
          <p14:tracePt t="98766" x="6181725" y="4497388"/>
          <p14:tracePt t="98782" x="6172200" y="4510088"/>
          <p14:tracePt t="98799" x="6167438" y="4519613"/>
          <p14:tracePt t="98802" x="6167438" y="4527550"/>
          <p14:tracePt t="98816" x="6167438" y="4541838"/>
          <p14:tracePt t="98832" x="6159500" y="4559300"/>
          <p14:tracePt t="98849" x="6159500" y="4589463"/>
          <p14:tracePt t="98852" x="6149975" y="4611688"/>
          <p14:tracePt t="98866" x="6149975" y="4686300"/>
          <p14:tracePt t="98882" x="6149975" y="4733925"/>
          <p14:tracePt t="98899" x="6149975" y="4764088"/>
          <p14:tracePt t="98916" x="6149975" y="4776788"/>
          <p14:tracePt t="98961" x="6149975" y="4791075"/>
          <p14:tracePt t="99078" x="6149975" y="4781550"/>
          <p14:tracePt t="99092" x="6172200" y="4764088"/>
          <p14:tracePt t="99099" x="6199188" y="4756150"/>
          <p14:tracePt t="99115" x="6234113" y="4738688"/>
          <p14:tracePt t="99132" x="6294438" y="4729163"/>
          <p14:tracePt t="99136" x="6316663" y="4724400"/>
          <p14:tracePt t="99150" x="6364288" y="4724400"/>
          <p14:tracePt t="99166" x="6403975" y="4716463"/>
          <p14:tracePt t="99182" x="6434138" y="4699000"/>
          <p14:tracePt t="99187" x="6448425" y="4699000"/>
          <p14:tracePt t="99199" x="6461125" y="4699000"/>
          <p14:tracePt t="99202" x="6465888" y="4699000"/>
          <p14:tracePt t="99216" x="6503988" y="4699000"/>
          <p14:tracePt t="99232" x="6521450" y="4699000"/>
          <p14:tracePt t="99249" x="6553200" y="4699000"/>
          <p14:tracePt t="99252" x="6575425" y="4711700"/>
          <p14:tracePt t="99267" x="6588125" y="4711700"/>
          <p14:tracePt t="99282" x="6592888" y="4711700"/>
          <p14:tracePt t="99390" x="6600825" y="4711700"/>
          <p14:tracePt t="99397" x="6613525" y="4711700"/>
          <p14:tracePt t="99405" x="6627813" y="4711700"/>
          <p14:tracePt t="99415" x="6635750" y="4716463"/>
          <p14:tracePt t="99433" x="6665913" y="4729163"/>
          <p14:tracePt t="99449" x="6675438" y="4738688"/>
          <p14:tracePt t="99466" x="6680200" y="4738688"/>
          <p14:tracePt t="99470" x="6692900" y="4738688"/>
          <p14:tracePt t="99484" x="6700838" y="4738688"/>
          <p14:tracePt t="99499" x="6705600" y="4738688"/>
          <p14:tracePt t="99528" x="6705600" y="4741863"/>
          <p14:tracePt t="99594" x="6710363" y="4741863"/>
          <p14:tracePt t="99652" x="6718300" y="4741863"/>
          <p14:tracePt t="112140" x="6740525" y="4759325"/>
          <p14:tracePt t="112148" x="6753225" y="4781550"/>
          <p14:tracePt t="112157" x="6780213" y="4799013"/>
          <p14:tracePt t="112169" x="6823075" y="4846638"/>
          <p14:tracePt t="112176" x="6845300" y="4864100"/>
          <p14:tracePt t="112185" x="6862763" y="4891088"/>
          <p14:tracePt t="112200" x="6911975" y="4930775"/>
          <p14:tracePt t="112204" x="6929438" y="4938713"/>
          <p14:tracePt t="112218" x="6959600" y="4960938"/>
          <p14:tracePt t="112233" x="6981825" y="4983163"/>
          <p14:tracePt t="112250" x="7011988" y="5005388"/>
          <p14:tracePt t="112266" x="7037388" y="5022850"/>
          <p14:tracePt t="112284" x="7072313" y="5060950"/>
          <p14:tracePt t="112300" x="7112000" y="5087938"/>
          <p14:tracePt t="112317" x="7143750" y="5118100"/>
          <p14:tracePt t="112321" x="7151688" y="5130800"/>
          <p14:tracePt t="112334" x="7199313" y="5148263"/>
          <p14:tracePt t="112350" x="7221538" y="5162550"/>
          <p14:tracePt t="112367" x="7234238" y="5175250"/>
          <p14:tracePt t="112371" x="7239000" y="5180013"/>
          <p14:tracePt t="112383" x="7251700" y="5187950"/>
          <p14:tracePt t="112400" x="7261225" y="5200650"/>
          <p14:tracePt t="112429" x="7265988" y="5210175"/>
          <p14:tracePt t="112436" x="7265988" y="5214938"/>
          <p14:tracePt t="112451" x="7273925" y="5222875"/>
          <p14:tracePt t="112466" x="7273925" y="5232400"/>
          <p14:tracePt t="112483" x="7278688" y="5254625"/>
          <p14:tracePt t="112487" x="7278688" y="5267325"/>
          <p14:tracePt t="112500" x="7278688" y="5292725"/>
          <p14:tracePt t="112517" x="7278688" y="5307013"/>
          <p14:tracePt t="112533" x="7269163" y="5337175"/>
          <p14:tracePt t="112537" x="7265988" y="5341938"/>
          <p14:tracePt t="112549" x="7256463" y="5345113"/>
          <p14:tracePt t="112551" x="7256463" y="5354638"/>
          <p14:tracePt t="112566" x="7239000" y="5367338"/>
          <p14:tracePt t="112582" x="7226300" y="5380038"/>
          <p14:tracePt t="112599" x="7213600" y="5384800"/>
          <p14:tracePt t="112602" x="7208838" y="5397500"/>
          <p14:tracePt t="112616" x="7196138" y="5407025"/>
          <p14:tracePt t="112633" x="7173913" y="5407025"/>
          <p14:tracePt t="112649" x="7169150" y="5407025"/>
          <p14:tracePt t="112666" x="7161213" y="5407025"/>
          <p14:tracePt t="112668" x="7156450" y="5407025"/>
          <p14:tracePt t="112690" x="7151688" y="5407025"/>
          <p14:tracePt t="112770" x="7143750" y="5407025"/>
          <p14:tracePt t="112975" x="7143750" y="5402263"/>
          <p14:tracePt t="113273" x="7151688" y="5397500"/>
          <p14:tracePt t="113302" x="7161213" y="5389563"/>
          <p14:tracePt t="113505" x="7164388" y="5389563"/>
          <p14:tracePt t="113527" x="7173913" y="5389563"/>
          <p14:tracePt t="113542" x="7186613" y="5389563"/>
          <p14:tracePt t="113556" x="7199313" y="5389563"/>
          <p14:tracePt t="113566" x="7213600" y="5389563"/>
          <p14:tracePt t="113584" x="7234238" y="5394325"/>
          <p14:tracePt t="113600" x="7248525" y="5394325"/>
          <p14:tracePt t="113616" x="7273925" y="5394325"/>
          <p14:tracePt t="113649" x="7278688" y="5394325"/>
          <p14:tracePt t="113758" x="7296150" y="5394325"/>
          <p14:tracePt t="113779" x="7300913" y="5394325"/>
          <p14:tracePt t="113801" x="7304088" y="5394325"/>
          <p14:tracePt t="115387" x="7475538" y="5394325"/>
          <p14:tracePt t="115395" x="8043863" y="5376863"/>
          <p14:tracePt t="115402" x="8375650" y="5359400"/>
          <p14:tracePt t="115418" x="9355138" y="5337175"/>
          <p14:tracePt t="115423" x="9893300" y="5319713"/>
          <p14:tracePt t="115436" x="10691813" y="5319713"/>
          <p14:tracePt t="115450" x="11304588" y="5345113"/>
          <p14:tracePt t="115466" x="11807825" y="5411788"/>
          <p14:tracePt t="115483" x="12087225" y="5459413"/>
          <p14:tracePt t="115486" x="12147550" y="5467350"/>
          <p14:tracePt t="122832" x="11872913" y="6421438"/>
          <p14:tracePt t="122837" x="11688763" y="6364288"/>
          <p14:tracePt t="122848" x="11523663" y="6337300"/>
          <p14:tracePt t="122856" x="11269663" y="6307138"/>
          <p14:tracePt t="122867" x="11077575" y="6272213"/>
          <p14:tracePt t="122883" x="10841038" y="6249988"/>
          <p14:tracePt t="122900" x="10706100" y="6232525"/>
          <p14:tracePt t="122902" x="10644188" y="6232525"/>
          <p14:tracePt t="122917" x="10604500" y="6242050"/>
          <p14:tracePt t="122933" x="10583863" y="6259513"/>
          <p14:tracePt t="122950" x="10569575" y="6259513"/>
          <p14:tracePt t="123253" x="10504488" y="6259513"/>
          <p14:tracePt t="123261" x="10342563" y="6272213"/>
          <p14:tracePt t="123269" x="10285413" y="6272213"/>
          <p14:tracePt t="123286" x="10010775" y="6259513"/>
          <p14:tracePt t="123291" x="9804400" y="6246813"/>
          <p14:tracePt t="123304" x="9559925" y="6254750"/>
          <p14:tracePt t="123317" x="9328150" y="6254750"/>
          <p14:tracePt t="123334" x="9180513" y="6254750"/>
          <p14:tracePt t="123350" x="9031288" y="6267450"/>
          <p14:tracePt t="123353" x="8943975" y="6267450"/>
          <p14:tracePt t="123368" x="8874125" y="6267450"/>
          <p14:tracePt t="123384" x="8826500" y="6267450"/>
          <p14:tracePt t="123400" x="8809038" y="6267450"/>
          <p14:tracePt t="123404" x="8799513" y="6267450"/>
          <p14:tracePt t="123418" x="8782050" y="6267450"/>
          <p14:tracePt t="123433" x="8777288" y="6267450"/>
          <p14:tracePt t="123469" x="8777288" y="6272213"/>
          <p14:tracePt t="123564" x="8769350" y="6272213"/>
          <p14:tracePt t="123570" x="8747125" y="6272213"/>
          <p14:tracePt t="123584" x="8689975" y="6281738"/>
          <p14:tracePt t="123601" x="8585200" y="6276975"/>
          <p14:tracePt t="123617" x="8497888" y="6267450"/>
          <p14:tracePt t="123621" x="8472488" y="6259513"/>
          <p14:tracePt t="123634" x="8440738" y="6259513"/>
          <p14:tracePt t="123636" x="8415338" y="6249988"/>
          <p14:tracePt t="123651" x="8367713" y="6242050"/>
          <p14:tracePt t="123667" x="8345488" y="6232525"/>
          <p14:tracePt t="123684" x="8310563" y="6197600"/>
          <p14:tracePt t="123687" x="8283575" y="6180138"/>
          <p14:tracePt t="123701" x="8261350" y="6172200"/>
          <p14:tracePt t="123717" x="8258175" y="6167438"/>
          <p14:tracePt t="123745" x="8258175" y="6157913"/>
          <p14:tracePt t="123767" x="8258175" y="6154738"/>
          <p14:tracePt t="123788" x="8278813" y="6154738"/>
          <p14:tracePt t="123795" x="8301038" y="6154738"/>
          <p14:tracePt t="123803" x="8328025" y="6157913"/>
          <p14:tracePt t="123818" x="8423275" y="6184900"/>
          <p14:tracePt t="123834" x="8629650" y="6219825"/>
          <p14:tracePt t="123850" x="8794750" y="6242050"/>
          <p14:tracePt t="123854" x="8856663" y="6254750"/>
          <p14:tracePt t="123868" x="8961438" y="6264275"/>
          <p14:tracePt t="123883" x="9096375" y="6264275"/>
          <p14:tracePt t="123900" x="9180513" y="6264275"/>
          <p14:tracePt t="123916" x="9188450" y="6264275"/>
          <p14:tracePt t="123933" x="9197975" y="6264275"/>
          <p14:tracePt t="124190" x="9210675" y="6259513"/>
          <p14:tracePt t="124211" x="9215438" y="6254750"/>
          <p14:tracePt t="124221" x="9232900" y="6215063"/>
          <p14:tracePt t="124234" x="9240838" y="6197600"/>
          <p14:tracePt t="124251" x="9240838" y="6192838"/>
          <p14:tracePt t="124341" x="9245600" y="6184900"/>
          <p14:tracePt t="124457" x="9245600" y="6189663"/>
          <p14:tracePt t="130989" x="9237663" y="6189663"/>
          <p14:tracePt t="130996" x="9223375" y="6189663"/>
          <p14:tracePt t="131004" x="9220200" y="6189663"/>
          <p14:tracePt t="131020" x="9205913" y="6189663"/>
          <p14:tracePt t="131036" x="9183688" y="6189663"/>
          <p14:tracePt t="131055" x="9118600" y="6145213"/>
          <p14:tracePt t="131070" x="9058275" y="6088063"/>
          <p14:tracePt t="131075" x="9031288" y="6062663"/>
          <p14:tracePt t="131084" x="8966200" y="5997575"/>
          <p14:tracePt t="131102" x="8843963" y="5873750"/>
          <p14:tracePt t="131118" x="8782050" y="5830888"/>
          <p14:tracePt t="131134" x="8716963" y="5751513"/>
          <p14:tracePt t="131139" x="8699500" y="5716588"/>
          <p14:tracePt t="131151" x="8672513" y="5691188"/>
          <p14:tracePt t="131154" x="8642350" y="5656263"/>
          <p14:tracePt t="131167" x="8594725" y="5568950"/>
          <p14:tracePt t="131183" x="8567738" y="5484813"/>
          <p14:tracePt t="131200" x="8559800" y="5454650"/>
          <p14:tracePt t="131216" x="8550275" y="5441950"/>
          <p14:tracePt t="131591" x="8393113" y="5449888"/>
          <p14:tracePt t="131601" x="8126413" y="5449888"/>
          <p14:tracePt t="131606" x="7872413" y="5481638"/>
          <p14:tracePt t="131617" x="7540625" y="5499100"/>
          <p14:tracePt t="131621" x="7226300" y="5551488"/>
          <p14:tracePt t="131631" x="6894513" y="5661025"/>
          <p14:tracePt t="131656" x="5491163" y="6088063"/>
          <p14:tracePt t="131668" x="4887913" y="6281738"/>
          <p14:tracePt t="131685" x="4594225" y="6389688"/>
          <p14:tracePt t="131700" x="4414838" y="6424613"/>
          <p14:tracePt t="131717" x="4279900" y="6456363"/>
          <p14:tracePt t="131720" x="4262438" y="6456363"/>
          <p14:tracePt t="131735" x="4252913" y="6456363"/>
          <p14:tracePt t="131750" x="4244975" y="6456363"/>
          <p14:tracePt t="131947" x="4125913" y="6503988"/>
          <p14:tracePt t="131956" x="3951288" y="6548438"/>
          <p14:tracePt t="131969" x="3557588" y="6683375"/>
          <p14:tracePt t="131986" x="3078163" y="680561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2" y="2048933"/>
            <a:ext cx="11197168" cy="4741334"/>
          </a:xfrm>
        </p:spPr>
        <p:txBody>
          <a:bodyPr>
            <a:normAutofit/>
          </a:bodyPr>
          <a:lstStyle/>
          <a:p>
            <a:pPr marL="457200" lvl="1" indent="0">
              <a:lnSpc>
                <a:spcPct val="100000"/>
              </a:lnSpc>
              <a:spcBef>
                <a:spcPts val="600"/>
              </a:spcBef>
              <a:spcAft>
                <a:spcPts val="600"/>
              </a:spcAft>
              <a:buNone/>
            </a:pPr>
            <a:r>
              <a:rPr lang="en-US" sz="3200" b="1" dirty="0">
                <a:solidFill>
                  <a:srgbClr val="FFFF00"/>
                </a:solidFill>
              </a:rPr>
              <a:t>1.1. Overview of Fintech Evolution:</a:t>
            </a:r>
          </a:p>
          <a:p>
            <a:pPr lvl="1">
              <a:lnSpc>
                <a:spcPct val="100000"/>
              </a:lnSpc>
              <a:spcBef>
                <a:spcPts val="600"/>
              </a:spcBef>
              <a:spcAft>
                <a:spcPts val="600"/>
              </a:spcAft>
            </a:pPr>
            <a:r>
              <a:rPr lang="en-US" sz="2800" b="1" dirty="0"/>
              <a:t>The internet and mobile technology in the 2000s, leading to the rise of online banking, digital wallets, and mobile payments.</a:t>
            </a:r>
          </a:p>
          <a:p>
            <a:pPr lvl="1">
              <a:lnSpc>
                <a:spcPct val="100000"/>
              </a:lnSpc>
              <a:spcBef>
                <a:spcPts val="600"/>
              </a:spcBef>
              <a:spcAft>
                <a:spcPts val="600"/>
              </a:spcAft>
            </a:pPr>
            <a:r>
              <a:rPr lang="en-US" sz="2800" b="1" dirty="0"/>
              <a:t>Startups and tech companies began offering innovative financial services, challenging traditional banking models.</a:t>
            </a:r>
          </a:p>
          <a:p>
            <a:pPr lvl="1">
              <a:lnSpc>
                <a:spcPct val="100000"/>
              </a:lnSpc>
              <a:spcBef>
                <a:spcPts val="600"/>
              </a:spcBef>
              <a:spcAft>
                <a:spcPts val="600"/>
              </a:spcAft>
            </a:pPr>
            <a:r>
              <a:rPr lang="en-US" sz="2800" b="1" dirty="0"/>
              <a:t>The transforming aspects of payment and lending.</a:t>
            </a:r>
          </a:p>
          <a:p>
            <a:pPr lvl="1">
              <a:lnSpc>
                <a:spcPct val="100000"/>
              </a:lnSpc>
              <a:spcBef>
                <a:spcPts val="600"/>
              </a:spcBef>
              <a:spcAft>
                <a:spcPts val="600"/>
              </a:spcAft>
            </a:pPr>
            <a:r>
              <a:rPr lang="en-US" sz="2800" b="1" dirty="0"/>
              <a:t>Examines how regulatory changes post-2008 financial crisis spurred fintech growth by encouraging competition and innovation in financial services.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1- Introduction to Fintech in Payment and Lending</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47372456"/>
      </p:ext>
    </p:extLst>
  </p:cSld>
  <p:clrMapOvr>
    <a:masterClrMapping/>
  </p:clrMapOvr>
  <mc:AlternateContent xmlns:mc="http://schemas.openxmlformats.org/markup-compatibility/2006" xmlns:p14="http://schemas.microsoft.com/office/powerpoint/2010/main">
    <mc:Choice Requires="p14">
      <p:transition spd="slow" p14:dur="2000" advTm="146142"/>
    </mc:Choice>
    <mc:Fallback xmlns="">
      <p:transition spd="slow" advTm="146142"/>
    </mc:Fallback>
  </mc:AlternateContent>
  <p:extLst>
    <p:ext uri="{3A86A75C-4F4B-4683-9AE1-C65F6400EC91}">
      <p14:laserTraceLst xmlns:p14="http://schemas.microsoft.com/office/powerpoint/2010/main">
        <p14:tracePtLst>
          <p14:tracePt t="26952" x="6107113" y="1390650"/>
          <p14:tracePt t="26961" x="6080125" y="1416050"/>
          <p14:tracePt t="26966" x="6054725" y="1455738"/>
          <p14:tracePt t="26980" x="5949950" y="1516063"/>
          <p14:tracePt t="26995" x="5888038" y="1550988"/>
          <p14:tracePt t="27012" x="5757863" y="1603375"/>
          <p14:tracePt t="27017" x="5691188" y="1635125"/>
          <p14:tracePt t="27027" x="5613400" y="1670050"/>
          <p14:tracePt t="27031" x="5591175" y="1677988"/>
          <p14:tracePt t="27045" x="5508625" y="1712913"/>
          <p14:tracePt t="27063" x="5468938" y="1752600"/>
          <p14:tracePt t="27079" x="5438775" y="1774825"/>
          <p14:tracePt t="27097" x="5407025" y="1809750"/>
          <p14:tracePt t="27113" x="5403850" y="1822450"/>
          <p14:tracePt t="27118" x="5403850" y="1827213"/>
          <p14:tracePt t="27196" x="5394325" y="1827213"/>
          <p14:tracePt t="27203" x="5381625" y="1835150"/>
          <p14:tracePt t="27210" x="5376863" y="1839913"/>
          <p14:tracePt t="27226" x="5359400" y="1897063"/>
          <p14:tracePt t="27242" x="5332413" y="1976438"/>
          <p14:tracePt t="27259" x="5267325" y="2101850"/>
          <p14:tracePt t="27261" x="5249863" y="2168525"/>
          <p14:tracePt t="27276" x="5157788" y="2298700"/>
          <p14:tracePt t="27292" x="5062538" y="2430463"/>
          <p14:tracePt t="27309" x="4983163" y="2560638"/>
          <p14:tracePt t="27325" x="4918075" y="2687638"/>
          <p14:tracePt t="27327" x="4887913" y="2767013"/>
          <p14:tracePt t="27342" x="4818063" y="2859088"/>
          <p14:tracePt t="27358" x="4756150" y="2976563"/>
          <p14:tracePt t="27375" x="4711700" y="3016250"/>
          <p14:tracePt t="27377" x="4694238" y="3041650"/>
          <p14:tracePt t="27392" x="4664075" y="3063875"/>
          <p14:tracePt t="27408" x="4651375" y="3090863"/>
          <p14:tracePt t="27425" x="4651375" y="3103563"/>
          <p14:tracePt t="27442" x="4651375" y="3111500"/>
          <p14:tracePt t="27508" x="4656138" y="3111500"/>
          <p14:tracePt t="27515" x="4681538" y="3116263"/>
          <p14:tracePt t="27525" x="4694238" y="3116263"/>
          <p14:tracePt t="27542" x="4733925" y="3116263"/>
          <p14:tracePt t="27544" x="4756150" y="3116263"/>
          <p14:tracePt t="27559" x="4795838" y="3111500"/>
          <p14:tracePt t="27575" x="4835525" y="3098800"/>
          <p14:tracePt t="27592" x="4878388" y="3055938"/>
          <p14:tracePt t="27609" x="4930775" y="3011488"/>
          <p14:tracePt t="27625" x="5005388" y="2954338"/>
          <p14:tracePt t="27642" x="5057775" y="2901950"/>
          <p14:tracePt t="27658" x="5132388" y="2867025"/>
          <p14:tracePt t="27661" x="5154613" y="2849563"/>
          <p14:tracePt t="27675" x="5207000" y="2809875"/>
          <p14:tracePt t="27692" x="5227638" y="2792413"/>
          <p14:tracePt t="27709" x="5267325" y="2767013"/>
          <p14:tracePt t="27711" x="5272088" y="2757488"/>
          <p14:tracePt t="27727" x="5294313" y="2740025"/>
          <p14:tracePt t="27742" x="5307013" y="2727325"/>
          <p14:tracePt t="27759" x="5324475" y="2719388"/>
          <p14:tracePt t="27775" x="5329238" y="2719388"/>
          <p14:tracePt t="27792" x="5341938" y="2714625"/>
          <p14:tracePt t="27809" x="5349875" y="2714625"/>
          <p14:tracePt t="27825" x="5368925" y="2701925"/>
          <p14:tracePt t="27827" x="5376863" y="2701925"/>
          <p14:tracePt t="27842" x="5394325" y="2692400"/>
          <p14:tracePt t="27859" x="5421313" y="2692400"/>
          <p14:tracePt t="27875" x="5434013" y="2692400"/>
          <p14:tracePt t="27893" x="5476875" y="2674938"/>
          <p14:tracePt t="27909" x="5494338" y="2674938"/>
          <p14:tracePt t="27925" x="5503863" y="2667000"/>
          <p14:tracePt t="27942" x="5521325" y="2667000"/>
          <p14:tracePt t="27959" x="5534025" y="2667000"/>
          <p14:tracePt t="36345" x="5546725" y="2670175"/>
          <p14:tracePt t="36353" x="5564188" y="2674938"/>
          <p14:tracePt t="36362" x="5578475" y="2674938"/>
          <p14:tracePt t="36366" x="5581650" y="2684463"/>
          <p14:tracePt t="36380" x="5603875" y="2687638"/>
          <p14:tracePt t="36396" x="5608638" y="2687638"/>
          <p14:tracePt t="36411" x="5621338" y="2687638"/>
          <p14:tracePt t="36427" x="5626100" y="2687638"/>
          <p14:tracePt t="36444" x="5626100" y="2697163"/>
          <p14:tracePt t="36461" x="5634038" y="2697163"/>
          <p14:tracePt t="37572" x="5656263" y="2709863"/>
          <p14:tracePt t="37580" x="5670550" y="2727325"/>
          <p14:tracePt t="37596" x="5695950" y="2757488"/>
          <p14:tracePt t="37601" x="5718175" y="2779713"/>
          <p14:tracePt t="37613" x="5718175" y="2789238"/>
          <p14:tracePt t="37618" x="5726113" y="2801938"/>
          <p14:tracePt t="37630" x="5735638" y="2824163"/>
          <p14:tracePt t="37645" x="5740400" y="2827338"/>
          <p14:tracePt t="37661" x="5740400" y="2849563"/>
          <p14:tracePt t="37677" x="5740400" y="2854325"/>
          <p14:tracePt t="37693" x="5740400" y="2859088"/>
          <p14:tracePt t="37710" x="5740400" y="2871788"/>
          <p14:tracePt t="37727" x="5730875" y="2894013"/>
          <p14:tracePt t="37730" x="5722938" y="2906713"/>
          <p14:tracePt t="37744" x="5695950" y="2936875"/>
          <p14:tracePt t="37761" x="5665788" y="2951163"/>
          <p14:tracePt t="37777" x="5634038" y="2981325"/>
          <p14:tracePt t="37781" x="5616575" y="2989263"/>
          <p14:tracePt t="37794" x="5613400" y="2994025"/>
          <p14:tracePt t="37797" x="5608638" y="3003550"/>
          <p14:tracePt t="37811" x="5586413" y="3006725"/>
          <p14:tracePt t="37827" x="5568950" y="3016250"/>
          <p14:tracePt t="37844" x="5556250" y="3021013"/>
          <p14:tracePt t="37847" x="5546725" y="3021013"/>
          <p14:tracePt t="37861" x="5538788" y="3028950"/>
          <p14:tracePt t="37979" x="5538788" y="3033713"/>
          <p14:tracePt t="37987" x="5538788" y="3046413"/>
          <p14:tracePt t="37995" x="5538788" y="3055938"/>
          <p14:tracePt t="38013" x="5538788" y="3063875"/>
          <p14:tracePt t="38016" x="5538788" y="3073400"/>
          <p14:tracePt t="38022" x="5538788" y="3076575"/>
          <p14:tracePt t="38032" x="5538788" y="3086100"/>
          <p14:tracePt t="38046" x="5546725" y="3121025"/>
          <p14:tracePt t="38051" x="5556250" y="3138488"/>
          <p14:tracePt t="38063" x="5556250" y="3143250"/>
          <p14:tracePt t="38067" x="5561013" y="3155950"/>
          <p14:tracePt t="38080" x="5595938" y="3195638"/>
          <p14:tracePt t="38095" x="5616575" y="3225800"/>
          <p14:tracePt t="38111" x="5643563" y="3248025"/>
          <p14:tracePt t="38128" x="5673725" y="3270250"/>
          <p14:tracePt t="38130" x="5691188" y="3278188"/>
          <p14:tracePt t="38145" x="5748338" y="3295650"/>
          <p14:tracePt t="38161" x="5778500" y="3308350"/>
          <p14:tracePt t="38177" x="5822950" y="3317875"/>
          <p14:tracePt t="38181" x="5840413" y="3317875"/>
          <p14:tracePt t="38195" x="5883275" y="3317875"/>
          <p14:tracePt t="38211" x="5922963" y="3317875"/>
          <p14:tracePt t="38227" x="5989638" y="3317875"/>
          <p14:tracePt t="38244" x="6094413" y="3317875"/>
          <p14:tracePt t="38247" x="6115050" y="3317875"/>
          <p14:tracePt t="38261" x="6194425" y="3325813"/>
          <p14:tracePt t="38277" x="6264275" y="3325813"/>
          <p14:tracePt t="38294" x="6343650" y="3352800"/>
          <p14:tracePt t="38311" x="6508750" y="3365500"/>
          <p14:tracePt t="38328" x="6575425" y="3382963"/>
          <p14:tracePt t="38344" x="6653213" y="3392488"/>
          <p14:tracePt t="38348" x="6680200" y="3400425"/>
          <p14:tracePt t="38362" x="6757988" y="3400425"/>
          <p14:tracePt t="38378" x="6810375" y="3400425"/>
          <p14:tracePt t="38394" x="6867525" y="3400425"/>
          <p14:tracePt t="38411" x="6897688" y="3400425"/>
          <p14:tracePt t="38414" x="6902450" y="3400425"/>
          <p14:tracePt t="38428" x="6919913" y="3395663"/>
          <p14:tracePt t="38444" x="6932613" y="3395663"/>
          <p14:tracePt t="38461" x="6942138" y="3392488"/>
          <p14:tracePt t="38464" x="6946900" y="3387725"/>
          <p14:tracePt t="38486" x="6946900" y="3378200"/>
          <p14:tracePt t="38851" x="6989763" y="3365500"/>
          <p14:tracePt t="38860" x="7094538" y="3325813"/>
          <p14:tracePt t="38864" x="7173913" y="3295650"/>
          <p14:tracePt t="38875" x="7304088" y="3255963"/>
          <p14:tracePt t="38886" x="7405688" y="3248025"/>
          <p14:tracePt t="38894" x="7440613" y="3238500"/>
          <p14:tracePt t="38911" x="7518400" y="3221038"/>
          <p14:tracePt t="38914" x="7567613" y="3221038"/>
          <p14:tracePt t="38928" x="7645400" y="3213100"/>
          <p14:tracePt t="38944" x="7702550" y="3203575"/>
          <p14:tracePt t="38961" x="7750175" y="3203575"/>
          <p14:tracePt t="38965" x="7764463" y="3208338"/>
          <p14:tracePt t="38977" x="7785100" y="3208338"/>
          <p14:tracePt t="38980" x="7802563" y="3216275"/>
          <p14:tracePt t="38995" x="7820025" y="3221038"/>
          <p14:tracePt t="39011" x="7834313" y="3230563"/>
          <p14:tracePt t="39027" x="7847013" y="3233738"/>
          <p14:tracePt t="39031" x="7854950" y="3233738"/>
          <p14:tracePt t="39045" x="7872413" y="3243263"/>
          <p14:tracePt t="39061" x="7881938" y="3243263"/>
          <p14:tracePt t="39078" x="7894638" y="3243263"/>
          <p14:tracePt t="39095" x="7907338" y="3243263"/>
          <p14:tracePt t="39111" x="7912100" y="3248025"/>
          <p14:tracePt t="39128" x="7934325" y="3248025"/>
          <p14:tracePt t="39144" x="7939088" y="3248025"/>
          <p14:tracePt t="39147" x="7951788" y="3248025"/>
          <p14:tracePt t="39161" x="7956550" y="3248025"/>
          <p14:tracePt t="39177" x="7964488" y="3248025"/>
          <p14:tracePt t="39194" x="7977188" y="3248025"/>
          <p14:tracePt t="39220" x="7981950" y="3248025"/>
          <p14:tracePt t="39241" x="8004175" y="3248025"/>
          <p14:tracePt t="39256" x="8008938" y="3248025"/>
          <p14:tracePt t="39263" x="8016875" y="3248025"/>
          <p14:tracePt t="39278" x="8031163" y="3248025"/>
          <p14:tracePt t="39294" x="8034338" y="3248025"/>
          <p14:tracePt t="39311" x="8039100" y="3248025"/>
          <p14:tracePt t="39314" x="8048625" y="3248025"/>
          <p14:tracePt t="44074" x="8043863" y="3260725"/>
          <p14:tracePt t="44081" x="8021638" y="3278188"/>
          <p14:tracePt t="44096" x="7912100" y="3317875"/>
          <p14:tracePt t="44114" x="7785100" y="3382963"/>
          <p14:tracePt t="44118" x="7693025" y="3417888"/>
          <p14:tracePt t="44124" x="7535863" y="3479800"/>
          <p14:tracePt t="44136" x="7445375" y="3514725"/>
          <p14:tracePt t="44141" x="7226300" y="3602038"/>
          <p14:tracePt t="44148" x="7146925" y="3636963"/>
          <p14:tracePt t="44161" x="6805613" y="3771900"/>
          <p14:tracePt t="44178" x="6469063" y="3894138"/>
          <p14:tracePt t="44181" x="6269038" y="3938588"/>
          <p14:tracePt t="44195" x="5980113" y="4038600"/>
          <p14:tracePt t="44211" x="5705475" y="4152900"/>
          <p14:tracePt t="44228" x="5556250" y="4240213"/>
          <p14:tracePt t="44244" x="5456238" y="4287838"/>
          <p14:tracePt t="44247" x="5372100" y="4310063"/>
          <p14:tracePt t="44262" x="5289550" y="4327525"/>
          <p14:tracePt t="44278" x="5245100" y="4327525"/>
          <p14:tracePt t="44295" x="5232400" y="4327525"/>
          <p14:tracePt t="44298" x="5224463" y="4327525"/>
          <p14:tracePt t="44312" x="5210175" y="4310063"/>
          <p14:tracePt t="44320" x="5207000" y="4292600"/>
          <p14:tracePt t="44328" x="5207000" y="4287838"/>
          <p14:tracePt t="44347" x="5207000" y="4283075"/>
          <p14:tracePt t="44655" x="5114925" y="4283075"/>
          <p14:tracePt t="44664" x="4970463" y="4283075"/>
          <p14:tracePt t="44668" x="4856163" y="4283075"/>
          <p14:tracePt t="44679" x="4708525" y="4300538"/>
          <p14:tracePt t="44697" x="4297363" y="4300538"/>
          <p14:tracePt t="44714" x="4090988" y="4283075"/>
          <p14:tracePt t="44729" x="3913188" y="4240213"/>
          <p14:tracePt t="44745" x="3768725" y="4148138"/>
          <p14:tracePt t="44748" x="3702050" y="4125913"/>
          <p14:tracePt t="44763" x="3614738" y="4068763"/>
          <p14:tracePt t="44778" x="3509963" y="4008438"/>
          <p14:tracePt t="44795" x="3432175" y="3938588"/>
          <p14:tracePt t="44799" x="3409950" y="3921125"/>
          <p14:tracePt t="44813" x="3375025" y="3859213"/>
          <p14:tracePt t="44828" x="3335338" y="3829050"/>
          <p14:tracePt t="44845" x="3309938" y="3789363"/>
          <p14:tracePt t="44862" x="3295650" y="3776663"/>
          <p14:tracePt t="44865" x="3292475" y="3771900"/>
          <p14:tracePt t="44879" x="3287713" y="3763963"/>
          <p14:tracePt t="44895" x="3278188" y="3759200"/>
          <p14:tracePt t="44915" x="3265488" y="3759200"/>
          <p14:tracePt t="44929" x="3260725" y="3749675"/>
          <p14:tracePt t="44946" x="3248025" y="3746500"/>
          <p14:tracePt t="44962" x="3235325" y="3732213"/>
          <p14:tracePt t="44966" x="3225800" y="3724275"/>
          <p14:tracePt t="44979" x="3217863" y="3719513"/>
          <p14:tracePt t="44996" x="3195638" y="3719513"/>
          <p14:tracePt t="45012" x="3182938" y="3714750"/>
          <p14:tracePt t="45028" x="3168650" y="3714750"/>
          <p14:tracePt t="45032" x="3165475" y="3706813"/>
          <p14:tracePt t="45046" x="3151188" y="3702050"/>
          <p14:tracePt t="45062" x="3133725" y="3694113"/>
          <p14:tracePt t="45078" x="3121025" y="3694113"/>
          <p14:tracePt t="45082" x="3113088" y="3694113"/>
          <p14:tracePt t="45096" x="3108325" y="3694113"/>
          <p14:tracePt t="45112" x="3095625" y="3694113"/>
          <p14:tracePt t="45128" x="3090863" y="3689350"/>
          <p14:tracePt t="45145" x="3078163" y="3689350"/>
          <p14:tracePt t="45148" x="3068638" y="3679825"/>
          <p14:tracePt t="45162" x="3063875" y="3679825"/>
          <p14:tracePt t="45178" x="3055938" y="3667125"/>
          <p14:tracePt t="45195" x="3051175" y="3667125"/>
          <p14:tracePt t="46158" x="3060700" y="3667125"/>
          <p14:tracePt t="46164" x="3063875" y="3667125"/>
          <p14:tracePt t="46178" x="3078163" y="3667125"/>
          <p14:tracePt t="46195" x="3090863" y="3667125"/>
          <p14:tracePt t="46211" x="3095625" y="3667125"/>
          <p14:tracePt t="46228" x="3108325" y="3667125"/>
          <p14:tracePt t="46666" x="3133725" y="3671888"/>
          <p14:tracePt t="46674" x="3148013" y="3679825"/>
          <p14:tracePt t="46683" x="3173413" y="3679825"/>
          <p14:tracePt t="46696" x="3230563" y="3689350"/>
          <p14:tracePt t="46713" x="3305175" y="3689350"/>
          <p14:tracePt t="46731" x="3462338" y="3697288"/>
          <p14:tracePt t="46748" x="3519488" y="3697288"/>
          <p14:tracePt t="46764" x="3584575" y="3697288"/>
          <p14:tracePt t="46769" x="3629025" y="3697288"/>
          <p14:tracePt t="46780" x="3659188" y="3697288"/>
          <p14:tracePt t="46785" x="3716338" y="3697288"/>
          <p14:tracePt t="46797" x="3806825" y="3697288"/>
          <p14:tracePt t="46812" x="3886200" y="3697288"/>
          <p14:tracePt t="46828" x="3930650" y="3706813"/>
          <p14:tracePt t="46845" x="3983038" y="3724275"/>
          <p14:tracePt t="46847" x="3995738" y="3724275"/>
          <p14:tracePt t="46862" x="4021138" y="3729038"/>
          <p14:tracePt t="46878" x="4060825" y="3736975"/>
          <p14:tracePt t="46895" x="4073525" y="3746500"/>
          <p14:tracePt t="46898" x="4083050" y="3746500"/>
          <p14:tracePt t="46912" x="4087813" y="3749675"/>
          <p14:tracePt t="47436" x="4108450" y="3749675"/>
          <p14:tracePt t="47445" x="4130675" y="3749675"/>
          <p14:tracePt t="47454" x="4165600" y="3741738"/>
          <p14:tracePt t="47463" x="4187825" y="3741738"/>
          <p14:tracePt t="47466" x="4222750" y="3741738"/>
          <p14:tracePt t="47479" x="4302125" y="3732213"/>
          <p14:tracePt t="47494" x="4406900" y="3732213"/>
          <p14:tracePt t="47510" x="4464050" y="3724275"/>
          <p14:tracePt t="47527" x="4519613" y="3724275"/>
          <p14:tracePt t="47529" x="4541838" y="3724275"/>
          <p14:tracePt t="47544" x="4572000" y="3724275"/>
          <p14:tracePt t="47560" x="4606925" y="3724275"/>
          <p14:tracePt t="47577" x="4638675" y="3724275"/>
          <p14:tracePt t="47579" x="4659313" y="3724275"/>
          <p14:tracePt t="47594" x="4673600" y="3724275"/>
          <p14:tracePt t="47610" x="4691063" y="3724275"/>
          <p14:tracePt t="47627" x="4703763" y="3724275"/>
          <p14:tracePt t="47644" x="4729163" y="3724275"/>
          <p14:tracePt t="47660" x="4743450" y="3724275"/>
          <p14:tracePt t="47677" x="4746625" y="3724275"/>
          <p14:tracePt t="47693" x="4760913" y="3732213"/>
          <p14:tracePt t="51686" x="4743450" y="3732213"/>
          <p14:tracePt t="51693" x="4721225" y="3732213"/>
          <p14:tracePt t="51703" x="4686300" y="3732213"/>
          <p14:tracePt t="51711" x="4673600" y="3732213"/>
          <p14:tracePt t="51714" x="4651375" y="3732213"/>
          <p14:tracePt t="51729" x="4594225" y="3736975"/>
          <p14:tracePt t="51744" x="4546600" y="3746500"/>
          <p14:tracePt t="51761" x="4489450" y="3746500"/>
          <p14:tracePt t="51765" x="4467225" y="3746500"/>
          <p14:tracePt t="51779" x="4389438" y="3754438"/>
          <p14:tracePt t="51795" x="4314825" y="3754438"/>
          <p14:tracePt t="51811" x="4235450" y="3763963"/>
          <p14:tracePt t="51815" x="4210050" y="3763963"/>
          <p14:tracePt t="51829" x="4135438" y="3763963"/>
          <p14:tracePt t="51844" x="4078288" y="3759200"/>
          <p14:tracePt t="51861" x="4021138" y="3759200"/>
          <p14:tracePt t="51878" x="3973513" y="3759200"/>
          <p14:tracePt t="51881" x="3951288" y="3759200"/>
          <p14:tracePt t="51895" x="3938588" y="3759200"/>
          <p14:tracePt t="51912" x="3921125" y="3759200"/>
          <p14:tracePt t="51929" x="3908425" y="3759200"/>
          <p14:tracePt t="51945" x="3886200" y="3759200"/>
          <p14:tracePt t="51961" x="3881438" y="3759200"/>
          <p14:tracePt t="52005" x="3881438" y="3754438"/>
          <p14:tracePt t="52013" x="3881438" y="3749675"/>
          <p14:tracePt t="52093" x="3881438" y="3741738"/>
          <p14:tracePt t="52180" x="3881438" y="3736975"/>
          <p14:tracePt t="52224" x="3881438" y="3729038"/>
          <p14:tracePt t="52623" x="3898900" y="3729038"/>
          <p14:tracePt t="52631" x="3921125" y="3729038"/>
          <p14:tracePt t="52648" x="3960813" y="3714750"/>
          <p14:tracePt t="52653" x="3973513" y="3714750"/>
          <p14:tracePt t="52658" x="4000500" y="3706813"/>
          <p14:tracePt t="52665" x="4003675" y="3702050"/>
          <p14:tracePt t="52678" x="4025900" y="3702050"/>
          <p14:tracePt t="52681" x="4038600" y="3702050"/>
          <p14:tracePt t="52695" x="4070350" y="3702050"/>
          <p14:tracePt t="52711" x="4095750" y="3702050"/>
          <p14:tracePt t="52728" x="4113213" y="3702050"/>
          <p14:tracePt t="52730" x="4135438" y="3702050"/>
          <p14:tracePt t="52745" x="4157663" y="3702050"/>
          <p14:tracePt t="52761" x="4170363" y="3702050"/>
          <p14:tracePt t="52778" x="4187825" y="3702050"/>
          <p14:tracePt t="52795" x="4205288" y="3711575"/>
          <p14:tracePt t="52812" x="4235450" y="3724275"/>
          <p14:tracePt t="52828" x="4249738" y="3724275"/>
          <p14:tracePt t="52845" x="4267200" y="3732213"/>
          <p14:tracePt t="52848" x="4275138" y="3732213"/>
          <p14:tracePt t="52862" x="4302125" y="3736975"/>
          <p14:tracePt t="53299" x="4332288" y="3732213"/>
          <p14:tracePt t="53309" x="4362450" y="3732213"/>
          <p14:tracePt t="53317" x="4406900" y="3724275"/>
          <p14:tracePt t="53327" x="4441825" y="3724275"/>
          <p14:tracePt t="53330" x="4498975" y="3724275"/>
          <p14:tracePt t="53337" x="4529138" y="3724275"/>
          <p14:tracePt t="53345" x="4586288" y="3724275"/>
          <p14:tracePt t="53349" x="4616450" y="3724275"/>
          <p14:tracePt t="53363" x="4686300" y="3736975"/>
          <p14:tracePt t="53378" x="4733925" y="3746500"/>
          <p14:tracePt t="53395" x="4768850" y="3746500"/>
          <p14:tracePt t="53398" x="4786313" y="3746500"/>
          <p14:tracePt t="53410" x="4808538" y="3746500"/>
          <p14:tracePt t="53413" x="4813300" y="3746500"/>
          <p14:tracePt t="53427" x="4821238" y="3754438"/>
          <p14:tracePt t="53443" x="4835525" y="3759200"/>
          <p14:tracePt t="54407" x="4891088" y="3754438"/>
          <p14:tracePt t="54414" x="4965700" y="3732213"/>
          <p14:tracePt t="54426" x="5070475" y="3711575"/>
          <p14:tracePt t="54443" x="5438775" y="3649663"/>
          <p14:tracePt t="54460" x="5586413" y="3627438"/>
          <p14:tracePt t="54477" x="5848350" y="3627438"/>
          <p14:tracePt t="54494" x="6154738" y="3627438"/>
          <p14:tracePt t="54510" x="6343650" y="3627438"/>
          <p14:tracePt t="54526" x="6430963" y="3632200"/>
          <p14:tracePt t="54544" x="6543675" y="3662363"/>
          <p14:tracePt t="54545" x="6575425" y="3662363"/>
          <p14:tracePt t="54560" x="6645275" y="3662363"/>
          <p14:tracePt t="54577" x="6710363" y="3671888"/>
          <p14:tracePt t="54593" x="6740525" y="3671888"/>
          <p14:tracePt t="54610" x="6757988" y="3671888"/>
          <p14:tracePt t="54612" x="6757988" y="3676650"/>
          <p14:tracePt t="54627" x="6762750" y="3676650"/>
          <p14:tracePt t="56030" x="6815138" y="3671888"/>
          <p14:tracePt t="56037" x="6877050" y="3662363"/>
          <p14:tracePt t="56046" x="6924675" y="3654425"/>
          <p14:tracePt t="56065" x="7234238" y="3619500"/>
          <p14:tracePt t="56082" x="7353300" y="3609975"/>
          <p14:tracePt t="56097" x="7448550" y="3597275"/>
          <p14:tracePt t="56102" x="7500938" y="3597275"/>
          <p14:tracePt t="56114" x="7562850" y="3597275"/>
          <p14:tracePt t="56119" x="7662863" y="3597275"/>
          <p14:tracePt t="56128" x="7724775" y="3597275"/>
          <p14:tracePt t="56130" x="7767638" y="3597275"/>
          <p14:tracePt t="56145" x="7859713" y="3602038"/>
          <p14:tracePt t="56162" x="7939088" y="3609975"/>
          <p14:tracePt t="56178" x="8034338" y="3619500"/>
          <p14:tracePt t="56180" x="8078788" y="3627438"/>
          <p14:tracePt t="56195" x="8143875" y="3627438"/>
          <p14:tracePt t="56211" x="8213725" y="3644900"/>
          <p14:tracePt t="56228" x="8261350" y="3644900"/>
          <p14:tracePt t="56232" x="8283575" y="3644900"/>
          <p14:tracePt t="56246" x="8301038" y="3644900"/>
          <p14:tracePt t="56263" x="8313738" y="3644900"/>
          <p14:tracePt t="56278" x="8328025" y="3644900"/>
          <p14:tracePt t="56295" x="8332788" y="3644900"/>
          <p14:tracePt t="56298" x="8340725" y="3644900"/>
          <p14:tracePt t="56312" x="8345488" y="3644900"/>
          <p14:tracePt t="56328" x="8375650" y="3644900"/>
          <p14:tracePt t="56345" x="8385175" y="3644900"/>
          <p14:tracePt t="56348" x="8397875" y="3644900"/>
          <p14:tracePt t="56362" x="8420100" y="3644900"/>
          <p14:tracePt t="56378" x="8440738" y="3644900"/>
          <p14:tracePt t="56395" x="8450263" y="3644900"/>
          <p14:tracePt t="56412" x="8462963" y="3644900"/>
          <p14:tracePt t="56428" x="8472488" y="3644900"/>
          <p14:tracePt t="56445" x="8475663" y="3644900"/>
          <p14:tracePt t="56464" x="8497888" y="3644900"/>
          <p14:tracePt t="56486" x="8502650" y="3644900"/>
          <p14:tracePt t="56501" x="8510588" y="3644900"/>
          <p14:tracePt t="56512" x="8515350" y="3644900"/>
          <p14:tracePt t="56529" x="8524875" y="3644900"/>
          <p14:tracePt t="56641" x="8528050" y="3644900"/>
          <p14:tracePt t="56916" x="8528050" y="3654425"/>
          <p14:tracePt t="56967" x="8528050" y="3659188"/>
          <p14:tracePt t="57003" x="8528050" y="3667125"/>
          <p14:tracePt t="57115" x="8532813" y="3667125"/>
          <p14:tracePt t="57148" x="8532813" y="3671888"/>
          <p14:tracePt t="69985" x="8515350" y="3684588"/>
          <p14:tracePt t="69992" x="8493125" y="3702050"/>
          <p14:tracePt t="69999" x="8423275" y="3732213"/>
          <p14:tracePt t="70013" x="8305800" y="3794125"/>
          <p14:tracePt t="70029" x="8178800" y="3846513"/>
          <p14:tracePt t="70046" x="7981950" y="3929063"/>
          <p14:tracePt t="70049" x="7864475" y="3956050"/>
          <p14:tracePt t="70062" x="7667625" y="4021138"/>
          <p14:tracePt t="70078" x="7466013" y="4103688"/>
          <p14:tracePt t="70095" x="7269163" y="4160838"/>
          <p14:tracePt t="70111" x="7059613" y="4230688"/>
          <p14:tracePt t="70113" x="6967538" y="4265613"/>
          <p14:tracePt t="70128" x="6784975" y="4310063"/>
          <p14:tracePt t="70145" x="6588125" y="4379913"/>
          <p14:tracePt t="70161" x="6381750" y="4414838"/>
          <p14:tracePt t="70164" x="6316663" y="4457700"/>
          <p14:tracePt t="70179" x="6202363" y="4489450"/>
          <p14:tracePt t="70195" x="6119813" y="4506913"/>
          <p14:tracePt t="70211" x="6027738" y="4524375"/>
          <p14:tracePt t="70229" x="5957888" y="4524375"/>
          <p14:tracePt t="70231" x="5945188" y="4524375"/>
          <p14:tracePt t="70245" x="5915025" y="4524375"/>
          <p14:tracePt t="70261" x="5900738" y="4524375"/>
          <p14:tracePt t="70278" x="5888038" y="4524375"/>
          <p14:tracePt t="70280" x="5883275" y="4524375"/>
          <p14:tracePt t="70295" x="5875338" y="4524375"/>
          <p14:tracePt t="70311" x="5870575" y="4514850"/>
          <p14:tracePt t="70328" x="5848350" y="4510088"/>
          <p14:tracePt t="70345" x="5845175" y="4497388"/>
          <p14:tracePt t="70366" x="5830888" y="4484688"/>
          <p14:tracePt t="70381" x="5818188" y="4462463"/>
          <p14:tracePt t="70385" x="5813425" y="4462463"/>
          <p14:tracePt t="70391" x="5805488" y="4462463"/>
          <p14:tracePt t="70401" x="5783263" y="4457700"/>
          <p14:tracePt t="70413" x="5765800" y="4449763"/>
          <p14:tracePt t="70429" x="5743575" y="4440238"/>
          <p14:tracePt t="70446" x="5713413" y="4437063"/>
          <p14:tracePt t="70448" x="5695950" y="4437063"/>
          <p14:tracePt t="70463" x="5665788" y="4427538"/>
          <p14:tracePt t="70479" x="5626100" y="4419600"/>
          <p14:tracePt t="70496" x="5599113" y="4410075"/>
          <p14:tracePt t="70499" x="5573713" y="4387850"/>
          <p14:tracePt t="70513" x="5543550" y="4362450"/>
          <p14:tracePt t="70529" x="5511800" y="4340225"/>
          <p14:tracePt t="70546" x="5459413" y="4297363"/>
          <p14:tracePt t="70549" x="5446713" y="4279900"/>
          <p14:tracePt t="70562" x="5411788" y="4265613"/>
          <p14:tracePt t="70565" x="5386388" y="4240213"/>
          <p14:tracePt t="70580" x="5289550" y="4143375"/>
          <p14:tracePt t="70596" x="5192713" y="4038600"/>
          <p14:tracePt t="70613" x="5137150" y="3960813"/>
          <p14:tracePt t="70616" x="5114925" y="3956050"/>
          <p14:tracePt t="70629" x="5092700" y="3946525"/>
          <p14:tracePt t="70645" x="5092700" y="3938588"/>
          <p14:tracePt t="71002" x="5000625" y="3963988"/>
          <p14:tracePt t="71012" x="4835525" y="4003675"/>
          <p14:tracePt t="71016" x="4651375" y="4056063"/>
          <p14:tracePt t="71029" x="4506913" y="4083050"/>
          <p14:tracePt t="71033" x="4314825" y="4138613"/>
          <p14:tracePt t="71046" x="3786188" y="4270375"/>
          <p14:tracePt t="71057" x="3589338" y="4357688"/>
          <p14:tracePt t="71061" x="3270250" y="4432300"/>
          <p14:tracePt t="71066" x="3008313" y="4479925"/>
          <p14:tracePt t="71076" x="2794000" y="4554538"/>
          <p14:tracePt t="71083" x="2570163" y="4584700"/>
          <p14:tracePt t="71096" x="2238375" y="4624388"/>
          <p14:tracePt t="71112" x="2019300" y="4637088"/>
          <p14:tracePt t="71116" x="1927225" y="4633913"/>
          <p14:tracePt t="71130" x="1804988" y="4611688"/>
          <p14:tracePt t="71146" x="1704975" y="4581525"/>
          <p14:tracePt t="71163" x="1657350" y="4549775"/>
          <p14:tracePt t="71179" x="1635125" y="4527550"/>
          <p14:tracePt t="71182" x="1625600" y="4514850"/>
          <p14:tracePt t="71197" x="1625600" y="4475163"/>
          <p14:tracePt t="71212" x="1625600" y="4457700"/>
          <p14:tracePt t="71229" x="1630363" y="4445000"/>
          <p14:tracePt t="71247" x="1630363" y="4432300"/>
          <p14:tracePt t="71445" x="1643063" y="4422775"/>
          <p14:tracePt t="71454" x="1677988" y="4405313"/>
          <p14:tracePt t="71463" x="1682750" y="4402138"/>
          <p14:tracePt t="71465" x="1704975" y="4387850"/>
          <p14:tracePt t="71481" x="1727200" y="4375150"/>
          <p14:tracePt t="71496" x="1762125" y="4357688"/>
          <p14:tracePt t="71513" x="1774825" y="4352925"/>
          <p14:tracePt t="71530" x="1797050" y="4340225"/>
          <p14:tracePt t="71547" x="1814513" y="4327525"/>
          <p14:tracePt t="71563" x="1822450" y="4310063"/>
          <p14:tracePt t="71581" x="1822450" y="4305300"/>
          <p14:tracePt t="71648" x="1822450" y="4300538"/>
          <p14:tracePt t="71662" x="1844675" y="4283075"/>
          <p14:tracePt t="71673" x="1862138" y="4262438"/>
          <p14:tracePt t="71684" x="1892300" y="4225925"/>
          <p14:tracePt t="71698" x="1909763" y="4208463"/>
          <p14:tracePt t="71713" x="1924050" y="4195763"/>
          <p14:tracePt t="71732" x="1936750" y="4183063"/>
          <p14:tracePt t="71737" x="1944688" y="4170363"/>
          <p14:tracePt t="71749" x="1966913" y="4148138"/>
          <p14:tracePt t="71762" x="1971675" y="4138613"/>
          <p14:tracePt t="74132" x="2128838" y="4121150"/>
          <p14:tracePt t="74140" x="2208213" y="4108450"/>
          <p14:tracePt t="74149" x="2333625" y="4108450"/>
          <p14:tracePt t="74164" x="2649538" y="4083050"/>
          <p14:tracePt t="74180" x="2933700" y="4090988"/>
          <p14:tracePt t="74182" x="3133725" y="4103688"/>
          <p14:tracePt t="74197" x="3457575" y="4156075"/>
          <p14:tracePt t="74213" x="3694113" y="4191000"/>
          <p14:tracePt t="74230" x="3856038" y="4205288"/>
          <p14:tracePt t="74233" x="3973513" y="4225925"/>
          <p14:tracePt t="74247" x="4160838" y="4225925"/>
          <p14:tracePt t="74263" x="4267200" y="4225925"/>
          <p14:tracePt t="74279" x="4297363" y="4225925"/>
          <p14:tracePt t="74283" x="4389438" y="4235450"/>
          <p14:tracePt t="74297" x="4414838" y="4252913"/>
          <p14:tracePt t="74313" x="4471988" y="4279900"/>
          <p14:tracePt t="75707" x="4537075" y="4252913"/>
          <p14:tracePt t="75714" x="4668838" y="4225925"/>
          <p14:tracePt t="75730" x="4983163" y="4130675"/>
          <p14:tracePt t="75746" x="5311775" y="4090988"/>
          <p14:tracePt t="75767" x="5892800" y="4078288"/>
          <p14:tracePt t="75773" x="6072188" y="4086225"/>
          <p14:tracePt t="75787" x="6259513" y="4100513"/>
          <p14:tracePt t="75792" x="6491288" y="4148138"/>
          <p14:tracePt t="75797" x="6692900" y="4187825"/>
          <p14:tracePt t="75811" x="7002463" y="4252913"/>
          <p14:tracePt t="75816" x="7146925" y="4279900"/>
          <p14:tracePt t="75825" x="7313613" y="4305300"/>
          <p14:tracePt t="75832" x="7356475" y="4314825"/>
          <p14:tracePt t="75846" x="7535863" y="4327525"/>
          <p14:tracePt t="75862" x="7615238" y="4344988"/>
          <p14:tracePt t="75878" x="7672388" y="4349750"/>
          <p14:tracePt t="75881" x="7689850" y="4349750"/>
          <p14:tracePt t="75895" x="7693025" y="4349750"/>
          <p14:tracePt t="75917" x="7693025" y="4357688"/>
          <p14:tracePt t="75938" x="7685088" y="4357688"/>
          <p14:tracePt t="80285" x="7732713" y="4352925"/>
          <p14:tracePt t="80291" x="7834313" y="4352925"/>
          <p14:tracePt t="80298" x="7907338" y="4352925"/>
          <p14:tracePt t="80313" x="8051800" y="4352925"/>
          <p14:tracePt t="80330" x="8178800" y="4379913"/>
          <p14:tracePt t="80346" x="8296275" y="4387850"/>
          <p14:tracePt t="80349" x="8358188" y="4387850"/>
          <p14:tracePt t="80364" x="8467725" y="4419600"/>
          <p14:tracePt t="80380" x="8537575" y="4427538"/>
          <p14:tracePt t="80397" x="8612188" y="4467225"/>
          <p14:tracePt t="80400" x="8634413" y="4471988"/>
          <p14:tracePt t="80414" x="8672513" y="4497388"/>
          <p14:tracePt t="80430" x="8712200" y="4510088"/>
          <p14:tracePt t="80446" x="8742363" y="4537075"/>
          <p14:tracePt t="80463" x="8756650" y="4549775"/>
          <p14:tracePt t="80466" x="8759825" y="4549775"/>
          <p14:tracePt t="80480" x="8769350" y="4554538"/>
          <p14:tracePt t="80496" x="8774113" y="4559300"/>
          <p14:tracePt t="80524" x="8774113" y="4567238"/>
          <p14:tracePt t="80530" x="8782050" y="4567238"/>
          <p14:tracePt t="80553" x="8782050" y="4572000"/>
          <p14:tracePt t="80563" x="8786813" y="4572000"/>
          <p14:tracePt t="80567" x="8786813" y="4581525"/>
          <p14:tracePt t="80580" x="8786813" y="4598988"/>
          <p14:tracePt t="80604" x="8786813" y="4606925"/>
          <p14:tracePt t="80613" x="8786813" y="4611688"/>
          <p14:tracePt t="80630" x="8786813" y="4616450"/>
          <p14:tracePt t="80632" x="8786813" y="4624388"/>
          <p14:tracePt t="80647" x="8786813" y="4637088"/>
          <p14:tracePt t="80663" x="8786813" y="4641850"/>
          <p14:tracePt t="80680" x="8782050" y="4664075"/>
          <p14:tracePt t="80683" x="8777288" y="4668838"/>
          <p14:tracePt t="80697" x="8764588" y="4689475"/>
          <p14:tracePt t="80712" x="8742363" y="4716463"/>
          <p14:tracePt t="80728" x="8694738" y="4768850"/>
          <p14:tracePt t="80745" x="8642350" y="4821238"/>
          <p14:tracePt t="80748" x="8615363" y="4833938"/>
          <p14:tracePt t="80762" x="8555038" y="4878388"/>
          <p14:tracePt t="80778" x="8502650" y="4926013"/>
          <p14:tracePt t="80795" x="8420100" y="4953000"/>
          <p14:tracePt t="80798" x="8397875" y="4960938"/>
          <p14:tracePt t="80813" x="8313738" y="5000625"/>
          <p14:tracePt t="80828" x="8266113" y="5013325"/>
          <p14:tracePt t="80845" x="8226425" y="5022850"/>
          <p14:tracePt t="80862" x="8188325" y="5030788"/>
          <p14:tracePt t="80864" x="8166100" y="5040313"/>
          <p14:tracePt t="80879" x="8135938" y="5048250"/>
          <p14:tracePt t="80896" x="8108950" y="5048250"/>
          <p14:tracePt t="80912" x="8086725" y="5053013"/>
          <p14:tracePt t="80915" x="8066088" y="5053013"/>
          <p14:tracePt t="80929" x="8043863" y="5060950"/>
          <p14:tracePt t="80945" x="8026400" y="5060950"/>
          <p14:tracePt t="80962" x="7994650" y="5075238"/>
          <p14:tracePt t="80979" x="7969250" y="5075238"/>
          <p14:tracePt t="80996" x="7956550" y="5075238"/>
          <p14:tracePt t="81012" x="7942263" y="5075238"/>
          <p14:tracePt t="81029" x="7924800" y="5083175"/>
          <p14:tracePt t="81032" x="7916863" y="5083175"/>
          <p14:tracePt t="81046" x="7904163" y="5087938"/>
          <p14:tracePt t="81062" x="7899400" y="5087938"/>
          <p14:tracePt t="81280" x="7899400" y="5078413"/>
          <p14:tracePt t="81288" x="7899400" y="5065713"/>
          <p14:tracePt t="81298" x="7907338" y="5040313"/>
          <p14:tracePt t="81316" x="7924800" y="4987925"/>
          <p14:tracePt t="81333" x="7929563" y="4956175"/>
          <p14:tracePt t="81349" x="7947025" y="4921250"/>
          <p14:tracePt t="81353" x="7947025" y="4913313"/>
          <p14:tracePt t="81360" x="7947025" y="4908550"/>
          <p14:tracePt t="81372" x="7947025" y="4900613"/>
          <p14:tracePt t="81377" x="7947025" y="4895850"/>
          <p14:tracePt t="81397" x="7947025" y="4868863"/>
          <p14:tracePt t="81455" x="7947025" y="4860925"/>
          <p14:tracePt t="81527" x="7947025" y="4856163"/>
          <p14:tracePt t="81536" x="7947025" y="4851400"/>
          <p14:tracePt t="81550" x="7964488" y="4794250"/>
          <p14:tracePt t="81566" x="7964488" y="4781550"/>
          <p14:tracePt t="81571" x="7964488" y="4768850"/>
          <p14:tracePt t="81582" x="7964488" y="4751388"/>
          <p14:tracePt t="81586" x="7969250" y="4729163"/>
          <p14:tracePt t="81600" x="7977188" y="4699000"/>
          <p14:tracePt t="81606" x="7977188" y="4686300"/>
          <p14:tracePt t="81614" x="7977188" y="4672013"/>
          <p14:tracePt t="81630" x="7986713" y="4651375"/>
          <p14:tracePt t="81647" x="7986713" y="4646613"/>
          <p14:tracePt t="84934" x="7929563" y="4676775"/>
          <p14:tracePt t="84942" x="7807325" y="4746625"/>
          <p14:tracePt t="84951" x="7685088" y="4808538"/>
          <p14:tracePt t="84965" x="7527925" y="4913313"/>
          <p14:tracePt t="84971" x="7448550" y="4956175"/>
          <p14:tracePt t="84984" x="7156450" y="5078413"/>
          <p14:tracePt t="84999" x="6932613" y="5148263"/>
          <p14:tracePt t="85013" x="6697663" y="5210175"/>
          <p14:tracePt t="85030" x="6486525" y="5254625"/>
          <p14:tracePt t="85048" x="6276975" y="5289550"/>
          <p14:tracePt t="85064" x="6097588" y="5280025"/>
          <p14:tracePt t="85080" x="5957888" y="5249863"/>
          <p14:tracePt t="85096" x="5835650" y="5205413"/>
          <p14:tracePt t="85100" x="5775325" y="5197475"/>
          <p14:tracePt t="85114" x="5648325" y="5153025"/>
          <p14:tracePt t="85130" x="5551488" y="5095875"/>
          <p14:tracePt t="85147" x="5464175" y="5040313"/>
          <p14:tracePt t="85151" x="5434013" y="5000625"/>
          <p14:tracePt t="85164" x="5346700" y="4943475"/>
          <p14:tracePt t="85180" x="5280025" y="4895850"/>
          <p14:tracePt t="85197" x="5241925" y="4860925"/>
          <p14:tracePt t="85213" x="5202238" y="4838700"/>
          <p14:tracePt t="85216" x="5197475" y="4833938"/>
          <p14:tracePt t="85231" x="5184775" y="4821238"/>
          <p14:tracePt t="85247" x="5172075" y="4811713"/>
          <p14:tracePt t="85263" x="5149850" y="4811713"/>
          <p14:tracePt t="85267" x="5149850" y="4799013"/>
          <p14:tracePt t="85281" x="5140325" y="4794250"/>
          <p14:tracePt t="85297" x="5132388" y="4794250"/>
          <p14:tracePt t="85313" x="5132388" y="4786313"/>
          <p14:tracePt t="85317" x="5132388" y="4781550"/>
          <p14:tracePt t="85330" x="5127625" y="4776788"/>
          <p14:tracePt t="85333" x="5127625" y="4764088"/>
          <p14:tracePt t="85347" x="5127625" y="4751388"/>
          <p14:tracePt t="85364" x="5119688" y="4711700"/>
          <p14:tracePt t="85380" x="5119688" y="4699000"/>
          <p14:tracePt t="85383" x="5119688" y="4686300"/>
          <p14:tracePt t="85397" x="5119688" y="4659313"/>
          <p14:tracePt t="85413" x="5119688" y="4641850"/>
          <p14:tracePt t="85430" x="5119688" y="4629150"/>
          <p14:tracePt t="85447" x="5119688" y="4624388"/>
          <p14:tracePt t="85463" x="5119688" y="4616450"/>
          <p14:tracePt t="85886" x="5119688" y="4619625"/>
          <p14:tracePt t="85899" x="5110163" y="4624388"/>
          <p14:tracePt t="85910" x="5097463" y="4633913"/>
          <p14:tracePt t="89968" x="5084763" y="4646613"/>
          <p14:tracePt t="89978" x="5067300" y="4664075"/>
          <p14:tracePt t="89987" x="5045075" y="4676775"/>
          <p14:tracePt t="89991" x="4970463" y="4721225"/>
          <p14:tracePt t="89997" x="4908550" y="4738688"/>
          <p14:tracePt t="90013" x="4800600" y="4768850"/>
          <p14:tracePt t="90017" x="4751388" y="4781550"/>
          <p14:tracePt t="90030" x="4716463" y="4786313"/>
          <p14:tracePt t="90033" x="4668838" y="4799013"/>
          <p14:tracePt t="90047" x="4611688" y="4821238"/>
          <p14:tracePt t="90063" x="4533900" y="4829175"/>
          <p14:tracePt t="90080" x="4484688" y="4846638"/>
          <p14:tracePt t="90084" x="4449763" y="4856163"/>
          <p14:tracePt t="90098" x="4389438" y="4881563"/>
          <p14:tracePt t="90114" x="4327525" y="4918075"/>
          <p14:tracePt t="90130" x="4279900" y="4943475"/>
          <p14:tracePt t="90134" x="4262438" y="4948238"/>
          <p14:tracePt t="90147" x="4222750" y="4983163"/>
          <p14:tracePt t="90163" x="4183063" y="4995863"/>
          <p14:tracePt t="90180" x="4125913" y="5005388"/>
          <p14:tracePt t="90184" x="4113213" y="5013325"/>
          <p14:tracePt t="90197" x="4100513" y="5013325"/>
          <p14:tracePt t="90200" x="4073525" y="5018088"/>
          <p14:tracePt t="90214" x="4038600" y="5018088"/>
          <p14:tracePt t="90230" x="4017963" y="5018088"/>
          <p14:tracePt t="90247" x="3983038" y="5018088"/>
          <p14:tracePt t="90250" x="3973513" y="5018088"/>
          <p14:tracePt t="90264" x="3956050" y="5018088"/>
          <p14:tracePt t="90280" x="3943350" y="5026025"/>
          <p14:tracePt t="90297" x="3930650" y="5040313"/>
          <p14:tracePt t="90300" x="3916363" y="5040313"/>
          <p14:tracePt t="90314" x="3903663" y="5040313"/>
          <p14:tracePt t="90331" x="3890963" y="5057775"/>
          <p14:tracePt t="90348" x="3878263" y="5057775"/>
          <p14:tracePt t="90367" x="3868738" y="5070475"/>
          <p14:tracePt t="90383" x="3846513" y="5083175"/>
          <p14:tracePt t="90399" x="3833813" y="5092700"/>
          <p14:tracePt t="90416" x="3829050" y="5100638"/>
          <p14:tracePt t="90420" x="3821113" y="5100638"/>
          <p14:tracePt t="90432" x="3806825" y="5122863"/>
          <p14:tracePt t="90447" x="3803650" y="5135563"/>
          <p14:tracePt t="90466" x="3781425" y="5140325"/>
          <p14:tracePt t="90470" x="3776663" y="5148263"/>
          <p14:tracePt t="90483" x="3771900" y="5153025"/>
          <p14:tracePt t="90496" x="3771900" y="5162550"/>
          <p14:tracePt t="90540" x="3771900" y="5165725"/>
          <p14:tracePt t="90583" x="3771900" y="5180013"/>
          <p14:tracePt t="90626" x="3771900" y="5183188"/>
          <p14:tracePt t="91355" x="3786188" y="5183188"/>
          <p14:tracePt t="91362" x="3803650" y="5192713"/>
          <p14:tracePt t="91372" x="3816350" y="5192713"/>
          <p14:tracePt t="91384" x="3846513" y="5192713"/>
          <p14:tracePt t="91400" x="3863975" y="5200650"/>
          <p14:tracePt t="91416" x="3878263" y="5200650"/>
          <p14:tracePt t="91421" x="3881438" y="5200650"/>
          <p14:tracePt t="91434" x="3890963" y="5200650"/>
          <p14:tracePt t="91448" x="3903663" y="5200650"/>
          <p14:tracePt t="91478" x="3903663" y="5205413"/>
          <p14:tracePt t="92038" x="3903663" y="5214938"/>
          <p14:tracePt t="92060" x="3903663" y="5227638"/>
          <p14:tracePt t="92074" x="3903663" y="5232400"/>
          <p14:tracePt t="92088" x="3908425" y="5232400"/>
          <p14:tracePt t="92097" x="3908425" y="5237163"/>
          <p14:tracePt t="92114" x="3908425" y="5249863"/>
          <p14:tracePt t="92117" x="3908425" y="5257800"/>
          <p14:tracePt t="92130" x="3908425" y="5262563"/>
          <p14:tracePt t="92147" x="3916363" y="5262563"/>
          <p14:tracePt t="92175" x="3916363" y="5272088"/>
          <p14:tracePt t="96091" x="3986213" y="5297488"/>
          <p14:tracePt t="96101" x="4135438" y="5332413"/>
          <p14:tracePt t="96116" x="4292600" y="5411788"/>
          <p14:tracePt t="96133" x="4651375" y="5559425"/>
          <p14:tracePt t="96150" x="4856163" y="5643563"/>
          <p14:tracePt t="96166" x="5110163" y="5716588"/>
          <p14:tracePt t="96171" x="5162550" y="5756275"/>
          <p14:tracePt t="96181" x="5241925" y="5791200"/>
          <p14:tracePt t="96184" x="5307013" y="5826125"/>
          <p14:tracePt t="96198" x="5486400" y="5878513"/>
          <p14:tracePt t="96214" x="5581650" y="5900738"/>
          <p14:tracePt t="96231" x="5678488" y="5900738"/>
          <p14:tracePt t="96248" x="5708650" y="5905500"/>
          <p14:tracePt t="96250" x="5730875" y="5905500"/>
          <p14:tracePt t="96264" x="5753100" y="5905500"/>
          <p14:tracePt t="96281" x="5770563" y="5905500"/>
          <p14:tracePt t="96297" x="5810250" y="5895975"/>
          <p14:tracePt t="96301" x="5822950" y="5895975"/>
          <p14:tracePt t="96315" x="5835650" y="5892800"/>
          <p14:tracePt t="96333" x="5840413" y="5892800"/>
          <p14:tracePt t="96347" x="5857875" y="5883275"/>
          <p14:tracePt t="96365" x="5880100" y="5878513"/>
          <p14:tracePt t="96381" x="5905500" y="5878513"/>
          <p14:tracePt t="96397" x="5954713" y="5878513"/>
          <p14:tracePt t="96414" x="6010275" y="5883275"/>
          <p14:tracePt t="96417" x="6032500" y="5883275"/>
          <p14:tracePt t="96431" x="6072188" y="5895975"/>
          <p14:tracePt t="96447" x="6119813" y="5905500"/>
          <p14:tracePt t="96464" x="6142038" y="5905500"/>
          <p14:tracePt t="96467" x="6164263" y="5905500"/>
          <p14:tracePt t="96481" x="6181725" y="5905500"/>
          <p14:tracePt t="96498" x="6194425" y="5905500"/>
          <p14:tracePt t="96789" x="6264275" y="5905500"/>
          <p14:tracePt t="96796" x="6408738" y="5905500"/>
          <p14:tracePt t="96805" x="6538913" y="5905500"/>
          <p14:tracePt t="96817" x="6762750" y="5892800"/>
          <p14:tracePt t="96831" x="6959600" y="5913438"/>
          <p14:tracePt t="96847" x="7134225" y="5913438"/>
          <p14:tracePt t="96863" x="7265988" y="5913438"/>
          <p14:tracePt t="96867" x="7321550" y="5905500"/>
          <p14:tracePt t="96881" x="7391400" y="5895975"/>
          <p14:tracePt t="96897" x="7448550" y="5892800"/>
          <p14:tracePt t="96914" x="7493000" y="5883275"/>
          <p14:tracePt t="96931" x="7515225" y="5883275"/>
          <p14:tracePt t="96933" x="7518400" y="5883275"/>
          <p14:tracePt t="96947" x="7540625" y="5883275"/>
          <p14:tracePt t="97019" x="7545388" y="5883275"/>
          <p14:tracePt t="97065" x="7558088" y="5883275"/>
          <p14:tracePt t="97073" x="7593013" y="5873750"/>
          <p14:tracePt t="97082" x="7627938" y="5865813"/>
          <p14:tracePt t="97098" x="7662863" y="5856288"/>
          <p14:tracePt t="97101" x="7697788" y="5848350"/>
          <p14:tracePt t="97115" x="7724775" y="5848350"/>
          <p14:tracePt t="97131" x="7772400" y="5838825"/>
          <p14:tracePt t="97147" x="7802563" y="5838825"/>
          <p14:tracePt t="97165" x="7824788" y="5826125"/>
          <p14:tracePt t="97181" x="7829550" y="5826125"/>
          <p14:tracePt t="97276" x="7829550" y="5835650"/>
          <p14:tracePt t="97297" x="7829550" y="5838825"/>
          <p14:tracePt t="97307" x="7820025" y="5838825"/>
          <p14:tracePt t="97317" x="7799388" y="5838825"/>
          <p14:tracePt t="97322" x="7785100" y="5838825"/>
          <p14:tracePt t="97334" x="7727950" y="5838825"/>
          <p14:tracePt t="97338" x="7707313" y="5838825"/>
          <p14:tracePt t="97347" x="7650163" y="5853113"/>
          <p14:tracePt t="97364" x="7558088" y="5853113"/>
          <p14:tracePt t="97381" x="7440613" y="5861050"/>
          <p14:tracePt t="97383" x="7413625" y="5861050"/>
          <p14:tracePt t="97397" x="7361238" y="5861050"/>
          <p14:tracePt t="97413" x="7339013" y="5861050"/>
          <p14:tracePt t="97429" x="7321550" y="5861050"/>
          <p14:tracePt t="97446" x="7308850" y="5865813"/>
          <p14:tracePt t="97537" x="7348538" y="5856288"/>
          <p14:tracePt t="97546" x="7373938" y="5848350"/>
          <p14:tracePt t="97551" x="7396163" y="5838825"/>
          <p14:tracePt t="97561" x="7431088" y="5821363"/>
          <p14:tracePt t="97572" x="7527925" y="5803900"/>
          <p14:tracePt t="97583" x="7540625" y="5803900"/>
          <p14:tracePt t="97601" x="7605713" y="5803900"/>
          <p14:tracePt t="97605" x="7620000" y="5803900"/>
          <p14:tracePt t="97617" x="7640638" y="5803900"/>
          <p14:tracePt t="97633" x="7667625" y="5795963"/>
          <p14:tracePt t="108681" x="7824788" y="5726113"/>
          <p14:tracePt t="108690" x="8074025" y="5626100"/>
          <p14:tracePt t="108701" x="8310563" y="5564188"/>
          <p14:tracePt t="108705" x="8634413" y="5472113"/>
          <p14:tracePt t="108717" x="9367838" y="5307013"/>
          <p14:tracePt t="108734" x="10282238" y="5205413"/>
          <p14:tracePt t="108739" x="10871200" y="5205413"/>
          <p14:tracePt t="108752" x="11833225" y="5262563"/>
          <p14:tracePt t="117905" x="11868150" y="6389688"/>
          <p14:tracePt t="117918" x="11588750" y="6424613"/>
          <p14:tracePt t="117932" x="11352213" y="6446838"/>
          <p14:tracePt t="117948" x="11247438" y="6446838"/>
          <p14:tracePt t="117965" x="11169650" y="6446838"/>
          <p14:tracePt t="117968" x="11125200" y="6446838"/>
          <p14:tracePt t="117981" x="11099800" y="6446838"/>
          <p14:tracePt t="117984" x="11085513" y="6446838"/>
          <p14:tracePt t="117998" x="11072813" y="6446838"/>
          <p14:tracePt t="118015" x="11060113" y="6438900"/>
          <p14:tracePt t="118261" x="11050588" y="6416675"/>
          <p14:tracePt t="118270" x="11047413" y="6399213"/>
          <p14:tracePt t="118286" x="11033125" y="6372225"/>
          <p14:tracePt t="118301" x="11007725" y="6342063"/>
          <p14:tracePt t="118318" x="11002963" y="6319838"/>
          <p14:tracePt t="118334" x="11002963" y="6316663"/>
          <p14:tracePt t="118351" x="10993438" y="6307138"/>
          <p14:tracePt t="118391" x="10993438" y="6302375"/>
          <p14:tracePt t="118610" x="10993438" y="6294438"/>
          <p14:tracePt t="118719" x="10993438" y="6289675"/>
          <p14:tracePt t="118937" x="10990263" y="6289675"/>
          <p14:tracePt t="118944" x="10990263" y="6284913"/>
          <p14:tracePt t="118967" x="10985500" y="6284913"/>
          <p14:tracePt t="118977" x="10985500" y="6276975"/>
          <p14:tracePt t="119001" x="10985500" y="6272213"/>
          <p14:tracePt t="119026" x="10975975" y="6264275"/>
          <p14:tracePt t="119046" x="10975975" y="6259513"/>
          <p14:tracePt t="143862" x="10955338" y="6259513"/>
          <p14:tracePt t="143871" x="10933113" y="6249988"/>
          <p14:tracePt t="143885" x="10828338" y="6219825"/>
          <p14:tracePt t="143902" x="10683875" y="6145213"/>
          <p14:tracePt t="143907" x="10618788" y="6102350"/>
          <p14:tracePt t="143920" x="10456863" y="5962650"/>
          <p14:tracePt t="143936" x="10155238" y="5730875"/>
          <p14:tracePt t="143950" x="9866313" y="5516563"/>
          <p14:tracePt t="143967" x="9612313" y="5314950"/>
          <p14:tracePt t="143971" x="9502775" y="5205413"/>
          <p14:tracePt t="143984" x="9140825" y="4886325"/>
          <p14:tracePt t="144001" x="8921750" y="4654550"/>
          <p14:tracePt t="144017" x="8786813" y="4541838"/>
          <p14:tracePt t="144020" x="8580438" y="4410075"/>
          <p14:tracePt t="144033" x="8555038" y="4392613"/>
          <p14:tracePt t="144036" x="8485188" y="4340225"/>
          <p14:tracePt t="144049" x="8440738" y="4279900"/>
          <p14:tracePt t="144066" x="8397875" y="4217988"/>
          <p14:tracePt t="144082" x="8385175" y="4213225"/>
          <p14:tracePt t="144676" x="8340725" y="4138613"/>
          <p14:tracePt t="144686" x="8305800" y="4060825"/>
          <p14:tracePt t="144702" x="8178800" y="3816350"/>
          <p14:tracePt t="144707" x="8083550" y="3636963"/>
          <p14:tracePt t="144712" x="8021638" y="3527425"/>
          <p14:tracePt t="144723" x="7947025" y="3290888"/>
          <p14:tracePt t="144734" x="7802563" y="2841625"/>
          <p14:tracePt t="144750" x="7650163" y="2251075"/>
          <p14:tracePt t="144754" x="7575550" y="1901825"/>
          <p14:tracePt t="144767" x="7483475" y="1573213"/>
          <p14:tracePt t="144770" x="7435850" y="1316038"/>
          <p14:tracePt t="144784" x="7408863" y="882650"/>
          <p14:tracePt t="144800" x="7405688" y="603250"/>
          <p14:tracePt t="144817" x="7405688" y="471488"/>
          <p14:tracePt t="144820" x="7413625" y="423863"/>
          <p14:tracePt t="144835" x="7445375" y="341313"/>
          <p14:tracePt t="145148" x="7435850" y="279400"/>
          <p14:tracePt t="145158" x="7435850" y="100013"/>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2" y="2048933"/>
            <a:ext cx="11197168" cy="4741334"/>
          </a:xfrm>
        </p:spPr>
        <p:txBody>
          <a:bodyPr>
            <a:normAutofit/>
          </a:bodyPr>
          <a:lstStyle/>
          <a:p>
            <a:pPr marL="457200" lvl="1" indent="0">
              <a:lnSpc>
                <a:spcPct val="100000"/>
              </a:lnSpc>
              <a:spcBef>
                <a:spcPts val="600"/>
              </a:spcBef>
              <a:spcAft>
                <a:spcPts val="600"/>
              </a:spcAft>
              <a:buNone/>
            </a:pPr>
            <a:r>
              <a:rPr lang="en-US" sz="3200" b="1" dirty="0">
                <a:solidFill>
                  <a:srgbClr val="FFFF00"/>
                </a:solidFill>
              </a:rPr>
              <a:t>1.2. The Role of Technology in Financial Services</a:t>
            </a:r>
          </a:p>
          <a:p>
            <a:pPr lvl="1">
              <a:lnSpc>
                <a:spcPct val="100000"/>
              </a:lnSpc>
              <a:spcBef>
                <a:spcPts val="600"/>
              </a:spcBef>
              <a:spcAft>
                <a:spcPts val="600"/>
              </a:spcAft>
            </a:pPr>
            <a:r>
              <a:rPr lang="en-US" sz="2800" b="1" dirty="0"/>
              <a:t>Technology has automated many traditional banking processes, leading to increased efficiency and reduced costs.</a:t>
            </a:r>
          </a:p>
          <a:p>
            <a:pPr lvl="1">
              <a:lnSpc>
                <a:spcPct val="100000"/>
              </a:lnSpc>
              <a:spcBef>
                <a:spcPts val="600"/>
              </a:spcBef>
              <a:spcAft>
                <a:spcPts val="600"/>
              </a:spcAft>
            </a:pPr>
            <a:r>
              <a:rPr lang="en-US" sz="2800" b="1" dirty="0"/>
              <a:t>Big data analytics and artificial intelligence personalize financial services, risk assessment, and fraud detection.</a:t>
            </a:r>
          </a:p>
          <a:p>
            <a:pPr lvl="1">
              <a:lnSpc>
                <a:spcPct val="100000"/>
              </a:lnSpc>
              <a:spcBef>
                <a:spcPts val="600"/>
              </a:spcBef>
              <a:spcAft>
                <a:spcPts val="600"/>
              </a:spcAft>
            </a:pPr>
            <a:r>
              <a:rPr lang="en-US" sz="2800" b="1" dirty="0"/>
              <a:t>Fintech has enhanced customer experience through user-friendly interfaces, 24/7 access, and personalized financial advice.</a:t>
            </a:r>
          </a:p>
          <a:p>
            <a:pPr lvl="1">
              <a:lnSpc>
                <a:spcPct val="100000"/>
              </a:lnSpc>
              <a:spcBef>
                <a:spcPts val="600"/>
              </a:spcBef>
              <a:spcAft>
                <a:spcPts val="600"/>
              </a:spcAft>
            </a:pPr>
            <a:r>
              <a:rPr lang="en-US" sz="2800" b="1" dirty="0"/>
              <a:t>Fintech </a:t>
            </a:r>
            <a:r>
              <a:rPr lang="en-US" sz="2800" b="1" dirty="0" err="1"/>
              <a:t>promots</a:t>
            </a:r>
            <a:r>
              <a:rPr lang="en-US" sz="2800" b="1" dirty="0"/>
              <a:t> financial inclusion, reaching underserved populations with limited access to traditional banking.</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1- Introduction to Fintech in Payment and Lending</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64753402"/>
      </p:ext>
    </p:extLst>
  </p:cSld>
  <p:clrMapOvr>
    <a:masterClrMapping/>
  </p:clrMapOvr>
  <mc:AlternateContent xmlns:mc="http://schemas.openxmlformats.org/markup-compatibility/2006" xmlns:p14="http://schemas.microsoft.com/office/powerpoint/2010/main">
    <mc:Choice Requires="p14">
      <p:transition spd="slow" p14:dur="2000" advTm="167086"/>
    </mc:Choice>
    <mc:Fallback xmlns="">
      <p:transition spd="slow" advTm="167086"/>
    </mc:Fallback>
  </mc:AlternateContent>
  <p:extLst>
    <p:ext uri="{3A86A75C-4F4B-4683-9AE1-C65F6400EC91}">
      <p14:laserTraceLst xmlns:p14="http://schemas.microsoft.com/office/powerpoint/2010/main">
        <p14:tracePtLst>
          <p14:tracePt t="649" x="2522538" y="2574925"/>
          <p14:tracePt t="656" x="2509838" y="2565400"/>
          <p14:tracePt t="685" x="2400300" y="2530475"/>
          <p14:tracePt t="689" x="2378075" y="2522538"/>
          <p14:tracePt t="703" x="2330450" y="2487613"/>
          <p14:tracePt t="719" x="2268538" y="2473325"/>
          <p14:tracePt t="735" x="2233613" y="2465388"/>
          <p14:tracePt t="750" x="2176463" y="2455863"/>
          <p14:tracePt t="753" x="2151063" y="2455863"/>
          <p14:tracePt t="767" x="2103438" y="2460625"/>
          <p14:tracePt t="783" x="2085975" y="2465388"/>
          <p14:tracePt t="800" x="2063750" y="2473325"/>
          <p14:tracePt t="803" x="2049463" y="2478088"/>
          <p14:tracePt t="817" x="2036763" y="2500313"/>
          <p14:tracePt t="833" x="2024063" y="2505075"/>
          <p14:tracePt t="850" x="2019300" y="2505075"/>
          <p14:tracePt t="853" x="2019300" y="2513013"/>
          <p14:tracePt t="897" x="2019300" y="2517775"/>
          <p14:tracePt t="904" x="2011363" y="2525713"/>
          <p14:tracePt t="917" x="1997075" y="2530475"/>
          <p14:tracePt t="919" x="1993900" y="2540000"/>
          <p14:tracePt t="934" x="1979613" y="2547938"/>
          <p14:tracePt t="953" x="1966913" y="2560638"/>
          <p14:tracePt t="956" x="1962150" y="2570163"/>
          <p14:tracePt t="976" x="1949450" y="2582863"/>
          <p14:tracePt t="981" x="1936750" y="2587625"/>
          <p14:tracePt t="986" x="1927225" y="2595563"/>
          <p14:tracePt t="994" x="1924050" y="2600325"/>
          <p14:tracePt t="1006" x="1909763" y="2622550"/>
          <p14:tracePt t="1028" x="1909763" y="2627313"/>
          <p14:tracePt t="1260" x="1909763" y="2632075"/>
          <p14:tracePt t="2715" x="1919288" y="2632075"/>
          <p14:tracePt t="2722" x="1931988" y="2640013"/>
          <p14:tracePt t="2738" x="1944688" y="2640013"/>
          <p14:tracePt t="2752" x="1979613" y="2640013"/>
          <p14:tracePt t="2771" x="1993900" y="2640013"/>
          <p14:tracePt t="2775" x="2001838" y="2644775"/>
          <p14:tracePt t="2780" x="2006600" y="2644775"/>
          <p14:tracePt t="2787" x="2014538" y="2644775"/>
          <p14:tracePt t="2801" x="2019300" y="2644775"/>
          <p14:tracePt t="2815" x="2024063" y="2644775"/>
          <p14:tracePt t="2830" x="2036763" y="2644775"/>
          <p14:tracePt t="2844" x="2046288" y="2644775"/>
          <p14:tracePt t="2859" x="2049463" y="2644775"/>
          <p14:tracePt t="2868" x="2058988" y="2644775"/>
          <p14:tracePt t="2884" x="2066925" y="2644775"/>
          <p14:tracePt t="2902" x="2081213" y="2644775"/>
          <p14:tracePt t="2917" x="2089150" y="2644775"/>
          <p14:tracePt t="2934" x="2106613" y="2644775"/>
          <p14:tracePt t="2951" x="2116138" y="2652713"/>
          <p14:tracePt t="2953" x="2120900" y="2652713"/>
          <p14:tracePt t="2968" x="2124075" y="2657475"/>
          <p14:tracePt t="2984" x="2133600" y="2657475"/>
          <p14:tracePt t="3001" x="2138363" y="2657475"/>
          <p14:tracePt t="3018" x="2146300" y="2657475"/>
          <p14:tracePt t="3034" x="2146300" y="2667000"/>
          <p14:tracePt t="3051" x="2151063" y="2667000"/>
          <p14:tracePt t="3987" x="2173288" y="2667000"/>
          <p14:tracePt t="3996" x="2193925" y="2674938"/>
          <p14:tracePt t="4007" x="2243138" y="2679700"/>
          <p14:tracePt t="4020" x="2268538" y="2679700"/>
          <p14:tracePt t="4025" x="2281238" y="2679700"/>
          <p14:tracePt t="4035" x="2338388" y="2687638"/>
          <p14:tracePt t="4051" x="2395538" y="2697163"/>
          <p14:tracePt t="4068" x="2443163" y="2705100"/>
          <p14:tracePt t="4071" x="2465388" y="2705100"/>
          <p14:tracePt t="4084" x="2478088" y="2714625"/>
          <p14:tracePt t="4087" x="2495550" y="2714625"/>
          <p14:tracePt t="4101" x="2513013" y="2714625"/>
          <p14:tracePt t="4117" x="2540000" y="2714625"/>
          <p14:tracePt t="4134" x="2552700" y="2714625"/>
          <p14:tracePt t="4137" x="2565400" y="2714625"/>
          <p14:tracePt t="4151" x="2574925" y="2714625"/>
          <p14:tracePt t="4167" x="2600325" y="2719388"/>
          <p14:tracePt t="4184" x="2614613" y="2719388"/>
          <p14:tracePt t="4188" x="2627313" y="2727325"/>
          <p14:tracePt t="4202" x="2652713" y="2727325"/>
          <p14:tracePt t="4216" x="2701925" y="2727325"/>
          <p14:tracePt t="4233" x="2732088" y="2727325"/>
          <p14:tracePt t="4250" x="2779713" y="2749550"/>
          <p14:tracePt t="4252" x="2784475" y="2749550"/>
          <p14:tracePt t="4266" x="2824163" y="2749550"/>
          <p14:tracePt t="4282" x="2836863" y="2749550"/>
          <p14:tracePt t="4301" x="2846388" y="2749550"/>
          <p14:tracePt t="5185" x="2867025" y="2749550"/>
          <p14:tracePt t="5192" x="2884488" y="2749550"/>
          <p14:tracePt t="5203" x="2898775" y="2740025"/>
          <p14:tracePt t="5207" x="2933700" y="2732088"/>
          <p14:tracePt t="5220" x="2959100" y="2732088"/>
          <p14:tracePt t="5236" x="2998788" y="2732088"/>
          <p14:tracePt t="5253" x="3025775" y="2732088"/>
          <p14:tracePt t="5271" x="3068638" y="2722563"/>
          <p14:tracePt t="5278" x="3081338" y="2722563"/>
          <p14:tracePt t="5290" x="3095625" y="2722563"/>
          <p14:tracePt t="5295" x="3098800" y="2722563"/>
          <p14:tracePt t="5302" x="3108325" y="2722563"/>
          <p14:tracePt t="5317" x="3133725" y="2722563"/>
          <p14:tracePt t="5321" x="3138488" y="2722563"/>
          <p14:tracePt t="5335" x="3160713" y="2722563"/>
          <p14:tracePt t="5351" x="3173413" y="2722563"/>
          <p14:tracePt t="5368" x="3186113" y="2722563"/>
          <p14:tracePt t="5372" x="3200400" y="2722563"/>
          <p14:tracePt t="5384" x="3208338" y="2722563"/>
          <p14:tracePt t="5387" x="3213100" y="2722563"/>
          <p14:tracePt t="5401" x="3225800" y="2722563"/>
          <p14:tracePt t="5417" x="3230563" y="2722563"/>
          <p14:tracePt t="5434" x="3238500" y="2722563"/>
          <p14:tracePt t="5438" x="3243263" y="2722563"/>
          <p14:tracePt t="5451" x="3252788" y="2722563"/>
          <p14:tracePt t="7073" x="3300413" y="2722563"/>
          <p14:tracePt t="7080" x="3400425" y="2722563"/>
          <p14:tracePt t="7088" x="3624263" y="2709863"/>
          <p14:tracePt t="7103" x="3856038" y="2709863"/>
          <p14:tracePt t="7120" x="4143375" y="2684463"/>
          <p14:tracePt t="7138" x="4537075" y="2674938"/>
          <p14:tracePt t="7153" x="4778375" y="2662238"/>
          <p14:tracePt t="7170" x="4957763" y="2640013"/>
          <p14:tracePt t="7187" x="5097463" y="2605088"/>
          <p14:tracePt t="7191" x="5197475" y="2595563"/>
          <p14:tracePt t="7197" x="5259388" y="2582863"/>
          <p14:tracePt t="7212" x="5368925" y="2565400"/>
          <p14:tracePt t="7218" x="5429250" y="2557463"/>
          <p14:tracePt t="7234" x="5503863" y="2543175"/>
          <p14:tracePt t="7249" x="5561013" y="2535238"/>
          <p14:tracePt t="7252" x="5586413" y="2530475"/>
          <p14:tracePt t="7268" x="5621338" y="2530475"/>
          <p14:tracePt t="7283" x="5643563" y="2530475"/>
          <p14:tracePt t="7299" x="5656263" y="2530475"/>
          <p14:tracePt t="7317" x="5691188" y="2530475"/>
          <p14:tracePt t="7333" x="5705475" y="2530475"/>
          <p14:tracePt t="7350" x="5718175" y="2535238"/>
          <p14:tracePt t="7366" x="5740400" y="2535238"/>
          <p14:tracePt t="7368" x="5765800" y="2535238"/>
          <p14:tracePt t="7383" x="5795963" y="2535238"/>
          <p14:tracePt t="7399" x="5845175" y="2543175"/>
          <p14:tracePt t="7416" x="5880100" y="2543175"/>
          <p14:tracePt t="7433" x="5949950" y="2543175"/>
          <p14:tracePt t="7449" x="5997575" y="2543175"/>
          <p14:tracePt t="7466" x="6027738" y="2543175"/>
          <p14:tracePt t="7483" x="6062663" y="2543175"/>
          <p14:tracePt t="7485" x="6076950" y="2543175"/>
          <p14:tracePt t="7500" x="6097588" y="2535238"/>
          <p14:tracePt t="7520" x="6124575" y="2535238"/>
          <p14:tracePt t="7524" x="6149975" y="2535238"/>
          <p14:tracePt t="7530" x="6154738" y="2535238"/>
          <p14:tracePt t="7541" x="6159500" y="2535238"/>
          <p14:tracePt t="7551" x="6181725" y="2535238"/>
          <p14:tracePt t="7567" x="6194425" y="2535238"/>
          <p14:tracePt t="7585" x="6207125" y="2535238"/>
          <p14:tracePt t="7601" x="6211888" y="2535238"/>
          <p14:tracePt t="7617" x="6219825" y="2540000"/>
          <p14:tracePt t="7634" x="6234113" y="2543175"/>
          <p14:tracePt t="7638" x="6234113" y="2547938"/>
          <p14:tracePt t="7652" x="6242050" y="2557463"/>
          <p14:tracePt t="7668" x="6264275" y="2560638"/>
          <p14:tracePt t="7684" x="6281738" y="2570163"/>
          <p14:tracePt t="7704" x="6303963" y="2574925"/>
          <p14:tracePt t="7720" x="6329363" y="2574925"/>
          <p14:tracePt t="7736" x="6343650" y="2587625"/>
          <p14:tracePt t="7754" x="6361113" y="2587625"/>
          <p14:tracePt t="7758" x="6369050" y="2587625"/>
          <p14:tracePt t="7771" x="6386513" y="2587625"/>
          <p14:tracePt t="7787" x="6408738" y="2587625"/>
          <p14:tracePt t="7804" x="6416675" y="2587625"/>
          <p14:tracePt t="7808" x="6434138" y="2578100"/>
          <p14:tracePt t="7813" x="6456363" y="2578100"/>
          <p14:tracePt t="7820" x="6461125" y="2578100"/>
          <p14:tracePt t="7832" x="6473825" y="2578100"/>
          <p14:tracePt t="7837" x="6491288" y="2578100"/>
          <p14:tracePt t="7842" x="6496050" y="2574925"/>
          <p14:tracePt t="7850" x="6503988" y="2574925"/>
          <p14:tracePt t="7868" x="6521450" y="2565400"/>
          <p14:tracePt t="7871" x="6535738" y="2565400"/>
          <p14:tracePt t="7884" x="6543675" y="2565400"/>
          <p14:tracePt t="7901" x="6557963" y="2565400"/>
          <p14:tracePt t="7917" x="6561138" y="2565400"/>
          <p14:tracePt t="8024" x="6561138" y="2570163"/>
          <p14:tracePt t="8097" x="6561138" y="2574925"/>
          <p14:tracePt t="8119" x="6553200" y="2574925"/>
          <p14:tracePt t="8127" x="6538913" y="2587625"/>
          <p14:tracePt t="8136" x="6503988" y="2587625"/>
          <p14:tracePt t="8154" x="6426200" y="2595563"/>
          <p14:tracePt t="8169" x="6378575" y="2595563"/>
          <p14:tracePt t="8184" x="6291263" y="2605088"/>
          <p14:tracePt t="8203" x="6207125" y="2614613"/>
          <p14:tracePt t="8207" x="6184900" y="2614613"/>
          <p14:tracePt t="8213" x="6129338" y="2622550"/>
          <p14:tracePt t="8225" x="6107113" y="2632075"/>
          <p14:tracePt t="8230" x="6049963" y="2632075"/>
          <p14:tracePt t="8242" x="5972175" y="2632075"/>
          <p14:tracePt t="8254" x="5922963" y="2640013"/>
          <p14:tracePt t="8259" x="5865813" y="2640013"/>
          <p14:tracePt t="8270" x="5775325" y="2640013"/>
          <p14:tracePt t="8285" x="5718175" y="2649538"/>
          <p14:tracePt t="8301" x="5653088" y="2649538"/>
          <p14:tracePt t="8318" x="5595938" y="2644775"/>
          <p14:tracePt t="8321" x="5568950" y="2635250"/>
          <p14:tracePt t="8335" x="5491163" y="2627313"/>
          <p14:tracePt t="8352" x="5434013" y="2609850"/>
          <p14:tracePt t="8368" x="5376863" y="2592388"/>
          <p14:tracePt t="8371" x="5359400" y="2578100"/>
          <p14:tracePt t="8385" x="5302250" y="2560638"/>
          <p14:tracePt t="8401" x="5254625" y="2543175"/>
          <p14:tracePt t="8418" x="5197475" y="2530475"/>
          <p14:tracePt t="8435" x="5119688" y="2513013"/>
          <p14:tracePt t="8438" x="5057775" y="2513013"/>
          <p14:tracePt t="8452" x="4983163" y="2513013"/>
          <p14:tracePt t="8468" x="4926013" y="2517775"/>
          <p14:tracePt t="8485" x="4843463" y="2525713"/>
          <p14:tracePt t="8488" x="4821238" y="2530475"/>
          <p14:tracePt t="8502" x="4708525" y="2552700"/>
          <p14:tracePt t="8518" x="4581525" y="2574925"/>
          <p14:tracePt t="8535" x="4533900" y="2595563"/>
          <p14:tracePt t="8551" x="4476750" y="2614613"/>
          <p14:tracePt t="8554" x="4464050" y="2622550"/>
          <p14:tracePt t="8568" x="4406900" y="2635250"/>
          <p14:tracePt t="8585" x="4367213" y="2652713"/>
          <p14:tracePt t="8601" x="4310063" y="2670175"/>
          <p14:tracePt t="8605" x="4284663" y="2684463"/>
          <p14:tracePt t="8619" x="4227513" y="2692400"/>
          <p14:tracePt t="8635" x="4197350" y="2701925"/>
          <p14:tracePt t="8651" x="4170363" y="2701925"/>
          <p14:tracePt t="8655" x="4160838" y="2701925"/>
          <p14:tracePt t="8669" x="4152900" y="2701925"/>
          <p14:tracePt t="9180" x="4187825" y="2697163"/>
          <p14:tracePt t="9188" x="4244975" y="2697163"/>
          <p14:tracePt t="9203" x="4354513" y="2679700"/>
          <p14:tracePt t="9208" x="4384675" y="2679700"/>
          <p14:tracePt t="9220" x="4427538" y="2679700"/>
          <p14:tracePt t="9225" x="4464050" y="2679700"/>
          <p14:tracePt t="9230" x="4506913" y="2679700"/>
          <p14:tracePt t="9237" x="4519613" y="2679700"/>
          <p14:tracePt t="9252" x="4559300" y="2679700"/>
          <p14:tracePt t="9267" x="4586288" y="2679700"/>
          <p14:tracePt t="9283" x="4598988" y="2679700"/>
          <p14:tracePt t="9301" x="4611688" y="2679700"/>
          <p14:tracePt t="10131" x="4651375" y="2679700"/>
          <p14:tracePt t="10139" x="4751388" y="2679700"/>
          <p14:tracePt t="10153" x="4943475" y="2687638"/>
          <p14:tracePt t="10169" x="5207000" y="2701925"/>
          <p14:tracePt t="10186" x="5368925" y="2727325"/>
          <p14:tracePt t="10190" x="5516563" y="2736850"/>
          <p14:tracePt t="10205" x="5748338" y="2749550"/>
          <p14:tracePt t="10220" x="5910263" y="2749550"/>
          <p14:tracePt t="10225" x="6010275" y="2749550"/>
          <p14:tracePt t="10236" x="6142038" y="2749550"/>
          <p14:tracePt t="10241" x="6184900" y="2749550"/>
          <p14:tracePt t="10254" x="6334125" y="2744788"/>
          <p14:tracePt t="10271" x="6451600" y="2744788"/>
          <p14:tracePt t="10287" x="6548438" y="2732088"/>
          <p14:tracePt t="10292" x="6583363" y="2722563"/>
          <p14:tracePt t="10297" x="6605588" y="2722563"/>
          <p14:tracePt t="10312" x="6623050" y="2722563"/>
          <p14:tracePt t="10324" x="6630988" y="2722563"/>
          <p14:tracePt t="10335" x="6635750" y="2719388"/>
          <p14:tracePt t="10856" x="6735763" y="2679700"/>
          <p14:tracePt t="10863" x="6897688" y="2670175"/>
          <p14:tracePt t="10870" x="6932613" y="2662238"/>
          <p14:tracePt t="10885" x="7138988" y="2640013"/>
          <p14:tracePt t="10901" x="7413625" y="2617788"/>
          <p14:tracePt t="10917" x="7567613" y="2644775"/>
          <p14:tracePt t="10921" x="7667625" y="2644775"/>
          <p14:tracePt t="10935" x="7834313" y="2662238"/>
          <p14:tracePt t="10951" x="7939088" y="2674938"/>
          <p14:tracePt t="10967" x="7999413" y="2684463"/>
          <p14:tracePt t="10984" x="8031163" y="2684463"/>
          <p14:tracePt t="10986" x="8051800" y="2692400"/>
          <p14:tracePt t="11008" x="8056563" y="2692400"/>
          <p14:tracePt t="11045" x="8056563" y="2697163"/>
          <p14:tracePt t="11068" x="8056563" y="2701925"/>
          <p14:tracePt t="14693" x="8039100" y="2722563"/>
          <p14:tracePt t="14701" x="8016875" y="2740025"/>
          <p14:tracePt t="14713" x="7981950" y="2757488"/>
          <p14:tracePt t="14718" x="7956550" y="2784475"/>
          <p14:tracePt t="14722" x="7951788" y="2789238"/>
          <p14:tracePt t="14728" x="7934325" y="2806700"/>
          <p14:tracePt t="14741" x="7921625" y="2819400"/>
          <p14:tracePt t="14745" x="7904163" y="2827338"/>
          <p14:tracePt t="14758" x="7877175" y="2841625"/>
          <p14:tracePt t="14770" x="7869238" y="2854325"/>
          <p14:tracePt t="14786" x="7829550" y="2862263"/>
          <p14:tracePt t="14802" x="7799388" y="2876550"/>
          <p14:tracePt t="14818" x="7750175" y="2884488"/>
          <p14:tracePt t="14822" x="7727950" y="2884488"/>
          <p14:tracePt t="14836" x="7680325" y="2901950"/>
          <p14:tracePt t="14852" x="7632700" y="2906713"/>
          <p14:tracePt t="14868" x="7575550" y="2932113"/>
          <p14:tracePt t="14885" x="7518400" y="2951163"/>
          <p14:tracePt t="14888" x="7493000" y="2959100"/>
          <p14:tracePt t="14902" x="7435850" y="2971800"/>
          <p14:tracePt t="14918" x="7373938" y="2989263"/>
          <p14:tracePt t="14935" x="7318375" y="2998788"/>
          <p14:tracePt t="14939" x="7291388" y="3016250"/>
          <p14:tracePt t="14952" x="7243763" y="3024188"/>
          <p14:tracePt t="14969" x="7186613" y="3038475"/>
          <p14:tracePt t="14985" x="7156450" y="3055938"/>
          <p14:tracePt t="14989" x="7134225" y="3055938"/>
          <p14:tracePt t="15002" x="7107238" y="3063875"/>
          <p14:tracePt t="15004" x="7086600" y="3063875"/>
          <p14:tracePt t="15018" x="7046913" y="3068638"/>
          <p14:tracePt t="15035" x="6999288" y="3076575"/>
          <p14:tracePt t="15052" x="6972300" y="3076575"/>
          <p14:tracePt t="15055" x="6946900" y="3094038"/>
          <p14:tracePt t="15069" x="6929438" y="3103563"/>
          <p14:tracePt t="15085" x="6907213" y="3103563"/>
          <p14:tracePt t="15102" x="6880225" y="3103563"/>
          <p14:tracePt t="15105" x="6877050" y="3108325"/>
          <p14:tracePt t="15119" x="6862763" y="3108325"/>
          <p14:tracePt t="15622" x="6842125" y="3116263"/>
          <p14:tracePt t="15630" x="6775450" y="3116263"/>
          <p14:tracePt t="15639" x="6727825" y="3125788"/>
          <p14:tracePt t="15653" x="6521450" y="3146425"/>
          <p14:tracePt t="15658" x="6430963" y="3160713"/>
          <p14:tracePt t="15670" x="6369050" y="3168650"/>
          <p14:tracePt t="15674" x="6294438" y="3168650"/>
          <p14:tracePt t="15680" x="6207125" y="3178175"/>
          <p14:tracePt t="15695" x="6045200" y="3190875"/>
          <p14:tracePt t="15705" x="5954713" y="3225800"/>
          <p14:tracePt t="15718" x="5818188" y="3233738"/>
          <p14:tracePt t="15722" x="5783263" y="3233738"/>
          <p14:tracePt t="15733" x="5730875" y="3233738"/>
          <p14:tracePt t="15736" x="5656263" y="3233738"/>
          <p14:tracePt t="15751" x="5599113" y="3243263"/>
          <p14:tracePt t="15767" x="5521325" y="3243263"/>
          <p14:tracePt t="15784" x="5473700" y="3243263"/>
          <p14:tracePt t="15801" x="5394325" y="3243263"/>
          <p14:tracePt t="15817" x="5349875" y="3243263"/>
          <p14:tracePt t="15833" x="5311775" y="3243263"/>
          <p14:tracePt t="15850" x="5280025" y="3243263"/>
          <p14:tracePt t="15853" x="5262563" y="3243263"/>
          <p14:tracePt t="15868" x="5249863" y="3243263"/>
          <p14:tracePt t="15884" x="5227638" y="3243263"/>
          <p14:tracePt t="15900" x="5202238" y="3238500"/>
          <p14:tracePt t="15903" x="5192713" y="3238500"/>
          <p14:tracePt t="15917" x="5157788" y="3238500"/>
          <p14:tracePt t="15933" x="5140325" y="3233738"/>
          <p14:tracePt t="15950" x="5110163" y="3225800"/>
          <p14:tracePt t="15967" x="5070475" y="3213100"/>
          <p14:tracePt t="15969" x="5048250" y="3203575"/>
          <p14:tracePt t="15984" x="4992688" y="3195638"/>
          <p14:tracePt t="16000" x="4913313" y="3186113"/>
          <p14:tracePt t="16017" x="4878388" y="3186113"/>
          <p14:tracePt t="16020" x="4843463" y="3186113"/>
          <p14:tracePt t="16035" x="4808538" y="3186113"/>
          <p14:tracePt t="16050" x="4751388" y="3186113"/>
          <p14:tracePt t="16067" x="4721225" y="3186113"/>
          <p14:tracePt t="16070" x="4691063" y="3186113"/>
          <p14:tracePt t="16085" x="4641850" y="3186113"/>
          <p14:tracePt t="16101" x="4606925" y="3178175"/>
          <p14:tracePt t="16117" x="4581525" y="3173413"/>
          <p14:tracePt t="16134" x="4568825" y="3173413"/>
          <p14:tracePt t="16136" x="4559300" y="3173413"/>
          <p14:tracePt t="16151" x="4541838" y="3173413"/>
          <p14:tracePt t="16233" x="4533900" y="3173413"/>
          <p14:tracePt t="16342" x="4529138" y="3173413"/>
          <p14:tracePt t="16350" x="4524375" y="3173413"/>
          <p14:tracePt t="16359" x="4516438" y="3173413"/>
          <p14:tracePt t="16372" x="4502150" y="3173413"/>
          <p14:tracePt t="16387" x="4484688" y="3181350"/>
          <p14:tracePt t="16392" x="4476750" y="3181350"/>
          <p14:tracePt t="16403" x="4471988" y="3186113"/>
          <p14:tracePt t="16406" x="4464050" y="3190875"/>
          <p14:tracePt t="16419" x="4437063" y="3198813"/>
          <p14:tracePt t="16435" x="4406900" y="3221038"/>
          <p14:tracePt t="16452" x="4375150" y="3243263"/>
          <p14:tracePt t="16469" x="4327525" y="3260725"/>
          <p14:tracePt t="16471" x="4302125" y="3270250"/>
          <p14:tracePt t="16486" x="4244975" y="3295650"/>
          <p14:tracePt t="16501" x="4197350" y="3305175"/>
          <p14:tracePt t="16518" x="4148138" y="3308350"/>
          <p14:tracePt t="16522" x="4135438" y="3308350"/>
          <p14:tracePt t="16536" x="4122738" y="3317875"/>
          <p14:tracePt t="16552" x="4095750" y="3322638"/>
          <p14:tracePt t="16568" x="4083050" y="3322638"/>
          <p14:tracePt t="16572" x="4078288" y="3322638"/>
          <p14:tracePt t="16585" x="4070350" y="3322638"/>
          <p14:tracePt t="16588" x="4065588" y="3322638"/>
          <p14:tracePt t="16602" x="4052888" y="3322638"/>
          <p14:tracePt t="16619" x="4035425" y="3322638"/>
          <p14:tracePt t="16635" x="4021138" y="3313113"/>
          <p14:tracePt t="16638" x="4013200" y="3308350"/>
          <p14:tracePt t="16652" x="4000500" y="3287713"/>
          <p14:tracePt t="16668" x="3986213" y="3282950"/>
          <p14:tracePt t="16685" x="3968750" y="3270250"/>
          <p14:tracePt t="16688" x="3956050" y="3255963"/>
          <p14:tracePt t="16703" x="3933825" y="3248025"/>
          <p14:tracePt t="16719" x="3921125" y="3233738"/>
          <p14:tracePt t="16735" x="3903663" y="3221038"/>
          <p14:tracePt t="16752" x="3890963" y="3216275"/>
          <p14:tracePt t="16769" x="3881438" y="3216275"/>
          <p14:tracePt t="16785" x="3881438" y="3208338"/>
          <p14:tracePt t="16802" x="3878263" y="3208338"/>
          <p14:tracePt t="17242" x="3856038" y="3208338"/>
          <p14:tracePt t="17250" x="3841750" y="3208338"/>
          <p14:tracePt t="17260" x="3829050" y="3208338"/>
          <p14:tracePt t="17265" x="3803650" y="3208338"/>
          <p14:tracePt t="17275" x="3789363" y="3208338"/>
          <p14:tracePt t="17287" x="3771900" y="3208338"/>
          <p14:tracePt t="17304" x="3751263" y="3208338"/>
          <p14:tracePt t="17309" x="3736975" y="3208338"/>
          <p14:tracePt t="17322" x="3724275" y="3208338"/>
          <p14:tracePt t="17337" x="3711575" y="3208338"/>
          <p14:tracePt t="17354" x="3706813" y="3213100"/>
          <p14:tracePt t="17359" x="3702050" y="3216275"/>
          <p14:tracePt t="17365" x="3694113" y="3221038"/>
          <p14:tracePt t="17380" x="3694113" y="3230563"/>
          <p14:tracePt t="17389" x="3689350" y="3230563"/>
          <p14:tracePt t="17911" x="3698875" y="3230563"/>
          <p14:tracePt t="17919" x="3702050" y="3230563"/>
          <p14:tracePt t="17924" x="3716338" y="3225800"/>
          <p14:tracePt t="17935" x="3724275" y="3225800"/>
          <p14:tracePt t="17939" x="3729038" y="3225800"/>
          <p14:tracePt t="17950" x="3751263" y="3225800"/>
          <p14:tracePt t="17953" x="3754438" y="3221038"/>
          <p14:tracePt t="17960" x="3763963" y="3221038"/>
          <p14:tracePt t="17968" x="3768725" y="3221038"/>
          <p14:tracePt t="17985" x="3789363" y="3213100"/>
          <p14:tracePt t="17988" x="3794125" y="3213100"/>
          <p14:tracePt t="18002" x="3803650" y="3213100"/>
          <p14:tracePt t="18018" x="3806825" y="3213100"/>
          <p14:tracePt t="18245" x="3821113" y="3213100"/>
          <p14:tracePt t="18255" x="3833813" y="3213100"/>
          <p14:tracePt t="18259" x="3846513" y="3213100"/>
          <p14:tracePt t="18271" x="3856038" y="3213100"/>
          <p14:tracePt t="18276" x="3878263" y="3213100"/>
          <p14:tracePt t="18288" x="3903663" y="3216275"/>
          <p14:tracePt t="18305" x="3916363" y="3216275"/>
          <p14:tracePt t="18321" x="3943350" y="3216275"/>
          <p14:tracePt t="18325" x="3956050" y="3216275"/>
          <p14:tracePt t="18331" x="3973513" y="3216275"/>
          <p14:tracePt t="18343" x="3986213" y="3216275"/>
          <p14:tracePt t="18348" x="4008438" y="3216275"/>
          <p14:tracePt t="18354" x="4030663" y="3216275"/>
          <p14:tracePt t="18368" x="4070350" y="3216275"/>
          <p14:tracePt t="18385" x="4117975" y="3216275"/>
          <p14:tracePt t="18389" x="4130675" y="3216275"/>
          <p14:tracePt t="18402" x="4165600" y="3216275"/>
          <p14:tracePt t="18419" x="4192588" y="3216275"/>
          <p14:tracePt t="18435" x="4214813" y="3216275"/>
          <p14:tracePt t="18439" x="4235450" y="3216275"/>
          <p14:tracePt t="18452" x="4249738" y="3216275"/>
          <p14:tracePt t="18454" x="4262438" y="3216275"/>
          <p14:tracePt t="18469" x="4302125" y="3213100"/>
          <p14:tracePt t="18485" x="4319588" y="3213100"/>
          <p14:tracePt t="18502" x="4375150" y="3208338"/>
          <p14:tracePt t="18505" x="4389438" y="3208338"/>
          <p14:tracePt t="18519" x="4427538" y="3198813"/>
          <p14:tracePt t="18536" x="4464050" y="3198813"/>
          <p14:tracePt t="18554" x="4502150" y="3198813"/>
          <p14:tracePt t="18557" x="4524375" y="3198813"/>
          <p14:tracePt t="18569" x="4564063" y="3190875"/>
          <p14:tracePt t="18585" x="4598988" y="3190875"/>
          <p14:tracePt t="18602" x="4624388" y="3190875"/>
          <p14:tracePt t="18605" x="4633913" y="3190875"/>
          <p14:tracePt t="18619" x="4651375" y="3190875"/>
          <p14:tracePt t="18621" x="4676775" y="3190875"/>
          <p14:tracePt t="18635" x="4703763" y="3190875"/>
          <p14:tracePt t="18652" x="4743450" y="3190875"/>
          <p14:tracePt t="18668" x="4768850" y="3190875"/>
          <p14:tracePt t="18686" x="4813300" y="3190875"/>
          <p14:tracePt t="18702" x="4830763" y="3190875"/>
          <p14:tracePt t="18718" x="4852988" y="3190875"/>
          <p14:tracePt t="18722" x="4865688" y="3190875"/>
          <p14:tracePt t="18736" x="4891088" y="3190875"/>
          <p14:tracePt t="18753" x="4922838" y="3190875"/>
          <p14:tracePt t="18769" x="4948238" y="3190875"/>
          <p14:tracePt t="18773" x="4960938" y="3190875"/>
          <p14:tracePt t="18785" x="4975225" y="3190875"/>
          <p14:tracePt t="18788" x="4983163" y="3190875"/>
          <p14:tracePt t="18801" x="5000625" y="3190875"/>
          <p14:tracePt t="18817" x="5027613" y="3190875"/>
          <p14:tracePt t="18834" x="5048250" y="3190875"/>
          <p14:tracePt t="18851" x="5062538" y="3190875"/>
          <p14:tracePt t="18853" x="5080000" y="3181350"/>
          <p14:tracePt t="18867" x="5102225" y="3178175"/>
          <p14:tracePt t="18884" x="5110163" y="3178175"/>
          <p14:tracePt t="18900" x="5122863" y="3178175"/>
          <p14:tracePt t="18903" x="5127625" y="3178175"/>
          <p14:tracePt t="18918" x="5149850" y="3168650"/>
          <p14:tracePt t="18934" x="5154613" y="3168650"/>
          <p14:tracePt t="18950" x="5167313" y="3168650"/>
          <p14:tracePt t="18968" x="5180013" y="3163888"/>
          <p14:tracePt t="18984" x="5192713" y="3163888"/>
          <p14:tracePt t="19000" x="5197475" y="3163888"/>
          <p14:tracePt t="19017" x="5219700" y="3163888"/>
          <p14:tracePt t="19020" x="5224463" y="3163888"/>
          <p14:tracePt t="19034" x="5237163" y="3163888"/>
          <p14:tracePt t="19050" x="5241925" y="3155950"/>
          <p14:tracePt t="19067" x="5254625" y="3155950"/>
          <p14:tracePt t="19069" x="5262563" y="3155950"/>
          <p14:tracePt t="19084" x="5276850" y="3155950"/>
          <p14:tracePt t="19114" x="5280025" y="3155950"/>
          <p14:tracePt t="27615" x="5311775" y="3155950"/>
          <p14:tracePt t="27623" x="5364163" y="3155950"/>
          <p14:tracePt t="27638" x="5481638" y="3155950"/>
          <p14:tracePt t="27654" x="5591175" y="3173413"/>
          <p14:tracePt t="27659" x="5626100" y="3181350"/>
          <p14:tracePt t="27671" x="5661025" y="3190875"/>
          <p14:tracePt t="27676" x="5691188" y="3190875"/>
          <p14:tracePt t="27686" x="5757863" y="3190875"/>
          <p14:tracePt t="27702" x="5827713" y="3190875"/>
          <p14:tracePt t="27719" x="5870575" y="3190875"/>
          <p14:tracePt t="27736" x="5918200" y="3190875"/>
          <p14:tracePt t="27738" x="5922963" y="3190875"/>
          <p14:tracePt t="27752" x="5945188" y="3190875"/>
          <p14:tracePt t="27769" x="5967413" y="3190875"/>
          <p14:tracePt t="27786" x="5980113" y="3190875"/>
          <p14:tracePt t="29621" x="6019800" y="3195638"/>
          <p14:tracePt t="29630" x="6080125" y="3208338"/>
          <p14:tracePt t="29639" x="6124575" y="3216275"/>
          <p14:tracePt t="29644" x="6184900" y="3225800"/>
          <p14:tracePt t="29654" x="6251575" y="3248025"/>
          <p14:tracePt t="29659" x="6351588" y="3260725"/>
          <p14:tracePt t="29672" x="6518275" y="3270250"/>
          <p14:tracePt t="29688" x="6640513" y="3290888"/>
          <p14:tracePt t="29694" x="6697663" y="3290888"/>
          <p14:tracePt t="29699" x="6732588" y="3290888"/>
          <p14:tracePt t="29712" x="6767513" y="3278188"/>
          <p14:tracePt t="29716" x="6810375" y="3278188"/>
          <p14:tracePt t="29723" x="6859588" y="3270250"/>
          <p14:tracePt t="29735" x="6894513" y="3270250"/>
          <p14:tracePt t="29752" x="6932613" y="3260725"/>
          <p14:tracePt t="29771" x="6946900" y="3260725"/>
          <p14:tracePt t="30979" x="6972300" y="3273425"/>
          <p14:tracePt t="30987" x="6977063" y="3278188"/>
          <p14:tracePt t="31004" x="6999288" y="3278188"/>
          <p14:tracePt t="31022" x="7034213" y="3287713"/>
          <p14:tracePt t="31029" x="7037388" y="3287713"/>
          <p14:tracePt t="31039" x="7046913" y="3287713"/>
          <p14:tracePt t="31054" x="7054850" y="3287713"/>
          <p14:tracePt t="31072" x="7077075" y="3287713"/>
          <p14:tracePt t="31089" x="7089775" y="3278188"/>
          <p14:tracePt t="31104" x="7094538" y="3265488"/>
          <p14:tracePt t="31121" x="7107238" y="3251200"/>
          <p14:tracePt t="31126" x="7116763" y="3248025"/>
          <p14:tracePt t="31131" x="7121525" y="3238500"/>
          <p14:tracePt t="31146" x="7143750" y="3216275"/>
          <p14:tracePt t="31157" x="7146925" y="3213100"/>
          <p14:tracePt t="31160" x="7156450" y="3208338"/>
          <p14:tracePt t="31169" x="7161213" y="3198813"/>
          <p14:tracePt t="31173" x="7169150" y="3195638"/>
          <p14:tracePt t="31188" x="7173913" y="3186113"/>
          <p14:tracePt t="31203" x="7186613" y="3181350"/>
          <p14:tracePt t="31219" x="7191375" y="3181350"/>
          <p14:tracePt t="31236" x="7213600" y="3168650"/>
          <p14:tracePt t="31239" x="7216775" y="3168650"/>
          <p14:tracePt t="31254" x="7226300" y="3168650"/>
          <p14:tracePt t="31269" x="7243763" y="3168650"/>
          <p14:tracePt t="31286" x="7251700" y="3168650"/>
          <p14:tracePt t="31303" x="7278688" y="3160713"/>
          <p14:tracePt t="31319" x="7283450" y="3160713"/>
          <p14:tracePt t="31336" x="7296150" y="3160713"/>
          <p14:tracePt t="31352" x="7313613" y="3160713"/>
          <p14:tracePt t="31370" x="7318375" y="3160713"/>
          <p14:tracePt t="31386" x="7321550" y="3160713"/>
          <p14:tracePt t="31403" x="7335838" y="3163888"/>
          <p14:tracePt t="31406" x="7343775" y="3163888"/>
          <p14:tracePt t="31420" x="7343775" y="3168650"/>
          <p14:tracePt t="31436" x="7348538" y="3168650"/>
          <p14:tracePt t="31452" x="7356475" y="3178175"/>
          <p14:tracePt t="31471" x="7361238" y="3181350"/>
          <p14:tracePt t="31486" x="7366000" y="3190875"/>
          <p14:tracePt t="31502" x="7373938" y="3190875"/>
          <p14:tracePt t="31522" x="7378700" y="3195638"/>
          <p14:tracePt t="31536" x="7388225" y="3195638"/>
          <p14:tracePt t="40909" x="7391400" y="3198813"/>
          <p14:tracePt t="40917" x="7405688" y="3208338"/>
          <p14:tracePt t="40928" x="7413625" y="3208338"/>
          <p14:tracePt t="40932" x="7418388" y="3213100"/>
          <p14:tracePt t="40941" x="7431088" y="3213100"/>
          <p14:tracePt t="40955" x="7453313" y="3221038"/>
          <p14:tracePt t="40960" x="7466013" y="3221038"/>
          <p14:tracePt t="40971" x="7470775" y="3225800"/>
          <p14:tracePt t="40975" x="7483475" y="3225800"/>
          <p14:tracePt t="40987" x="7505700" y="3225800"/>
          <p14:tracePt t="41003" x="7540625" y="3233738"/>
          <p14:tracePt t="41020" x="7567613" y="3248025"/>
          <p14:tracePt t="41024" x="7593013" y="3248025"/>
          <p14:tracePt t="41036" x="7597775" y="3260725"/>
          <p14:tracePt t="41039" x="7615238" y="3260725"/>
          <p14:tracePt t="41052" x="7640638" y="3270250"/>
          <p14:tracePt t="41068" x="7667625" y="3270250"/>
          <p14:tracePt t="41085" x="7680325" y="3278188"/>
          <p14:tracePt t="41102" x="7693025" y="3278188"/>
          <p14:tracePt t="41118" x="7707313" y="3278188"/>
          <p14:tracePt t="41141" x="7710488" y="3278188"/>
          <p14:tracePt t="41222" x="7727950" y="3282950"/>
          <p14:tracePt t="41309" x="7742238" y="3282950"/>
          <p14:tracePt t="41317" x="7747000" y="3282950"/>
          <p14:tracePt t="41326" x="7754938" y="3282950"/>
          <p14:tracePt t="41338" x="7764463" y="3282950"/>
          <p14:tracePt t="41355" x="7802563" y="3282950"/>
          <p14:tracePt t="41360" x="7816850" y="3282950"/>
          <p14:tracePt t="41366" x="7829550" y="3282950"/>
          <p14:tracePt t="41378" x="7842250" y="3282950"/>
          <p14:tracePt t="41383" x="7877175" y="3282950"/>
          <p14:tracePt t="41403" x="7929563" y="3282950"/>
          <p14:tracePt t="41421" x="7981950" y="3282950"/>
          <p14:tracePt t="41426" x="8008938" y="3282950"/>
          <p14:tracePt t="41432" x="8039100" y="3282950"/>
          <p14:tracePt t="41442" x="8051800" y="3282950"/>
          <p14:tracePt t="41454" x="8108950" y="3282950"/>
          <p14:tracePt t="41470" x="8148638" y="3282950"/>
          <p14:tracePt t="41488" x="8208963" y="3290888"/>
          <p14:tracePt t="41504" x="8240713" y="3290888"/>
          <p14:tracePt t="41519" x="8266113" y="3290888"/>
          <p14:tracePt t="41537" x="8278813" y="3290888"/>
          <p14:tracePt t="41540" x="8283575" y="3290888"/>
          <p14:tracePt t="41554" x="8293100" y="3290888"/>
          <p14:tracePt t="41569" x="8301038" y="3290888"/>
          <p14:tracePt t="41585" x="8313738" y="3290888"/>
          <p14:tracePt t="41602" x="8328025" y="3290888"/>
          <p14:tracePt t="41619" x="8340725" y="3290888"/>
          <p14:tracePt t="41635" x="8362950" y="3290888"/>
          <p14:tracePt t="41652" x="8380413" y="3282950"/>
          <p14:tracePt t="41656" x="8388350" y="3282950"/>
          <p14:tracePt t="41669" x="8405813" y="3282950"/>
          <p14:tracePt t="41685" x="8428038" y="3282950"/>
          <p14:tracePt t="41702" x="8445500" y="3282950"/>
          <p14:tracePt t="41718" x="8467725" y="3282950"/>
          <p14:tracePt t="41721" x="8480425" y="3282950"/>
          <p14:tracePt t="41736" x="8502650" y="3290888"/>
          <p14:tracePt t="41752" x="8528050" y="3290888"/>
          <p14:tracePt t="41769" x="8542338" y="3300413"/>
          <p14:tracePt t="41772" x="8545513" y="3300413"/>
          <p14:tracePt t="41786" x="8555038" y="3305175"/>
          <p14:tracePt t="41802" x="8562975" y="3305175"/>
          <p14:tracePt t="41819" x="8580438" y="3317875"/>
          <p14:tracePt t="41836" x="8594725" y="3330575"/>
          <p14:tracePt t="41838" x="8597900" y="3340100"/>
          <p14:tracePt t="41852" x="8597900" y="3348038"/>
          <p14:tracePt t="41868" x="8602663" y="3357563"/>
          <p14:tracePt t="41885" x="8612188" y="3370263"/>
          <p14:tracePt t="41888" x="8615363" y="3375025"/>
          <p14:tracePt t="41902" x="8615363" y="3382963"/>
          <p14:tracePt t="41918" x="8624888" y="3400425"/>
          <p14:tracePt t="41935" x="8629650" y="3405188"/>
          <p14:tracePt t="41953" x="8629650" y="3413125"/>
          <p14:tracePt t="41968" x="8642350" y="3413125"/>
          <p14:tracePt t="41985" x="8642350" y="3417888"/>
          <p14:tracePt t="42071" x="8642350" y="3427413"/>
          <p14:tracePt t="42326" x="8642350" y="3430588"/>
          <p14:tracePt t="42333" x="8642350" y="3435350"/>
          <p14:tracePt t="42339" x="8634413" y="3452813"/>
          <p14:tracePt t="42352" x="8629650" y="3462338"/>
          <p14:tracePt t="42368" x="8612188" y="3492500"/>
          <p14:tracePt t="42385" x="8602663" y="3505200"/>
          <p14:tracePt t="42388" x="8594725" y="3509963"/>
          <p14:tracePt t="42402" x="8580438" y="3517900"/>
          <p14:tracePt t="42405" x="8577263" y="3522663"/>
          <p14:tracePt t="42419" x="8545513" y="3544888"/>
          <p14:tracePt t="42435" x="8507413" y="3570288"/>
          <p14:tracePt t="42441" x="8489950" y="3584575"/>
          <p14:tracePt t="42452" x="8467725" y="3592513"/>
          <p14:tracePt t="42455" x="8450263" y="3602038"/>
          <p14:tracePt t="42469" x="8393113" y="3609975"/>
          <p14:tracePt t="42485" x="8335963" y="3624263"/>
          <p14:tracePt t="42501" x="8258175" y="3644900"/>
          <p14:tracePt t="42519" x="8174038" y="3659188"/>
          <p14:tracePt t="42535" x="8126413" y="3676650"/>
          <p14:tracePt t="42552" x="8069263" y="3694113"/>
          <p14:tracePt t="42568" x="8039100" y="3706813"/>
          <p14:tracePt t="42570" x="8016875" y="3706813"/>
          <p14:tracePt t="42585" x="7994650" y="3729038"/>
          <p14:tracePt t="42602" x="7964488" y="3749675"/>
          <p14:tracePt t="42618" x="7947025" y="3763963"/>
          <p14:tracePt t="42621" x="7929563" y="3771900"/>
          <p14:tracePt t="42636" x="7907338" y="3794125"/>
          <p14:tracePt t="42652" x="7889875" y="3806825"/>
          <p14:tracePt t="42668" x="7859713" y="3811588"/>
          <p14:tracePt t="42686" x="7824788" y="3819525"/>
          <p14:tracePt t="42702" x="7794625" y="3829050"/>
          <p14:tracePt t="42719" x="7767638" y="3829050"/>
          <p14:tracePt t="42735" x="7732713" y="3829050"/>
          <p14:tracePt t="42738" x="7707313" y="3836988"/>
          <p14:tracePt t="42753" x="7680325" y="3836988"/>
          <p14:tracePt t="42768" x="7623175" y="3836988"/>
          <p14:tracePt t="42785" x="7567613" y="3824288"/>
          <p14:tracePt t="42788" x="7518400" y="3816350"/>
          <p14:tracePt t="42802" x="7435850" y="3794125"/>
          <p14:tracePt t="42818" x="7378700" y="3771900"/>
          <p14:tracePt t="42835" x="7331075" y="3746500"/>
          <p14:tracePt t="42852" x="7283450" y="3729038"/>
          <p14:tracePt t="42854" x="7273925" y="3729038"/>
          <p14:tracePt t="42869" x="7256463" y="3724275"/>
          <p14:tracePt t="42885" x="7234238" y="3714750"/>
          <p14:tracePt t="42902" x="7221538" y="3714750"/>
          <p14:tracePt t="42905" x="7208838" y="3711575"/>
          <p14:tracePt t="42919" x="7191375" y="3711575"/>
          <p14:tracePt t="42935" x="7181850" y="3711575"/>
          <p14:tracePt t="42956" x="7178675" y="3711575"/>
          <p14:tracePt t="42970" x="7173913" y="3711575"/>
          <p14:tracePt t="42986" x="7164388" y="3697288"/>
          <p14:tracePt t="43002" x="7151688" y="3697288"/>
          <p14:tracePt t="43019" x="7138988" y="3697288"/>
          <p14:tracePt t="43036" x="7124700" y="3689350"/>
          <p14:tracePt t="43052" x="7121525" y="3689350"/>
          <p14:tracePt t="43068" x="7116763" y="3689350"/>
          <p14:tracePt t="43071" x="7116763" y="3684588"/>
          <p14:tracePt t="43538" x="7104063" y="3684588"/>
          <p14:tracePt t="43546" x="7077075" y="3684588"/>
          <p14:tracePt t="43555" x="7054850" y="3684588"/>
          <p14:tracePt t="43571" x="6977063" y="3684588"/>
          <p14:tracePt t="43575" x="6942138" y="3684588"/>
          <p14:tracePt t="43587" x="6897688" y="3676650"/>
          <p14:tracePt t="43603" x="6815138" y="3667125"/>
          <p14:tracePt t="43619" x="6735763" y="3649663"/>
          <p14:tracePt t="43636" x="6688138" y="3641725"/>
          <p14:tracePt t="43639" x="6675438" y="3641725"/>
          <p14:tracePt t="43653" x="6645275" y="3632200"/>
          <p14:tracePt t="43670" x="6627813" y="3632200"/>
          <p14:tracePt t="43686" x="6613525" y="3632200"/>
          <p14:tracePt t="43690" x="6605588" y="3632200"/>
          <p14:tracePt t="43908" x="6630988" y="3632200"/>
          <p14:tracePt t="43915" x="6662738" y="3632200"/>
          <p14:tracePt t="43922" x="6697663" y="3632200"/>
          <p14:tracePt t="43937" x="6788150" y="3624263"/>
          <p14:tracePt t="43953" x="6877050" y="3624263"/>
          <p14:tracePt t="43970" x="6967538" y="3624263"/>
          <p14:tracePt t="43973" x="7024688" y="3624263"/>
          <p14:tracePt t="43987" x="7116763" y="3624263"/>
          <p14:tracePt t="44004" x="7208838" y="3624263"/>
          <p14:tracePt t="44020" x="7296150" y="3624263"/>
          <p14:tracePt t="44023" x="7343775" y="3624263"/>
          <p14:tracePt t="44036" x="7388225" y="3624263"/>
          <p14:tracePt t="44039" x="7418388" y="3624263"/>
          <p14:tracePt t="44054" x="7488238" y="3624263"/>
          <p14:tracePt t="44070" x="7523163" y="3624263"/>
          <p14:tracePt t="44086" x="7562850" y="3624263"/>
          <p14:tracePt t="44090" x="7575550" y="3624263"/>
          <p14:tracePt t="44104" x="7588250" y="3624263"/>
          <p14:tracePt t="44120" x="7593013" y="3624263"/>
          <p14:tracePt t="44162" x="7602538" y="3624263"/>
          <p14:tracePt t="44265" x="7615238" y="3624263"/>
          <p14:tracePt t="44861" x="7645400" y="3624263"/>
          <p14:tracePt t="44868" x="7715250" y="3624263"/>
          <p14:tracePt t="44877" x="7747000" y="3624263"/>
          <p14:tracePt t="44889" x="7820025" y="3624263"/>
          <p14:tracePt t="44905" x="7877175" y="3624263"/>
          <p14:tracePt t="44922" x="7916863" y="3624263"/>
          <p14:tracePt t="44927" x="7929563" y="3627438"/>
          <p14:tracePt t="44934" x="7964488" y="3636963"/>
          <p14:tracePt t="44940" x="7977188" y="3636963"/>
          <p14:tracePt t="44955" x="7991475" y="3636963"/>
          <p14:tracePt t="44963" x="7999413" y="3641725"/>
          <p14:tracePt t="44975" x="8004175" y="3641725"/>
          <p14:tracePt t="44986" x="8016875" y="3641725"/>
          <p14:tracePt t="45004" x="8016875" y="3649663"/>
          <p14:tracePt t="49437" x="7934325" y="3667125"/>
          <p14:tracePt t="49445" x="7869238" y="3697288"/>
          <p14:tracePt t="49455" x="7750175" y="3724275"/>
          <p14:tracePt t="49459" x="7685088" y="3767138"/>
          <p14:tracePt t="49473" x="7418388" y="3836988"/>
          <p14:tracePt t="49486" x="7151688" y="3911600"/>
          <p14:tracePt t="49504" x="6872288" y="3973513"/>
          <p14:tracePt t="49520" x="6553200" y="4038600"/>
          <p14:tracePt t="49523" x="6434138" y="4048125"/>
          <p14:tracePt t="49538" x="6149975" y="4086225"/>
          <p14:tracePt t="49554" x="5822950" y="4121150"/>
          <p14:tracePt t="49570" x="5591175" y="4148138"/>
          <p14:tracePt t="49573" x="5429250" y="4160838"/>
          <p14:tracePt t="49588" x="5119688" y="4195763"/>
          <p14:tracePt t="49603" x="4943475" y="4217988"/>
          <p14:tracePt t="49619" x="4746625" y="4262438"/>
          <p14:tracePt t="49636" x="4554538" y="4297363"/>
          <p14:tracePt t="49638" x="4529138" y="4305300"/>
          <p14:tracePt t="49653" x="4437063" y="4322763"/>
          <p14:tracePt t="49669" x="4406900" y="4344988"/>
          <p14:tracePt t="49685" x="4375150" y="4352925"/>
          <p14:tracePt t="49702" x="4371975" y="4352925"/>
          <p14:tracePt t="49996" x="4257675" y="4375150"/>
          <p14:tracePt t="50005" x="4197350" y="4392613"/>
          <p14:tracePt t="50023" x="3863975" y="4445000"/>
          <p14:tracePt t="50027" x="3689350" y="4484688"/>
          <p14:tracePt t="50040" x="3452813" y="4532313"/>
          <p14:tracePt t="50054" x="3151188" y="4572000"/>
          <p14:tracePt t="50070" x="2954338" y="4606925"/>
          <p14:tracePt t="50087" x="2767013" y="4616450"/>
          <p14:tracePt t="50090" x="2706688" y="4616450"/>
          <p14:tracePt t="50104" x="2627313" y="4616450"/>
          <p14:tracePt t="50120" x="2562225" y="4616450"/>
          <p14:tracePt t="50137" x="2505075" y="4616450"/>
          <p14:tracePt t="50140" x="2492375" y="4616450"/>
          <p14:tracePt t="50154" x="2460625" y="4611688"/>
          <p14:tracePt t="50170" x="2430463" y="4584700"/>
          <p14:tracePt t="50187" x="2422525" y="4572000"/>
          <p14:tracePt t="50203" x="2400300" y="4549775"/>
          <p14:tracePt t="50207" x="2390775" y="4545013"/>
          <p14:tracePt t="50221" x="2378075" y="4514850"/>
          <p14:tracePt t="50237" x="2365375" y="4497388"/>
          <p14:tracePt t="50253" x="2351088" y="4497388"/>
          <p14:tracePt t="50256" x="2347913" y="4484688"/>
          <p14:tracePt t="50271" x="2325688" y="4475163"/>
          <p14:tracePt t="50287" x="2312988" y="4471988"/>
          <p14:tracePt t="50303" x="2295525" y="4462463"/>
          <p14:tracePt t="50307" x="2281238" y="4457700"/>
          <p14:tracePt t="50320" x="2263775" y="4457700"/>
          <p14:tracePt t="50322" x="2260600" y="4449763"/>
          <p14:tracePt t="50336" x="2246313" y="4437063"/>
          <p14:tracePt t="50352" x="2225675" y="4422775"/>
          <p14:tracePt t="50369" x="2198688" y="4402138"/>
          <p14:tracePt t="50371" x="2190750" y="4387850"/>
          <p14:tracePt t="50386" x="2168525" y="4375150"/>
          <p14:tracePt t="50402" x="2146300" y="4352925"/>
          <p14:tracePt t="50419" x="2128838" y="4332288"/>
          <p14:tracePt t="50423" x="2120900" y="4327525"/>
          <p14:tracePt t="50435" x="2116138" y="4318000"/>
          <p14:tracePt t="50438" x="2111375" y="4314825"/>
          <p14:tracePt t="50452" x="2111375" y="4300538"/>
          <p14:tracePt t="50469" x="2103438" y="4297363"/>
          <p14:tracePt t="50485" x="2098675" y="4287838"/>
          <p14:tracePt t="50502" x="2089150" y="4283075"/>
          <p14:tracePt t="50519" x="2085975" y="4270375"/>
          <p14:tracePt t="50536" x="2085975" y="4262438"/>
          <p14:tracePt t="50538" x="2076450" y="4262438"/>
          <p14:tracePt t="50561" x="2076450" y="4257675"/>
          <p14:tracePt t="50576" x="2063750" y="4248150"/>
          <p14:tracePt t="52495" x="2049463" y="4248150"/>
          <p14:tracePt t="52504" x="2036763" y="4243388"/>
          <p14:tracePt t="52510" x="2011363" y="4235450"/>
          <p14:tracePt t="52520" x="1989138" y="4217988"/>
          <p14:tracePt t="52525" x="1962150" y="4208463"/>
          <p14:tracePt t="52531" x="1949450" y="4200525"/>
          <p14:tracePt t="52542" x="1924050" y="4195763"/>
          <p14:tracePt t="52545" x="1892300" y="4187825"/>
          <p14:tracePt t="52553" x="1874838" y="4170363"/>
          <p14:tracePt t="52570" x="1844675" y="4156075"/>
          <p14:tracePt t="52574" x="1822450" y="4148138"/>
          <p14:tracePt t="52588" x="1801813" y="4138613"/>
          <p14:tracePt t="52604" x="1787525" y="4135438"/>
          <p14:tracePt t="52620" x="1774825" y="4135438"/>
          <p14:tracePt t="52647" x="1762125" y="4135438"/>
          <p14:tracePt t="52661" x="1757363" y="4135438"/>
          <p14:tracePt t="52676" x="1747838" y="4135438"/>
          <p14:tracePt t="52697" x="1744663" y="4135438"/>
          <p14:tracePt t="52712" x="1744663" y="4143375"/>
          <p14:tracePt t="52720" x="1735138" y="4143375"/>
          <p14:tracePt t="52756" x="1730375" y="4143375"/>
          <p14:tracePt t="52785" x="1730375" y="4148138"/>
          <p14:tracePt t="52813" x="1730375" y="4152900"/>
          <p14:tracePt t="52829" x="1727200" y="4152900"/>
          <p14:tracePt t="52843" x="1727200" y="4160838"/>
          <p14:tracePt t="53062" x="1739900" y="4156075"/>
          <p14:tracePt t="53070" x="1765300" y="4148138"/>
          <p14:tracePt t="53082" x="1809750" y="4148138"/>
          <p14:tracePt t="53086" x="1822450" y="4148138"/>
          <p14:tracePt t="53090" x="1857375" y="4148138"/>
          <p14:tracePt t="53098" x="1879600" y="4148138"/>
          <p14:tracePt t="53103" x="1892300" y="4148138"/>
          <p14:tracePt t="53121" x="1941513" y="4152900"/>
          <p14:tracePt t="53137" x="1979613" y="4152900"/>
          <p14:tracePt t="53140" x="2001838" y="4152900"/>
          <p14:tracePt t="53154" x="2032000" y="4160838"/>
          <p14:tracePt t="53171" x="2049463" y="4165600"/>
          <p14:tracePt t="53187" x="2063750" y="4165600"/>
          <p14:tracePt t="53204" x="2066925" y="4173538"/>
          <p14:tracePt t="53235" x="2066925" y="4187825"/>
          <p14:tracePt t="53256" x="2085975" y="4191000"/>
          <p14:tracePt t="53360" x="2089150" y="4191000"/>
          <p14:tracePt t="56207" x="2128838" y="4200525"/>
          <p14:tracePt t="56215" x="2203450" y="4200525"/>
          <p14:tracePt t="56224" x="2263775" y="4200525"/>
          <p14:tracePt t="56237" x="2413000" y="4213225"/>
          <p14:tracePt t="56254" x="2530475" y="4222750"/>
          <p14:tracePt t="56257" x="2565400" y="4222750"/>
          <p14:tracePt t="56271" x="2692400" y="4217988"/>
          <p14:tracePt t="56287" x="2789238" y="4195763"/>
          <p14:tracePt t="56303" x="2871788" y="4178300"/>
          <p14:tracePt t="56321" x="2998788" y="4152900"/>
          <p14:tracePt t="56337" x="3055938" y="4135438"/>
          <p14:tracePt t="56353" x="3113088" y="4125913"/>
          <p14:tracePt t="56370" x="3168650" y="4125913"/>
          <p14:tracePt t="56373" x="3182938" y="4125913"/>
          <p14:tracePt t="56388" x="3221038" y="4138613"/>
          <p14:tracePt t="56403" x="3235325" y="4152900"/>
          <p14:tracePt t="56420" x="3255963" y="4156075"/>
          <p14:tracePt t="56437" x="3255963" y="4165600"/>
          <p14:tracePt t="57151" x="3322638" y="4165600"/>
          <p14:tracePt t="57159" x="3427413" y="4173538"/>
          <p14:tracePt t="57175" x="3659188" y="4187825"/>
          <p14:tracePt t="57190" x="3995738" y="4200525"/>
          <p14:tracePt t="57207" x="4187825" y="4200525"/>
          <p14:tracePt t="57212" x="4287838" y="4200525"/>
          <p14:tracePt t="57223" x="4375150" y="4200525"/>
          <p14:tracePt t="57226" x="4449763" y="4200525"/>
          <p14:tracePt t="57230" x="4581525" y="4200525"/>
          <p14:tracePt t="57238" x="4629150" y="4191000"/>
          <p14:tracePt t="57254" x="4765675" y="4170363"/>
          <p14:tracePt t="57270" x="4843463" y="4152900"/>
          <p14:tracePt t="57274" x="4870450" y="4148138"/>
          <p14:tracePt t="57285" x="4873625" y="4148138"/>
          <p14:tracePt t="57287" x="4895850" y="4138613"/>
          <p14:tracePt t="57303" x="4905375" y="4130675"/>
          <p14:tracePt t="57791" x="4943475" y="4135438"/>
          <p14:tracePt t="57800" x="4992688" y="4156075"/>
          <p14:tracePt t="57809" x="5040313" y="4165600"/>
          <p14:tracePt t="57822" x="5127625" y="4165600"/>
          <p14:tracePt t="57837" x="5197475" y="4165600"/>
          <p14:tracePt t="57840" x="5219700" y="4165600"/>
          <p14:tracePt t="57854" x="5267325" y="4165600"/>
          <p14:tracePt t="57870" x="5284788" y="4165600"/>
          <p14:tracePt t="57887" x="5307013" y="4165600"/>
          <p14:tracePt t="57903" x="5319713" y="4165600"/>
          <p14:tracePt t="57906" x="5324475" y="4165600"/>
          <p14:tracePt t="57920" x="5332413" y="4165600"/>
          <p14:tracePt t="57937" x="5341938" y="4165600"/>
          <p14:tracePt t="57954" x="5349875" y="4165600"/>
          <p14:tracePt t="57971" x="5354638" y="4165600"/>
          <p14:tracePt t="57986" x="5364163" y="4165600"/>
          <p14:tracePt t="58003" x="5381625" y="4173538"/>
          <p14:tracePt t="58007" x="5389563" y="4173538"/>
          <p14:tracePt t="58020" x="5394325" y="4178300"/>
          <p14:tracePt t="58037" x="5399088" y="4183063"/>
          <p14:tracePt t="58053" x="5411788" y="4183063"/>
          <p14:tracePt t="58076" x="5421313" y="4183063"/>
          <p14:tracePt t="58784" x="5446713" y="4183063"/>
          <p14:tracePt t="58791" x="5538788" y="4195763"/>
          <p14:tracePt t="58804" x="5586413" y="4205288"/>
          <p14:tracePt t="58807" x="5661025" y="4213225"/>
          <p14:tracePt t="58819" x="5775325" y="4257675"/>
          <p14:tracePt t="58835" x="5870575" y="4265613"/>
          <p14:tracePt t="58852" x="5935663" y="4283075"/>
          <p14:tracePt t="58869" x="6002338" y="4292600"/>
          <p14:tracePt t="58870" x="6027738" y="4292600"/>
          <p14:tracePt t="58886" x="6045200" y="4292600"/>
          <p14:tracePt t="58902" x="6067425" y="4292600"/>
          <p14:tracePt t="58936" x="6072188" y="4292600"/>
          <p14:tracePt t="64924" x="6124575" y="4279900"/>
          <p14:tracePt t="64932" x="6199188" y="4279900"/>
          <p14:tracePt t="64940" x="6326188" y="4279900"/>
          <p14:tracePt t="64956" x="6561138" y="4287838"/>
          <p14:tracePt t="64974" x="6897688" y="4310063"/>
          <p14:tracePt t="64981" x="6972300" y="4310063"/>
          <p14:tracePt t="64991" x="7064375" y="4335463"/>
          <p14:tracePt t="65004" x="7239000" y="4344988"/>
          <p14:tracePt t="65022" x="7391400" y="4352925"/>
          <p14:tracePt t="65025" x="7448550" y="4352925"/>
          <p14:tracePt t="65039" x="7527925" y="4352925"/>
          <p14:tracePt t="65055" x="7593013" y="4340225"/>
          <p14:tracePt t="65071" x="7632700" y="4340225"/>
          <p14:tracePt t="65088" x="7658100" y="4340225"/>
          <p14:tracePt t="65090" x="7662863" y="4340225"/>
          <p14:tracePt t="65105" x="7675563" y="4335463"/>
          <p14:tracePt t="65121" x="7685088" y="4335463"/>
          <p14:tracePt t="65138" x="7697788" y="4335463"/>
          <p14:tracePt t="65155" x="7702550" y="4335463"/>
          <p14:tracePt t="65177" x="7702550" y="4344988"/>
          <p14:tracePt t="65188" x="7702550" y="4349750"/>
          <p14:tracePt t="65191" x="7707313" y="4349750"/>
          <p14:tracePt t="65250" x="7720013" y="4349750"/>
          <p14:tracePt t="65257" x="7727950" y="4349750"/>
          <p14:tracePt t="65272" x="7742238" y="4349750"/>
          <p14:tracePt t="65288" x="7747000" y="4340225"/>
          <p14:tracePt t="65304" x="7750175" y="4335463"/>
          <p14:tracePt t="65308" x="7759700" y="4327525"/>
          <p14:tracePt t="65322" x="7764463" y="4327525"/>
          <p14:tracePt t="65338" x="7772400" y="4327525"/>
          <p14:tracePt t="65354" x="7785100" y="4327525"/>
          <p14:tracePt t="65358" x="7789863" y="4327525"/>
          <p14:tracePt t="65372" x="7799388" y="4327525"/>
          <p14:tracePt t="65388" x="7802563" y="4327525"/>
          <p14:tracePt t="65405" x="7807325" y="4327525"/>
          <p14:tracePt t="65444" x="7816850" y="4327525"/>
          <p14:tracePt t="65658" x="7820025" y="4322763"/>
          <p14:tracePt t="65679" x="7829550" y="4318000"/>
          <p14:tracePt t="65694" x="7834313" y="4310063"/>
          <p14:tracePt t="68513" x="7872413" y="4310063"/>
          <p14:tracePt t="68522" x="7916863" y="4310063"/>
          <p14:tracePt t="68527" x="7964488" y="4314825"/>
          <p14:tracePt t="68532" x="8043863" y="4335463"/>
          <p14:tracePt t="68540" x="8143875" y="4335463"/>
          <p14:tracePt t="68555" x="8266113" y="4367213"/>
          <p14:tracePt t="68570" x="8388350" y="4379913"/>
          <p14:tracePt t="68587" x="8485188" y="4405313"/>
          <p14:tracePt t="68590" x="8528050" y="4405313"/>
          <p14:tracePt t="68604" x="8577263" y="4414838"/>
          <p14:tracePt t="68621" x="8624888" y="4414838"/>
          <p14:tracePt t="68637" x="8651875" y="4414838"/>
          <p14:tracePt t="68654" x="8682038" y="4414838"/>
          <p14:tracePt t="68670" x="8699500" y="4414838"/>
          <p14:tracePt t="68687" x="8712200" y="4414838"/>
          <p14:tracePt t="68704" x="8721725" y="4414838"/>
          <p14:tracePt t="79888" x="8721725" y="4419600"/>
          <p14:tracePt t="79998" x="8721725" y="4427538"/>
          <p14:tracePt t="80092" x="8716963" y="4427538"/>
          <p14:tracePt t="80099" x="8712200" y="4427538"/>
          <p14:tracePt t="80107" x="8704263" y="4427538"/>
          <p14:tracePt t="80123" x="8694738" y="4427538"/>
          <p14:tracePt t="80142" x="8659813" y="4432300"/>
          <p14:tracePt t="80158" x="8629650" y="4440238"/>
          <p14:tracePt t="80174" x="8572500" y="4449763"/>
          <p14:tracePt t="80178" x="8550275" y="4457700"/>
          <p14:tracePt t="80189" x="8524875" y="4462463"/>
          <p14:tracePt t="80193" x="8489950" y="4479925"/>
          <p14:tracePt t="80206" x="8385175" y="4492625"/>
          <p14:tracePt t="80223" x="8305800" y="4510088"/>
          <p14:tracePt t="80239" x="8213725" y="4527550"/>
          <p14:tracePt t="80243" x="8135938" y="4537075"/>
          <p14:tracePt t="80256" x="8021638" y="4549775"/>
          <p14:tracePt t="80259" x="7942263" y="4559300"/>
          <p14:tracePt t="80273" x="7759700" y="4629150"/>
          <p14:tracePt t="80289" x="7567613" y="4676775"/>
          <p14:tracePt t="80304" x="7283450" y="4738688"/>
          <p14:tracePt t="80307" x="7234238" y="4756150"/>
          <p14:tracePt t="80321" x="6989763" y="4843463"/>
          <p14:tracePt t="80338" x="6780213" y="4900613"/>
          <p14:tracePt t="80354" x="6553200" y="4956175"/>
          <p14:tracePt t="80371" x="6334125" y="4991100"/>
          <p14:tracePt t="80374" x="6216650" y="5005388"/>
          <p14:tracePt t="80388" x="6037263" y="5013325"/>
          <p14:tracePt t="80404" x="5875338" y="5008563"/>
          <p14:tracePt t="80421" x="5722938" y="4965700"/>
          <p14:tracePt t="80424" x="5630863" y="4918075"/>
          <p14:tracePt t="80438" x="5534025" y="4881563"/>
          <p14:tracePt t="80454" x="5476875" y="4856163"/>
          <p14:tracePt t="80471" x="5429250" y="4829175"/>
          <p14:tracePt t="80474" x="5416550" y="4829175"/>
          <p14:tracePt t="80488" x="5407025" y="4829175"/>
          <p14:tracePt t="80899" x="5372100" y="4829175"/>
          <p14:tracePt t="80908" x="5280025" y="4821238"/>
          <p14:tracePt t="80924" x="5132388" y="4808538"/>
          <p14:tracePt t="80927" x="5045075" y="4799013"/>
          <p14:tracePt t="80939" x="4926013" y="4799013"/>
          <p14:tracePt t="80955" x="4778375" y="4799013"/>
          <p14:tracePt t="80972" x="4589463" y="4799013"/>
          <p14:tracePt t="80989" x="4454525" y="4799013"/>
          <p14:tracePt t="80991" x="4397375" y="4799013"/>
          <p14:tracePt t="81006" x="4249738" y="4799013"/>
          <p14:tracePt t="81022" x="4117975" y="4799013"/>
          <p14:tracePt t="81039" x="3995738" y="4803775"/>
          <p14:tracePt t="81043" x="3960813" y="4811713"/>
          <p14:tracePt t="81056" x="3890963" y="4821238"/>
          <p14:tracePt t="81072" x="3811588" y="4838700"/>
          <p14:tracePt t="81089" x="3729038" y="4860925"/>
          <p14:tracePt t="81093" x="3698875" y="4864100"/>
          <p14:tracePt t="81106" x="3681413" y="4864100"/>
          <p14:tracePt t="81108" x="3667125" y="4864100"/>
          <p14:tracePt t="81122" x="3641725" y="4864100"/>
          <p14:tracePt t="81139" x="3602038" y="4864100"/>
          <p14:tracePt t="81155" x="3576638" y="4864100"/>
          <p14:tracePt t="81159" x="3554413" y="4864100"/>
          <p14:tracePt t="81173" x="3522663" y="4864100"/>
          <p14:tracePt t="81189" x="3475038" y="4856163"/>
          <p14:tracePt t="81205" x="3435350" y="4846638"/>
          <p14:tracePt t="81209" x="3422650" y="4846638"/>
          <p14:tracePt t="81223" x="3382963" y="4838700"/>
          <p14:tracePt t="81239" x="3365500" y="4833938"/>
          <p14:tracePt t="81255" x="3344863" y="4826000"/>
          <p14:tracePt t="81272" x="3305175" y="4811713"/>
          <p14:tracePt t="81275" x="3292475" y="4803775"/>
          <p14:tracePt t="81290" x="3243263" y="4803775"/>
          <p14:tracePt t="81305" x="3203575" y="4786313"/>
          <p14:tracePt t="81322" x="3178175" y="4786313"/>
          <p14:tracePt t="81326" x="3165475" y="4781550"/>
          <p14:tracePt t="81339" x="3133725" y="4781550"/>
          <p14:tracePt t="81354" x="3098800" y="4773613"/>
          <p14:tracePt t="81371" x="3068638" y="4756150"/>
          <p14:tracePt t="81388" x="3055938" y="4756150"/>
          <p14:tracePt t="81390" x="3051175" y="4756150"/>
          <p14:tracePt t="81404" x="3028950" y="4756150"/>
          <p14:tracePt t="81421" x="3016250" y="4756150"/>
          <p14:tracePt t="81441" x="3011488" y="4756150"/>
          <p14:tracePt t="81712" x="2998788" y="4756150"/>
          <p14:tracePt t="81720" x="2963863" y="4756150"/>
          <p14:tracePt t="81728" x="2941638" y="4756150"/>
          <p14:tracePt t="81741" x="2863850" y="4738688"/>
          <p14:tracePt t="81755" x="2806700" y="4738688"/>
          <p14:tracePt t="81771" x="2744788" y="4729163"/>
          <p14:tracePt t="81775" x="2724150" y="4729163"/>
          <p14:tracePt t="81789" x="2701925" y="4729163"/>
          <p14:tracePt t="81805" x="2692400" y="4729163"/>
          <p14:tracePt t="81884" x="2692400" y="4724400"/>
          <p14:tracePt t="82190" x="2701925" y="4724400"/>
          <p14:tracePt t="82196" x="2724150" y="4716463"/>
          <p14:tracePt t="82205" x="2744788" y="4716463"/>
          <p14:tracePt t="82222" x="2811463" y="4716463"/>
          <p14:tracePt t="82225" x="2846388" y="4716463"/>
          <p14:tracePt t="82239" x="2911475" y="4716463"/>
          <p14:tracePt t="82255" x="2959100" y="4716463"/>
          <p14:tracePt t="82272" x="3016250" y="4716463"/>
          <p14:tracePt t="82288" x="3081338" y="4716463"/>
          <p14:tracePt t="82291" x="3113088" y="4716463"/>
          <p14:tracePt t="82306" x="3203575" y="4706938"/>
          <p14:tracePt t="82322" x="3282950" y="4681538"/>
          <p14:tracePt t="82339" x="3340100" y="4672013"/>
          <p14:tracePt t="82342" x="3375025" y="4672013"/>
          <p14:tracePt t="82356" x="3432175" y="4664075"/>
          <p14:tracePt t="82373" x="3467100" y="4654550"/>
          <p14:tracePt t="82388" x="3522663" y="4646613"/>
          <p14:tracePt t="82392" x="3557588" y="4646613"/>
          <p14:tracePt t="82405" x="3579813" y="4646613"/>
          <p14:tracePt t="82409" x="3597275" y="4646613"/>
          <p14:tracePt t="82421" x="3632200" y="4637088"/>
          <p14:tracePt t="82437" x="3671888" y="4637088"/>
          <p14:tracePt t="82454" x="3698875" y="4637088"/>
          <p14:tracePt t="82457" x="3719513" y="4633913"/>
          <p14:tracePt t="82471" x="3733800" y="4633913"/>
          <p14:tracePt t="82487" x="3754438" y="4633913"/>
          <p14:tracePt t="82508" x="3759200" y="4633913"/>
          <p14:tracePt t="82574" x="3768725" y="4633913"/>
          <p14:tracePt t="82582" x="3794125" y="4633913"/>
          <p14:tracePt t="82588" x="3803650" y="4633913"/>
          <p14:tracePt t="82605" x="3829050" y="4641850"/>
          <p14:tracePt t="82622" x="3873500" y="4641850"/>
          <p14:tracePt t="82626" x="3890963" y="4641850"/>
          <p14:tracePt t="82639" x="3933825" y="4646613"/>
          <p14:tracePt t="82656" x="3973513" y="4646613"/>
          <p14:tracePt t="82672" x="4013200" y="4646613"/>
          <p14:tracePt t="82675" x="4025900" y="4646613"/>
          <p14:tracePt t="82689" x="4052888" y="4646613"/>
          <p14:tracePt t="82706" x="4078288" y="4646613"/>
          <p14:tracePt t="82722" x="4100513" y="4646613"/>
          <p14:tracePt t="82738" x="4122738" y="4646613"/>
          <p14:tracePt t="82741" x="4135438" y="4646613"/>
          <p14:tracePt t="82758" x="4170363" y="4646613"/>
          <p14:tracePt t="82772" x="4192588" y="4646613"/>
          <p14:tracePt t="82789" x="4217988" y="4646613"/>
          <p14:tracePt t="82792" x="4222750" y="4646613"/>
          <p14:tracePt t="82806" x="4232275" y="4646613"/>
          <p14:tracePt t="82850" x="4235450" y="4646613"/>
          <p14:tracePt t="84777" x="4222750" y="4646613"/>
          <p14:tracePt t="84798" x="4214813" y="4646613"/>
          <p14:tracePt t="84816" x="4210050" y="4646613"/>
          <p14:tracePt t="84827" x="4197350" y="4646613"/>
          <p14:tracePt t="84839" x="4113213" y="4668838"/>
          <p14:tracePt t="84855" x="4090988" y="4676775"/>
          <p14:tracePt t="84872" x="4078288" y="4689475"/>
          <p14:tracePt t="84889" x="4060825" y="4689475"/>
          <p14:tracePt t="84892" x="4021138" y="4706938"/>
          <p14:tracePt t="84906" x="3933825" y="4733925"/>
          <p14:tracePt t="84922" x="3816350" y="4764088"/>
          <p14:tracePt t="84938" x="3754438" y="4791075"/>
          <p14:tracePt t="84942" x="3733800" y="4799013"/>
          <p14:tracePt t="84955" x="3641725" y="4808538"/>
          <p14:tracePt t="84970" x="3549650" y="4826000"/>
          <p14:tracePt t="84988" x="3444875" y="4851400"/>
          <p14:tracePt t="85004" x="3382963" y="4868863"/>
          <p14:tracePt t="85007" x="3362325" y="4878388"/>
          <p14:tracePt t="85021" x="3305175" y="4886325"/>
          <p14:tracePt t="85037" x="3255963" y="4891088"/>
          <p14:tracePt t="85054" x="3225800" y="4900613"/>
          <p14:tracePt t="85057" x="3203575" y="4900613"/>
          <p14:tracePt t="85072" x="3178175" y="4908550"/>
          <p14:tracePt t="85087" x="3138488" y="4908550"/>
          <p14:tracePt t="85104" x="3121025" y="4908550"/>
          <p14:tracePt t="85121" x="3108325" y="4908550"/>
          <p14:tracePt t="85151" x="3098800" y="4908550"/>
          <p14:tracePt t="85195" x="3095625" y="4908550"/>
          <p14:tracePt t="85209" x="3086100" y="4908550"/>
          <p14:tracePt t="85217" x="3068638" y="4900613"/>
          <p14:tracePt t="85224" x="3033713" y="4891088"/>
          <p14:tracePt t="85238" x="2951163" y="4860925"/>
          <p14:tracePt t="85254" x="2901950" y="4846638"/>
          <p14:tracePt t="85271" x="2846388" y="4829175"/>
          <p14:tracePt t="85288" x="2814638" y="4816475"/>
          <p14:tracePt t="85290" x="2801938" y="4816475"/>
          <p14:tracePt t="85305" x="2789238" y="4816475"/>
          <p14:tracePt t="85321" x="2779713" y="4816475"/>
          <p14:tracePt t="85362" x="2779713" y="4808538"/>
          <p14:tracePt t="85384" x="2779713" y="4803775"/>
          <p14:tracePt t="85450" x="2779713" y="4794250"/>
          <p14:tracePt t="85779" x="2789238" y="4794250"/>
          <p14:tracePt t="85800" x="2806700" y="4791075"/>
          <p14:tracePt t="85822" x="2811463" y="4791075"/>
          <p14:tracePt t="86040" x="2832100" y="4781550"/>
          <p14:tracePt t="86048" x="2846388" y="4773613"/>
          <p14:tracePt t="86057" x="2863850" y="4768850"/>
          <p14:tracePt t="86075" x="2906713" y="4729163"/>
          <p14:tracePt t="86091" x="2924175" y="4721225"/>
          <p14:tracePt t="86108" x="2928938" y="4711700"/>
          <p14:tracePt t="86331" x="2941638" y="4711700"/>
          <p14:tracePt t="86353" x="2941638" y="4716463"/>
          <p14:tracePt t="86417" x="2941638" y="4721225"/>
          <p14:tracePt t="86461" x="2951163" y="4721225"/>
          <p14:tracePt t="86489" x="2954338" y="4721225"/>
          <p14:tracePt t="86496" x="2963863" y="4721225"/>
          <p14:tracePt t="86505" x="2963863" y="4729163"/>
          <p14:tracePt t="86522" x="2976563" y="4741863"/>
          <p14:tracePt t="86525" x="2981325" y="4741863"/>
          <p14:tracePt t="86539" x="3008313" y="4741863"/>
          <p14:tracePt t="86555" x="3028950" y="4741863"/>
          <p14:tracePt t="86572" x="3063875" y="4756150"/>
          <p14:tracePt t="86575" x="3073400" y="4756150"/>
          <p14:tracePt t="86589" x="3090863" y="4764088"/>
          <p14:tracePt t="86606" x="3121025" y="4764088"/>
          <p14:tracePt t="86622" x="3168650" y="4773613"/>
          <p14:tracePt t="86639" x="3213100" y="4781550"/>
          <p14:tracePt t="86642" x="3230563" y="4781550"/>
          <p14:tracePt t="86656" x="3255963" y="4781550"/>
          <p14:tracePt t="86672" x="3295650" y="4786313"/>
          <p14:tracePt t="86689" x="3330575" y="4786313"/>
          <p14:tracePt t="86692" x="3344863" y="4786313"/>
          <p14:tracePt t="86706" x="3392488" y="4786313"/>
          <p14:tracePt t="86722" x="3422650" y="4794250"/>
          <p14:tracePt t="86739" x="3457575" y="4794250"/>
          <p14:tracePt t="86742" x="3475038" y="4803775"/>
          <p14:tracePt t="86756" x="3509963" y="4803775"/>
          <p14:tracePt t="86772" x="3557588" y="4803775"/>
          <p14:tracePt t="86789" x="3614738" y="4803775"/>
          <p14:tracePt t="86806" x="3641725" y="4803775"/>
          <p14:tracePt t="86808" x="3649663" y="4803775"/>
          <p14:tracePt t="86822" x="3663950" y="4803775"/>
          <p14:tracePt t="86839" x="3667125" y="4803775"/>
          <p14:tracePt t="86888" x="3671888" y="4803775"/>
          <p14:tracePt t="87238" x="3681413" y="4799013"/>
          <p14:tracePt t="87247" x="3694113" y="4794250"/>
          <p14:tracePt t="87259" x="3706813" y="4781550"/>
          <p14:tracePt t="87550" x="3711575" y="4781550"/>
          <p14:tracePt t="87559" x="3719513" y="4773613"/>
          <p14:tracePt t="87575" x="3733800" y="4773613"/>
          <p14:tracePt t="87595" x="3736975" y="4773613"/>
          <p14:tracePt t="87935" x="3746500" y="4773613"/>
          <p14:tracePt t="87950" x="3751263" y="4773613"/>
          <p14:tracePt t="87979" x="3754438" y="4768850"/>
          <p14:tracePt t="87994" x="3768725" y="4768850"/>
          <p14:tracePt t="88015" x="3776663" y="4768850"/>
          <p14:tracePt t="88059" x="3781425" y="4756150"/>
          <p14:tracePt t="88074" x="3789363" y="4746625"/>
          <p14:tracePt t="88087" x="3794125" y="4746625"/>
          <p14:tracePt t="89584" x="3786188" y="4741863"/>
          <p14:tracePt t="89592" x="3763963" y="4741863"/>
          <p14:tracePt t="89608" x="3706813" y="4741863"/>
          <p14:tracePt t="89613" x="3681413" y="4733925"/>
          <p14:tracePt t="89625" x="3629025" y="4733925"/>
          <p14:tracePt t="89628" x="3602038" y="4733925"/>
          <p14:tracePt t="89640" x="3522663" y="4724400"/>
          <p14:tracePt t="89656" x="3444875" y="4724400"/>
          <p14:tracePt t="89673" x="3400425" y="4716463"/>
          <p14:tracePt t="89676" x="3330575" y="4716463"/>
          <p14:tracePt t="89689" x="3270250" y="4706938"/>
          <p14:tracePt t="89692" x="3248025" y="4706938"/>
          <p14:tracePt t="89707" x="3168650" y="4699000"/>
          <p14:tracePt t="89722" x="3113088" y="4699000"/>
          <p14:tracePt t="89739" x="3073400" y="4699000"/>
          <p14:tracePt t="89743" x="3060700" y="4699000"/>
          <p14:tracePt t="89757" x="3028950" y="4689475"/>
          <p14:tracePt t="89772" x="3016250" y="4689475"/>
          <p14:tracePt t="89789" x="3011488" y="4689475"/>
          <p14:tracePt t="89888" x="3008313" y="4689475"/>
          <p14:tracePt t="90935" x="3143250" y="4706938"/>
          <p14:tracePt t="90945" x="3309938" y="4733925"/>
          <p14:tracePt t="90957" x="3522663" y="4826000"/>
          <p14:tracePt t="90975" x="3856038" y="4881563"/>
          <p14:tracePt t="90992" x="4262438" y="4965700"/>
          <p14:tracePt t="91008" x="4498975" y="5000625"/>
          <p14:tracePt t="91025" x="4703763" y="5008563"/>
          <p14:tracePt t="91041" x="4935538" y="5008563"/>
          <p14:tracePt t="91046" x="4983163" y="5005388"/>
          <p14:tracePt t="91059" x="5149850" y="4983163"/>
          <p14:tracePt t="91063" x="5210175" y="4973638"/>
          <p14:tracePt t="91072" x="5272088" y="4953000"/>
          <p14:tracePt t="91089" x="5372100" y="4913313"/>
          <p14:tracePt t="91093" x="5394325" y="4903788"/>
          <p14:tracePt t="91106" x="5416550" y="4903788"/>
          <p14:tracePt t="91108" x="5451475" y="4895850"/>
          <p14:tracePt t="91123" x="5491163" y="4886325"/>
          <p14:tracePt t="91139" x="5556250" y="4886325"/>
          <p14:tracePt t="91156" x="5591175" y="4886325"/>
          <p14:tracePt t="91159" x="5613400" y="4886325"/>
          <p14:tracePt t="91173" x="5653088" y="4891088"/>
          <p14:tracePt t="91189" x="5708650" y="4900613"/>
          <p14:tracePt t="91205" x="5757863" y="4903788"/>
          <p14:tracePt t="91209" x="5778500" y="4903788"/>
          <p14:tracePt t="91223" x="5800725" y="4903788"/>
          <p14:tracePt t="91225" x="5827713" y="4903788"/>
          <p14:tracePt t="91239" x="5870575" y="4903788"/>
          <p14:tracePt t="91255" x="5949950" y="4903788"/>
          <p14:tracePt t="91272" x="6054725" y="4900613"/>
          <p14:tracePt t="91275" x="6111875" y="4900613"/>
          <p14:tracePt t="91290" x="6219825" y="4868863"/>
          <p14:tracePt t="91305" x="6291263" y="4860925"/>
          <p14:tracePt t="91322" x="6338888" y="4846638"/>
          <p14:tracePt t="91325" x="6361113" y="4821238"/>
          <p14:tracePt t="91340" x="6399213" y="4803775"/>
          <p14:tracePt t="91356" x="6451600" y="4781550"/>
          <p14:tracePt t="91372" x="6469063" y="4768850"/>
          <p14:tracePt t="91389" x="6500813" y="4751388"/>
          <p14:tracePt t="91392" x="6513513" y="4746625"/>
          <p14:tracePt t="91405" x="6535738" y="4729163"/>
          <p14:tracePt t="91422" x="6557963" y="4716463"/>
          <p14:tracePt t="91439" x="6570663" y="4689475"/>
          <p14:tracePt t="91443" x="6583363" y="4676775"/>
          <p14:tracePt t="91456" x="6610350" y="4646613"/>
          <p14:tracePt t="91471" x="6623050" y="4606925"/>
          <p14:tracePt t="91488" x="6635750" y="4594225"/>
          <p14:tracePt t="91504" x="6657975" y="4572000"/>
          <p14:tracePt t="91521" x="6670675" y="4541838"/>
          <p14:tracePt t="91538" x="6692900" y="4537075"/>
          <p14:tracePt t="91554" x="6710363" y="4527550"/>
          <p14:tracePt t="91557" x="6735763" y="4527550"/>
          <p14:tracePt t="91572" x="6780213" y="4532313"/>
          <p14:tracePt t="91588" x="6832600" y="4549775"/>
          <p14:tracePt t="91604" x="6889750" y="4572000"/>
          <p14:tracePt t="91622" x="6932613" y="4594225"/>
          <p14:tracePt t="91638" x="6964363" y="4602163"/>
          <p14:tracePt t="92947" x="7077075" y="4562475"/>
          <p14:tracePt t="92956" x="7251700" y="4510088"/>
          <p14:tracePt t="92960" x="7650163" y="4454525"/>
          <p14:tracePt t="92971" x="7934325" y="4422775"/>
          <p14:tracePt t="92975" x="8266113" y="4405313"/>
          <p14:tracePt t="92984" x="8664575" y="4367213"/>
          <p14:tracePt t="92990" x="8961438" y="4367213"/>
          <p14:tracePt t="93005" x="9761538" y="4367213"/>
          <p14:tracePt t="93022" x="10514013" y="4397375"/>
          <p14:tracePt t="93025" x="10875963" y="4419600"/>
          <p14:tracePt t="93039" x="11571288" y="4384675"/>
          <p14:tracePt t="93056" x="12025313" y="4370388"/>
          <p14:tracePt t="106574" x="12104688" y="4860925"/>
          <p14:tracePt t="106585" x="12039600" y="4895850"/>
          <p14:tracePt t="106596" x="11938000" y="4926013"/>
          <p14:tracePt t="106609" x="11880850" y="4953000"/>
          <p14:tracePt t="106613" x="11855450" y="4970463"/>
          <p14:tracePt t="106624" x="11776075" y="5005388"/>
          <p14:tracePt t="106640" x="11720513" y="5030788"/>
          <p14:tracePt t="106656" x="11663363" y="5040313"/>
          <p14:tracePt t="106660" x="11650663" y="5040313"/>
          <p14:tracePt t="106674" x="11623675" y="5040313"/>
          <p14:tracePt t="106690" x="11610975" y="5040313"/>
          <p14:tracePt t="106706" x="11598275" y="5040313"/>
          <p14:tracePt t="107882" x="11593513" y="5043488"/>
          <p14:tracePt t="107890" x="11576050" y="5057775"/>
          <p14:tracePt t="107901" x="11571288" y="5065713"/>
          <p14:tracePt t="107905" x="11561763" y="5070475"/>
          <p14:tracePt t="107913" x="11549063" y="5087938"/>
          <p14:tracePt t="107923" x="11531600" y="5105400"/>
          <p14:tracePt t="107940" x="11509375" y="5127625"/>
          <p14:tracePt t="107956" x="11471275" y="5140325"/>
          <p14:tracePt t="107960" x="11436350" y="5157788"/>
          <p14:tracePt t="107973" x="11414125" y="5183188"/>
          <p14:tracePt t="107975" x="11387138" y="5200650"/>
          <p14:tracePt t="107989" x="11331575" y="5227638"/>
          <p14:tracePt t="108006" x="11234738" y="5280025"/>
          <p14:tracePt t="108022" x="11147425" y="5319713"/>
          <p14:tracePt t="108025" x="11120438" y="5337175"/>
          <p14:tracePt t="108040" x="11033125" y="5394325"/>
          <p14:tracePt t="108056" x="10920413" y="5432425"/>
          <p14:tracePt t="108073" x="10806113" y="5484813"/>
          <p14:tracePt t="108076" x="10745788" y="5494338"/>
          <p14:tracePt t="108090" x="10639425" y="5534025"/>
          <p14:tracePt t="108106" x="10561638" y="5559425"/>
          <p14:tracePt t="108122" x="10452100" y="5581650"/>
          <p14:tracePt t="108140" x="10364788" y="5599113"/>
          <p14:tracePt t="108142" x="10299700" y="5611813"/>
          <p14:tracePt t="108157" x="10220325" y="5621338"/>
          <p14:tracePt t="108172" x="10172700" y="5626100"/>
          <p14:tracePt t="108190" x="10098088" y="5626100"/>
          <p14:tracePt t="108192" x="10071100" y="5634038"/>
          <p14:tracePt t="108206" x="10015538" y="5634038"/>
          <p14:tracePt t="108221" x="9980613" y="5634038"/>
          <p14:tracePt t="108238" x="9948863" y="5634038"/>
          <p14:tracePt t="108255" x="9923463" y="5634038"/>
          <p14:tracePt t="108257" x="9910763" y="5634038"/>
          <p14:tracePt t="108272" x="9888538" y="5634038"/>
          <p14:tracePt t="108289" x="9861550" y="5626100"/>
          <p14:tracePt t="108305" x="9831388" y="5616575"/>
          <p14:tracePt t="108307" x="9813925" y="5611813"/>
          <p14:tracePt t="108323" x="9786938" y="5603875"/>
          <p14:tracePt t="108339" x="9756775" y="5603875"/>
          <p14:tracePt t="108355" x="9721850" y="5591175"/>
          <p14:tracePt t="108372" x="9674225" y="5591175"/>
          <p14:tracePt t="108373" x="9652000" y="5581650"/>
          <p14:tracePt t="108388" x="9591675" y="5556250"/>
          <p14:tracePt t="108405" x="9556750" y="5546725"/>
          <p14:tracePt t="108422" x="9494838" y="5534025"/>
          <p14:tracePt t="108424" x="9442450" y="5519738"/>
          <p14:tracePt t="108439" x="9390063" y="5499100"/>
          <p14:tracePt t="108455" x="9307513" y="5464175"/>
          <p14:tracePt t="108472" x="9250363" y="5429250"/>
          <p14:tracePt t="108489" x="9201150" y="5394325"/>
          <p14:tracePt t="108491" x="9175750" y="5389563"/>
          <p14:tracePt t="108505" x="9145588" y="5372100"/>
          <p14:tracePt t="108522" x="9105900" y="5354638"/>
          <p14:tracePt t="108538" x="9093200" y="5341938"/>
          <p14:tracePt t="108541" x="9088438" y="5337175"/>
          <p14:tracePt t="108555" x="9075738" y="5307013"/>
          <p14:tracePt t="108572" x="9061450" y="5302250"/>
          <p14:tracePt t="108588" x="9040813" y="5289550"/>
          <p14:tracePt t="108591" x="9036050" y="5289550"/>
          <p14:tracePt t="108605" x="9018588" y="5249863"/>
          <p14:tracePt t="108622" x="9009063" y="5245100"/>
          <p14:tracePt t="108638" x="8996363" y="5227638"/>
          <p14:tracePt t="108655" x="8974138" y="5222875"/>
          <p14:tracePt t="108657" x="8970963" y="5222875"/>
          <p14:tracePt t="108672" x="8961438" y="5214938"/>
          <p14:tracePt t="108689" x="8961438" y="5200650"/>
          <p14:tracePt t="108705" x="8956675" y="5197475"/>
          <p14:tracePt t="108722" x="8948738" y="5183188"/>
          <p14:tracePt t="108738" x="8943975" y="5175250"/>
          <p14:tracePt t="108755" x="8936038" y="5170488"/>
          <p14:tracePt t="108758" x="8936038" y="5165725"/>
          <p14:tracePt t="108802" x="8936038" y="5157788"/>
          <p14:tracePt t="109174" x="8961438" y="5157788"/>
          <p14:tracePt t="109182" x="8966200" y="5157788"/>
          <p14:tracePt t="109191" x="8996363" y="5157788"/>
          <p14:tracePt t="109211" x="9066213" y="5148263"/>
          <p14:tracePt t="109226" x="9113838" y="5145088"/>
          <p14:tracePt t="109240" x="9140825" y="5135563"/>
          <p14:tracePt t="109256" x="9180513" y="5127625"/>
          <p14:tracePt t="109273" x="9220200" y="5113338"/>
          <p14:tracePt t="109275" x="9223375" y="5113338"/>
          <p14:tracePt t="109290" x="9255125" y="5105400"/>
          <p14:tracePt t="109306" x="9290050" y="5095875"/>
          <p14:tracePt t="109323" x="9328150" y="5083175"/>
          <p14:tracePt t="109326" x="9342438" y="5083175"/>
          <p14:tracePt t="109340" x="9380538" y="5083175"/>
          <p14:tracePt t="109356" x="9402763" y="5075238"/>
          <p14:tracePt t="109373" x="9437688" y="5065713"/>
          <p14:tracePt t="109376" x="9450388" y="5065713"/>
          <p14:tracePt t="109390" x="9472613" y="5065713"/>
          <p14:tracePt t="109407" x="9490075" y="5065713"/>
          <p14:tracePt t="109423" x="9521825" y="5065713"/>
          <p14:tracePt t="109440" x="9534525" y="5065713"/>
          <p14:tracePt t="109442" x="9539288" y="5065713"/>
          <p14:tracePt t="109457" x="9542463" y="5065713"/>
          <p14:tracePt t="109473" x="9551988" y="5070475"/>
          <p14:tracePt t="109500" x="9556750" y="5070475"/>
          <p14:tracePt t="110511" x="9577388" y="5070475"/>
          <p14:tracePt t="110520" x="9599613" y="5070475"/>
          <p14:tracePt t="110529" x="9617075" y="5070475"/>
          <p14:tracePt t="110542" x="9664700" y="5070475"/>
          <p14:tracePt t="110559" x="9699625" y="5070475"/>
          <p14:tracePt t="110564" x="9721850" y="5070475"/>
          <p14:tracePt t="110578" x="9761538" y="5070475"/>
          <p14:tracePt t="110593" x="9779000" y="5070475"/>
          <p14:tracePt t="110610" x="9809163" y="5070475"/>
          <p14:tracePt t="110614" x="9823450" y="5070475"/>
          <p14:tracePt t="110627" x="9844088" y="5075238"/>
          <p14:tracePt t="110643" x="9861550" y="5083175"/>
          <p14:tracePt t="110659" x="9875838" y="5087938"/>
          <p14:tracePt t="110677" x="9896475" y="5100638"/>
          <p14:tracePt t="110681" x="9901238" y="5100638"/>
          <p14:tracePt t="110686" x="9901238" y="5110163"/>
          <p14:tracePt t="110692" x="9906000" y="5110163"/>
          <p14:tracePt t="110703" x="9928225" y="5113338"/>
          <p14:tracePt t="110710" x="9945688" y="5122863"/>
          <p14:tracePt t="110723" x="9958388" y="5130800"/>
          <p14:tracePt t="110740" x="9975850" y="5130800"/>
          <p14:tracePt t="110742" x="9980613" y="5135563"/>
          <p14:tracePt t="110757" x="10010775" y="5135563"/>
          <p14:tracePt t="110773" x="10015538" y="5140325"/>
          <p14:tracePt t="110790" x="10028238" y="5140325"/>
          <p14:tracePt t="110793" x="10036175" y="5140325"/>
          <p14:tracePt t="110829" x="10036175" y="5153025"/>
          <p14:tracePt t="110925" x="10040938" y="5162550"/>
          <p14:tracePt t="110934" x="10071100" y="5162550"/>
          <p14:tracePt t="110947" x="10102850" y="5162550"/>
          <p14:tracePt t="110959" x="10102850" y="5165725"/>
          <p14:tracePt t="110964" x="10125075" y="5165725"/>
          <p14:tracePt t="110977" x="10155238" y="5183188"/>
          <p14:tracePt t="110990" x="10172700" y="5187950"/>
          <p14:tracePt t="111007" x="10212388" y="5197475"/>
          <p14:tracePt t="111010" x="10215563" y="5197475"/>
          <p14:tracePt t="111023" x="10229850" y="5205413"/>
          <p14:tracePt t="111025" x="10237788" y="5205413"/>
          <p14:tracePt t="111040" x="10255250" y="5205413"/>
          <p14:tracePt t="111057" x="10264775" y="5205413"/>
          <p14:tracePt t="111470" x="10255250" y="5205413"/>
          <p14:tracePt t="111478" x="10247313" y="5205413"/>
          <p14:tracePt t="111492" x="10242550" y="5205413"/>
          <p14:tracePt t="111509" x="10233025" y="5205413"/>
          <p14:tracePt t="111527" x="10137775" y="5205413"/>
          <p14:tracePt t="111544" x="9988550" y="5205413"/>
          <p14:tracePt t="111559" x="9853613" y="5187950"/>
          <p14:tracePt t="111564" x="9804400" y="5187950"/>
          <p14:tracePt t="111576" x="9748838" y="5187950"/>
          <p14:tracePt t="111581" x="9721850" y="5187950"/>
          <p14:tracePt t="111591" x="9634538" y="5187950"/>
          <p14:tracePt t="111607" x="9577388" y="5197475"/>
          <p14:tracePt t="111623" x="9529763" y="5205413"/>
          <p14:tracePt t="111640" x="9482138" y="5222875"/>
          <p14:tracePt t="111644" x="9455150" y="5232400"/>
          <p14:tracePt t="111658" x="9415463" y="5245100"/>
          <p14:tracePt t="111673" x="9380538" y="5254625"/>
          <p14:tracePt t="111690" x="9332913" y="5262563"/>
          <p14:tracePt t="111694" x="9324975" y="5275263"/>
          <p14:tracePt t="111708" x="9307513" y="5275263"/>
          <p14:tracePt t="111724" x="9285288" y="5275263"/>
          <p14:tracePt t="111773" x="9280525" y="5275263"/>
          <p14:tracePt t="111824" x="9272588" y="5275263"/>
          <p14:tracePt t="111927" x="9267825" y="5275263"/>
          <p14:tracePt t="111949" x="9267825" y="5267325"/>
          <p14:tracePt t="111966" x="9267825" y="5262563"/>
          <p14:tracePt t="111973" x="9258300" y="5257800"/>
          <p14:tracePt t="112044" x="9255125" y="5257800"/>
          <p14:tracePt t="112116" x="9255125" y="5249863"/>
          <p14:tracePt t="113068" x="9263063" y="5249863"/>
          <p14:tracePt t="113097" x="9302750" y="5240338"/>
          <p14:tracePt t="113119" x="9345613" y="5240338"/>
          <p14:tracePt t="113133" x="9380538" y="5232400"/>
          <p14:tracePt t="113143" x="9385300" y="5232400"/>
          <p14:tracePt t="113159" x="9432925" y="5222875"/>
          <p14:tracePt t="113164" x="9447213" y="5222875"/>
          <p14:tracePt t="113175" x="9502775" y="5218113"/>
          <p14:tracePt t="113191" x="9559925" y="5200650"/>
          <p14:tracePt t="113207" x="9626600" y="5200650"/>
          <p14:tracePt t="113224" x="9674225" y="5192713"/>
          <p14:tracePt t="113227" x="9704388" y="5192713"/>
          <p14:tracePt t="113241" x="9774238" y="5183188"/>
          <p14:tracePt t="113257" x="9831388" y="5175250"/>
          <p14:tracePt t="113274" x="9888538" y="5165725"/>
          <p14:tracePt t="113278" x="9910763" y="5165725"/>
          <p14:tracePt t="113290" x="9958388" y="5165725"/>
          <p14:tracePt t="113306" x="9993313" y="5165725"/>
          <p14:tracePt t="113323" x="10033000" y="5165725"/>
          <p14:tracePt t="113339" x="10040938" y="5165725"/>
          <p14:tracePt t="113342" x="10050463" y="5170488"/>
          <p14:tracePt t="113370" x="10050463" y="5175250"/>
          <p14:tracePt t="113457" x="10053638" y="5175250"/>
          <p14:tracePt t="113581" x="10063163" y="5175250"/>
          <p14:tracePt t="113983" x="10058400" y="5175250"/>
          <p14:tracePt t="113990" x="10053638" y="5175250"/>
          <p14:tracePt t="114001" x="10045700" y="5175250"/>
          <p14:tracePt t="114009" x="10023475" y="5197475"/>
          <p14:tracePt t="114013" x="9906000" y="5245100"/>
          <p14:tracePt t="114027" x="9823450" y="5275263"/>
          <p14:tracePt t="114041" x="9713913" y="5307013"/>
          <p14:tracePt t="114057" x="9626600" y="5332413"/>
          <p14:tracePt t="114073" x="9542463" y="5359400"/>
          <p14:tracePt t="114076" x="9477375" y="5359400"/>
          <p14:tracePt t="114091" x="9429750" y="5376863"/>
          <p14:tracePt t="114107" x="9367838" y="5402263"/>
          <p14:tracePt t="114123" x="9355138" y="5407025"/>
          <p14:tracePt t="114127" x="9350375" y="5407025"/>
          <p14:tracePt t="114252" x="9350375" y="5397500"/>
          <p14:tracePt t="114295" x="9350375" y="5384800"/>
          <p14:tracePt t="114317" x="9350375" y="5380038"/>
          <p14:tracePt t="114332" x="9350375" y="5376863"/>
          <p14:tracePt t="114346" x="9350375" y="5367338"/>
          <p14:tracePt t="114375" x="9350375" y="5362575"/>
          <p14:tracePt t="114384" x="9337675" y="5362575"/>
          <p14:tracePt t="114390" x="9337675" y="5354638"/>
          <p14:tracePt t="114410" x="9337675" y="5349875"/>
          <p14:tracePt t="114440" x="9337675" y="5345113"/>
          <p14:tracePt t="114461" x="9328150" y="5345113"/>
          <p14:tracePt t="114467" x="9328150" y="5337175"/>
          <p14:tracePt t="114489" x="9328150" y="5324475"/>
          <p14:tracePt t="114497" x="9324975" y="5324475"/>
          <p14:tracePt t="114526" x="9324975" y="5319713"/>
          <p14:tracePt t="114540" x="9320213" y="5319713"/>
          <p14:tracePt t="114555" x="9320213" y="5310188"/>
          <p14:tracePt t="114569" x="9310688" y="5310188"/>
          <p14:tracePt t="114599" x="9310688" y="5307013"/>
          <p14:tracePt t="114688" x="9307513" y="5307013"/>
          <p14:tracePt t="114891" x="9297988" y="5307013"/>
          <p14:tracePt t="115354" x="9302750" y="5307013"/>
          <p14:tracePt t="115361" x="9324975" y="5307013"/>
          <p14:tracePt t="115374" x="9345613" y="5307013"/>
          <p14:tracePt t="115391" x="9385300" y="5307013"/>
          <p14:tracePt t="115407" x="9442450" y="5307013"/>
          <p14:tracePt t="115424" x="9477375" y="5307013"/>
          <p14:tracePt t="115427" x="9512300" y="5297488"/>
          <p14:tracePt t="115441" x="9559925" y="5297488"/>
          <p14:tracePt t="115456" x="9639300" y="5289550"/>
          <p14:tracePt t="115474" x="9704388" y="5292725"/>
          <p14:tracePt t="115477" x="9726613" y="5292725"/>
          <p14:tracePt t="115491" x="9774238" y="5289550"/>
          <p14:tracePt t="115506" x="9804400" y="5289550"/>
          <p14:tracePt t="115522" x="9840913" y="5289550"/>
          <p14:tracePt t="115539" x="9848850" y="5289550"/>
          <p14:tracePt t="115541" x="9871075" y="5284788"/>
          <p14:tracePt t="115571" x="9875838" y="5284788"/>
          <p14:tracePt t="115579" x="9896475" y="5284788"/>
          <p14:tracePt t="115643" x="9901238" y="5284788"/>
          <p14:tracePt t="115770" x="9910763" y="5284788"/>
          <p14:tracePt t="117245" x="9823450" y="5341938"/>
          <p14:tracePt t="117255" x="9699625" y="5389563"/>
          <p14:tracePt t="117260" x="9582150" y="5437188"/>
          <p14:tracePt t="117265" x="9459913" y="5472113"/>
          <p14:tracePt t="117277" x="9394825" y="5516563"/>
          <p14:tracePt t="117280" x="9180513" y="5573713"/>
          <p14:tracePt t="117291" x="8961438" y="5668963"/>
          <p14:tracePt t="117294" x="8777288" y="5721350"/>
          <p14:tracePt t="117309" x="8405813" y="5818188"/>
          <p14:tracePt t="117325" x="7977188" y="5892800"/>
          <p14:tracePt t="117341" x="7527925" y="5953125"/>
          <p14:tracePt t="117346" x="7348538" y="5953125"/>
          <p14:tracePt t="117358" x="6981825" y="5965825"/>
          <p14:tracePt t="117375" x="6627813" y="5965825"/>
          <p14:tracePt t="117391" x="6321425" y="5957888"/>
          <p14:tracePt t="117408" x="5992813" y="5910263"/>
          <p14:tracePt t="117411" x="5880100" y="5910263"/>
          <p14:tracePt t="117425" x="5670550" y="5883275"/>
          <p14:tracePt t="117441" x="5394325" y="5861050"/>
          <p14:tracePt t="117458" x="5289550" y="5861050"/>
          <p14:tracePt t="117461" x="5227638" y="5848350"/>
          <p14:tracePt t="117475" x="5127625" y="5838825"/>
          <p14:tracePt t="117491" x="4978400" y="5838825"/>
          <p14:tracePt t="117508" x="4873625" y="5838825"/>
          <p14:tracePt t="117512" x="4843463" y="5838825"/>
          <p14:tracePt t="117524" x="4818063" y="5838825"/>
          <p14:tracePt t="117527" x="4795838" y="5830888"/>
          <p14:tracePt t="117542" x="4716463" y="5830888"/>
          <p14:tracePt t="117557" x="4559300" y="5830888"/>
          <p14:tracePt t="117574" x="4441825" y="5830888"/>
          <p14:tracePt t="117577" x="4419600" y="5830888"/>
          <p14:tracePt t="117592" x="4340225" y="5830888"/>
          <p14:tracePt t="117607" x="4257675" y="5843588"/>
          <p14:tracePt t="117625" x="4117975" y="5865813"/>
          <p14:tracePt t="117640" x="3983038" y="5888038"/>
          <p14:tracePt t="117642" x="3956050" y="5888038"/>
          <p14:tracePt t="117657" x="3878263" y="5895975"/>
          <p14:tracePt t="117673" x="3798888" y="5905500"/>
          <p14:tracePt t="117690" x="3751263" y="5905500"/>
          <p14:tracePt t="117693" x="3719513" y="5905500"/>
          <p14:tracePt t="117707" x="3671888" y="5905500"/>
          <p14:tracePt t="117723" x="3641725" y="5905500"/>
          <p14:tracePt t="117740" x="3624263" y="5900738"/>
          <p14:tracePt t="117743" x="3611563" y="5892800"/>
          <p14:tracePt t="117757" x="3589338" y="5878513"/>
          <p14:tracePt t="118159" x="3544888" y="5878513"/>
          <p14:tracePt t="118168" x="3484563" y="5878513"/>
          <p14:tracePt t="118178" x="3440113" y="5870575"/>
          <p14:tracePt t="118182" x="3379788" y="5861050"/>
          <p14:tracePt t="118193" x="3330575" y="5853113"/>
          <p14:tracePt t="118198" x="3295650" y="5843588"/>
          <p14:tracePt t="118209" x="3213100" y="5813425"/>
          <p14:tracePt t="118224" x="3173413" y="5783263"/>
          <p14:tracePt t="118241" x="3151188" y="5773738"/>
          <p14:tracePt t="118257" x="3130550" y="5761038"/>
          <p14:tracePt t="118303" x="3130550" y="5751513"/>
          <p14:tracePt t="118675" x="3125788" y="5751513"/>
          <p14:tracePt t="118704" x="3125788" y="5748338"/>
          <p14:tracePt t="120324" x="3160713" y="5730875"/>
          <p14:tracePt t="120334" x="3221038" y="5713413"/>
          <p14:tracePt t="120342" x="3287713" y="5678488"/>
          <p14:tracePt t="120347" x="3479800" y="5626100"/>
          <p14:tracePt t="120361" x="3654425" y="5626100"/>
          <p14:tracePt t="120374" x="3821113" y="5603875"/>
          <p14:tracePt t="120391" x="4056063" y="5591175"/>
          <p14:tracePt t="120394" x="4157663" y="5581650"/>
          <p14:tracePt t="120407" x="4262438" y="5568950"/>
          <p14:tracePt t="120410" x="4319588" y="5568950"/>
          <p14:tracePt t="120425" x="4529138" y="5546725"/>
          <p14:tracePt t="120440" x="4703763" y="5546725"/>
          <p14:tracePt t="120457" x="4895850" y="5511800"/>
          <p14:tracePt t="120461" x="5010150" y="5511800"/>
          <p14:tracePt t="120475" x="5145088" y="5502275"/>
          <p14:tracePt t="120491" x="5294313" y="5494338"/>
          <p14:tracePt t="120507" x="5399088" y="5484813"/>
          <p14:tracePt t="120511" x="5459413" y="5476875"/>
          <p14:tracePt t="120525" x="5521325" y="5476875"/>
          <p14:tracePt t="120540" x="5578475" y="5476875"/>
          <p14:tracePt t="120556" x="5616575" y="5467350"/>
          <p14:tracePt t="120573" x="5643563" y="5467350"/>
          <p14:tracePt t="120576" x="5656263" y="5467350"/>
          <p14:tracePt t="120590" x="5688013" y="5467350"/>
          <p14:tracePt t="120606" x="5700713" y="5472113"/>
          <p14:tracePt t="121021" x="5840413" y="5472113"/>
          <p14:tracePt t="121029" x="5910263" y="5472113"/>
          <p14:tracePt t="121043" x="6089650" y="5481638"/>
          <p14:tracePt t="121050" x="6269038" y="5494338"/>
          <p14:tracePt t="121060" x="6329363" y="5507038"/>
          <p14:tracePt t="121076" x="6575425" y="5507038"/>
          <p14:tracePt t="121079" x="6705600" y="5516563"/>
          <p14:tracePt t="121091" x="6880225" y="5516563"/>
          <p14:tracePt t="121108" x="7016750" y="5516563"/>
          <p14:tracePt t="121124" x="7134225" y="5516563"/>
          <p14:tracePt t="121141" x="7251700" y="5529263"/>
          <p14:tracePt t="121143" x="7278688" y="5529263"/>
          <p14:tracePt t="121158" x="7331075" y="5529263"/>
          <p14:tracePt t="121174" x="7370763" y="5541963"/>
          <p14:tracePt t="121191" x="7408863" y="5551488"/>
          <p14:tracePt t="121195" x="7413625" y="5551488"/>
          <p14:tracePt t="121208" x="7445375" y="5573713"/>
          <p14:tracePt t="121224" x="7458075" y="5576888"/>
          <p14:tracePt t="121241" x="7493000" y="5594350"/>
          <p14:tracePt t="121244" x="7510463" y="5608638"/>
          <p14:tracePt t="121258" x="7523163" y="5616575"/>
          <p14:tracePt t="121260" x="7540625" y="5643563"/>
          <p14:tracePt t="121274" x="7602538" y="5668963"/>
          <p14:tracePt t="121291" x="7672388" y="5695950"/>
          <p14:tracePt t="121308" x="7737475" y="5708650"/>
          <p14:tracePt t="121310" x="7772400" y="5708650"/>
          <p14:tracePt t="121324" x="7842250" y="5734050"/>
          <p14:tracePt t="121341" x="7916863" y="5734050"/>
          <p14:tracePt t="121357" x="7964488" y="5743575"/>
          <p14:tracePt t="121361" x="7994650" y="5743575"/>
          <p14:tracePt t="121375" x="8026400" y="5738813"/>
          <p14:tracePt t="121390" x="8069263" y="5738813"/>
          <p14:tracePt t="121406" x="8091488" y="5743575"/>
          <p14:tracePt t="121423" x="8126413" y="5743575"/>
          <p14:tracePt t="121426" x="8135938" y="5743575"/>
          <p14:tracePt t="121440" x="8148638" y="5743575"/>
          <p14:tracePt t="121456" x="8166100" y="5748338"/>
          <p14:tracePt t="121477" x="8174038" y="5748338"/>
          <p14:tracePt t="121490" x="8191500" y="5748338"/>
          <p14:tracePt t="121506" x="8213725" y="5748338"/>
          <p14:tracePt t="121523" x="8231188" y="5748338"/>
          <p14:tracePt t="121540" x="8261350" y="5748338"/>
          <p14:tracePt t="121542" x="8283575" y="5738813"/>
          <p14:tracePt t="121557" x="8313738" y="5738813"/>
          <p14:tracePt t="121573" x="8362950" y="5703888"/>
          <p14:tracePt t="121590" x="8388350" y="5699125"/>
          <p14:tracePt t="121592" x="8415338" y="5699125"/>
          <p14:tracePt t="121607" x="8437563" y="5681663"/>
          <p14:tracePt t="121622" x="8462963" y="5678488"/>
          <p14:tracePt t="121639" x="8497888" y="5678488"/>
          <p14:tracePt t="121656" x="8524875" y="5668963"/>
          <p14:tracePt t="121658" x="8537575" y="5668963"/>
          <p14:tracePt t="121673" x="8585200" y="5661025"/>
          <p14:tracePt t="121690" x="8634413" y="5664200"/>
          <p14:tracePt t="121706" x="8659813" y="5664200"/>
          <p14:tracePt t="121709" x="8686800" y="5664200"/>
          <p14:tracePt t="121724" x="8724900" y="5681663"/>
          <p14:tracePt t="121739" x="8759825" y="5686425"/>
          <p14:tracePt t="121756" x="8791575" y="5695950"/>
          <p14:tracePt t="121759" x="8804275" y="5703888"/>
          <p14:tracePt t="121774" x="8816975" y="5708650"/>
          <p14:tracePt t="121789" x="8826500" y="5708650"/>
          <p14:tracePt t="121806" x="8829675" y="5721350"/>
          <p14:tracePt t="121883" x="8839200" y="5721350"/>
          <p14:tracePt t="121936" x="8839200" y="5730875"/>
          <p14:tracePt t="121966" x="8856663" y="5730875"/>
          <p14:tracePt t="121987" x="8864600" y="5730875"/>
          <p14:tracePt t="121995" x="8869363" y="5730875"/>
          <p14:tracePt t="122009" x="8878888" y="5730875"/>
          <p14:tracePt t="127951" x="8839200" y="5743575"/>
          <p14:tracePt t="127961" x="8777288" y="5756275"/>
          <p14:tracePt t="127977" x="8655050" y="5795963"/>
          <p14:tracePt t="127982" x="8577263" y="5830888"/>
          <p14:tracePt t="127994" x="8472488" y="5830888"/>
          <p14:tracePt t="128010" x="8393113" y="5838825"/>
          <p14:tracePt t="128027" x="8345488" y="5838825"/>
          <p14:tracePt t="128045" x="8201025" y="5838825"/>
          <p14:tracePt t="128061" x="8121650" y="5838825"/>
          <p14:tracePt t="128078" x="8043863" y="5838825"/>
          <p14:tracePt t="128094" x="7986713" y="5835650"/>
          <p14:tracePt t="128099" x="7951788" y="5835650"/>
          <p14:tracePt t="128111" x="7907338" y="5835650"/>
          <p14:tracePt t="128118" x="7872413" y="5835650"/>
          <p14:tracePt t="128130" x="7851775" y="5818188"/>
          <p14:tracePt t="128135" x="7824788" y="5818188"/>
          <p14:tracePt t="128140" x="7794625" y="5818188"/>
          <p14:tracePt t="128157" x="7764463" y="5818188"/>
          <p14:tracePt t="128160" x="7742238" y="5818188"/>
          <p14:tracePt t="128175" x="7707313" y="5818188"/>
          <p14:tracePt t="128191" x="7675563" y="5818188"/>
          <p14:tracePt t="128207" x="7640638" y="5818188"/>
          <p14:tracePt t="128211" x="7632700" y="5830888"/>
          <p14:tracePt t="128225" x="7605713" y="5830888"/>
          <p14:tracePt t="128240" x="7575550" y="5843588"/>
          <p14:tracePt t="128257" x="7558088" y="5843588"/>
          <p14:tracePt t="128274" x="7535863" y="5848350"/>
          <p14:tracePt t="128277" x="7515225" y="5848350"/>
          <p14:tracePt t="128291" x="7505700" y="5856288"/>
          <p14:tracePt t="128307" x="7483475" y="5856288"/>
          <p14:tracePt t="128324" x="7470775" y="5856288"/>
          <p14:tracePt t="128327" x="7466013" y="5856288"/>
          <p14:tracePt t="128341" x="7445375" y="5856288"/>
          <p14:tracePt t="128358" x="7435850" y="5856288"/>
          <p14:tracePt t="128374" x="7423150" y="5856288"/>
          <p14:tracePt t="128377" x="7413625" y="5853113"/>
          <p14:tracePt t="128391" x="7408863" y="5843588"/>
          <p14:tracePt t="128408" x="7400925" y="5821363"/>
          <p14:tracePt t="128424" x="7388225" y="5808663"/>
          <p14:tracePt t="128441" x="7373938" y="5786438"/>
          <p14:tracePt t="128444" x="7366000" y="5783263"/>
          <p14:tracePt t="128458" x="7353300" y="5761038"/>
          <p14:tracePt t="128475" x="7343775" y="5748338"/>
          <p14:tracePt t="128490" x="7335838" y="5730875"/>
          <p14:tracePt t="128494" x="7321550" y="5721350"/>
          <p14:tracePt t="128509" x="7321550" y="5716588"/>
          <p14:tracePt t="128524" x="7318375" y="5716588"/>
          <p14:tracePt t="128552" x="7308850" y="5716588"/>
          <p14:tracePt t="133210" x="7251700" y="5716588"/>
          <p14:tracePt t="133217" x="7164388" y="5716588"/>
          <p14:tracePt t="133226" x="7046913" y="5716588"/>
          <p14:tracePt t="133231" x="6972300" y="5734050"/>
          <p14:tracePt t="133243" x="6854825" y="5748338"/>
          <p14:tracePt t="133247" x="6792913" y="5756275"/>
          <p14:tracePt t="133253" x="6700838" y="5778500"/>
          <p14:tracePt t="133266" x="6518275" y="5803900"/>
          <p14:tracePt t="133271" x="6399213" y="5830888"/>
          <p14:tracePt t="133284" x="6189663" y="5865813"/>
          <p14:tracePt t="133295" x="5989638" y="5878513"/>
          <p14:tracePt t="133298" x="5840413" y="5913438"/>
          <p14:tracePt t="133308" x="5722938" y="5927725"/>
          <p14:tracePt t="133310" x="5511800" y="5965825"/>
          <p14:tracePt t="133326" x="5227638" y="6018213"/>
          <p14:tracePt t="133341" x="4778375" y="6105525"/>
          <p14:tracePt t="133358" x="4511675" y="6180138"/>
          <p14:tracePt t="133361" x="4354513" y="6192838"/>
          <p14:tracePt t="133375" x="4025900" y="6284913"/>
          <p14:tracePt t="133391" x="3816350" y="6342063"/>
          <p14:tracePt t="133408" x="3544888" y="6376988"/>
          <p14:tracePt t="133424" x="3405188" y="6386513"/>
          <p14:tracePt t="133427" x="3335338" y="6386513"/>
          <p14:tracePt t="133441" x="3230563" y="6386513"/>
          <p14:tracePt t="133458" x="3113088" y="6381750"/>
          <p14:tracePt t="133474" x="3063875" y="6372225"/>
          <p14:tracePt t="133477" x="3051175" y="6364288"/>
          <p14:tracePt t="133492" x="3025775" y="6334125"/>
          <p14:tracePt t="133507" x="3025775" y="6294438"/>
          <p14:tracePt t="133973" x="3038475" y="6294438"/>
          <p14:tracePt t="133981" x="3068638" y="6294438"/>
          <p14:tracePt t="133994" x="3116263" y="6284913"/>
          <p14:tracePt t="134010" x="3182938" y="6276975"/>
          <p14:tracePt t="134014" x="3203575" y="6276975"/>
          <p14:tracePt t="134025" x="3230563" y="6276975"/>
          <p14:tracePt t="134041" x="3295650" y="6276975"/>
          <p14:tracePt t="134044" x="3330575" y="6276975"/>
          <p14:tracePt t="134059" x="3397250" y="6289675"/>
          <p14:tracePt t="134075" x="3467100" y="6307138"/>
          <p14:tracePt t="134091" x="3536950" y="6316663"/>
          <p14:tracePt t="134095" x="3549650" y="6316663"/>
          <p14:tracePt t="134109" x="3606800" y="6334125"/>
          <p14:tracePt t="134125" x="3646488" y="6342063"/>
          <p14:tracePt t="134141" x="3681413" y="6346825"/>
          <p14:tracePt t="134145" x="3684588" y="6346825"/>
          <p14:tracePt t="134158" x="3694113" y="6354763"/>
          <p14:tracePt t="134161" x="3706813" y="6354763"/>
          <p14:tracePt t="134174" x="3724275" y="6354763"/>
          <p14:tracePt t="134197" x="3736975" y="6354763"/>
          <p14:tracePt t="134208" x="3746500" y="6354763"/>
          <p14:tracePt t="134233" x="3751263" y="6351588"/>
          <p14:tracePt t="134859" x="3789363" y="6354763"/>
          <p14:tracePt t="134868" x="3863975" y="6364288"/>
          <p14:tracePt t="134877" x="3968750" y="6376988"/>
          <p14:tracePt t="134882" x="4070350" y="6376988"/>
          <p14:tracePt t="134894" x="4305300" y="6399213"/>
          <p14:tracePt t="134910" x="4467225" y="6411913"/>
          <p14:tracePt t="134926" x="4708525" y="6389688"/>
          <p14:tracePt t="134944" x="4813300" y="6372225"/>
          <p14:tracePt t="134949" x="4891088" y="6359525"/>
          <p14:tracePt t="134961" x="5027613" y="6329363"/>
          <p14:tracePt t="134975" x="5122863" y="6299200"/>
          <p14:tracePt t="134991" x="5207000" y="6281738"/>
          <p14:tracePt t="135009" x="5259388" y="6259513"/>
          <p14:tracePt t="135025" x="5280025" y="6249988"/>
          <p14:tracePt t="135042" x="5294313" y="6249988"/>
          <p14:tracePt t="135250" x="5324475" y="6249988"/>
          <p14:tracePt t="135258" x="5337175" y="6249988"/>
          <p14:tracePt t="135265" x="5359400" y="6249988"/>
          <p14:tracePt t="135273" x="5364163" y="6249988"/>
          <p14:tracePt t="135290" x="5394325" y="6249988"/>
          <p14:tracePt t="135292" x="5407025" y="6249988"/>
          <p14:tracePt t="135307" x="5429250" y="6259513"/>
          <p14:tracePt t="135323" x="5446713" y="6259513"/>
          <p14:tracePt t="135340" x="5451475" y="6267450"/>
          <p14:tracePt t="135343" x="5459413" y="6267450"/>
          <p14:tracePt t="135372" x="5459413" y="6272213"/>
          <p14:tracePt t="135420" x="5464175" y="6272213"/>
          <p14:tracePt t="135650" x="5434013" y="6272213"/>
          <p14:tracePt t="135657" x="5372100" y="6272213"/>
          <p14:tracePt t="135666" x="5311775" y="6294438"/>
          <p14:tracePt t="135676" x="5249863" y="6294438"/>
          <p14:tracePt t="135680" x="5175250" y="6307138"/>
          <p14:tracePt t="135692" x="5105400" y="6324600"/>
          <p14:tracePt t="135708" x="5045075" y="6337300"/>
          <p14:tracePt t="135724" x="4987925" y="6354763"/>
          <p14:tracePt t="135741" x="4940300" y="6381750"/>
          <p14:tracePt t="135744" x="4905375" y="6389688"/>
          <p14:tracePt t="135758" x="4870450" y="6394450"/>
          <p14:tracePt t="135774" x="4821238" y="6411913"/>
          <p14:tracePt t="135791" x="4800600" y="6416675"/>
          <p14:tracePt t="135794" x="4795838" y="6416675"/>
          <p14:tracePt t="135808" x="4773613" y="6416675"/>
          <p14:tracePt t="135824" x="4760913" y="6416675"/>
          <p14:tracePt t="135841" x="4756150" y="6416675"/>
          <p14:tracePt t="136210" x="4773613" y="6416675"/>
          <p14:tracePt t="136218" x="4803775" y="6416675"/>
          <p14:tracePt t="136226" x="4830763" y="6416675"/>
          <p14:tracePt t="136231" x="4852988" y="6416675"/>
          <p14:tracePt t="136244" x="4873625" y="6416675"/>
          <p14:tracePt t="136249" x="4900613" y="6416675"/>
          <p14:tracePt t="136259" x="4926013" y="6416675"/>
          <p14:tracePt t="136275" x="4975225" y="6416675"/>
          <p14:tracePt t="136292" x="5005388" y="6407150"/>
          <p14:tracePt t="136296" x="5030788" y="6399213"/>
          <p14:tracePt t="136309" x="5053013" y="6399213"/>
          <p14:tracePt t="136324" x="5087938" y="6389688"/>
          <p14:tracePt t="136340" x="5110163" y="6389688"/>
          <p14:tracePt t="136357" x="5122863" y="6386513"/>
          <p14:tracePt t="136360" x="5137150" y="6386513"/>
          <p14:tracePt t="136374" x="5157788" y="6372225"/>
          <p14:tracePt t="136390" x="5184775" y="6364288"/>
          <p14:tracePt t="136407" x="5214938" y="6354763"/>
          <p14:tracePt t="136424" x="5249863" y="6354763"/>
          <p14:tracePt t="136426" x="5276850" y="6346825"/>
          <p14:tracePt t="136441" x="5314950" y="6337300"/>
          <p14:tracePt t="136457" x="5349875" y="6334125"/>
          <p14:tracePt t="136474" x="5386388" y="6319838"/>
          <p14:tracePt t="136477" x="5403850" y="6319838"/>
          <p14:tracePt t="136492" x="5459413" y="6311900"/>
          <p14:tracePt t="136507" x="5494338" y="6294438"/>
          <p14:tracePt t="136524" x="5516563" y="6284913"/>
          <p14:tracePt t="136527" x="5529263" y="6281738"/>
          <p14:tracePt t="136541" x="5551488" y="6281738"/>
          <p14:tracePt t="136578" x="5556250" y="6272213"/>
          <p14:tracePt t="136813" x="5503863" y="6254750"/>
          <p14:tracePt t="136823" x="5456238" y="6246813"/>
          <p14:tracePt t="136833" x="5368925" y="6229350"/>
          <p14:tracePt t="136844" x="5297488" y="6207125"/>
          <p14:tracePt t="136860" x="5197475" y="6207125"/>
          <p14:tracePt t="136864" x="5172075" y="6207125"/>
          <p14:tracePt t="136870" x="5119688" y="6207125"/>
          <p14:tracePt t="136881" x="5092700" y="6207125"/>
          <p14:tracePt t="136892" x="5045075" y="6211888"/>
          <p14:tracePt t="136908" x="5018088" y="6224588"/>
          <p14:tracePt t="136925" x="5005388" y="6232525"/>
          <p14:tracePt t="136928" x="4992688" y="6232525"/>
          <p14:tracePt t="136942" x="4987925" y="6232525"/>
          <p14:tracePt t="137240" x="5018088" y="6232525"/>
          <p14:tracePt t="137247" x="5053013" y="6242050"/>
          <p14:tracePt t="137260" x="5102225" y="6249988"/>
          <p14:tracePt t="137264" x="5137150" y="6249988"/>
          <p14:tracePt t="137278" x="5202238" y="6249988"/>
          <p14:tracePt t="137284" x="5214938" y="6249988"/>
          <p14:tracePt t="137298" x="5219700" y="6249988"/>
          <p14:tracePt t="137303" x="5227638" y="6249988"/>
          <p14:tracePt t="137315" x="5241925" y="6249988"/>
          <p14:tracePt t="137394" x="5232400" y="6249988"/>
          <p14:tracePt t="137402" x="5232400" y="6254750"/>
          <p14:tracePt t="137410" x="5224463" y="6254750"/>
          <p14:tracePt t="137428" x="5167313" y="6272213"/>
          <p14:tracePt t="137432" x="5137150" y="6281738"/>
          <p14:tracePt t="137437" x="5070475" y="6302375"/>
          <p14:tracePt t="137449" x="5013325" y="6302375"/>
          <p14:tracePt t="137454" x="4987925" y="6311900"/>
          <p14:tracePt t="137462" x="4908550" y="6311900"/>
          <p14:tracePt t="137475" x="4778375" y="6311900"/>
          <p14:tracePt t="137492" x="4616450" y="6311900"/>
          <p14:tracePt t="137494" x="4541838" y="6311900"/>
          <p14:tracePt t="137509" x="4449763" y="6311900"/>
          <p14:tracePt t="137525" x="4379913" y="6289675"/>
          <p14:tracePt t="137541" x="4302125" y="6281738"/>
          <p14:tracePt t="137545" x="4270375" y="6281738"/>
          <p14:tracePt t="137559" x="4257675" y="6281738"/>
          <p14:tracePt t="137575" x="4244975" y="6281738"/>
          <p14:tracePt t="137603" x="4244975" y="6272213"/>
          <p14:tracePt t="137632" x="4249738" y="6272213"/>
          <p14:tracePt t="137647" x="4297363" y="6264275"/>
          <p14:tracePt t="137654" x="4332288" y="6254750"/>
          <p14:tracePt t="137661" x="4389438" y="6254750"/>
          <p14:tracePt t="137676" x="4454525" y="6254750"/>
          <p14:tracePt t="137692" x="4546600" y="6264275"/>
          <p14:tracePt t="137708" x="4694238" y="6264275"/>
          <p14:tracePt t="137712" x="4756150" y="6272213"/>
          <p14:tracePt t="137726" x="4873625" y="6281738"/>
          <p14:tracePt t="137742" x="4940300" y="6281738"/>
          <p14:tracePt t="137758" x="5005388" y="6281738"/>
          <p14:tracePt t="137775" x="5062538" y="6281738"/>
          <p14:tracePt t="137778" x="5075238" y="6281738"/>
          <p14:tracePt t="137792" x="5097463" y="6281738"/>
          <p14:tracePt t="137808" x="5110163" y="6281738"/>
          <p14:tracePt t="138078" x="5132388" y="6281738"/>
          <p14:tracePt t="138086" x="5149850" y="6281738"/>
          <p14:tracePt t="138095" x="5154613" y="6281738"/>
          <p14:tracePt t="138099" x="5157788" y="6281738"/>
          <p14:tracePt t="138113" x="5167313" y="6267450"/>
          <p14:tracePt t="140649" x="5521325" y="6224588"/>
          <p14:tracePt t="140658" x="5892800" y="6167438"/>
          <p14:tracePt t="140662" x="6500813" y="6080125"/>
          <p14:tracePt t="140673" x="6954838" y="6040438"/>
          <p14:tracePt t="140679" x="7640638" y="5997575"/>
          <p14:tracePt t="140691" x="8891588" y="5953125"/>
          <p14:tracePt t="140708" x="10142538" y="5927725"/>
          <p14:tracePt t="140711" x="10621963" y="5913438"/>
          <p14:tracePt t="140725" x="11531600" y="5830888"/>
          <p14:tracePt t="140742" x="12179300" y="5761038"/>
          <p14:tracePt t="146822" x="12039600" y="6049963"/>
          <p14:tracePt t="146827" x="11964988" y="6057900"/>
          <p14:tracePt t="146838" x="11845925" y="6070600"/>
          <p14:tracePt t="146848" x="11793538" y="6102350"/>
          <p14:tracePt t="146851" x="11733213" y="6115050"/>
          <p14:tracePt t="146859" x="11671300" y="6122988"/>
          <p14:tracePt t="146875" x="11536363" y="6145213"/>
          <p14:tracePt t="146878" x="11474450" y="6154738"/>
          <p14:tracePt t="146893" x="11366500" y="6175375"/>
          <p14:tracePt t="146909" x="11282363" y="6211888"/>
          <p14:tracePt t="146925" x="11225213" y="6219825"/>
          <p14:tracePt t="146929" x="11164888" y="6237288"/>
          <p14:tracePt t="146943" x="11095038" y="6264275"/>
          <p14:tracePt t="146959" x="10998200" y="6281738"/>
          <p14:tracePt t="146978" x="10915650" y="6307138"/>
          <p14:tracePt t="146982" x="10885488" y="6316663"/>
          <p14:tracePt t="146988" x="10868025" y="6324600"/>
          <p14:tracePt t="147000" x="10845800" y="6334125"/>
          <p14:tracePt t="147004" x="10833100" y="6334125"/>
          <p14:tracePt t="147015" x="10806113" y="6342063"/>
          <p14:tracePt t="147020" x="10793413" y="6346825"/>
          <p14:tracePt t="147032" x="10763250" y="6346825"/>
          <p14:tracePt t="147042" x="10758488" y="6346825"/>
          <p14:tracePt t="147045" x="10728325" y="6346825"/>
          <p14:tracePt t="147060" x="10710863" y="6346825"/>
          <p14:tracePt t="147076" x="10671175" y="6346825"/>
          <p14:tracePt t="147092" x="10656888" y="6346825"/>
          <p14:tracePt t="147096" x="10653713" y="6346825"/>
          <p14:tracePt t="147110" x="10639425" y="6346825"/>
          <p14:tracePt t="147126" x="10626725" y="6346825"/>
          <p14:tracePt t="164954" x="10412413" y="6394450"/>
          <p14:tracePt t="164962" x="10098088" y="6446838"/>
          <p14:tracePt t="164978" x="9402763" y="6578600"/>
          <p14:tracePt t="164996" x="8231188" y="68453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31433"/>
            <a:ext cx="10888134" cy="5058834"/>
          </a:xfrm>
        </p:spPr>
        <p:txBody>
          <a:bodyPr>
            <a:normAutofit lnSpcReduction="10000"/>
          </a:bodyPr>
          <a:lstStyle/>
          <a:p>
            <a:pPr marL="457200" lvl="1" indent="0">
              <a:lnSpc>
                <a:spcPct val="110000"/>
              </a:lnSpc>
              <a:spcBef>
                <a:spcPts val="600"/>
              </a:spcBef>
              <a:spcAft>
                <a:spcPts val="600"/>
              </a:spcAft>
              <a:buNone/>
            </a:pPr>
            <a:r>
              <a:rPr lang="en-US" sz="2800" b="1" dirty="0">
                <a:solidFill>
                  <a:srgbClr val="FFFF00"/>
                </a:solidFill>
                <a:latin typeface="Calibri" panose="020F0502020204030204" pitchFamily="34" charset="0"/>
                <a:cs typeface="Calibri" panose="020F0502020204030204" pitchFamily="34" charset="0"/>
              </a:rPr>
              <a:t>2.1. Digital Wallets and Mobile Payments</a:t>
            </a:r>
            <a:endParaRPr lang="en-US" sz="2800" dirty="0">
              <a:solidFill>
                <a:srgbClr val="FFFF00"/>
              </a:solidFill>
              <a:latin typeface="Calibri" panose="020F0502020204030204" pitchFamily="34" charset="0"/>
              <a:cs typeface="Calibri" panose="020F0502020204030204" pitchFamily="34" charset="0"/>
            </a:endParaRPr>
          </a:p>
          <a:p>
            <a:pPr marL="457200" lvl="1" indent="0">
              <a:lnSpc>
                <a:spcPct val="110000"/>
              </a:lnSpc>
              <a:spcBef>
                <a:spcPts val="600"/>
              </a:spcBef>
              <a:spcAft>
                <a:spcPts val="600"/>
              </a:spcAft>
              <a:buNone/>
            </a:pPr>
            <a:r>
              <a:rPr lang="en-US" sz="2600" b="1" dirty="0"/>
              <a:t>Digital wallets and mobile payments refer to electronic devices and applications that store payment information and enable transactions through mobile devices.</a:t>
            </a:r>
          </a:p>
          <a:p>
            <a:pPr lvl="1">
              <a:lnSpc>
                <a:spcPct val="110000"/>
              </a:lnSpc>
              <a:spcBef>
                <a:spcPts val="600"/>
              </a:spcBef>
              <a:spcAft>
                <a:spcPts val="600"/>
              </a:spcAft>
            </a:pPr>
            <a:r>
              <a:rPr lang="en-US" sz="2600" b="1" dirty="0"/>
              <a:t>Increased convenience by allowing users to make payments anytime and anywhere using their smartphones or other mobile devices.</a:t>
            </a:r>
          </a:p>
          <a:p>
            <a:pPr lvl="1">
              <a:lnSpc>
                <a:spcPct val="110000"/>
              </a:lnSpc>
              <a:spcBef>
                <a:spcPts val="600"/>
              </a:spcBef>
              <a:spcAft>
                <a:spcPts val="600"/>
              </a:spcAft>
            </a:pPr>
            <a:r>
              <a:rPr lang="en-US" sz="2600" b="1" dirty="0"/>
              <a:t>Enhanced security through encryption, biometrics, and two-factor authentication.</a:t>
            </a:r>
          </a:p>
          <a:p>
            <a:pPr lvl="1">
              <a:lnSpc>
                <a:spcPct val="110000"/>
              </a:lnSpc>
              <a:spcBef>
                <a:spcPts val="600"/>
              </a:spcBef>
              <a:spcAft>
                <a:spcPts val="600"/>
              </a:spcAft>
            </a:pPr>
            <a:r>
              <a:rPr lang="en-US" sz="2600" b="1" dirty="0"/>
              <a:t>Often integrated with loyalty programs, ticketing services, and other digital platforms.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7206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a:t>
            </a:r>
          </a:p>
        </p:txBody>
      </p:sp>
    </p:spTree>
    <p:extLst>
      <p:ext uri="{BB962C8B-B14F-4D97-AF65-F5344CB8AC3E}">
        <p14:creationId xmlns:p14="http://schemas.microsoft.com/office/powerpoint/2010/main" val="1908808676"/>
      </p:ext>
    </p:extLst>
  </p:cSld>
  <p:clrMapOvr>
    <a:masterClrMapping/>
  </p:clrMapOvr>
  <mc:AlternateContent xmlns:mc="http://schemas.openxmlformats.org/markup-compatibility/2006" xmlns:p14="http://schemas.microsoft.com/office/powerpoint/2010/main">
    <mc:Choice Requires="p14">
      <p:transition spd="slow" p14:dur="2000" advTm="209244"/>
    </mc:Choice>
    <mc:Fallback xmlns="">
      <p:transition spd="slow" advTm="209244"/>
    </mc:Fallback>
  </mc:AlternateContent>
  <p:extLst>
    <p:ext uri="{3A86A75C-4F4B-4683-9AE1-C65F6400EC91}">
      <p14:laserTraceLst xmlns:p14="http://schemas.microsoft.com/office/powerpoint/2010/main">
        <p14:tracePtLst>
          <p14:tracePt t="1030" x="1822450" y="6434138"/>
          <p14:tracePt t="1035" x="1962150" y="6040438"/>
          <p14:tracePt t="1046" x="2146300" y="5586413"/>
          <p14:tracePt t="1058" x="2505075" y="4598988"/>
          <p14:tracePt t="1074" x="2771775" y="3624263"/>
          <p14:tracePt t="1093" x="3130550" y="2635250"/>
          <p14:tracePt t="1097" x="3335338" y="2203450"/>
          <p14:tracePt t="1102" x="3435350" y="1709738"/>
          <p14:tracePt t="1112" x="3557588" y="1293813"/>
          <p14:tracePt t="1117" x="3641725" y="1022350"/>
          <p14:tracePt t="1125" x="3736975" y="642938"/>
          <p14:tracePt t="1128" x="3806825" y="454025"/>
          <p14:tracePt t="1140" x="3856038" y="371475"/>
          <p14:tracePt t="1143" x="3943350" y="231775"/>
          <p14:tracePt t="1155" x="4013200" y="149225"/>
          <p14:tracePt t="1157" x="4073525" y="44450"/>
          <p14:tracePt t="1697" x="4157663" y="57150"/>
          <p14:tracePt t="1706" x="4135438" y="131763"/>
          <p14:tracePt t="1710" x="4113213" y="222250"/>
          <p14:tracePt t="1721" x="4065588" y="346075"/>
          <p14:tracePt t="1726" x="4043363" y="433388"/>
          <p14:tracePt t="1740" x="3951288" y="608013"/>
          <p14:tracePt t="1756" x="3863975" y="752475"/>
          <p14:tracePt t="1789" x="3659188" y="992188"/>
          <p14:tracePt t="1891" x="3567113" y="1054100"/>
          <p14:tracePt t="2041" x="3475038" y="1211263"/>
          <p14:tracePt t="2046" x="3449638" y="1236663"/>
          <p14:tracePt t="2050" x="3422650" y="1263650"/>
          <p14:tracePt t="2072" x="3362325" y="1350963"/>
          <p14:tracePt t="2088" x="3327400" y="1398588"/>
          <p14:tracePt t="2105" x="3313113" y="1420813"/>
          <p14:tracePt t="2122" x="3300413" y="1433513"/>
          <p14:tracePt t="2123" x="3300413" y="1443038"/>
          <p14:tracePt t="2205" x="3300413" y="1438275"/>
          <p14:tracePt t="2211" x="3300413" y="1433513"/>
          <p14:tracePt t="2224" x="3300413" y="1425575"/>
          <p14:tracePt t="2241" x="3295650" y="1411288"/>
          <p14:tracePt t="2257" x="3295650" y="1408113"/>
          <p14:tracePt t="4044" x="3432175" y="1385888"/>
          <p14:tracePt t="4052" x="3505200" y="1385888"/>
          <p14:tracePt t="4062" x="3636963" y="1373188"/>
          <p14:tracePt t="4067" x="3741738" y="1363663"/>
          <p14:tracePt t="4076" x="3951288" y="1320800"/>
          <p14:tracePt t="4081" x="4140200" y="1306513"/>
          <p14:tracePt t="4090" x="4270375" y="1306513"/>
          <p14:tracePt t="4093" x="4375150" y="1258888"/>
          <p14:tracePt t="4108" x="4729163" y="1206500"/>
          <p14:tracePt t="4122" x="4978400" y="1141413"/>
          <p14:tracePt t="4139" x="5219700" y="1071563"/>
          <p14:tracePt t="4142" x="5280025" y="1036638"/>
          <p14:tracePt t="4155" x="5416550" y="987425"/>
          <p14:tracePt t="4157" x="5476875" y="965200"/>
          <p14:tracePt t="4172" x="5621338" y="887413"/>
          <p14:tracePt t="4189" x="5718175" y="860425"/>
          <p14:tracePt t="4210" x="5783263" y="825500"/>
          <p14:tracePt t="4225" x="5800725" y="825500"/>
          <p14:tracePt t="4240" x="5813425" y="825500"/>
          <p14:tracePt t="4304" x="5813425" y="835025"/>
          <p14:tracePt t="4427" x="5822950" y="835025"/>
          <p14:tracePt t="4463" x="5822950" y="842963"/>
          <p14:tracePt t="4478" x="5827713" y="847725"/>
          <p14:tracePt t="4485" x="5840413" y="860425"/>
          <p14:tracePt t="4491" x="5848350" y="877888"/>
          <p14:tracePt t="4507" x="5857875" y="912813"/>
          <p14:tracePt t="4524" x="5880100" y="952500"/>
          <p14:tracePt t="4541" x="5905500" y="992188"/>
          <p14:tracePt t="4543" x="5918200" y="1019175"/>
          <p14:tracePt t="4559" x="5945188" y="1049338"/>
          <p14:tracePt t="4576" x="5957888" y="1074738"/>
          <p14:tracePt t="4594" x="5992813" y="1106488"/>
          <p14:tracePt t="4610" x="6015038" y="1119188"/>
          <p14:tracePt t="4617" x="6027738" y="1131888"/>
          <p14:tracePt t="4628" x="6032500" y="1141413"/>
          <p14:tracePt t="4631" x="6042025" y="1144588"/>
          <p14:tracePt t="4640" x="6045200" y="1144588"/>
          <p14:tracePt t="4657" x="6059488" y="1144588"/>
          <p14:tracePt t="4674" x="6059488" y="1154113"/>
          <p14:tracePt t="5167" x="6159500" y="1162050"/>
          <p14:tracePt t="5176" x="6264275" y="1171575"/>
          <p14:tracePt t="5191" x="6456363" y="1184275"/>
          <p14:tracePt t="5207" x="6688138" y="1206500"/>
          <p14:tracePt t="5211" x="6735763" y="1214438"/>
          <p14:tracePt t="5223" x="6797675" y="1214438"/>
          <p14:tracePt t="5226" x="6942138" y="1214438"/>
          <p14:tracePt t="5240" x="7059613" y="1214438"/>
          <p14:tracePt t="5257" x="7178675" y="1214438"/>
          <p14:tracePt t="5273" x="7261225" y="1211263"/>
          <p14:tracePt t="5277" x="7296150" y="1211263"/>
          <p14:tracePt t="5291" x="7339013" y="1211263"/>
          <p14:tracePt t="5307" x="7370763" y="1211263"/>
          <p14:tracePt t="5323" x="7396163" y="1211263"/>
          <p14:tracePt t="5327" x="7405688" y="1211263"/>
          <p14:tracePt t="5341" x="7418388" y="1211263"/>
          <p14:tracePt t="5357" x="7423150" y="1219200"/>
          <p14:tracePt t="5374" x="7435850" y="1219200"/>
          <p14:tracePt t="5380" x="7445375" y="1228725"/>
          <p14:tracePt t="5390" x="7458075" y="1228725"/>
          <p14:tracePt t="5393" x="7462838" y="1241425"/>
          <p14:tracePt t="5408" x="7470775" y="1249363"/>
          <p14:tracePt t="5423" x="7488238" y="1249363"/>
          <p14:tracePt t="5440" x="7500938" y="1249363"/>
          <p14:tracePt t="5444" x="7523163" y="1249363"/>
          <p14:tracePt t="5458" x="7553325" y="1249363"/>
          <p14:tracePt t="5474" x="7580313" y="1249363"/>
          <p14:tracePt t="5490" x="7610475" y="1249363"/>
          <p14:tracePt t="5493" x="7623175" y="1249363"/>
          <p14:tracePt t="5508" x="7637463" y="1249363"/>
          <p14:tracePt t="5524" x="7667625" y="1228725"/>
          <p14:tracePt t="5541" x="7675563" y="1228725"/>
          <p14:tracePt t="5557" x="7685088" y="1223963"/>
          <p14:tracePt t="5574" x="7697788" y="1214438"/>
          <p14:tracePt t="5593" x="7710488" y="1214438"/>
          <p14:tracePt t="5609" x="7737475" y="1214438"/>
          <p14:tracePt t="5613" x="7742238" y="1214438"/>
          <p14:tracePt t="5625" x="7754938" y="1214438"/>
          <p14:tracePt t="5641" x="7767638" y="1214438"/>
          <p14:tracePt t="5657" x="7777163" y="1214438"/>
          <p14:tracePt t="5661" x="7781925" y="1211263"/>
          <p14:tracePt t="5674" x="7794625" y="1206500"/>
          <p14:tracePt t="5677" x="7807325" y="1206500"/>
          <p14:tracePt t="5691" x="7824788" y="1196975"/>
          <p14:tracePt t="5708" x="7829550" y="1189038"/>
          <p14:tracePt t="5711" x="7842250" y="1184275"/>
          <p14:tracePt t="5727" x="7851775" y="1176338"/>
          <p14:tracePt t="5747" x="7864475" y="1176338"/>
          <p14:tracePt t="5769" x="7869238" y="1171575"/>
          <p14:tracePt t="16341" x="7747000" y="1196975"/>
          <p14:tracePt t="16349" x="7535863" y="1254125"/>
          <p14:tracePt t="16358" x="7326313" y="1316038"/>
          <p14:tracePt t="16362" x="7146925" y="1373188"/>
          <p14:tracePt t="16377" x="6700838" y="1495425"/>
          <p14:tracePt t="16390" x="6316663" y="1595438"/>
          <p14:tracePt t="16407" x="5932488" y="1695450"/>
          <p14:tracePt t="16424" x="5568950" y="1809750"/>
          <p14:tracePt t="16426" x="5421313" y="1844675"/>
          <p14:tracePt t="16440" x="5053013" y="1914525"/>
          <p14:tracePt t="16456" x="4830763" y="1949450"/>
          <p14:tracePt t="16473" x="4551363" y="1971675"/>
          <p14:tracePt t="16490" x="4340225" y="1993900"/>
          <p14:tracePt t="16506" x="4210050" y="1993900"/>
          <p14:tracePt t="16523" x="4060825" y="1993900"/>
          <p14:tracePt t="16540" x="3986213" y="1993900"/>
          <p14:tracePt t="16542" x="3960813" y="1993900"/>
          <p14:tracePt t="16556" x="3933825" y="1993900"/>
          <p14:tracePt t="16572" x="3908425" y="1993900"/>
          <p14:tracePt t="16589" x="3895725" y="1993900"/>
          <p14:tracePt t="16592" x="3886200" y="1993900"/>
          <p14:tracePt t="16606" x="3868738" y="1993900"/>
          <p14:tracePt t="16623" x="3838575" y="1984375"/>
          <p14:tracePt t="16639" x="3821113" y="1984375"/>
          <p14:tracePt t="16656" x="3771900" y="1984375"/>
          <p14:tracePt t="16658" x="3751263" y="1984375"/>
          <p14:tracePt t="16673" x="3694113" y="1997075"/>
          <p14:tracePt t="16689" x="3646488" y="2014538"/>
          <p14:tracePt t="16706" x="3584575" y="2036763"/>
          <p14:tracePt t="16709" x="3562350" y="2054225"/>
          <p14:tracePt t="16723" x="3502025" y="2106613"/>
          <p14:tracePt t="16740" x="3417888" y="2146300"/>
          <p14:tracePt t="16756" x="3317875" y="2198688"/>
          <p14:tracePt t="16759" x="3295650" y="2203450"/>
          <p14:tracePt t="16773" x="3238500" y="2216150"/>
          <p14:tracePt t="16775" x="3213100" y="2220913"/>
          <p14:tracePt t="16789" x="3165475" y="2228850"/>
          <p14:tracePt t="16807" x="3148013" y="2238375"/>
          <p14:tracePt t="16823" x="3138488" y="2238375"/>
          <p14:tracePt t="17205" x="3138488" y="2241550"/>
          <p14:tracePt t="17219" x="3138488" y="2251075"/>
          <p14:tracePt t="17256" x="3148013" y="2251075"/>
          <p14:tracePt t="17265" x="3173413" y="2251075"/>
          <p14:tracePt t="17277" x="3238500" y="2251075"/>
          <p14:tracePt t="17293" x="3305175" y="2251075"/>
          <p14:tracePt t="17309" x="3352800" y="2251075"/>
          <p14:tracePt t="17327" x="3432175" y="2238375"/>
          <p14:tracePt t="17344" x="3492500" y="2238375"/>
          <p14:tracePt t="17360" x="3519488" y="2238375"/>
          <p14:tracePt t="17377" x="3557588" y="2228850"/>
          <p14:tracePt t="17382" x="3562350" y="2228850"/>
          <p14:tracePt t="17394" x="3584575" y="2224088"/>
          <p14:tracePt t="17401" x="3589338" y="2224088"/>
          <p14:tracePt t="17413" x="3602038" y="2224088"/>
          <p14:tracePt t="17418" x="3611563" y="2224088"/>
          <p14:tracePt t="17429" x="3614738" y="2224088"/>
          <p14:tracePt t="18549" x="3663950" y="2233613"/>
          <p14:tracePt t="18557" x="3768725" y="2246313"/>
          <p14:tracePt t="18567" x="3829050" y="2255838"/>
          <p14:tracePt t="18572" x="3878263" y="2276475"/>
          <p14:tracePt t="18579" x="3983038" y="2276475"/>
          <p14:tracePt t="18591" x="4179888" y="2320925"/>
          <p14:tracePt t="18608" x="4327525" y="2343150"/>
          <p14:tracePt t="18624" x="4476750" y="2343150"/>
          <p14:tracePt t="18627" x="4564063" y="2343150"/>
          <p14:tracePt t="18641" x="4651375" y="2343150"/>
          <p14:tracePt t="18657" x="4743450" y="2343150"/>
          <p14:tracePt t="18674" x="4813300" y="2333625"/>
          <p14:tracePt t="18678" x="4848225" y="2330450"/>
          <p14:tracePt t="18692" x="4883150" y="2330450"/>
          <p14:tracePt t="18708" x="4922838" y="2330450"/>
          <p14:tracePt t="18724" x="4957763" y="2330450"/>
          <p14:tracePt t="18741" x="4995863" y="2330450"/>
          <p14:tracePt t="18743" x="5013325" y="2338388"/>
          <p14:tracePt t="18760" x="5030788" y="2347913"/>
          <p14:tracePt t="18774" x="5045075" y="2351088"/>
          <p14:tracePt t="18791" x="5062538" y="2360613"/>
          <p14:tracePt t="18794" x="5070475" y="2360613"/>
          <p14:tracePt t="18808" x="5084763" y="2360613"/>
          <p14:tracePt t="18824" x="5102225" y="2360613"/>
          <p14:tracePt t="18841" x="5127625" y="2360613"/>
          <p14:tracePt t="18845" x="5137150" y="2360613"/>
          <p14:tracePt t="18858" x="5149850" y="2360613"/>
          <p14:tracePt t="18860" x="5162550" y="2355850"/>
          <p14:tracePt t="18875" x="5202238" y="2355850"/>
          <p14:tracePt t="18891" x="5227638" y="2355850"/>
          <p14:tracePt t="18896" x="5241925" y="2355850"/>
          <p14:tracePt t="18908" x="5259388" y="2355850"/>
          <p14:tracePt t="18911" x="5280025" y="2347913"/>
          <p14:tracePt t="18925" x="5319713" y="2338388"/>
          <p14:tracePt t="18941" x="5354638" y="2338388"/>
          <p14:tracePt t="18958" x="5376863" y="2338388"/>
          <p14:tracePt t="18961" x="5389563" y="2338388"/>
          <p14:tracePt t="18975" x="5424488" y="2338388"/>
          <p14:tracePt t="18991" x="5456238" y="2338388"/>
          <p14:tracePt t="19008" x="5468938" y="2338388"/>
          <p14:tracePt t="19011" x="5491163" y="2338388"/>
          <p14:tracePt t="19024" x="5503863" y="2338388"/>
          <p14:tracePt t="19027" x="5508625" y="2333625"/>
          <p14:tracePt t="19041" x="5534025" y="2333625"/>
          <p14:tracePt t="19057" x="5556250" y="2325688"/>
          <p14:tracePt t="19074" x="5578475" y="2325688"/>
          <p14:tracePt t="19078" x="5581650" y="2325688"/>
          <p14:tracePt t="19092" x="5595938" y="2325688"/>
          <p14:tracePt t="19108" x="5621338" y="2325688"/>
          <p14:tracePt t="19124" x="5634038" y="2325688"/>
          <p14:tracePt t="19128" x="5643563" y="2325688"/>
          <p14:tracePt t="19142" x="5656263" y="2325688"/>
          <p14:tracePt t="19158" x="5670550" y="2325688"/>
          <p14:tracePt t="19174" x="5673725" y="2325688"/>
          <p14:tracePt t="19191" x="5688013" y="2325688"/>
          <p14:tracePt t="19193" x="5695950" y="2312988"/>
          <p14:tracePt t="19208" x="5700713" y="2312988"/>
          <p14:tracePt t="19245" x="5708650" y="2312988"/>
          <p14:tracePt t="21549" x="5653088" y="2325688"/>
          <p14:tracePt t="21557" x="5424488" y="2351088"/>
          <p14:tracePt t="21562" x="5254625" y="2378075"/>
          <p14:tracePt t="21570" x="5137150" y="2425700"/>
          <p14:tracePt t="21575" x="5013325" y="2460625"/>
          <p14:tracePt t="21591" x="4576763" y="2505075"/>
          <p14:tracePt t="21607" x="4210050" y="2574925"/>
          <p14:tracePt t="21624" x="3794125" y="2617788"/>
          <p14:tracePt t="21626" x="3611563" y="2644775"/>
          <p14:tracePt t="21641" x="3225800" y="2662238"/>
          <p14:tracePt t="21657" x="2901950" y="2670175"/>
          <p14:tracePt t="21674" x="2670175" y="2697163"/>
          <p14:tracePt t="21677" x="2492375" y="2697163"/>
          <p14:tracePt t="21691" x="2290763" y="2705100"/>
          <p14:tracePt t="21708" x="2128838" y="2705100"/>
          <p14:tracePt t="21724" x="1924050" y="2701925"/>
          <p14:tracePt t="21741" x="1836738" y="2670175"/>
          <p14:tracePt t="21743" x="1809750" y="2662238"/>
          <p14:tracePt t="21757" x="1752600" y="2635250"/>
          <p14:tracePt t="21774" x="1730375" y="2632075"/>
          <p14:tracePt t="21791" x="1692275" y="2595563"/>
          <p14:tracePt t="21794" x="1687513" y="2595563"/>
          <p14:tracePt t="21808" x="1677988" y="2582863"/>
          <p14:tracePt t="21824" x="1674813" y="2570163"/>
          <p14:tracePt t="21841" x="1665288" y="2552700"/>
          <p14:tracePt t="21844" x="1665288" y="2543175"/>
          <p14:tracePt t="21858" x="1660525" y="2517775"/>
          <p14:tracePt t="21874" x="1643063" y="2505075"/>
          <p14:tracePt t="21891" x="1639888" y="2490788"/>
          <p14:tracePt t="21907" x="1635125" y="2482850"/>
          <p14:tracePt t="21910" x="1635125" y="2478088"/>
          <p14:tracePt t="21924" x="1635125" y="2473325"/>
          <p14:tracePt t="21941" x="1635125" y="2465388"/>
          <p14:tracePt t="21957" x="1625600" y="2460625"/>
          <p14:tracePt t="21960" x="1625600" y="2452688"/>
          <p14:tracePt t="21983" x="1625600" y="2447925"/>
          <p14:tracePt t="21991" x="1625600" y="2438400"/>
          <p14:tracePt t="22007" x="1630363" y="2435225"/>
          <p14:tracePt t="22024" x="1643063" y="2408238"/>
          <p14:tracePt t="22027" x="1643063" y="2395538"/>
          <p14:tracePt t="22041" x="1660525" y="2382838"/>
          <p14:tracePt t="22057" x="1670050" y="2360613"/>
          <p14:tracePt t="22074" x="1677988" y="2333625"/>
          <p14:tracePt t="22077" x="1682750" y="2325688"/>
          <p14:tracePt t="22091" x="1695450" y="2308225"/>
          <p14:tracePt t="22107" x="1709738" y="2295525"/>
          <p14:tracePt t="22124" x="1730375" y="2273300"/>
          <p14:tracePt t="22127" x="1735138" y="2268538"/>
          <p14:tracePt t="22141" x="1735138" y="2259013"/>
          <p14:tracePt t="22157" x="1739900" y="2255838"/>
          <p14:tracePt t="22174" x="1747838" y="2251075"/>
          <p14:tracePt t="22191" x="1762125" y="2238375"/>
          <p14:tracePt t="22194" x="1765300" y="2238375"/>
          <p14:tracePt t="22208" x="1770063" y="2228850"/>
          <p14:tracePt t="22224" x="1792288" y="2216150"/>
          <p14:tracePt t="22239" x="1804988" y="2211388"/>
          <p14:tracePt t="22256" x="1819275" y="2211388"/>
          <p14:tracePt t="22257" x="1822450" y="2211388"/>
          <p14:tracePt t="22272" x="1831975" y="2211388"/>
          <p14:tracePt t="22289" x="1849438" y="2211388"/>
          <p14:tracePt t="22306" x="1857375" y="2211388"/>
          <p14:tracePt t="22622" x="1862138" y="2220913"/>
          <p14:tracePt t="22629" x="1879600" y="2228850"/>
          <p14:tracePt t="22642" x="1884363" y="2233613"/>
          <p14:tracePt t="22659" x="1897063" y="2246313"/>
          <p14:tracePt t="22675" x="1909763" y="2259013"/>
          <p14:tracePt t="22692" x="1931988" y="2273300"/>
          <p14:tracePt t="22696" x="1941513" y="2286000"/>
          <p14:tracePt t="22710" x="1949450" y="2298700"/>
          <p14:tracePt t="22726" x="1979613" y="2308225"/>
          <p14:tracePt t="22740" x="1993900" y="2312988"/>
          <p14:tracePt t="22757" x="2006600" y="2312988"/>
          <p14:tracePt t="22759" x="2011363" y="2312988"/>
          <p14:tracePt t="22774" x="2024063" y="2312988"/>
          <p14:tracePt t="22791" x="2041525" y="2308225"/>
          <p14:tracePt t="22807" x="2058988" y="2303463"/>
          <p14:tracePt t="22825" x="2076450" y="2303463"/>
          <p14:tracePt t="22840" x="2089150" y="2303463"/>
          <p14:tracePt t="22857" x="2111375" y="2303463"/>
          <p14:tracePt t="22861" x="2124075" y="2303463"/>
          <p14:tracePt t="22875" x="2128838" y="2303463"/>
          <p14:tracePt t="22891" x="2151063" y="2303463"/>
          <p14:tracePt t="22907" x="2176463" y="2303463"/>
          <p14:tracePt t="22924" x="2198688" y="2303463"/>
          <p14:tracePt t="22927" x="2211388" y="2303463"/>
          <p14:tracePt t="22941" x="2228850" y="2303463"/>
          <p14:tracePt t="22957" x="2251075" y="2303463"/>
          <p14:tracePt t="22974" x="2268538" y="2303463"/>
          <p14:tracePt t="22977" x="2278063" y="2303463"/>
          <p14:tracePt t="22991" x="2295525" y="2303463"/>
          <p14:tracePt t="23007" x="2316163" y="2295525"/>
          <p14:tracePt t="23024" x="2333625" y="2295525"/>
          <p14:tracePt t="23040" x="2351088" y="2295525"/>
          <p14:tracePt t="23042" x="2360613" y="2295525"/>
          <p14:tracePt t="23057" x="2387600" y="2295525"/>
          <p14:tracePt t="23074" x="2408238" y="2295525"/>
          <p14:tracePt t="23091" x="2425700" y="2286000"/>
          <p14:tracePt t="23094" x="2447925" y="2273300"/>
          <p14:tracePt t="23108" x="2478088" y="2273300"/>
          <p14:tracePt t="23124" x="2495550" y="2273300"/>
          <p14:tracePt t="23140" x="2530475" y="2268538"/>
          <p14:tracePt t="23144" x="2540000" y="2268538"/>
          <p14:tracePt t="23158" x="2565400" y="2268538"/>
          <p14:tracePt t="23174" x="2605088" y="2268538"/>
          <p14:tracePt t="23190" x="2622550" y="2268538"/>
          <p14:tracePt t="23207" x="2635250" y="2268538"/>
          <p14:tracePt t="23210" x="2649538" y="2268538"/>
          <p14:tracePt t="23224" x="2662238" y="2268538"/>
          <p14:tracePt t="23240" x="2674938" y="2268538"/>
          <p14:tracePt t="23257" x="2684463" y="2268538"/>
          <p14:tracePt t="23274" x="2692400" y="2268538"/>
          <p14:tracePt t="23290" x="2709863" y="2268538"/>
          <p14:tracePt t="23307" x="2719388" y="2268538"/>
          <p14:tracePt t="23324" x="2724150" y="2268538"/>
          <p14:tracePt t="23327" x="2732088" y="2268538"/>
          <p14:tracePt t="23341" x="2736850" y="2281238"/>
          <p14:tracePt t="23369" x="2744788" y="2281238"/>
          <p14:tracePt t="23430" x="2744788" y="2290763"/>
          <p14:tracePt t="42339" x="2841625" y="2290763"/>
          <p14:tracePt t="42347" x="2946400" y="2290763"/>
          <p14:tracePt t="42361" x="3078163" y="2290763"/>
          <p14:tracePt t="42378" x="3282950" y="2281238"/>
          <p14:tracePt t="42396" x="3519488" y="2268538"/>
          <p14:tracePt t="42412" x="3641725" y="2251075"/>
          <p14:tracePt t="42427" x="3736975" y="2228850"/>
          <p14:tracePt t="42443" x="3841750" y="2220913"/>
          <p14:tracePt t="42446" x="3908425" y="2189163"/>
          <p14:tracePt t="42460" x="4017963" y="2168525"/>
          <p14:tracePt t="42477" x="4108450" y="2159000"/>
          <p14:tracePt t="42493" x="4232275" y="2136775"/>
          <p14:tracePt t="42497" x="4279900" y="2128838"/>
          <p14:tracePt t="42509" x="4337050" y="2128838"/>
          <p14:tracePt t="42513" x="4384675" y="2128838"/>
          <p14:tracePt t="42527" x="4471988" y="2128838"/>
          <p14:tracePt t="42543" x="4529138" y="2128838"/>
          <p14:tracePt t="42559" x="4568825" y="2128838"/>
          <p14:tracePt t="42563" x="4589463" y="2133600"/>
          <p14:tracePt t="42577" x="4616450" y="2136775"/>
          <p14:tracePt t="42593" x="4638675" y="2146300"/>
          <p14:tracePt t="42609" x="4641850" y="2146300"/>
          <p14:tracePt t="42613" x="4656138" y="2146300"/>
          <p14:tracePt t="42628" x="4664075" y="2146300"/>
          <p14:tracePt t="42642" x="4668838" y="2146300"/>
          <p14:tracePt t="42658" x="4681538" y="2146300"/>
          <p14:tracePt t="42675" x="4691063" y="2146300"/>
          <p14:tracePt t="42678" x="4703763" y="2146300"/>
          <p14:tracePt t="42691" x="4708525" y="2146300"/>
          <p14:tracePt t="42708" x="4721225" y="2146300"/>
          <p14:tracePt t="42725" x="4746625" y="2146300"/>
          <p14:tracePt t="42741" x="4768850" y="2146300"/>
          <p14:tracePt t="42744" x="4773613" y="2146300"/>
          <p14:tracePt t="42759" x="4791075" y="2151063"/>
          <p14:tracePt t="42775" x="4821238" y="2163763"/>
          <p14:tracePt t="42792" x="4835525" y="2181225"/>
          <p14:tracePt t="42795" x="4838700" y="2181225"/>
          <p14:tracePt t="42809" x="4860925" y="2193925"/>
          <p14:tracePt t="42825" x="4865688" y="2203450"/>
          <p14:tracePt t="42841" x="4887913" y="2224088"/>
          <p14:tracePt t="42845" x="4891088" y="2233613"/>
          <p14:tracePt t="42859" x="4900613" y="2251075"/>
          <p14:tracePt t="42875" x="4905375" y="2263775"/>
          <p14:tracePt t="42891" x="4913313" y="2276475"/>
          <p14:tracePt t="42908" x="4918075" y="2303463"/>
          <p14:tracePt t="42911" x="4926013" y="2316163"/>
          <p14:tracePt t="42925" x="4926013" y="2330450"/>
          <p14:tracePt t="42941" x="4926013" y="2343150"/>
          <p14:tracePt t="42958" x="4926013" y="2360613"/>
          <p14:tracePt t="42975" x="4926013" y="2368550"/>
          <p14:tracePt t="43012" x="4926013" y="2373313"/>
          <p14:tracePt t="43131" x="4930775" y="2373313"/>
          <p14:tracePt t="43167" x="4943475" y="2373313"/>
          <p14:tracePt t="43181" x="4970463" y="2373313"/>
          <p14:tracePt t="43190" x="4992688" y="2373313"/>
          <p14:tracePt t="43201" x="5027613" y="2382838"/>
          <p14:tracePt t="43206" x="5048250" y="2382838"/>
          <p14:tracePt t="43228" x="5154613" y="2417763"/>
          <p14:tracePt t="43246" x="5262563" y="2425700"/>
          <p14:tracePt t="43260" x="5332413" y="2452688"/>
          <p14:tracePt t="43276" x="5411788" y="2452688"/>
          <p14:tracePt t="43293" x="5456238" y="2452688"/>
          <p14:tracePt t="43296" x="5481638" y="2452688"/>
          <p14:tracePt t="43310" x="5526088" y="2452688"/>
          <p14:tracePt t="43326" x="5556250" y="2452688"/>
          <p14:tracePt t="43342" x="5581650" y="2447925"/>
          <p14:tracePt t="43359" x="5613400" y="2435225"/>
          <p14:tracePt t="43362" x="5616575" y="2425700"/>
          <p14:tracePt t="43376" x="5630863" y="2425700"/>
          <p14:tracePt t="43393" x="5638800" y="2420938"/>
          <p14:tracePt t="43410" x="5643563" y="2420938"/>
          <p14:tracePt t="44249" x="5673725" y="2413000"/>
          <p14:tracePt t="44257" x="5730875" y="2413000"/>
          <p14:tracePt t="44267" x="5778500" y="2413000"/>
          <p14:tracePt t="44271" x="5822950" y="2403475"/>
          <p14:tracePt t="44280" x="5857875" y="2403475"/>
          <p14:tracePt t="44294" x="5935663" y="2395538"/>
          <p14:tracePt t="44311" x="5992813" y="2386013"/>
          <p14:tracePt t="44316" x="6019800" y="2378075"/>
          <p14:tracePt t="44321" x="6032500" y="2378075"/>
          <p14:tracePt t="44336" x="6067425" y="2378075"/>
          <p14:tracePt t="44349" x="6076950" y="2378075"/>
          <p14:tracePt t="44371" x="6080125" y="2378075"/>
          <p14:tracePt t="49625" x="6072188" y="2395538"/>
          <p14:tracePt t="49633" x="6054725" y="2413000"/>
          <p14:tracePt t="49645" x="5992813" y="2465388"/>
          <p14:tracePt t="49662" x="5910263" y="2508250"/>
          <p14:tracePt t="49679" x="5862638" y="2552700"/>
          <p14:tracePt t="49684" x="5827713" y="2560638"/>
          <p14:tracePt t="49696" x="5757863" y="2587625"/>
          <p14:tracePt t="49710" x="5673725" y="2614613"/>
          <p14:tracePt t="49726" x="5586413" y="2644775"/>
          <p14:tracePt t="49742" x="5503863" y="2662238"/>
          <p14:tracePt t="49746" x="5434013" y="2670175"/>
          <p14:tracePt t="49759" x="5329238" y="2692400"/>
          <p14:tracePt t="49776" x="5237163" y="2701925"/>
          <p14:tracePt t="49792" x="5110163" y="2732088"/>
          <p14:tracePt t="49809" x="5000625" y="2749550"/>
          <p14:tracePt t="49812" x="4940300" y="2762250"/>
          <p14:tracePt t="49826" x="4860925" y="2779713"/>
          <p14:tracePt t="49842" x="4778375" y="2806700"/>
          <p14:tracePt t="49859" x="4729163" y="2827338"/>
          <p14:tracePt t="49862" x="4699000" y="2836863"/>
          <p14:tracePt t="49877" x="4664075" y="2867025"/>
          <p14:tracePt t="49893" x="4641850" y="2897188"/>
          <p14:tracePt t="49909" x="4624388" y="2911475"/>
          <p14:tracePt t="49913" x="4616450" y="2919413"/>
          <p14:tracePt t="49926" x="4603750" y="2924175"/>
          <p14:tracePt t="49942" x="4598988" y="2932113"/>
          <p14:tracePt t="49986" x="4598988" y="2936875"/>
          <p14:tracePt t="50008" x="4594225" y="2941638"/>
          <p14:tracePt t="50022" x="4586288" y="2951163"/>
          <p14:tracePt t="50029" x="4581525" y="2963863"/>
          <p14:tracePt t="50043" x="4581525" y="2976563"/>
          <p14:tracePt t="50060" x="4572000" y="2989263"/>
          <p14:tracePt t="50076" x="4554538" y="3038475"/>
          <p14:tracePt t="50092" x="4551363" y="3063875"/>
          <p14:tracePt t="50095" x="4541838" y="3076575"/>
          <p14:tracePt t="50110" x="4533900" y="3116263"/>
          <p14:tracePt t="50126" x="4533900" y="3146425"/>
          <p14:tracePt t="50142" x="4533900" y="3190875"/>
          <p14:tracePt t="50146" x="4533900" y="3203575"/>
          <p14:tracePt t="50160" x="4546600" y="3243263"/>
          <p14:tracePt t="50175" x="4568825" y="3290888"/>
          <p14:tracePt t="50192" x="4603750" y="3325813"/>
          <p14:tracePt t="50196" x="4616450" y="3348038"/>
          <p14:tracePt t="50210" x="4656138" y="3360738"/>
          <p14:tracePt t="50226" x="4694238" y="3378200"/>
          <p14:tracePt t="50242" x="4733925" y="3387725"/>
          <p14:tracePt t="50259" x="4760913" y="3387725"/>
          <p14:tracePt t="50263" x="4773613" y="3387725"/>
          <p14:tracePt t="50277" x="4795838" y="3387725"/>
          <p14:tracePt t="50292" x="4803775" y="3378200"/>
          <p14:tracePt t="50309" x="4813300" y="3370263"/>
          <p14:tracePt t="50356" x="4818063" y="3365500"/>
          <p14:tracePt t="50619" x="4830763" y="3365500"/>
          <p14:tracePt t="50628" x="4848225" y="3357563"/>
          <p14:tracePt t="50632" x="4860925" y="3352800"/>
          <p14:tracePt t="50642" x="4887913" y="3343275"/>
          <p14:tracePt t="50646" x="4900613" y="3343275"/>
          <p14:tracePt t="50660" x="4926013" y="3335338"/>
          <p14:tracePt t="50676" x="4975225" y="3325813"/>
          <p14:tracePt t="50693" x="4995863" y="3313113"/>
          <p14:tracePt t="50710" x="5010150" y="3313113"/>
          <p14:tracePt t="50712" x="5035550" y="3313113"/>
          <p14:tracePt t="50726" x="5040313" y="3305175"/>
          <p14:tracePt t="63193" x="5040313" y="3308350"/>
          <p14:tracePt t="63202" x="5030788" y="3313113"/>
          <p14:tracePt t="63212" x="5027613" y="3317875"/>
          <p14:tracePt t="63216" x="5013325" y="3325813"/>
          <p14:tracePt t="63230" x="4957763" y="3343275"/>
          <p14:tracePt t="63244" x="4878388" y="3343275"/>
          <p14:tracePt t="63260" x="4830763" y="3352800"/>
          <p14:tracePt t="63264" x="4773613" y="3352800"/>
          <p14:tracePt t="63276" x="4760913" y="3352800"/>
          <p14:tracePt t="63278" x="4733925" y="3352800"/>
          <p14:tracePt t="63293" x="4699000" y="3352800"/>
          <p14:tracePt t="63309" x="4686300" y="3357563"/>
          <p14:tracePt t="63326" x="4673600" y="3357563"/>
          <p14:tracePt t="63328" x="4668838" y="3357563"/>
          <p14:tracePt t="63358" x="4656138" y="3357563"/>
          <p14:tracePt t="63387" x="4656138" y="3370263"/>
          <p14:tracePt t="63461" x="4656138" y="3378200"/>
          <p14:tracePt t="63469" x="4673600" y="3378200"/>
          <p14:tracePt t="63478" x="4676775" y="3378200"/>
          <p14:tracePt t="63493" x="4691063" y="3378200"/>
          <p14:tracePt t="63496" x="4694238" y="3382963"/>
          <p14:tracePt t="63510" x="4716463" y="3382963"/>
          <p14:tracePt t="63527" x="4743450" y="3392488"/>
          <p14:tracePt t="63543" x="4756150" y="3392488"/>
          <p14:tracePt t="63560" x="4768850" y="3392488"/>
          <p14:tracePt t="63576" x="4783138" y="3392488"/>
          <p14:tracePt t="63593" x="4795838" y="3392488"/>
          <p14:tracePt t="63610" x="4808538" y="3387725"/>
          <p14:tracePt t="63627" x="4821238" y="3375025"/>
          <p14:tracePt t="63643" x="4826000" y="3375025"/>
          <p14:tracePt t="63660" x="4835525" y="3360738"/>
          <p14:tracePt t="63677" x="4838700" y="3360738"/>
          <p14:tracePt t="76472" x="4891088" y="3352800"/>
          <p14:tracePt t="76481" x="5075238" y="3325813"/>
          <p14:tracePt t="76496" x="5581650" y="3325813"/>
          <p14:tracePt t="76514" x="6321425" y="3357563"/>
          <p14:tracePt t="76531" x="6862763" y="3457575"/>
          <p14:tracePt t="76544" x="7426325" y="3609975"/>
          <p14:tracePt t="76561" x="8039100" y="3749675"/>
          <p14:tracePt t="76565" x="8367713" y="3841750"/>
          <p14:tracePt t="76579" x="8851900" y="4003675"/>
          <p14:tracePt t="76595" x="9359900" y="4240213"/>
          <p14:tracePt t="76611" x="9686925" y="4392613"/>
          <p14:tracePt t="76628" x="9931400" y="4449763"/>
          <p14:tracePt t="76631" x="9953625" y="4475163"/>
          <p14:tracePt t="76645" x="10053638" y="4527550"/>
          <p14:tracePt t="76661" x="10145713" y="4576763"/>
          <p14:tracePt t="76678" x="10160000" y="4598988"/>
          <p14:tracePt t="76681" x="10160000" y="4602163"/>
          <p14:tracePt t="77893" x="10150475" y="4611688"/>
          <p14:tracePt t="77901" x="10137775" y="4619625"/>
          <p14:tracePt t="77910" x="10120313" y="4624388"/>
          <p14:tracePt t="77927" x="10063163" y="4633913"/>
          <p14:tracePt t="77930" x="10040938" y="4641850"/>
          <p14:tracePt t="77944" x="9983788" y="4668838"/>
          <p14:tracePt t="77960" x="9901238" y="4703763"/>
          <p14:tracePt t="77977" x="9818688" y="4738688"/>
          <p14:tracePt t="77981" x="9796463" y="4746625"/>
          <p14:tracePt t="77995" x="9713913" y="4781550"/>
          <p14:tracePt t="78011" x="9656763" y="4808538"/>
          <p14:tracePt t="78027" x="9604375" y="4833938"/>
          <p14:tracePt t="78044" x="9547225" y="4860925"/>
          <p14:tracePt t="78046" x="9534525" y="4873625"/>
          <p14:tracePt t="78060" x="9472613" y="4900613"/>
          <p14:tracePt t="78077" x="9442450" y="4913313"/>
          <p14:tracePt t="78094" x="9415463" y="4935538"/>
          <p14:tracePt t="78097" x="9412288" y="4938713"/>
          <p14:tracePt t="78111" x="9398000" y="4948238"/>
          <p14:tracePt t="78127" x="9390063" y="4948238"/>
          <p14:tracePt t="78144" x="9385300" y="4948238"/>
          <p14:tracePt t="78160" x="9385300" y="4953000"/>
          <p14:tracePt t="79595" x="9245600" y="4965700"/>
          <p14:tracePt t="79603" x="9158288" y="4973638"/>
          <p14:tracePt t="79612" x="8978900" y="4987925"/>
          <p14:tracePt t="79631" x="8467725" y="5135563"/>
          <p14:tracePt t="79647" x="8074025" y="5249863"/>
          <p14:tracePt t="79663" x="7610475" y="5429250"/>
          <p14:tracePt t="79668" x="7400925" y="5484813"/>
          <p14:tracePt t="79674" x="7124700" y="5591175"/>
          <p14:tracePt t="79683" x="6981825" y="5629275"/>
          <p14:tracePt t="79695" x="6583363" y="5726113"/>
          <p14:tracePt t="79712" x="6378575" y="5748338"/>
          <p14:tracePt t="79728" x="6102350" y="5761038"/>
          <p14:tracePt t="79731" x="6024563" y="5751513"/>
          <p14:tracePt t="79745" x="5940425" y="5726113"/>
          <p14:tracePt t="79761" x="5875338" y="5708650"/>
          <p14:tracePt t="79778" x="5870575" y="5708650"/>
          <p14:tracePt t="80183" x="5822950" y="5699125"/>
          <p14:tracePt t="80191" x="5788025" y="5691188"/>
          <p14:tracePt t="80201" x="5761038" y="5673725"/>
          <p14:tracePt t="80213" x="5653088" y="5611813"/>
          <p14:tracePt t="80218" x="5586413" y="5591175"/>
          <p14:tracePt t="80231" x="5521325" y="5537200"/>
          <p14:tracePt t="80236" x="5424488" y="5429250"/>
          <p14:tracePt t="80246" x="5341938" y="5345113"/>
          <p14:tracePt t="80249" x="5241925" y="5162550"/>
          <p14:tracePt t="80261" x="5105400" y="5026025"/>
          <p14:tracePt t="80277" x="4953000" y="4768850"/>
          <p14:tracePt t="80293" x="4830763" y="4562475"/>
          <p14:tracePt t="80310" x="4743450" y="4419600"/>
          <p14:tracePt t="80313" x="4708525" y="4357688"/>
          <p14:tracePt t="80327" x="4676775" y="4314825"/>
          <p14:tracePt t="80344" x="4656138" y="4300538"/>
          <p14:tracePt t="80758" x="4603750" y="4300538"/>
          <p14:tracePt t="80767" x="4541838" y="4300538"/>
          <p14:tracePt t="80779" x="4406900" y="4305300"/>
          <p14:tracePt t="80796" x="4217988" y="4305300"/>
          <p14:tracePt t="80801" x="4130675" y="4305300"/>
          <p14:tracePt t="80808" x="4083050" y="4305300"/>
          <p14:tracePt t="80819" x="4013200" y="4305300"/>
          <p14:tracePt t="80824" x="3951288" y="4300538"/>
          <p14:tracePt t="80834" x="3878263" y="4300538"/>
          <p14:tracePt t="80839" x="3816350" y="4300538"/>
          <p14:tracePt t="80847" x="3794125" y="4292600"/>
          <p14:tracePt t="80860" x="3711575" y="4275138"/>
          <p14:tracePt t="80877" x="3636963" y="4265613"/>
          <p14:tracePt t="80894" x="3562350" y="4257675"/>
          <p14:tracePt t="80910" x="3536950" y="4252913"/>
          <p14:tracePt t="80927" x="3522663" y="4252913"/>
          <p14:tracePt t="80929" x="3514725" y="4252913"/>
          <p14:tracePt t="80945" x="3497263" y="4252913"/>
          <p14:tracePt t="80960" x="3492500" y="4243388"/>
          <p14:tracePt t="80980" x="3484563" y="4240213"/>
          <p14:tracePt t="80995" x="3484563" y="4225925"/>
          <p14:tracePt t="81010" x="3479800" y="4225925"/>
          <p14:tracePt t="81027" x="3470275" y="4217988"/>
          <p14:tracePt t="81053" x="3467100" y="4217988"/>
          <p14:tracePt t="81060" x="3457575" y="4217988"/>
          <p14:tracePt t="81077" x="3440113" y="4217988"/>
          <p14:tracePt t="81094" x="3427413" y="4217988"/>
          <p14:tracePt t="81097" x="3422650" y="4217988"/>
          <p14:tracePt t="81111" x="3409950" y="4217988"/>
          <p14:tracePt t="81127" x="3397250" y="4217988"/>
          <p14:tracePt t="81143" x="3392488" y="4217988"/>
          <p14:tracePt t="81161" x="3379788" y="4217988"/>
          <p14:tracePt t="81177" x="3370263" y="4213225"/>
          <p14:tracePt t="92336" x="3527425" y="4178300"/>
          <p14:tracePt t="92346" x="3759200" y="4135438"/>
          <p14:tracePt t="92351" x="3846513" y="4135438"/>
          <p14:tracePt t="92364" x="4402138" y="4103688"/>
          <p14:tracePt t="92379" x="4778375" y="4078288"/>
          <p14:tracePt t="92395" x="5302250" y="4108450"/>
          <p14:tracePt t="92412" x="5800725" y="4152900"/>
          <p14:tracePt t="92415" x="6045200" y="4170363"/>
          <p14:tracePt t="92429" x="6478588" y="4200525"/>
          <p14:tracePt t="92445" x="6897688" y="4200525"/>
          <p14:tracePt t="92461" x="7191375" y="4208463"/>
          <p14:tracePt t="92465" x="7366000" y="4208463"/>
          <p14:tracePt t="92479" x="7597775" y="4208463"/>
          <p14:tracePt t="92495" x="7789863" y="4235450"/>
          <p14:tracePt t="92512" x="7969250" y="4257675"/>
          <p14:tracePt t="92528" x="8108950" y="4287838"/>
          <p14:tracePt t="92531" x="8170863" y="4310063"/>
          <p14:tracePt t="92546" x="8235950" y="4327525"/>
          <p14:tracePt t="92561" x="8313738" y="4362450"/>
          <p14:tracePt t="92579" x="8362950" y="4379913"/>
          <p14:tracePt t="92582" x="8367713" y="4387850"/>
          <p14:tracePt t="92595" x="8380413" y="4392613"/>
          <p14:tracePt t="92612" x="8385175" y="4392613"/>
          <p14:tracePt t="92628" x="8385175" y="4405313"/>
          <p14:tracePt t="92661" x="8402638" y="4405313"/>
          <p14:tracePt t="92683" x="8402638" y="4410075"/>
          <p14:tracePt t="93019" x="8472488" y="4370388"/>
          <p14:tracePt t="93027" x="8620125" y="4335463"/>
          <p14:tracePt t="93041" x="8921750" y="4248150"/>
          <p14:tracePt t="93047" x="8996363" y="4235450"/>
          <p14:tracePt t="93058" x="9183688" y="4208463"/>
          <p14:tracePt t="93064" x="9285288" y="4187825"/>
          <p14:tracePt t="93078" x="9494838" y="4138613"/>
          <p14:tracePt t="93094" x="9704388" y="4103688"/>
          <p14:tracePt t="93097" x="9836150" y="4068763"/>
          <p14:tracePt t="93112" x="9936163" y="4038600"/>
          <p14:tracePt t="93128" x="10036175" y="4038600"/>
          <p14:tracePt t="93144" x="10085388" y="4033838"/>
          <p14:tracePt t="93148" x="10110788" y="4033838"/>
          <p14:tracePt t="93162" x="10128250" y="4033838"/>
          <p14:tracePt t="93206" x="10128250" y="4038600"/>
          <p14:tracePt t="93213" x="10128250" y="4048125"/>
          <p14:tracePt t="93228" x="10128250" y="4083050"/>
          <p14:tracePt t="93245" x="10102850" y="4113213"/>
          <p14:tracePt t="93261" x="10067925" y="4165600"/>
          <p14:tracePt t="93264" x="10063163" y="4170363"/>
          <p14:tracePt t="93279" x="10033000" y="4200525"/>
          <p14:tracePt t="93295" x="9993313" y="4240213"/>
          <p14:tracePt t="93311" x="9953625" y="4270375"/>
          <p14:tracePt t="93315" x="9928225" y="4287838"/>
          <p14:tracePt t="93329" x="9879013" y="4314825"/>
          <p14:tracePt t="93345" x="9796463" y="4349750"/>
          <p14:tracePt t="93361" x="9704388" y="4375150"/>
          <p14:tracePt t="93378" x="9525000" y="4414838"/>
          <p14:tracePt t="93381" x="9437688" y="4427538"/>
          <p14:tracePt t="93395" x="9240838" y="4484688"/>
          <p14:tracePt t="93412" x="9031288" y="4532313"/>
          <p14:tracePt t="93428" x="8747125" y="4567238"/>
          <p14:tracePt t="93431" x="8629650" y="4616450"/>
          <p14:tracePt t="93445" x="8296275" y="4641850"/>
          <p14:tracePt t="93460" x="8034338" y="4668838"/>
          <p14:tracePt t="93477" x="7675563" y="4676775"/>
          <p14:tracePt t="93494" x="7470775" y="4676775"/>
          <p14:tracePt t="93496" x="7408863" y="4664075"/>
          <p14:tracePt t="93510" x="7231063" y="4637088"/>
          <p14:tracePt t="93527" x="7094538" y="4629150"/>
          <p14:tracePt t="93544" x="7077075" y="4629150"/>
          <p14:tracePt t="93546" x="7069138" y="4629150"/>
          <p14:tracePt t="93898" x="6942138" y="4654550"/>
          <p14:tracePt t="93906" x="6797675" y="4681538"/>
          <p14:tracePt t="93914" x="6675438" y="4738688"/>
          <p14:tracePt t="93919" x="6557963" y="4764088"/>
          <p14:tracePt t="93930" x="6381750" y="4816475"/>
          <p14:tracePt t="93945" x="6015038" y="4886325"/>
          <p14:tracePt t="93947" x="5927725" y="4886325"/>
          <p14:tracePt t="93962" x="5561013" y="4913313"/>
          <p14:tracePt t="93978" x="5297488" y="4891088"/>
          <p14:tracePt t="93995" x="5105400" y="4860925"/>
          <p14:tracePt t="93998" x="5040313" y="4838700"/>
          <p14:tracePt t="94012" x="4918075" y="4816475"/>
          <p14:tracePt t="94028" x="4795838" y="4794250"/>
          <p14:tracePt t="94045" x="4756150" y="4791075"/>
          <p14:tracePt t="94048" x="4751388" y="4791075"/>
          <p14:tracePt t="94062" x="4738688" y="4791075"/>
          <p14:tracePt t="94078" x="4725988" y="4781550"/>
          <p14:tracePt t="94334" x="4725988" y="4776788"/>
          <p14:tracePt t="94342" x="4721225" y="4768850"/>
          <p14:tracePt t="94351" x="4721225" y="4756150"/>
          <p14:tracePt t="94365" x="4703763" y="4724400"/>
          <p14:tracePt t="94371" x="4703763" y="4706938"/>
          <p14:tracePt t="94377" x="4703763" y="4699000"/>
          <p14:tracePt t="94387" x="4699000" y="4676775"/>
          <p14:tracePt t="94395" x="4691063" y="4672013"/>
          <p14:tracePt t="94397" x="4691063" y="4659313"/>
          <p14:tracePt t="94411" x="4686300" y="4651375"/>
          <p14:tracePt t="94427" x="4686300" y="4646613"/>
          <p14:tracePt t="94477" x="4676775" y="4646613"/>
          <p14:tracePt t="94505" x="4676775" y="4641850"/>
          <p14:tracePt t="94603" x="4673600" y="4641850"/>
          <p14:tracePt t="94646" x="4673600" y="4633913"/>
          <p14:tracePt t="94661" x="4659313" y="4633913"/>
          <p14:tracePt t="94671" x="4659313" y="4629150"/>
          <p14:tracePt t="98169" x="4651375" y="4629150"/>
          <p14:tracePt t="98176" x="4646613" y="4637088"/>
          <p14:tracePt t="98184" x="4641850" y="4641850"/>
          <p14:tracePt t="98197" x="4603750" y="4664075"/>
          <p14:tracePt t="98212" x="4541838" y="4699000"/>
          <p14:tracePt t="98229" x="4484688" y="4724400"/>
          <p14:tracePt t="98232" x="4464050" y="4738688"/>
          <p14:tracePt t="98246" x="4379913" y="4786313"/>
          <p14:tracePt t="98262" x="4267200" y="4838700"/>
          <p14:tracePt t="98279" x="4170363" y="4895850"/>
          <p14:tracePt t="98283" x="4105275" y="4913313"/>
          <p14:tracePt t="98295" x="4056063" y="4943475"/>
          <p14:tracePt t="98298" x="4017963" y="4987925"/>
          <p14:tracePt t="98313" x="3913188" y="5048250"/>
          <p14:tracePt t="98328" x="3833813" y="5127625"/>
          <p14:tracePt t="98345" x="3781425" y="5187950"/>
          <p14:tracePt t="98349" x="3763963" y="5214938"/>
          <p14:tracePt t="98363" x="3724275" y="5245100"/>
          <p14:tracePt t="98379" x="3702050" y="5275263"/>
          <p14:tracePt t="98395" x="3689350" y="5289550"/>
          <p14:tracePt t="98399" x="3684588" y="5292725"/>
          <p14:tracePt t="98412" x="3684588" y="5302250"/>
          <p14:tracePt t="98501" x="3684588" y="5307013"/>
          <p14:tracePt t="98508" x="3676650" y="5314950"/>
          <p14:tracePt t="98516" x="3676650" y="5327650"/>
          <p14:tracePt t="98530" x="3654425" y="5341938"/>
          <p14:tracePt t="98546" x="3646488" y="5354638"/>
          <p14:tracePt t="98562" x="3624263" y="5372100"/>
          <p14:tracePt t="98579" x="3594100" y="5407025"/>
          <p14:tracePt t="98582" x="3584575" y="5411788"/>
          <p14:tracePt t="98596" x="3571875" y="5432425"/>
          <p14:tracePt t="98612" x="3562350" y="5441950"/>
          <p14:tracePt t="99076" x="3562350" y="5437188"/>
          <p14:tracePt t="99672" x="3584575" y="5437188"/>
          <p14:tracePt t="99681" x="3589338" y="5437188"/>
          <p14:tracePt t="99685" x="3611563" y="5437188"/>
          <p14:tracePt t="99697" x="3632200" y="5437188"/>
          <p14:tracePt t="99701" x="3649663" y="5446713"/>
          <p14:tracePt t="99713" x="3676650" y="5446713"/>
          <p14:tracePt t="99729" x="3724275" y="5446713"/>
          <p14:tracePt t="99746" x="3794125" y="5432425"/>
          <p14:tracePt t="99762" x="3829050" y="5432425"/>
          <p14:tracePt t="99766" x="3863975" y="5424488"/>
          <p14:tracePt t="99780" x="3898900" y="5424488"/>
          <p14:tracePt t="99796" x="3938588" y="5411788"/>
          <p14:tracePt t="99812" x="3960813" y="5411788"/>
          <p14:tracePt t="99816" x="3973513" y="5411788"/>
          <p14:tracePt t="99830" x="3978275" y="5411788"/>
          <p14:tracePt t="99846" x="3995738" y="5394325"/>
          <p14:tracePt t="100087" x="3983038" y="5359400"/>
          <p14:tracePt t="100096" x="3968750" y="5314950"/>
          <p14:tracePt t="100101" x="3965575" y="5289550"/>
          <p14:tracePt t="100107" x="3956050" y="5275263"/>
          <p14:tracePt t="100117" x="3948113" y="5249863"/>
          <p14:tracePt t="100129" x="3925888" y="5210175"/>
          <p14:tracePt t="100146" x="3898900" y="5187950"/>
          <p14:tracePt t="100150" x="3895725" y="5175250"/>
          <p14:tracePt t="100162" x="3886200" y="5175250"/>
          <p14:tracePt t="100165" x="3881438" y="5157788"/>
          <p14:tracePt t="100179" x="3873500" y="5157788"/>
          <p14:tracePt t="102600" x="3859213" y="5153025"/>
          <p14:tracePt t="102608" x="3846513" y="5145088"/>
          <p14:tracePt t="102617" x="3821113" y="5135563"/>
          <p14:tracePt t="102621" x="3798888" y="5135563"/>
          <p14:tracePt t="102631" x="3771900" y="5130800"/>
          <p14:tracePt t="102649" x="3694113" y="5105400"/>
          <p14:tracePt t="102665" x="3636963" y="5095875"/>
          <p14:tracePt t="102681" x="3589338" y="5078413"/>
          <p14:tracePt t="102698" x="3540125" y="5070475"/>
          <p14:tracePt t="102702" x="3527425" y="5065713"/>
          <p14:tracePt t="102713" x="3505200" y="5065713"/>
          <p14:tracePt t="102730" x="3487738" y="5065713"/>
          <p14:tracePt t="102746" x="3475038" y="5065713"/>
          <p14:tracePt t="102846" x="3484563" y="5065713"/>
          <p14:tracePt t="102855" x="3497263" y="5065713"/>
          <p14:tracePt t="102864" x="3505200" y="5065713"/>
          <p14:tracePt t="102868" x="3519488" y="5065713"/>
          <p14:tracePt t="102880" x="3536950" y="5065713"/>
          <p14:tracePt t="102896" x="3576638" y="5065713"/>
          <p14:tracePt t="102912" x="3602038" y="5057775"/>
          <p14:tracePt t="102929" x="3641725" y="5057775"/>
          <p14:tracePt t="102932" x="3654425" y="5057775"/>
          <p14:tracePt t="102946" x="3681413" y="5057775"/>
          <p14:tracePt t="102962" x="3719513" y="5057775"/>
          <p14:tracePt t="102979" x="3733800" y="5057775"/>
          <p14:tracePt t="102983" x="3736975" y="5057775"/>
          <p14:tracePt t="102995" x="3746500" y="5057775"/>
          <p14:tracePt t="103011" x="3751263" y="5057775"/>
          <p14:tracePt t="103863" x="3781425" y="5060950"/>
          <p14:tracePt t="103872" x="3816350" y="5078413"/>
          <p14:tracePt t="103881" x="3863975" y="5087938"/>
          <p14:tracePt t="103885" x="3898900" y="5095875"/>
          <p14:tracePt t="103898" x="3968750" y="5105400"/>
          <p14:tracePt t="103915" x="4025900" y="5105400"/>
          <p14:tracePt t="103931" x="4090988" y="5105400"/>
          <p14:tracePt t="103949" x="4152900" y="5105400"/>
          <p14:tracePt t="103966" x="4197350" y="5105400"/>
          <p14:tracePt t="103981" x="4252913" y="5100638"/>
          <p14:tracePt t="103998" x="4302125" y="5092700"/>
          <p14:tracePt t="104003" x="4327525" y="5092700"/>
          <p14:tracePt t="104015" x="4371975" y="5083175"/>
          <p14:tracePt t="104022" x="4406900" y="5083175"/>
          <p14:tracePt t="104031" x="4427538" y="5083175"/>
          <p14:tracePt t="104046" x="4506913" y="5083175"/>
          <p14:tracePt t="104050" x="4529138" y="5083175"/>
          <p14:tracePt t="104063" x="4551363" y="5083175"/>
          <p14:tracePt t="104066" x="4586288" y="5083175"/>
          <p14:tracePt t="104080" x="4621213" y="5083175"/>
          <p14:tracePt t="104096" x="4676775" y="5078413"/>
          <p14:tracePt t="104113" x="4725988" y="5070475"/>
          <p14:tracePt t="104116" x="4751388" y="5060950"/>
          <p14:tracePt t="104129" x="4786313" y="5060950"/>
          <p14:tracePt t="104146" x="4835525" y="5060950"/>
          <p14:tracePt t="104163" x="4883150" y="5060950"/>
          <p14:tracePt t="104166" x="4905375" y="5060950"/>
          <p14:tracePt t="104180" x="4922838" y="5060950"/>
          <p14:tracePt t="104196" x="4953000" y="5060950"/>
          <p14:tracePt t="104212" x="4978400" y="5070475"/>
          <p14:tracePt t="104230" x="5000625" y="5078413"/>
          <p14:tracePt t="104233" x="5022850" y="5078413"/>
          <p14:tracePt t="104247" x="5062538" y="5092700"/>
          <p14:tracePt t="104263" x="5102225" y="5100638"/>
          <p14:tracePt t="104279" x="5127625" y="5110163"/>
          <p14:tracePt t="104283" x="5145088" y="5110163"/>
          <p14:tracePt t="104297" x="5172075" y="5113338"/>
          <p14:tracePt t="104312" x="5192713" y="5127625"/>
          <p14:tracePt t="104328" x="5210175" y="5127625"/>
          <p14:tracePt t="104345" x="5224463" y="5127625"/>
          <p14:tracePt t="104362" x="5237163" y="5135563"/>
          <p14:tracePt t="104378" x="5245100" y="5135563"/>
          <p14:tracePt t="105475" x="5237163" y="5135563"/>
          <p14:tracePt t="105483" x="5210175" y="5135563"/>
          <p14:tracePt t="105498" x="5167313" y="5145088"/>
          <p14:tracePt t="105515" x="5127625" y="5145088"/>
          <p14:tracePt t="105532" x="5087938" y="5145088"/>
          <p14:tracePt t="105547" x="5057775" y="5135563"/>
          <p14:tracePt t="105563" x="5045075" y="5127625"/>
          <p14:tracePt t="105580" x="5027613" y="5122863"/>
          <p14:tracePt t="105583" x="5018088" y="5122863"/>
          <p14:tracePt t="105597" x="5005388" y="5113338"/>
          <p14:tracePt t="105613" x="5000625" y="5113338"/>
          <p14:tracePt t="105629" x="4987925" y="5113338"/>
          <p14:tracePt t="105634" x="4983163" y="5110163"/>
          <p14:tracePt t="105645" x="4970463" y="5110163"/>
          <p14:tracePt t="105648" x="4960938" y="5110163"/>
          <p14:tracePt t="105662" x="4948238" y="5110163"/>
          <p14:tracePt t="105678" x="4940300" y="5110163"/>
          <p14:tracePt t="105695" x="4926013" y="5110163"/>
          <p14:tracePt t="105698" x="4918075" y="5110163"/>
          <p14:tracePt t="105712" x="4900613" y="5100638"/>
          <p14:tracePt t="106369" x="4926013" y="5105400"/>
          <p14:tracePt t="106379" x="4940300" y="5105400"/>
          <p14:tracePt t="106384" x="4960938" y="5105400"/>
          <p14:tracePt t="106392" x="4987925" y="5105400"/>
          <p14:tracePt t="106402" x="5010150" y="5105400"/>
          <p14:tracePt t="106406" x="5022850" y="5105400"/>
          <p14:tracePt t="106413" x="5048250" y="5100638"/>
          <p14:tracePt t="106429" x="5084763" y="5100638"/>
          <p14:tracePt t="106432" x="5097463" y="5100638"/>
          <p14:tracePt t="106447" x="5127625" y="5095875"/>
          <p14:tracePt t="106463" x="5154613" y="5095875"/>
          <p14:tracePt t="106479" x="5192713" y="5087938"/>
          <p14:tracePt t="106483" x="5207000" y="5087938"/>
          <p14:tracePt t="106496" x="5237163" y="5087938"/>
          <p14:tracePt t="106512" x="5262563" y="5087938"/>
          <p14:tracePt t="106528" x="5294313" y="5087938"/>
          <p14:tracePt t="106545" x="5346700" y="5095875"/>
          <p14:tracePt t="106547" x="5372100" y="5105400"/>
          <p14:tracePt t="106562" x="5399088" y="5105400"/>
          <p14:tracePt t="106578" x="5446713" y="5113338"/>
          <p14:tracePt t="106595" x="5476875" y="5113338"/>
          <p14:tracePt t="106611" x="5521325" y="5113338"/>
          <p14:tracePt t="106614" x="5534025" y="5113338"/>
          <p14:tracePt t="106628" x="5581650" y="5113338"/>
          <p14:tracePt t="106645" x="5603875" y="5113338"/>
          <p14:tracePt t="106661" x="5638800" y="5113338"/>
          <p14:tracePt t="106664" x="5648325" y="5113338"/>
          <p14:tracePt t="106678" x="5673725" y="5113338"/>
          <p14:tracePt t="106695" x="5708650" y="5113338"/>
          <p14:tracePt t="106711" x="5740400" y="5113338"/>
          <p14:tracePt t="106715" x="5753100" y="5113338"/>
          <p14:tracePt t="106728" x="5778500" y="5118100"/>
          <p14:tracePt t="106745" x="5805488" y="5118100"/>
          <p14:tracePt t="106761" x="5818188" y="5118100"/>
          <p14:tracePt t="106778" x="5853113" y="5118100"/>
          <p14:tracePt t="106780" x="5875338" y="5118100"/>
          <p14:tracePt t="106795" x="5888038" y="5127625"/>
          <p14:tracePt t="106811" x="5918200" y="5127625"/>
          <p14:tracePt t="106828" x="5935663" y="5127625"/>
          <p14:tracePt t="106831" x="5945188" y="5127625"/>
          <p14:tracePt t="106845" x="5962650" y="5130800"/>
          <p14:tracePt t="106861" x="5984875" y="5140325"/>
          <p14:tracePt t="106878" x="6002338" y="5145088"/>
          <p14:tracePt t="106896" x="6027738" y="5157788"/>
          <p14:tracePt t="106911" x="6049963" y="5157788"/>
          <p14:tracePt t="106914" x="6054725" y="5157788"/>
          <p14:tracePt t="106918" x="6062663" y="5157788"/>
          <p14:tracePt t="106928" x="6067425" y="5157788"/>
          <p14:tracePt t="106945" x="6080125" y="5157788"/>
          <p14:tracePt t="106962" x="6089650" y="5157788"/>
          <p14:tracePt t="106978" x="6094413" y="5157788"/>
          <p14:tracePt t="106995" x="6102350" y="5157788"/>
          <p14:tracePt t="107012" x="6119813" y="5157788"/>
          <p14:tracePt t="107041" x="6124575" y="5157788"/>
          <p14:tracePt t="107312" x="6132513" y="5157788"/>
          <p14:tracePt t="107327" x="6137275" y="5157788"/>
          <p14:tracePt t="107337" x="6146800" y="5157788"/>
          <p14:tracePt t="107349" x="6149975" y="5157788"/>
          <p14:tracePt t="107385" x="6159500" y="5157788"/>
          <p14:tracePt t="107429" x="6159500" y="5165725"/>
          <p14:tracePt t="107974" x="6154738" y="5165725"/>
          <p14:tracePt t="107982" x="6149975" y="5165725"/>
          <p14:tracePt t="107998" x="6059488" y="5197475"/>
          <p14:tracePt t="108016" x="5980113" y="5205413"/>
          <p14:tracePt t="108023" x="5954713" y="5214938"/>
          <p14:tracePt t="108036" x="5922963" y="5222875"/>
          <p14:tracePt t="108040" x="5897563" y="5222875"/>
          <p14:tracePt t="108052" x="5875338" y="5222875"/>
          <p14:tracePt t="108056" x="5853113" y="5222875"/>
          <p14:tracePt t="108062" x="5827713" y="5232400"/>
          <p14:tracePt t="108079" x="5765800" y="5240338"/>
          <p14:tracePt t="108095" x="5726113" y="5249863"/>
          <p14:tracePt t="108112" x="5688013" y="5249863"/>
          <p14:tracePt t="108131" x="5661025" y="5249863"/>
          <p14:tracePt t="108136" x="5648325" y="5262563"/>
          <p14:tracePt t="108141" x="5621338" y="5262563"/>
          <p14:tracePt t="108154" x="5603875" y="5262563"/>
          <p14:tracePt t="108168" x="5595938" y="5262563"/>
          <p14:tracePt t="108172" x="5591175" y="5262563"/>
          <p14:tracePt t="108181" x="5578475" y="5254625"/>
          <p14:tracePt t="108184" x="5564188" y="5254625"/>
          <p14:tracePt t="108196" x="5534025" y="5254625"/>
          <p14:tracePt t="108213" x="5486400" y="5245100"/>
          <p14:tracePt t="108229" x="5459413" y="5245100"/>
          <p14:tracePt t="108246" x="5411788" y="5245100"/>
          <p14:tracePt t="108248" x="5399088" y="5237163"/>
          <p14:tracePt t="108263" x="5359400" y="5227638"/>
          <p14:tracePt t="108279" x="5302250" y="5227638"/>
          <p14:tracePt t="108296" x="5276850" y="5227638"/>
          <p14:tracePt t="108299" x="5241925" y="5227638"/>
          <p14:tracePt t="108313" x="5214938" y="5227638"/>
          <p14:tracePt t="108329" x="5167313" y="5222875"/>
          <p14:tracePt t="108346" x="5127625" y="5214938"/>
          <p14:tracePt t="108349" x="5105400" y="5205413"/>
          <p14:tracePt t="108363" x="5075238" y="5197475"/>
          <p14:tracePt t="108379" x="5057775" y="5197475"/>
          <p14:tracePt t="108395" x="5035550" y="5197475"/>
          <p14:tracePt t="108466" x="5030788" y="5197475"/>
          <p14:tracePt t="108540" x="5022850" y="5197475"/>
          <p14:tracePt t="108584" x="5022850" y="5192713"/>
          <p14:tracePt t="108598" x="5022850" y="5180013"/>
          <p14:tracePt t="108620" x="5022850" y="5165725"/>
          <p14:tracePt t="108632" x="5018088" y="5165725"/>
          <p14:tracePt t="108640" x="5018088" y="5157788"/>
          <p14:tracePt t="108646" x="5013325" y="5153025"/>
          <p14:tracePt t="108670" x="5005388" y="5148263"/>
          <p14:tracePt t="108706" x="5000625" y="5148263"/>
          <p14:tracePt t="108727" x="4992688" y="5148263"/>
          <p14:tracePt t="108771" x="4992688" y="5140325"/>
          <p14:tracePt t="108829" x="4987925" y="5140325"/>
          <p14:tracePt t="110661" x="5053013" y="5140325"/>
          <p14:tracePt t="110668" x="5110163" y="5140325"/>
          <p14:tracePt t="110682" x="5284788" y="5140325"/>
          <p14:tracePt t="110698" x="5446713" y="5140325"/>
          <p14:tracePt t="110715" x="5621338" y="5140325"/>
          <p14:tracePt t="110720" x="5726113" y="5140325"/>
          <p14:tracePt t="110733" x="5915025" y="5140325"/>
          <p14:tracePt t="110739" x="5962650" y="5130800"/>
          <p14:tracePt t="110753" x="6019800" y="5130800"/>
          <p14:tracePt t="110757" x="6080125" y="5130800"/>
          <p14:tracePt t="110765" x="6154738" y="5130800"/>
          <p14:tracePt t="110769" x="6211888" y="5130800"/>
          <p14:tracePt t="110779" x="6273800" y="5130800"/>
          <p14:tracePt t="110782" x="6321425" y="5122863"/>
          <p14:tracePt t="110796" x="6413500" y="5122863"/>
          <p14:tracePt t="110813" x="6478588" y="5122863"/>
          <p14:tracePt t="110829" x="6543675" y="5122863"/>
          <p14:tracePt t="110833" x="6557963" y="5122863"/>
          <p14:tracePt t="110847" x="6613525" y="5122863"/>
          <p14:tracePt t="110863" x="6653213" y="5122863"/>
          <p14:tracePt t="110879" x="6700838" y="5122863"/>
          <p14:tracePt t="110896" x="6727825" y="5122863"/>
          <p14:tracePt t="110899" x="6750050" y="5122863"/>
          <p14:tracePt t="110913" x="6770688" y="5122863"/>
          <p14:tracePt t="110929" x="6784975" y="5122863"/>
          <p14:tracePt t="110946" x="6792913" y="5130800"/>
          <p14:tracePt t="110949" x="6810375" y="5130800"/>
          <p14:tracePt t="110963" x="6815138" y="5130800"/>
          <p14:tracePt t="110980" x="6827838" y="5130800"/>
          <p14:tracePt t="110996" x="6842125" y="5130800"/>
          <p14:tracePt t="111012" x="6854825" y="5127625"/>
          <p14:tracePt t="111015" x="6859588" y="5127625"/>
          <p14:tracePt t="111036" x="6872288" y="5127625"/>
          <p14:tracePt t="111058" x="6880225" y="5127625"/>
          <p14:tracePt t="111212" x="6884988" y="5127625"/>
          <p14:tracePt t="111823" x="6932613" y="5127625"/>
          <p14:tracePt t="111832" x="7007225" y="5127625"/>
          <p14:tracePt t="111848" x="7169150" y="5140325"/>
          <p14:tracePt t="111853" x="7216775" y="5148263"/>
          <p14:tracePt t="111867" x="7335838" y="5148263"/>
          <p14:tracePt t="111879" x="7445375" y="5157788"/>
          <p14:tracePt t="111895" x="7523163" y="5165725"/>
          <p14:tracePt t="111912" x="7602538" y="5165725"/>
          <p14:tracePt t="111915" x="7623175" y="5165725"/>
          <p14:tracePt t="111929" x="7662863" y="5165725"/>
          <p14:tracePt t="111945" x="7680325" y="5165725"/>
          <p14:tracePt t="111962" x="7693025" y="5165725"/>
          <p14:tracePt t="111966" x="7702550" y="5165725"/>
          <p14:tracePt t="111980" x="7715250" y="5175250"/>
          <p14:tracePt t="112070" x="7720013" y="5175250"/>
          <p14:tracePt t="112091" x="7742238" y="5170488"/>
          <p14:tracePt t="112101" x="7747000" y="5165725"/>
          <p14:tracePt t="112115" x="7767638" y="5153025"/>
          <p14:tracePt t="112119" x="7789863" y="5153025"/>
          <p14:tracePt t="112130" x="7794625" y="5145088"/>
          <p14:tracePt t="112133" x="7807325" y="5145088"/>
          <p14:tracePt t="112147" x="7829550" y="5140325"/>
          <p14:tracePt t="112163" x="7864475" y="5140325"/>
          <p14:tracePt t="112180" x="7877175" y="5140325"/>
          <p14:tracePt t="112183" x="7886700" y="5130800"/>
          <p14:tracePt t="112196" x="7889875" y="5130800"/>
          <p14:tracePt t="112199" x="7894638" y="5130800"/>
          <p14:tracePt t="112221" x="7904163" y="5130800"/>
          <p14:tracePt t="117219" x="7934325" y="5127625"/>
          <p14:tracePt t="117227" x="7994650" y="5113338"/>
          <p14:tracePt t="117237" x="8026400" y="5105400"/>
          <p14:tracePt t="117248" x="8096250" y="5092700"/>
          <p14:tracePt t="117265" x="8143875" y="5083175"/>
          <p14:tracePt t="117270" x="8166100" y="5083175"/>
          <p14:tracePt t="117285" x="8205788" y="5075238"/>
          <p14:tracePt t="117300" x="8248650" y="5065713"/>
          <p14:tracePt t="117316" x="8288338" y="5065713"/>
          <p14:tracePt t="117332" x="8345488" y="5078413"/>
          <p14:tracePt t="117337" x="8370888" y="5087938"/>
          <p14:tracePt t="117350" x="8420100" y="5110163"/>
          <p14:tracePt t="117363" x="8450263" y="5127625"/>
          <p14:tracePt t="117380" x="8489950" y="5130800"/>
          <p14:tracePt t="117397" x="8507413" y="5145088"/>
          <p14:tracePt t="117400" x="8524875" y="5153025"/>
          <p14:tracePt t="117413" x="8559800" y="5153025"/>
          <p14:tracePt t="117430" x="8585200" y="5153025"/>
          <p14:tracePt t="117446" x="8634413" y="5153025"/>
          <p14:tracePt t="117450" x="8647113" y="5153025"/>
          <p14:tracePt t="117463" x="8694738" y="5153025"/>
          <p14:tracePt t="117480" x="8729663" y="5153025"/>
          <p14:tracePt t="117496" x="8777288" y="5148263"/>
          <p14:tracePt t="117513" x="8809038" y="5148263"/>
          <p14:tracePt t="117515" x="8826500" y="5148263"/>
          <p14:tracePt t="117531" x="8864600" y="5148263"/>
          <p14:tracePt t="117546" x="8878888" y="5145088"/>
          <p14:tracePt t="117563" x="8913813" y="5145088"/>
          <p14:tracePt t="117566" x="8926513" y="5145088"/>
          <p14:tracePt t="117580" x="8948738" y="5145088"/>
          <p14:tracePt t="117596" x="8961438" y="5135563"/>
          <p14:tracePt t="117613" x="8983663" y="5135563"/>
          <p14:tracePt t="117616" x="8988425" y="5135563"/>
          <p14:tracePt t="117630" x="8996363" y="5135563"/>
          <p14:tracePt t="117646" x="9001125" y="5135563"/>
          <p14:tracePt t="144254" x="8896350" y="5135563"/>
          <p14:tracePt t="144262" x="8834438" y="5153025"/>
          <p14:tracePt t="144269" x="8647113" y="5180013"/>
          <p14:tracePt t="144281" x="8580438" y="5210175"/>
          <p14:tracePt t="144283" x="8489950" y="5257800"/>
          <p14:tracePt t="144298" x="8248650" y="5341938"/>
          <p14:tracePt t="144314" x="7974013" y="5454650"/>
          <p14:tracePt t="144331" x="7720013" y="5594350"/>
          <p14:tracePt t="144334" x="7597775" y="5668963"/>
          <p14:tracePt t="144348" x="7296150" y="5813425"/>
          <p14:tracePt t="144364" x="6999288" y="5953125"/>
          <p14:tracePt t="144381" x="6757988" y="6088063"/>
          <p14:tracePt t="144385" x="6665913" y="6137275"/>
          <p14:tracePt t="144397" x="6508750" y="6215063"/>
          <p14:tracePt t="144399" x="6416675" y="6264275"/>
          <p14:tracePt t="144414" x="6256338" y="6364288"/>
          <p14:tracePt t="144431" x="6059488" y="6434138"/>
          <p14:tracePt t="144447" x="5927725" y="6499225"/>
          <p14:tracePt t="144451" x="5905500" y="6516688"/>
          <p14:tracePt t="144465" x="5845175" y="6538913"/>
          <p14:tracePt t="144483" x="5813425" y="6569075"/>
          <p14:tracePt t="144500" x="5795963" y="6583363"/>
          <p14:tracePt t="144505" x="5788025" y="6583363"/>
          <p14:tracePt t="144574" x="5792788" y="6583363"/>
          <p14:tracePt t="144581" x="5792788" y="6578600"/>
          <p14:tracePt t="144589" x="5805488" y="6569075"/>
          <p14:tracePt t="144598" x="5813425" y="6556375"/>
          <p14:tracePt t="144625" x="5818188" y="6548438"/>
          <p14:tracePt t="144640" x="5818188" y="6543675"/>
          <p14:tracePt t="149893" x="5775325" y="6526213"/>
          <p14:tracePt t="149902" x="5708650" y="6503988"/>
          <p14:tracePt t="149917" x="5616575" y="6469063"/>
          <p14:tracePt t="149935" x="5534025" y="6434138"/>
          <p14:tracePt t="149949" x="5486400" y="6429375"/>
          <p14:tracePt t="149965" x="5394325" y="6411913"/>
          <p14:tracePt t="149982" x="5314950" y="6389688"/>
          <p14:tracePt t="149986" x="5280025" y="6389688"/>
          <p14:tracePt t="149999" x="5232400" y="6386513"/>
          <p14:tracePt t="150015" x="5154613" y="6364288"/>
          <p14:tracePt t="150032" x="5105400" y="6354763"/>
          <p14:tracePt t="150048" x="5057775" y="6342063"/>
          <p14:tracePt t="150051" x="5022850" y="6334125"/>
          <p14:tracePt t="150065" x="4943475" y="6324600"/>
          <p14:tracePt t="150083" x="4895850" y="6316663"/>
          <p14:tracePt t="150099" x="4848225" y="6307138"/>
          <p14:tracePt t="150102" x="4826000" y="6307138"/>
          <p14:tracePt t="150116" x="4768850" y="6307138"/>
          <p14:tracePt t="150132" x="4711700" y="6299200"/>
          <p14:tracePt t="150148" x="4646613" y="6299200"/>
          <p14:tracePt t="150152" x="4621213" y="6299200"/>
          <p14:tracePt t="150164" x="4598988" y="6299200"/>
          <p14:tracePt t="150167" x="4572000" y="6281738"/>
          <p14:tracePt t="150181" x="4546600" y="6281738"/>
          <p14:tracePt t="150197" x="4533900" y="6281738"/>
          <p14:tracePt t="150214" x="4511675" y="6276975"/>
          <p14:tracePt t="150217" x="4506913" y="6276975"/>
          <p14:tracePt t="150231" x="4484688" y="6267450"/>
          <p14:tracePt t="150247" x="4476750" y="6264275"/>
          <p14:tracePt t="150264" x="4464050" y="6254750"/>
          <p14:tracePt t="150280" x="4449763" y="6237288"/>
          <p14:tracePt t="150283" x="4441825" y="6215063"/>
          <p14:tracePt t="150298" x="4419600" y="6189663"/>
          <p14:tracePt t="150314" x="4389438" y="6162675"/>
          <p14:tracePt t="150330" x="4340225" y="6132513"/>
          <p14:tracePt t="150332" x="4322763" y="6115050"/>
          <p14:tracePt t="150348" x="4297363" y="6102350"/>
          <p14:tracePt t="150364" x="4267200" y="6084888"/>
          <p14:tracePt t="150380" x="4252913" y="6080125"/>
          <p14:tracePt t="150384" x="4244975" y="6067425"/>
          <p14:tracePt t="150398" x="4232275" y="6067425"/>
          <p14:tracePt t="150508" x="4244975" y="6057900"/>
          <p14:tracePt t="150516" x="4267200" y="6049963"/>
          <p14:tracePt t="150528" x="4302125" y="6049963"/>
          <p14:tracePt t="150532" x="4322763" y="6049963"/>
          <p14:tracePt t="150542" x="4367213" y="6049963"/>
          <p14:tracePt t="150545" x="4410075" y="6049963"/>
          <p14:tracePt t="150552" x="4459288" y="6049963"/>
          <p14:tracePt t="150565" x="4516438" y="6053138"/>
          <p14:tracePt t="150581" x="4589463" y="6062663"/>
          <p14:tracePt t="150597" x="4694238" y="6062663"/>
          <p14:tracePt t="150613" x="4803775" y="6084888"/>
          <p14:tracePt t="150616" x="4860925" y="6084888"/>
          <p14:tracePt t="150630" x="4953000" y="6084888"/>
          <p14:tracePt t="150647" x="5030788" y="6084888"/>
          <p14:tracePt t="150664" x="5102225" y="6084888"/>
          <p14:tracePt t="150668" x="5132388" y="6084888"/>
          <p14:tracePt t="150681" x="5202238" y="6084888"/>
          <p14:tracePt t="150698" x="5259388" y="6092825"/>
          <p14:tracePt t="150714" x="5294313" y="6092825"/>
          <p14:tracePt t="150730" x="5341938" y="6088063"/>
          <p14:tracePt t="150733" x="5354638" y="6088063"/>
          <p14:tracePt t="150747" x="5376863" y="6088063"/>
          <p14:tracePt t="150764" x="5403850" y="6088063"/>
          <p14:tracePt t="150780" x="5434013" y="6092825"/>
          <p14:tracePt t="150783" x="5446713" y="6102350"/>
          <p14:tracePt t="150798" x="5481638" y="6102350"/>
          <p14:tracePt t="150813" x="5521325" y="6102350"/>
          <p14:tracePt t="150830" x="5568950" y="6115050"/>
          <p14:tracePt t="150847" x="5634038" y="6132513"/>
          <p14:tracePt t="150849" x="5670550" y="6149975"/>
          <p14:tracePt t="150864" x="5757863" y="6197600"/>
          <p14:tracePt t="150880" x="5827713" y="6224588"/>
          <p14:tracePt t="150897" x="5883275" y="6232525"/>
          <p14:tracePt t="150900" x="5910263" y="6242050"/>
          <p14:tracePt t="150915" x="5935663" y="6242050"/>
          <p14:tracePt t="150930" x="5967413" y="6242050"/>
          <p14:tracePt t="150947" x="5984875" y="6242050"/>
          <p14:tracePt t="150950" x="5992813" y="6242050"/>
          <p14:tracePt t="150964" x="6007100" y="6254750"/>
          <p14:tracePt t="150980" x="6010275" y="6254750"/>
          <p14:tracePt t="151023" x="6024563" y="6254750"/>
          <p14:tracePt t="151149" x="6032500" y="6254750"/>
          <p14:tracePt t="151469" x="6037263" y="6254750"/>
          <p14:tracePt t="151477" x="6037263" y="6242050"/>
          <p14:tracePt t="151484" x="6045200" y="6224588"/>
          <p14:tracePt t="151737" x="6054725" y="6211888"/>
          <p14:tracePt t="151745" x="6067425" y="6202363"/>
          <p14:tracePt t="151759" x="6076950" y="6180138"/>
          <p14:tracePt t="151768" x="6089650" y="6162675"/>
          <p14:tracePt t="151787" x="6097588" y="6157913"/>
          <p14:tracePt t="164057" x="6111875" y="6157913"/>
          <p14:tracePt t="164064" x="6124575" y="6157913"/>
          <p14:tracePt t="164074" x="6129338" y="6157913"/>
          <p14:tracePt t="164082" x="6146800" y="6167438"/>
          <p14:tracePt t="164084" x="6149975" y="6167438"/>
          <p14:tracePt t="164099" x="6176963" y="6167438"/>
          <p14:tracePt t="164115" x="6199188" y="6172200"/>
          <p14:tracePt t="164132" x="6211888" y="6172200"/>
          <p14:tracePt t="164135" x="6216650" y="6172200"/>
          <p14:tracePt t="164149" x="6242050" y="6172200"/>
          <p14:tracePt t="164165" x="6251575" y="6172200"/>
          <p14:tracePt t="164182" x="6264275" y="6172200"/>
          <p14:tracePt t="164199" x="6273800" y="6172200"/>
          <p14:tracePt t="164215" x="6281738" y="6172200"/>
          <p14:tracePt t="164232" x="6294438" y="6172200"/>
          <p14:tracePt t="164251" x="6299200" y="6172200"/>
          <p14:tracePt t="164273" x="6308725" y="6172200"/>
          <p14:tracePt t="164288" x="6311900" y="6172200"/>
          <p14:tracePt t="164298" x="6316663" y="6172200"/>
          <p14:tracePt t="164316" x="6326188" y="6172200"/>
          <p14:tracePt t="164332" x="6329363" y="6172200"/>
          <p14:tracePt t="164353" x="6338888" y="6172200"/>
          <p14:tracePt t="164367" x="6343650" y="6172200"/>
          <p14:tracePt t="164382" x="6356350" y="6172200"/>
          <p14:tracePt t="164399" x="6364288" y="6172200"/>
          <p14:tracePt t="164415" x="6369050" y="6172200"/>
          <p14:tracePt t="164432" x="6373813" y="6172200"/>
          <p14:tracePt t="164449" x="6381750" y="6172200"/>
          <p14:tracePt t="164498" x="6386513" y="6172200"/>
          <p14:tracePt t="171168" x="6234113" y="6192838"/>
          <p14:tracePt t="171177" x="5945188" y="6246813"/>
          <p14:tracePt t="171186" x="5770563" y="6284913"/>
          <p14:tracePt t="171191" x="5529263" y="6364288"/>
          <p14:tracePt t="171201" x="5324475" y="6407150"/>
          <p14:tracePt t="171206" x="5137150" y="6481763"/>
          <p14:tracePt t="171211" x="4922838" y="6561138"/>
          <p14:tracePt t="171224" x="4572000" y="6700838"/>
          <p14:tracePt t="171233" x="4319588" y="6818313"/>
          <p14:tracePt t="171516" x="1390650" y="6805613"/>
          <p14:tracePt t="171533" x="1373188" y="6735763"/>
          <p14:tracePt t="171536" x="1355725" y="6700838"/>
          <p14:tracePt t="171549" x="1346200" y="6653213"/>
          <p14:tracePt t="171552" x="1338263" y="6626225"/>
          <p14:tracePt t="171566" x="1328738" y="6548438"/>
          <p14:tracePt t="171582" x="1328738" y="6481763"/>
          <p14:tracePt t="171600" x="1320800" y="6424613"/>
          <p14:tracePt t="171602" x="1320800" y="6411913"/>
          <p14:tracePt t="171617" x="1320800" y="6399213"/>
          <p14:tracePt t="171633" x="1320800" y="6394450"/>
          <p14:tracePt t="171649" x="1320800" y="6389688"/>
          <p14:tracePt t="171667" x="1328738" y="6381750"/>
          <p14:tracePt t="171683" x="1341438" y="6381750"/>
          <p14:tracePt t="171700" x="1368425" y="6381750"/>
          <p14:tracePt t="171703" x="1376363" y="6381750"/>
          <p14:tracePt t="171716" x="1381125" y="6381750"/>
          <p14:tracePt t="171719" x="1393825" y="6386513"/>
          <p14:tracePt t="171733" x="1433513" y="6399213"/>
          <p14:tracePt t="171749" x="1481138" y="6424613"/>
          <p14:tracePt t="171766" x="1552575" y="6459538"/>
          <p14:tracePt t="171769" x="1612900" y="6473825"/>
          <p14:tracePt t="171783" x="1709738" y="6481763"/>
          <p14:tracePt t="171799" x="1762125" y="6481763"/>
          <p14:tracePt t="171815" x="1809750" y="6481763"/>
          <p14:tracePt t="171832" x="1874838" y="6481763"/>
          <p14:tracePt t="171834" x="1897063" y="6481763"/>
          <p14:tracePt t="171849" x="1976438" y="6481763"/>
          <p14:tracePt t="171865" x="2066925" y="6481763"/>
          <p14:tracePt t="171881" x="2138363" y="6481763"/>
          <p14:tracePt t="171884" x="2159000" y="6481763"/>
          <p14:tracePt t="171899" x="2208213" y="6481763"/>
          <p14:tracePt t="171915" x="2263775" y="6491288"/>
          <p14:tracePt t="171931" x="2330450" y="6503988"/>
          <p14:tracePt t="171948" x="2408238" y="6526213"/>
          <p14:tracePt t="171950" x="2457450" y="6534150"/>
          <p14:tracePt t="171965" x="2513013" y="6534150"/>
          <p14:tracePt t="171982" x="2562225" y="6534150"/>
          <p14:tracePt t="171998" x="2597150" y="6543675"/>
          <p14:tracePt t="172001" x="2622550" y="6543675"/>
          <p14:tracePt t="172016" x="2657475" y="6543675"/>
          <p14:tracePt t="172031" x="2706688" y="6538913"/>
          <p14:tracePt t="172048" x="2744788" y="6529388"/>
          <p14:tracePt t="172065" x="2814638" y="6511925"/>
          <p14:tracePt t="172082" x="2871788" y="6503988"/>
          <p14:tracePt t="172098" x="2901950" y="6499225"/>
          <p14:tracePt t="172115" x="2936875" y="6499225"/>
          <p14:tracePt t="172117" x="2946400" y="6491288"/>
          <p14:tracePt t="172132" x="2963863" y="6486525"/>
          <p14:tracePt t="172148" x="2976563" y="6486525"/>
          <p14:tracePt t="172165" x="2990850" y="6486525"/>
          <p14:tracePt t="172167" x="2994025" y="6477000"/>
          <p14:tracePt t="172183" x="3008313" y="6473825"/>
          <p14:tracePt t="172198" x="3021013" y="6473825"/>
          <p14:tracePt t="172215" x="3028950" y="6473825"/>
          <p14:tracePt t="172218" x="3033713" y="6473825"/>
          <p14:tracePt t="172233" x="3060700" y="6473825"/>
          <p14:tracePt t="172249" x="3073400" y="6473825"/>
          <p14:tracePt t="172265" x="3095625" y="6473825"/>
          <p14:tracePt t="172282" x="3121025" y="6473825"/>
          <p14:tracePt t="172285" x="3125788" y="6473825"/>
          <p14:tracePt t="172298" x="3148013" y="6473825"/>
          <p14:tracePt t="172315" x="3168650" y="6477000"/>
          <p14:tracePt t="172332" x="3186113" y="6477000"/>
          <p14:tracePt t="172334" x="3195638" y="6481763"/>
          <p14:tracePt t="172349" x="3200400" y="6481763"/>
          <p14:tracePt t="172365" x="3213100" y="6486525"/>
          <p14:tracePt t="172382" x="3217863" y="6486525"/>
          <p14:tracePt t="172398" x="3225800" y="6494463"/>
          <p14:tracePt t="172415" x="3230563" y="6499225"/>
          <p14:tracePt t="172432" x="3238500" y="6499225"/>
          <p14:tracePt t="172488" x="3252788" y="6499225"/>
          <p14:tracePt t="172505" x="3252788" y="6508750"/>
          <p14:tracePt t="176151" x="3470275" y="6438900"/>
          <p14:tracePt t="176158" x="4000500" y="6311900"/>
          <p14:tracePt t="176168" x="4379913" y="6215063"/>
          <p14:tracePt t="176172" x="4960938" y="6127750"/>
          <p14:tracePt t="176186" x="5932488" y="6027738"/>
          <p14:tracePt t="176202" x="7007225" y="5988050"/>
          <p14:tracePt t="176219" x="8074025" y="6005513"/>
          <p14:tracePt t="176237" x="9569450" y="6067425"/>
          <p14:tracePt t="176251" x="10464800" y="6084888"/>
          <p14:tracePt t="176266" x="11120438" y="6102350"/>
          <p14:tracePt t="176283" x="11444288" y="6102350"/>
          <p14:tracePt t="176287" x="11663363" y="6102350"/>
          <p14:tracePt t="176300" x="11723688" y="6102350"/>
          <p14:tracePt t="176316" x="11964988" y="6015038"/>
          <p14:tracePt t="176681" x="12025313" y="6032500"/>
          <p14:tracePt t="196098" x="10618788" y="6648450"/>
          <p14:tracePt t="196104" x="10233025" y="6551613"/>
          <p14:tracePt t="196113" x="9980613" y="6434138"/>
          <p14:tracePt t="196119" x="9612313" y="6281738"/>
          <p14:tracePt t="196134" x="9255125" y="6040438"/>
          <p14:tracePt t="196150" x="8799513" y="5703888"/>
          <p14:tracePt t="196154" x="8734425" y="5646738"/>
          <p14:tracePt t="196167" x="8585200" y="5519738"/>
          <p14:tracePt t="196184" x="8537575" y="5467350"/>
          <p14:tracePt t="196200" x="8489950" y="5389563"/>
          <p14:tracePt t="198110" x="8489950" y="5380038"/>
          <p14:tracePt t="198153" x="8485188" y="5380038"/>
          <p14:tracePt t="198161" x="8480425" y="5376863"/>
          <p14:tracePt t="198169" x="8480425" y="5367338"/>
          <p14:tracePt t="198184" x="8467725" y="5362575"/>
          <p14:tracePt t="198187" x="8458200" y="5359400"/>
          <p14:tracePt t="198201" x="8445500" y="5345113"/>
          <p14:tracePt t="198217" x="8440738" y="5324475"/>
          <p14:tracePt t="198234" x="8420100" y="5302250"/>
          <p14:tracePt t="198251" x="8405813" y="5275263"/>
          <p14:tracePt t="198254" x="8397875" y="5267325"/>
          <p14:tracePt t="198268" x="8385175" y="5232400"/>
          <p14:tracePt t="198284" x="8367713" y="5175250"/>
          <p14:tracePt t="198301" x="8323263" y="5113338"/>
          <p14:tracePt t="198304" x="8305800" y="5060950"/>
          <p14:tracePt t="198318" x="8288338" y="4995863"/>
          <p14:tracePt t="198334" x="8278813" y="4948238"/>
          <p14:tracePt t="198351" x="8261350" y="4900613"/>
          <p14:tracePt t="198354" x="8261350" y="4873625"/>
          <p14:tracePt t="198368" x="8253413" y="4856163"/>
          <p14:tracePt t="198384" x="8253413" y="4833938"/>
          <p14:tracePt t="198401" x="8253413" y="4826000"/>
          <p14:tracePt t="198417" x="8253413" y="4821238"/>
          <p14:tracePt t="198457" x="8253413" y="4816475"/>
          <p14:tracePt t="199693" x="8258175" y="4808538"/>
          <p14:tracePt t="199702" x="8261350" y="4803775"/>
          <p14:tracePt t="199706" x="8270875" y="4791075"/>
          <p14:tracePt t="199722" x="8275638" y="4776788"/>
          <p14:tracePt t="199728" x="8283575" y="4768850"/>
          <p14:tracePt t="199741" x="8288338" y="4764088"/>
          <p14:tracePt t="199745" x="8288338" y="4741863"/>
          <p14:tracePt t="199757" x="8296275" y="4729163"/>
          <p14:tracePt t="199771" x="8296275" y="4721225"/>
          <p14:tracePt t="199801" x="8296275" y="4716463"/>
          <p14:tracePt t="199925" x="8301038" y="4706938"/>
          <p14:tracePt t="199934" x="8318500" y="4676775"/>
          <p14:tracePt t="199947" x="8318500" y="4672013"/>
          <p14:tracePt t="199968" x="8323263" y="4659313"/>
          <p14:tracePt t="199997" x="8332788" y="4651375"/>
          <p14:tracePt t="200034" x="8335963" y="4646613"/>
          <p14:tracePt t="200129" x="8335963" y="4641850"/>
          <p14:tracePt t="200143" x="8335963" y="4633913"/>
          <p14:tracePt t="200158" x="8335963" y="4629150"/>
          <p14:tracePt t="200170" x="8335963" y="4616450"/>
          <p14:tracePt t="200244" x="8335963" y="4606925"/>
          <p14:tracePt t="200346" x="8335963" y="4602163"/>
          <p14:tracePt t="202794" x="8301038" y="4549775"/>
          <p14:tracePt t="202802" x="8243888" y="4335463"/>
          <p14:tracePt t="202820" x="8131175" y="4187825"/>
          <p14:tracePt t="202824" x="8078788" y="4016375"/>
          <p14:tracePt t="202830" x="8048625" y="3963988"/>
          <p14:tracePt t="202841" x="7947025" y="3763963"/>
          <p14:tracePt t="202853" x="7854950" y="3606800"/>
          <p14:tracePt t="202868" x="7764463" y="3405188"/>
          <p14:tracePt t="202885" x="7720013" y="3295650"/>
          <p14:tracePt t="202887" x="7697788" y="3216275"/>
          <p14:tracePt t="202902" x="7672388" y="3133725"/>
          <p14:tracePt t="202916" x="7662863" y="3068638"/>
          <p14:tracePt t="202934" x="7645400" y="3028950"/>
          <p14:tracePt t="202950" x="7645400" y="2989263"/>
          <p14:tracePt t="202952" x="7645400" y="2986088"/>
          <p14:tracePt t="202967" x="7645400" y="2981325"/>
          <p14:tracePt t="202983" x="7645400" y="2971800"/>
          <p14:tracePt t="203250" x="7640638" y="2959100"/>
          <p14:tracePt t="203257" x="7632700" y="2946400"/>
          <p14:tracePt t="203266" x="7623175" y="2919413"/>
          <p14:tracePt t="203283" x="7602538" y="2879725"/>
          <p14:tracePt t="203286" x="7593013" y="2867025"/>
          <p14:tracePt t="203300" x="7575550" y="2867025"/>
          <p14:tracePt t="203322" x="7567613" y="2867025"/>
          <p14:tracePt t="203333" x="7553325" y="2876550"/>
          <p14:tracePt t="203349" x="7440613" y="3055938"/>
          <p14:tracePt t="203351" x="7353300" y="3178175"/>
          <p14:tracePt t="203366" x="7104063" y="3470275"/>
          <p14:tracePt t="203383" x="6757988" y="3951288"/>
          <p14:tracePt t="203400" x="6281738" y="4484688"/>
          <p14:tracePt t="203402" x="6015038" y="4768850"/>
          <p14:tracePt t="203417" x="5459413" y="5362575"/>
          <p14:tracePt t="203433" x="4935538" y="5883275"/>
          <p14:tracePt t="203450" x="4419600" y="6359525"/>
          <p14:tracePt t="203452" x="4222750" y="6538913"/>
          <p14:tracePt t="203467" x="3983038" y="67881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01801"/>
            <a:ext cx="10888134" cy="5088466"/>
          </a:xfrm>
        </p:spPr>
        <p:txBody>
          <a:bodyPr>
            <a:normAutofit/>
          </a:bodyPr>
          <a:lstStyle/>
          <a:p>
            <a:pPr marL="457200" lvl="1" indent="0">
              <a:lnSpc>
                <a:spcPct val="110000"/>
              </a:lnSpc>
              <a:spcBef>
                <a:spcPts val="600"/>
              </a:spcBef>
              <a:spcAft>
                <a:spcPts val="600"/>
              </a:spcAft>
              <a:buNone/>
            </a:pPr>
            <a:r>
              <a:rPr lang="en-US" sz="3200" b="1" dirty="0">
                <a:solidFill>
                  <a:srgbClr val="FFFF00"/>
                </a:solidFill>
                <a:latin typeface="Calibri" panose="020F0502020204030204" pitchFamily="34" charset="0"/>
                <a:cs typeface="Calibri" panose="020F0502020204030204" pitchFamily="34" charset="0"/>
              </a:rPr>
              <a:t>2.2 Cryptocurrencies and Blockchain Technology in Payments</a:t>
            </a:r>
            <a:endParaRPr lang="en-US" sz="3200" dirty="0">
              <a:solidFill>
                <a:srgbClr val="FFFF00"/>
              </a:solidFill>
              <a:latin typeface="Calibri" panose="020F0502020204030204" pitchFamily="34" charset="0"/>
              <a:cs typeface="Calibri" panose="020F0502020204030204" pitchFamily="34" charset="0"/>
            </a:endParaRPr>
          </a:p>
          <a:p>
            <a:pPr lvl="1">
              <a:lnSpc>
                <a:spcPct val="110000"/>
              </a:lnSpc>
              <a:spcBef>
                <a:spcPts val="600"/>
              </a:spcBef>
              <a:spcAft>
                <a:spcPts val="600"/>
              </a:spcAft>
            </a:pPr>
            <a:r>
              <a:rPr lang="en-US" sz="2800" b="1" dirty="0"/>
              <a:t>Cryptocurrencies offer a decentralized payment system using blockchain technology.</a:t>
            </a:r>
          </a:p>
          <a:p>
            <a:pPr lvl="1">
              <a:lnSpc>
                <a:spcPct val="110000"/>
              </a:lnSpc>
              <a:spcBef>
                <a:spcPts val="600"/>
              </a:spcBef>
              <a:spcAft>
                <a:spcPts val="600"/>
              </a:spcAft>
            </a:pPr>
            <a:r>
              <a:rPr lang="en-US" sz="2800" b="1" dirty="0"/>
              <a:t>Blockchain ensures transparency, security, and immutability of transactions.</a:t>
            </a:r>
          </a:p>
          <a:p>
            <a:pPr lvl="1">
              <a:lnSpc>
                <a:spcPct val="110000"/>
              </a:lnSpc>
              <a:spcBef>
                <a:spcPts val="600"/>
              </a:spcBef>
              <a:spcAft>
                <a:spcPts val="600"/>
              </a:spcAft>
            </a:pPr>
            <a:r>
              <a:rPr lang="en-US" sz="2800" b="1" dirty="0"/>
              <a:t>Cryptocurrencies face issues of market volatility and varying degrees of acceptance by merchants and regulators.</a:t>
            </a:r>
          </a:p>
          <a:p>
            <a:pPr lvl="1">
              <a:lnSpc>
                <a:spcPct val="110000"/>
              </a:lnSpc>
              <a:spcBef>
                <a:spcPts val="600"/>
              </a:spcBef>
              <a:spcAft>
                <a:spcPts val="600"/>
              </a:spcAft>
            </a:pPr>
            <a:r>
              <a:rPr lang="en-US" sz="2800" b="1" dirty="0"/>
              <a:t>Reduced transaction fees and faster cross-border transactions.</a:t>
            </a:r>
          </a:p>
        </p:txBody>
      </p:sp>
      <p:sp>
        <p:nvSpPr>
          <p:cNvPr id="9" name="TextBox 8">
            <a:extLst>
              <a:ext uri="{FF2B5EF4-FFF2-40B4-BE49-F238E27FC236}">
                <a16:creationId xmlns:a16="http://schemas.microsoft.com/office/drawing/2014/main" id="{70AC1A5E-1454-EB5C-A1D4-6755D6472AA5}"/>
              </a:ext>
            </a:extLst>
          </p:cNvPr>
          <p:cNvSpPr txBox="1"/>
          <p:nvPr/>
        </p:nvSpPr>
        <p:spPr>
          <a:xfrm>
            <a:off x="382016" y="380942"/>
            <a:ext cx="8596883"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a:t>
            </a:r>
          </a:p>
        </p:txBody>
      </p:sp>
    </p:spTree>
    <p:extLst>
      <p:ext uri="{BB962C8B-B14F-4D97-AF65-F5344CB8AC3E}">
        <p14:creationId xmlns:p14="http://schemas.microsoft.com/office/powerpoint/2010/main" val="1476729449"/>
      </p:ext>
    </p:extLst>
  </p:cSld>
  <p:clrMapOvr>
    <a:masterClrMapping/>
  </p:clrMapOvr>
  <mc:AlternateContent xmlns:mc="http://schemas.openxmlformats.org/markup-compatibility/2006" xmlns:p14="http://schemas.microsoft.com/office/powerpoint/2010/main">
    <mc:Choice Requires="p14">
      <p:transition spd="slow" p14:dur="2000" advTm="227182"/>
    </mc:Choice>
    <mc:Fallback xmlns="">
      <p:transition spd="slow" advTm="227182"/>
    </mc:Fallback>
  </mc:AlternateContent>
  <p:extLst>
    <p:ext uri="{3A86A75C-4F4B-4683-9AE1-C65F6400EC91}">
      <p14:laserTraceLst xmlns:p14="http://schemas.microsoft.com/office/powerpoint/2010/main">
        <p14:tracePtLst>
          <p14:tracePt t="2519" x="1871663" y="6608763"/>
          <p14:tracePt t="2523" x="1919288" y="6499225"/>
          <p14:tracePt t="2535" x="2001838" y="6319838"/>
          <p14:tracePt t="2540" x="2036763" y="6189663"/>
          <p14:tracePt t="2554" x="2155825" y="5865813"/>
          <p14:tracePt t="2569" x="2251075" y="5586413"/>
          <p14:tracePt t="2586" x="2360613" y="5302250"/>
          <p14:tracePt t="2589" x="2368550" y="5200650"/>
          <p14:tracePt t="2604" x="2443163" y="4953000"/>
          <p14:tracePt t="2620" x="2495550" y="4716463"/>
          <p14:tracePt t="2636" x="2535238" y="4479925"/>
          <p14:tracePt t="2640" x="2557463" y="4387850"/>
          <p14:tracePt t="2654" x="2592388" y="4252913"/>
          <p14:tracePt t="2670" x="2605088" y="4205288"/>
          <p14:tracePt t="2686" x="2614613" y="4125913"/>
          <p14:tracePt t="2690" x="2622550" y="4090988"/>
          <p14:tracePt t="2703" x="2622550" y="4078288"/>
          <p14:tracePt t="2706" x="2632075" y="4065588"/>
          <p14:tracePt t="2721" x="2632075" y="4056063"/>
          <p14:tracePt t="3106" x="2627313" y="3956050"/>
          <p14:tracePt t="3114" x="2627313" y="3925888"/>
          <p14:tracePt t="3124" x="2617788" y="3784600"/>
          <p14:tracePt t="3129" x="2605088" y="3711575"/>
          <p14:tracePt t="3139" x="2592388" y="3552825"/>
          <p14:tracePt t="3143" x="2579688" y="3405188"/>
          <p14:tracePt t="3153" x="2557463" y="3243263"/>
          <p14:tracePt t="3155" x="2517775" y="3108325"/>
          <p14:tracePt t="3170" x="2482850" y="2844800"/>
          <p14:tracePt t="3186" x="2474913" y="2640013"/>
          <p14:tracePt t="3203" x="2460625" y="2490788"/>
          <p14:tracePt t="3206" x="2460625" y="2447925"/>
          <p14:tracePt t="3220" x="2460625" y="2378075"/>
          <p14:tracePt t="3236" x="2465388" y="2343150"/>
          <p14:tracePt t="3253" x="2465388" y="2325688"/>
          <p14:tracePt t="3269" x="2470150" y="2312988"/>
          <p14:tracePt t="3329" x="2470150" y="2320925"/>
          <p14:tracePt t="3760" x="2478088" y="2312988"/>
          <p14:tracePt t="3769" x="2482850" y="2308225"/>
          <p14:tracePt t="3782" x="2482850" y="2303463"/>
          <p14:tracePt t="16929" x="2505075" y="2303463"/>
          <p14:tracePt t="16937" x="2547938" y="2308225"/>
          <p14:tracePt t="16947" x="2627313" y="2316163"/>
          <p14:tracePt t="16952" x="2727325" y="2330450"/>
          <p14:tracePt t="16959" x="2789238" y="2330450"/>
          <p14:tracePt t="16970" x="2884488" y="2347913"/>
          <p14:tracePt t="16987" x="2951163" y="2373313"/>
          <p14:tracePt t="17004" x="3090863" y="2417763"/>
          <p14:tracePt t="17007" x="3200400" y="2452688"/>
          <p14:tracePt t="17022" x="3357563" y="2530475"/>
          <p14:tracePt t="17037" x="3470275" y="2592388"/>
          <p14:tracePt t="17054" x="3702050" y="2797175"/>
          <p14:tracePt t="17070" x="3921125" y="2963863"/>
          <p14:tracePt t="17073" x="3978275" y="3028950"/>
          <p14:tracePt t="17088" x="4157663" y="3186113"/>
          <p14:tracePt t="17104" x="4319588" y="3308350"/>
          <p14:tracePt t="17120" x="4410075" y="3405188"/>
          <p14:tracePt t="17124" x="4467225" y="3470275"/>
          <p14:tracePt t="17138" x="4559300" y="3567113"/>
          <p14:tracePt t="17154" x="4638675" y="3624263"/>
          <p14:tracePt t="17170" x="4691063" y="3676650"/>
          <p14:tracePt t="17175" x="4716463" y="3694113"/>
          <p14:tracePt t="17187" x="4729163" y="3711575"/>
          <p14:tracePt t="17189" x="4738688" y="3732213"/>
          <p14:tracePt t="17204" x="4768850" y="3763963"/>
          <p14:tracePt t="17221" x="4768850" y="3776663"/>
          <p14:tracePt t="17227" x="4778375" y="3789363"/>
          <p14:tracePt t="17240" x="4778375" y="3802063"/>
          <p14:tracePt t="17244" x="4778375" y="3811588"/>
          <p14:tracePt t="17249" x="4778375" y="3816350"/>
          <p14:tracePt t="17257" x="4778375" y="3824288"/>
          <p14:tracePt t="17794" x="4848225" y="3833813"/>
          <p14:tracePt t="17803" x="4948238" y="3841750"/>
          <p14:tracePt t="17807" x="5202238" y="3886200"/>
          <p14:tracePt t="17819" x="5491163" y="3938588"/>
          <p14:tracePt t="17822" x="5626100" y="3986213"/>
          <p14:tracePt t="17828" x="5818188" y="4043363"/>
          <p14:tracePt t="17836" x="6119813" y="4148138"/>
          <p14:tracePt t="17853" x="6565900" y="4270375"/>
          <p14:tracePt t="17857" x="6775450" y="4332288"/>
          <p14:tracePt t="17870" x="6907213" y="4367213"/>
          <p14:tracePt t="17872" x="7046913" y="4445000"/>
          <p14:tracePt t="17887" x="7348538" y="4492625"/>
          <p14:tracePt t="17903" x="7532688" y="4549775"/>
          <p14:tracePt t="17920" x="7640638" y="4567238"/>
          <p14:tracePt t="17923" x="7702550" y="4581525"/>
          <p14:tracePt t="17937" x="7759700" y="4594225"/>
          <p14:tracePt t="17953" x="7781925" y="4619625"/>
          <p14:tracePt t="17970" x="7785100" y="4624388"/>
          <p14:tracePt t="17973" x="7785100" y="4629150"/>
          <p14:tracePt t="17987" x="7785100" y="4641850"/>
          <p14:tracePt t="18003" x="7785100" y="4664075"/>
          <p14:tracePt t="18020" x="7772400" y="4689475"/>
          <p14:tracePt t="18037" x="7732713" y="4711700"/>
          <p14:tracePt t="18039" x="7727950" y="4711700"/>
          <p14:tracePt t="19080" x="7824788" y="4676775"/>
          <p14:tracePt t="19089" x="7889875" y="4646613"/>
          <p14:tracePt t="19106" x="8048625" y="4562475"/>
          <p14:tracePt t="19110" x="8096250" y="4532313"/>
          <p14:tracePt t="19115" x="8148638" y="4502150"/>
          <p14:tracePt t="19127" x="8183563" y="4484688"/>
          <p14:tracePt t="19131" x="8261350" y="4454525"/>
          <p14:tracePt t="19143" x="8367713" y="4379913"/>
          <p14:tracePt t="19154" x="8388350" y="4362450"/>
          <p14:tracePt t="19158" x="8415338" y="4340225"/>
          <p14:tracePt t="19170" x="8455025" y="4300538"/>
          <p14:tracePt t="19172" x="8480425" y="4275138"/>
          <p14:tracePt t="19186" x="8507413" y="4213225"/>
          <p14:tracePt t="19202" x="8545513" y="4173538"/>
          <p14:tracePt t="19219" x="8572500" y="4121150"/>
          <p14:tracePt t="19222" x="8577263" y="4108450"/>
          <p14:tracePt t="19236" x="8612188" y="4083050"/>
          <p14:tracePt t="19252" x="8634413" y="4051300"/>
          <p14:tracePt t="19269" x="8659813" y="4030663"/>
          <p14:tracePt t="19286" x="8699500" y="4016375"/>
          <p14:tracePt t="19287" x="8734425" y="3998913"/>
          <p14:tracePt t="19303" x="8804275" y="3973513"/>
          <p14:tracePt t="19319" x="8851900" y="3956050"/>
          <p14:tracePt t="19336" x="8913813" y="3929063"/>
          <p14:tracePt t="19338" x="8943975" y="3911600"/>
          <p14:tracePt t="19353" x="9018588" y="3876675"/>
          <p14:tracePt t="19369" x="9140825" y="3846513"/>
          <p14:tracePt t="19386" x="9263063" y="3824288"/>
          <p14:tracePt t="19403" x="9420225" y="3794125"/>
          <p14:tracePt t="19419" x="9512300" y="3784600"/>
          <p14:tracePt t="19436" x="9621838" y="3776663"/>
          <p14:tracePt t="19452" x="9726613" y="3776663"/>
          <p14:tracePt t="19455" x="9769475" y="3776663"/>
          <p14:tracePt t="19469" x="9848850" y="3776663"/>
          <p14:tracePt t="19486" x="9923463" y="3781425"/>
          <p14:tracePt t="19502" x="10018713" y="3789363"/>
          <p14:tracePt t="19505" x="10063163" y="3789363"/>
          <p14:tracePt t="19520" x="10110788" y="3806825"/>
          <p14:tracePt t="19536" x="10167938" y="3824288"/>
          <p14:tracePt t="19552" x="10225088" y="3824288"/>
          <p14:tracePt t="19569" x="10272713" y="3836988"/>
          <p14:tracePt t="19571" x="10317163" y="3846513"/>
          <p14:tracePt t="19586" x="10355263" y="3863975"/>
          <p14:tracePt t="19602" x="10409238" y="3886200"/>
          <p14:tracePt t="19619" x="10421938" y="3898900"/>
          <p14:tracePt t="19622" x="10434638" y="3898900"/>
          <p14:tracePt t="19636" x="10439400" y="3898900"/>
          <p14:tracePt t="19652" x="10447338" y="3898900"/>
          <p14:tracePt t="19669" x="10447338" y="3906838"/>
          <p14:tracePt t="19723" x="10447338" y="3903663"/>
          <p14:tracePt t="20118" x="10461625" y="3906838"/>
          <p14:tracePt t="20126" x="10482263" y="3906838"/>
          <p14:tracePt t="20140" x="10521950" y="3916363"/>
          <p14:tracePt t="20156" x="10544175" y="3921125"/>
          <p14:tracePt t="20173" x="10561638" y="3929063"/>
          <p14:tracePt t="20190" x="10561638" y="3933825"/>
          <p14:tracePt t="20206" x="10566400" y="3938588"/>
          <p14:tracePt t="20223" x="10574338" y="3938588"/>
          <p14:tracePt t="20241" x="10587038" y="3951288"/>
          <p14:tracePt t="20257" x="10591800" y="3973513"/>
          <p14:tracePt t="20273" x="10601325" y="3986213"/>
          <p14:tracePt t="20279" x="10614025" y="3990975"/>
          <p14:tracePt t="20283" x="10614025" y="3998913"/>
          <p14:tracePt t="20293" x="10618788" y="4003675"/>
          <p14:tracePt t="20305" x="10639425" y="4016375"/>
          <p14:tracePt t="20321" x="10653713" y="4038600"/>
          <p14:tracePt t="20337" x="10674350" y="4051300"/>
          <p14:tracePt t="20341" x="10679113" y="4060825"/>
          <p14:tracePt t="20356" x="10696575" y="4065588"/>
          <p14:tracePt t="20423" x="10701338" y="4065588"/>
          <p14:tracePt t="42425" x="10771188" y="4060825"/>
          <p14:tracePt t="42433" x="10975975" y="4033838"/>
          <p14:tracePt t="42439" x="11282363" y="4016375"/>
          <p14:tracePt t="42455" x="11606213" y="3990975"/>
          <p14:tracePt t="42472" x="12152313" y="3990975"/>
          <p14:tracePt t="224769" x="12095163" y="4559300"/>
          <p14:tracePt t="224780" x="12025313" y="4479925"/>
          <p14:tracePt t="224785" x="11934825" y="4335463"/>
          <p14:tracePt t="224863" x="11842750" y="4230688"/>
          <p14:tracePt t="225431" x="11733213" y="4252913"/>
          <p14:tracePt t="225440" x="11418888" y="4300538"/>
          <p14:tracePt t="225451" x="10626725" y="4475163"/>
          <p14:tracePt t="225468" x="9634538" y="4703763"/>
          <p14:tracePt t="225473" x="9105900" y="4829175"/>
          <p14:tracePt t="225484" x="8585200" y="4913313"/>
          <p14:tracePt t="225499" x="7540625" y="5254625"/>
          <p14:tracePt t="225501" x="7042150" y="5376863"/>
          <p14:tracePt t="225516" x="6149975" y="5661025"/>
          <p14:tracePt t="225532" x="5368925" y="5935663"/>
          <p14:tracePt t="225548" x="4765675" y="6127750"/>
          <p14:tracePt t="225566" x="4432300" y="6259513"/>
          <p14:tracePt t="225582" x="4427538" y="6259513"/>
          <p14:tracePt t="225895" x="4292600" y="6259513"/>
          <p14:tracePt t="225904" x="4013200" y="6294438"/>
          <p14:tracePt t="225918" x="3527425" y="6369050"/>
          <p14:tracePt t="225934" x="2936875" y="6526213"/>
          <p14:tracePt t="225953" x="2211388" y="6770688"/>
          <p14:tracePt t="225959" x="2049463" y="68357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27200"/>
            <a:ext cx="11184466" cy="5063067"/>
          </a:xfrm>
        </p:spPr>
        <p:txBody>
          <a:bodyPr>
            <a:normAutofit/>
          </a:bodyPr>
          <a:lstStyle/>
          <a:p>
            <a:pPr marL="457200" lvl="1" indent="0">
              <a:lnSpc>
                <a:spcPct val="110000"/>
              </a:lnSpc>
              <a:spcBef>
                <a:spcPts val="600"/>
              </a:spcBef>
              <a:spcAft>
                <a:spcPts val="600"/>
              </a:spcAft>
              <a:buNone/>
            </a:pPr>
            <a:r>
              <a:rPr lang="en-US" sz="2800" b="1" dirty="0">
                <a:solidFill>
                  <a:srgbClr val="FFFF00"/>
                </a:solidFill>
                <a:latin typeface="Calibri" panose="020F0502020204030204" pitchFamily="34" charset="0"/>
                <a:cs typeface="Calibri" panose="020F0502020204030204" pitchFamily="34" charset="0"/>
              </a:rPr>
              <a:t>2.3 Peer-to-Peer (P2P) Payment Systems</a:t>
            </a:r>
            <a:endParaRPr lang="en-US" sz="2800" dirty="0">
              <a:solidFill>
                <a:srgbClr val="FFFF00"/>
              </a:solidFill>
              <a:latin typeface="Calibri" panose="020F0502020204030204" pitchFamily="34" charset="0"/>
              <a:cs typeface="Calibri" panose="020F0502020204030204" pitchFamily="34" charset="0"/>
            </a:endParaRPr>
          </a:p>
          <a:p>
            <a:pPr lvl="1">
              <a:lnSpc>
                <a:spcPct val="110000"/>
              </a:lnSpc>
              <a:spcBef>
                <a:spcPts val="600"/>
              </a:spcBef>
              <a:spcAft>
                <a:spcPts val="600"/>
              </a:spcAft>
            </a:pPr>
            <a:r>
              <a:rPr lang="en-US" b="1" dirty="0"/>
              <a:t>P2P payment systems enable direct transactions between individuals without the need for traditional banking intermediaries.</a:t>
            </a:r>
          </a:p>
          <a:p>
            <a:pPr lvl="1">
              <a:lnSpc>
                <a:spcPct val="110000"/>
              </a:lnSpc>
              <a:spcBef>
                <a:spcPts val="600"/>
              </a:spcBef>
              <a:spcAft>
                <a:spcPts val="600"/>
              </a:spcAft>
            </a:pPr>
            <a:r>
              <a:rPr lang="en-US" b="1" dirty="0"/>
              <a:t>Ease of Use.</a:t>
            </a:r>
          </a:p>
          <a:p>
            <a:pPr lvl="1">
              <a:lnSpc>
                <a:spcPct val="110000"/>
              </a:lnSpc>
              <a:spcBef>
                <a:spcPts val="600"/>
              </a:spcBef>
              <a:spcAft>
                <a:spcPts val="600"/>
              </a:spcAft>
            </a:pPr>
            <a:r>
              <a:rPr lang="en-US" b="1" dirty="0"/>
              <a:t>Increasing popularity, especially among younger demographics for splitting bills, rent payments, etc.</a:t>
            </a:r>
          </a:p>
          <a:p>
            <a:pPr lvl="1">
              <a:lnSpc>
                <a:spcPct val="110000"/>
              </a:lnSpc>
              <a:spcBef>
                <a:spcPts val="600"/>
              </a:spcBef>
              <a:spcAft>
                <a:spcPts val="600"/>
              </a:spcAft>
            </a:pPr>
            <a:r>
              <a:rPr lang="en-US" b="1" dirty="0"/>
              <a:t>Security concerns due to the direct nature of transactions and varying levels of regulatory oversight.</a:t>
            </a:r>
          </a:p>
          <a:p>
            <a:pPr lvl="1">
              <a:lnSpc>
                <a:spcPct val="110000"/>
              </a:lnSpc>
              <a:spcBef>
                <a:spcPts val="600"/>
              </a:spcBef>
              <a:spcAft>
                <a:spcPts val="600"/>
              </a:spcAft>
            </a:pPr>
            <a:r>
              <a:rPr lang="en-US" b="1" dirty="0"/>
              <a:t>Integration with social media platforms and incorporation of advanced technologies like AI for enhanced functionalities.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426720" y="380942"/>
            <a:ext cx="8856980"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3933383627"/>
      </p:ext>
    </p:extLst>
  </p:cSld>
  <p:clrMapOvr>
    <a:masterClrMapping/>
  </p:clrMapOvr>
  <mc:AlternateContent xmlns:mc="http://schemas.openxmlformats.org/markup-compatibility/2006" xmlns:p14="http://schemas.microsoft.com/office/powerpoint/2010/main">
    <mc:Choice Requires="p14">
      <p:transition spd="slow" p14:dur="2000" advTm="210724"/>
    </mc:Choice>
    <mc:Fallback xmlns="">
      <p:transition spd="slow" advTm="210724"/>
    </mc:Fallback>
  </mc:AlternateContent>
  <p:extLst>
    <p:ext uri="{3A86A75C-4F4B-4683-9AE1-C65F6400EC91}">
      <p14:laserTraceLst xmlns:p14="http://schemas.microsoft.com/office/powerpoint/2010/main">
        <p14:tracePtLst>
          <p14:tracePt t="104048" x="3203575" y="6340475"/>
          <p14:tracePt t="104743" x="2478088" y="6743700"/>
          <p14:tracePt t="104763" x="2308225" y="6653213"/>
          <p14:tracePt t="104765" x="2228850" y="6618288"/>
          <p14:tracePt t="104780" x="2103438" y="6578600"/>
          <p14:tracePt t="104796" x="1993900" y="6548438"/>
          <p14:tracePt t="104813" x="1931988" y="6521450"/>
          <p14:tracePt t="104815" x="1919288" y="6511925"/>
          <p14:tracePt t="104830" x="1897063" y="6491288"/>
          <p14:tracePt t="104847" x="1897063" y="6486525"/>
          <p14:tracePt t="105122" x="1871663" y="6446838"/>
          <p14:tracePt t="105129" x="1827213" y="6364288"/>
          <p14:tracePt t="105136" x="1765300" y="6259513"/>
          <p14:tracePt t="105148" x="1735138" y="6192838"/>
          <p14:tracePt t="105151" x="1700213" y="6115050"/>
          <p14:tracePt t="105165" x="1622425" y="5957888"/>
          <p14:tracePt t="105181" x="1590675" y="5861050"/>
          <p14:tracePt t="105198" x="1570038" y="5800725"/>
          <p14:tracePt t="105201" x="1560513" y="5786438"/>
          <p14:tracePt t="105215" x="1560513" y="5761038"/>
          <p14:tracePt t="105231" x="1560513" y="5738813"/>
          <p14:tracePt t="105252" x="1560513" y="5734050"/>
          <p14:tracePt t="105267" x="1560513" y="5713413"/>
          <p14:tracePt t="105282" x="1560513" y="5681663"/>
          <p14:tracePt t="105311" x="1560513" y="5678488"/>
          <p14:tracePt t="105318" x="1560513" y="5656263"/>
          <p14:tracePt t="105331" x="1570038" y="5643563"/>
          <p14:tracePt t="105348" x="1570038" y="5629275"/>
          <p14:tracePt t="105363" x="1587500" y="5591175"/>
          <p14:tracePt t="105380" x="1587500" y="5573713"/>
          <p14:tracePt t="105383" x="1587500" y="5546725"/>
          <p14:tracePt t="105397" x="1587500" y="5529263"/>
          <p14:tracePt t="105413" x="1587500" y="5507038"/>
          <p14:tracePt t="105430" x="1587500" y="5481638"/>
          <p14:tracePt t="105433" x="1590675" y="5476875"/>
          <p14:tracePt t="105447" x="1590675" y="5467350"/>
          <p14:tracePt t="105448" x="1590675" y="5464175"/>
          <p14:tracePt t="105463" x="1590675" y="5449888"/>
          <p14:tracePt t="105480" x="1595438" y="5437188"/>
          <p14:tracePt t="105496" x="1595438" y="5424488"/>
          <p14:tracePt t="105498" x="1604963" y="5411788"/>
          <p14:tracePt t="105513" x="1604963" y="5397500"/>
          <p14:tracePt t="105601" x="1604963" y="5389563"/>
          <p14:tracePt t="105623" x="1612900" y="5384800"/>
          <p14:tracePt t="105629" x="1625600" y="5376863"/>
          <p14:tracePt t="105637" x="1630363" y="5372100"/>
          <p14:tracePt t="105646" x="1639888" y="5349875"/>
          <p14:tracePt t="105663" x="1660525" y="5341938"/>
          <p14:tracePt t="105665" x="1670050" y="5337175"/>
          <p14:tracePt t="105680" x="1687513" y="5324475"/>
          <p14:tracePt t="105696" x="1709738" y="5310188"/>
          <p14:tracePt t="105713" x="1739900" y="5289550"/>
          <p14:tracePt t="105731" x="1774825" y="5280025"/>
          <p14:tracePt t="105732" x="1809750" y="5280025"/>
          <p14:tracePt t="105747" x="1889125" y="5272088"/>
          <p14:tracePt t="105763" x="1958975" y="5262563"/>
          <p14:tracePt t="105780" x="2011363" y="5262563"/>
          <p14:tracePt t="105782" x="2046288" y="5267325"/>
          <p14:tracePt t="105797" x="2124075" y="5275263"/>
          <p14:tracePt t="105814" x="2216150" y="5284788"/>
          <p14:tracePt t="105829" x="2286000" y="5310188"/>
          <p14:tracePt t="105847" x="2400300" y="5327650"/>
          <p14:tracePt t="105863" x="2443163" y="5337175"/>
          <p14:tracePt t="105880" x="2500313" y="5345113"/>
          <p14:tracePt t="105896" x="2562225" y="5345113"/>
          <p14:tracePt t="105898" x="2574925" y="5354638"/>
          <p14:tracePt t="105913" x="2614613" y="5359400"/>
          <p14:tracePt t="105929" x="2670175" y="5359400"/>
          <p14:tracePt t="105946" x="2714625" y="5359400"/>
          <p14:tracePt t="105949" x="2727325" y="5359400"/>
          <p14:tracePt t="105963" x="2759075" y="5359400"/>
          <p14:tracePt t="105979" x="2794000" y="5349875"/>
          <p14:tracePt t="105996" x="2814638" y="5337175"/>
          <p14:tracePt t="106014" x="2849563" y="5319713"/>
          <p14:tracePt t="106029" x="2863850" y="5307013"/>
          <p14:tracePt t="106046" x="2881313" y="5297488"/>
          <p14:tracePt t="106063" x="2894013" y="5297488"/>
          <p14:tracePt t="106067" x="2901950" y="5292725"/>
          <p14:tracePt t="106080" x="2928938" y="5292725"/>
          <p14:tracePt t="106096" x="2946400" y="5284788"/>
          <p14:tracePt t="106113" x="2968625" y="5284788"/>
          <p14:tracePt t="106130" x="2990850" y="5284788"/>
          <p14:tracePt t="106146" x="2994025" y="5284788"/>
          <p14:tracePt t="106605" x="3025775" y="5284788"/>
          <p14:tracePt t="106614" x="3055938" y="5284788"/>
          <p14:tracePt t="106620" x="3125788" y="5284788"/>
          <p14:tracePt t="106630" x="3182938" y="5284788"/>
          <p14:tracePt t="106634" x="3230563" y="5284788"/>
          <p14:tracePt t="106650" x="3295650" y="5284788"/>
          <p14:tracePt t="106665" x="3348038" y="5284788"/>
          <p14:tracePt t="106669" x="3375025" y="5284788"/>
          <p14:tracePt t="106681" x="3397250" y="5284788"/>
          <p14:tracePt t="106684" x="3417888" y="5284788"/>
          <p14:tracePt t="106699" x="3457575" y="5289550"/>
          <p14:tracePt t="106714" x="3505200" y="5289550"/>
          <p14:tracePt t="106730" x="3522663" y="5289550"/>
          <p14:tracePt t="106733" x="3532188" y="5289550"/>
          <p14:tracePt t="106770" x="3532188" y="5292725"/>
          <p14:tracePt t="106828" x="3536950" y="5292725"/>
          <p14:tracePt t="107368" x="3536950" y="5302250"/>
          <p14:tracePt t="107383" x="3527425" y="5302250"/>
          <p14:tracePt t="107397" x="3522663" y="5302250"/>
          <p14:tracePt t="107406" x="3519488" y="5302250"/>
          <p14:tracePt t="107415" x="3505200" y="5302250"/>
          <p14:tracePt t="107418" x="3470275" y="5310188"/>
          <p14:tracePt t="107432" x="3392488" y="5310188"/>
          <p14:tracePt t="107448" x="3344863" y="5319713"/>
          <p14:tracePt t="107465" x="3265488" y="5319713"/>
          <p14:tracePt t="107468" x="3200400" y="5319713"/>
          <p14:tracePt t="107482" x="3051175" y="5310188"/>
          <p14:tracePt t="107498" x="2959100" y="5302250"/>
          <p14:tracePt t="107515" x="2916238" y="5292725"/>
          <p14:tracePt t="107519" x="2859088" y="5284788"/>
          <p14:tracePt t="107531" x="2832100" y="5267325"/>
          <p14:tracePt t="107534" x="2762250" y="5249863"/>
          <p14:tracePt t="107549" x="2652713" y="5227638"/>
          <p14:tracePt t="107565" x="2609850" y="5218113"/>
          <p14:tracePt t="107581" x="2570163" y="5214938"/>
          <p14:tracePt t="107585" x="2562225" y="5214938"/>
          <p14:tracePt t="107599" x="2547938" y="5214938"/>
          <p14:tracePt t="107665" x="2552700" y="5214938"/>
          <p14:tracePt t="107673" x="2565400" y="5214938"/>
          <p14:tracePt t="107683" x="2579688" y="5214938"/>
          <p14:tracePt t="107700" x="2689225" y="5245100"/>
          <p14:tracePt t="107705" x="2749550" y="5254625"/>
          <p14:tracePt t="107715" x="2859088" y="5284788"/>
          <p14:tracePt t="107731" x="2994025" y="5284788"/>
          <p14:tracePt t="107748" x="3278188" y="5297488"/>
          <p14:tracePt t="107751" x="3327400" y="5307013"/>
          <p14:tracePt t="107765" x="3462338" y="5307013"/>
          <p14:tracePt t="107781" x="3505200" y="5307013"/>
          <p14:tracePt t="107798" x="3514725" y="5307013"/>
          <p14:tracePt t="107814" x="3514725" y="5310188"/>
          <p14:tracePt t="107831" x="3509963" y="5319713"/>
          <p14:tracePt t="107848" x="3467100" y="5319713"/>
          <p14:tracePt t="107863" x="3362325" y="5327650"/>
          <p14:tracePt t="107880" x="3138488" y="5324475"/>
          <p14:tracePt t="107882" x="3068638" y="5324475"/>
          <p14:tracePt t="107896" x="2976563" y="5324475"/>
          <p14:tracePt t="107913" x="2854325" y="5310188"/>
          <p14:tracePt t="107930" x="2662238" y="5289550"/>
          <p14:tracePt t="107932" x="2640013" y="5280025"/>
          <p14:tracePt t="107947" x="2582863" y="5272088"/>
          <p14:tracePt t="107963" x="2570163" y="5272088"/>
          <p14:tracePt t="108019" x="2597150" y="5257800"/>
          <p14:tracePt t="108026" x="2657475" y="5257800"/>
          <p14:tracePt t="108034" x="2719388" y="5245100"/>
          <p14:tracePt t="108047" x="2824163" y="5222875"/>
          <p14:tracePt t="108048" x="2884488" y="5214938"/>
          <p14:tracePt t="108063" x="2990850" y="5192713"/>
          <p14:tracePt t="108080" x="3081338" y="5192713"/>
          <p14:tracePt t="108098" x="3186113" y="5197475"/>
          <p14:tracePt t="108101" x="3203575" y="5197475"/>
          <p14:tracePt t="108115" x="3217863" y="5205413"/>
          <p14:tracePt t="108131" x="3217863" y="5210175"/>
          <p14:tracePt t="108148" x="3151188" y="5210175"/>
          <p14:tracePt t="108151" x="3090863" y="5232400"/>
          <p14:tracePt t="108165" x="3016250" y="5257800"/>
          <p14:tracePt t="108181" x="2901950" y="5257800"/>
          <p14:tracePt t="108198" x="2797175" y="5257800"/>
          <p14:tracePt t="108201" x="2724150" y="5257800"/>
          <p14:tracePt t="108213" x="2701925" y="5257800"/>
          <p14:tracePt t="108216" x="2674938" y="5257800"/>
          <p14:tracePt t="108230" x="2640013" y="5257800"/>
          <p14:tracePt t="108247" x="2627313" y="5257800"/>
          <p14:tracePt t="108288" x="2644775" y="5257800"/>
          <p14:tracePt t="108295" x="2689225" y="5257800"/>
          <p14:tracePt t="108303" x="2744788" y="5257800"/>
          <p14:tracePt t="108313" x="2846388" y="5257800"/>
          <p14:tracePt t="108334" x="2998788" y="5257800"/>
          <p14:tracePt t="108349" x="3078163" y="5254625"/>
          <p14:tracePt t="108366" x="3155950" y="5254625"/>
          <p14:tracePt t="108371" x="3168650" y="5254625"/>
          <p14:tracePt t="108392" x="3168650" y="5257800"/>
          <p14:tracePt t="108400" x="3168650" y="5267325"/>
          <p14:tracePt t="108416" x="3165475" y="5267325"/>
          <p14:tracePt t="108433" x="3130550" y="5280025"/>
          <p14:tracePt t="108437" x="3108325" y="5289550"/>
          <p14:tracePt t="108451" x="3060700" y="5289550"/>
          <p14:tracePt t="108466" x="3046413" y="5292725"/>
          <p14:tracePt t="108483" x="3033713" y="5292725"/>
          <p14:tracePt t="108537" x="3038475" y="5292725"/>
          <p14:tracePt t="108551" x="3060700" y="5292725"/>
          <p14:tracePt t="108559" x="3081338" y="5289550"/>
          <p14:tracePt t="108566" x="3116263" y="5289550"/>
          <p14:tracePt t="108583" x="3275013" y="5289550"/>
          <p14:tracePt t="108587" x="3317875" y="5289550"/>
          <p14:tracePt t="108600" x="3379788" y="5280025"/>
          <p14:tracePt t="108603" x="3409950" y="5280025"/>
          <p14:tracePt t="108617" x="3479800" y="5280025"/>
          <p14:tracePt t="108631" x="3522663" y="5280025"/>
          <p14:tracePt t="108738" x="3514725" y="5280025"/>
          <p14:tracePt t="109307" x="3624263" y="5280025"/>
          <p14:tracePt t="109317" x="3649663" y="5284788"/>
          <p14:tracePt t="109321" x="3681413" y="5284788"/>
          <p14:tracePt t="109334" x="3729038" y="5292725"/>
          <p14:tracePt t="109338" x="3751263" y="5292725"/>
          <p14:tracePt t="109351" x="3816350" y="5289550"/>
          <p14:tracePt t="109363" x="3833813" y="5289550"/>
          <p14:tracePt t="109365" x="3846513" y="5289550"/>
          <p14:tracePt t="109380" x="3903663" y="5292725"/>
          <p14:tracePt t="109397" x="3983038" y="5292725"/>
          <p14:tracePt t="109399" x="4003675" y="5292725"/>
          <p14:tracePt t="109414" x="4060825" y="5292725"/>
          <p14:tracePt t="109430" x="4108450" y="5292725"/>
          <p14:tracePt t="109447" x="4135438" y="5292725"/>
          <p14:tracePt t="109464" x="4157663" y="5292725"/>
          <p14:tracePt t="109466" x="4179888" y="5292725"/>
          <p14:tracePt t="109481" x="4187825" y="5292725"/>
          <p14:tracePt t="109497" x="4210050" y="5292725"/>
          <p14:tracePt t="109514" x="4214813" y="5297488"/>
          <p14:tracePt t="109545" x="4222750" y="5297488"/>
          <p14:tracePt t="109649" x="4227513" y="5297488"/>
          <p14:tracePt t="111136" x="4249738" y="5307013"/>
          <p14:tracePt t="111143" x="4284663" y="5324475"/>
          <p14:tracePt t="111150" x="4344988" y="5324475"/>
          <p14:tracePt t="111163" x="4392613" y="5341938"/>
          <p14:tracePt t="111165" x="4467225" y="5354638"/>
          <p14:tracePt t="111180" x="4594225" y="5384800"/>
          <p14:tracePt t="111196" x="4826000" y="5397500"/>
          <p14:tracePt t="111213" x="5030788" y="5407025"/>
          <p14:tracePt t="111216" x="5105400" y="5407025"/>
          <p14:tracePt t="111230" x="5267325" y="5407025"/>
          <p14:tracePt t="111247" x="5503863" y="5397500"/>
          <p14:tracePt t="111263" x="5683250" y="5397500"/>
          <p14:tracePt t="111281" x="5918200" y="5407025"/>
          <p14:tracePt t="111296" x="6049963" y="5407025"/>
          <p14:tracePt t="111314" x="6129338" y="5407025"/>
          <p14:tracePt t="111330" x="6184900" y="5402263"/>
          <p14:tracePt t="111332" x="6207125" y="5394325"/>
          <p14:tracePt t="111347" x="6246813" y="5394325"/>
          <p14:tracePt t="111363" x="6251575" y="5389563"/>
          <p14:tracePt t="111564" x="6184900" y="5402263"/>
          <p14:tracePt t="111572" x="6111875" y="5424488"/>
          <p14:tracePt t="111580" x="6019800" y="5446713"/>
          <p14:tracePt t="111597" x="5735638" y="5499100"/>
          <p14:tracePt t="111614" x="5608638" y="5529263"/>
          <p14:tracePt t="111616" x="5546725" y="5537200"/>
          <p14:tracePt t="111631" x="5441950" y="5546725"/>
          <p14:tracePt t="111647" x="5337175" y="5546725"/>
          <p14:tracePt t="111663" x="5254625" y="5541963"/>
          <p14:tracePt t="111666" x="5245100" y="5541963"/>
          <p14:tracePt t="111681" x="5232400" y="5541963"/>
          <p14:tracePt t="111768" x="5237163" y="5537200"/>
          <p14:tracePt t="111775" x="5241925" y="5529263"/>
          <p14:tracePt t="111782" x="5302250" y="5511800"/>
          <p14:tracePt t="111797" x="5429250" y="5472113"/>
          <p14:tracePt t="111813" x="5551488" y="5441950"/>
          <p14:tracePt t="111830" x="5678488" y="5411788"/>
          <p14:tracePt t="111833" x="5888038" y="5367338"/>
          <p14:tracePt t="111847" x="6037263" y="5345113"/>
          <p14:tracePt t="111863" x="6159500" y="5332413"/>
          <p14:tracePt t="111880" x="6303963" y="5332413"/>
          <p14:tracePt t="111897" x="6430963" y="5332413"/>
          <p14:tracePt t="111899" x="6461125" y="5332413"/>
          <p14:tracePt t="111914" x="6491288" y="5337175"/>
          <p14:tracePt t="111935" x="6500813" y="5337175"/>
          <p14:tracePt t="111971" x="6500813" y="5345113"/>
          <p14:tracePt t="112008" x="6496050" y="5345113"/>
          <p14:tracePt t="112014" x="6491288" y="5345113"/>
          <p14:tracePt t="112022" x="6438900" y="5359400"/>
          <p14:tracePt t="112030" x="6321425" y="5384800"/>
          <p14:tracePt t="112047" x="6199188" y="5414963"/>
          <p14:tracePt t="112063" x="6032500" y="5449888"/>
          <p14:tracePt t="112066" x="5870575" y="5441950"/>
          <p14:tracePt t="112080" x="5613400" y="5464175"/>
          <p14:tracePt t="112097" x="5411788" y="5464175"/>
          <p14:tracePt t="112113" x="5149850" y="5454650"/>
          <p14:tracePt t="112116" x="5087938" y="5446713"/>
          <p14:tracePt t="112130" x="5013325" y="5429250"/>
          <p14:tracePt t="112147" x="4957763" y="5384800"/>
          <p14:tracePt t="112167" x="4908550" y="5367338"/>
          <p14:tracePt t="112172" x="4900613" y="5367338"/>
          <p14:tracePt t="112184" x="4900613" y="5362575"/>
          <p14:tracePt t="113027" x="4995863" y="5362575"/>
          <p14:tracePt t="113035" x="5040313" y="5362575"/>
          <p14:tracePt t="113051" x="5219700" y="5327650"/>
          <p14:tracePt t="113056" x="5297488" y="5319713"/>
          <p14:tracePt t="113065" x="5481638" y="5292725"/>
          <p14:tracePt t="113081" x="5630863" y="5280025"/>
          <p14:tracePt t="113084" x="5678488" y="5272088"/>
          <p14:tracePt t="113098" x="5783263" y="5262563"/>
          <p14:tracePt t="113115" x="5905500" y="5249863"/>
          <p14:tracePt t="113131" x="5980113" y="5249863"/>
          <p14:tracePt t="113149" x="6042025" y="5245100"/>
          <p14:tracePt t="113164" x="6054725" y="5245100"/>
          <p14:tracePt t="113185" x="6067425" y="5245100"/>
          <p14:tracePt t="113229" x="6094413" y="5245100"/>
          <p14:tracePt t="113258" x="6097588" y="5245100"/>
          <p14:tracePt t="113280" x="6111875" y="5245100"/>
          <p14:tracePt t="113286" x="6124575" y="5245100"/>
          <p14:tracePt t="113298" x="6132513" y="5245100"/>
          <p14:tracePt t="113301" x="6146800" y="5245100"/>
          <p14:tracePt t="113315" x="6184900" y="5245100"/>
          <p14:tracePt t="113332" x="6251575" y="5254625"/>
          <p14:tracePt t="113349" x="6299200" y="5272088"/>
          <p14:tracePt t="113352" x="6329363" y="5280025"/>
          <p14:tracePt t="113365" x="6356350" y="5289550"/>
          <p14:tracePt t="113367" x="6378575" y="5289550"/>
          <p14:tracePt t="113381" x="6408738" y="5292725"/>
          <p14:tracePt t="113398" x="6434138" y="5292725"/>
          <p14:tracePt t="113439" x="6434138" y="5302250"/>
          <p14:tracePt t="113454" x="6443663" y="5302250"/>
          <p14:tracePt t="113536" x="6443663" y="5307013"/>
          <p14:tracePt t="113572" x="6443663" y="5319713"/>
          <p14:tracePt t="113586" x="6438900" y="5319713"/>
          <p14:tracePt t="113594" x="6434138" y="5319713"/>
          <p14:tracePt t="113617" x="6242050" y="5380038"/>
          <p14:tracePt t="113622" x="6149975" y="5402263"/>
          <p14:tracePt t="113633" x="6076950" y="5402263"/>
          <p14:tracePt t="113647" x="5865813" y="5449888"/>
          <p14:tracePt t="113649" x="5670550" y="5449888"/>
          <p14:tracePt t="113664" x="5476875" y="5472113"/>
          <p14:tracePt t="113680" x="5245100" y="5472113"/>
          <p14:tracePt t="113697" x="5010150" y="5464175"/>
          <p14:tracePt t="113700" x="4935538" y="5454650"/>
          <p14:tracePt t="113714" x="4848225" y="5437188"/>
          <p14:tracePt t="113731" x="4756150" y="5397500"/>
          <p14:tracePt t="113748" x="4694238" y="5389563"/>
          <p14:tracePt t="113752" x="4686300" y="5389563"/>
          <p14:tracePt t="113766" x="4673600" y="5389563"/>
          <p14:tracePt t="113855" x="4676775" y="5389563"/>
          <p14:tracePt t="113863" x="4681538" y="5389563"/>
          <p14:tracePt t="113871" x="4691063" y="5389563"/>
          <p14:tracePt t="113885" x="4716463" y="5394325"/>
          <p14:tracePt t="113901" x="4773613" y="5397500"/>
          <p14:tracePt t="113906" x="4818063" y="5411788"/>
          <p14:tracePt t="113920" x="4922838" y="5411788"/>
          <p14:tracePt t="113934" x="5210175" y="5411788"/>
          <p14:tracePt t="113949" x="5376863" y="5429250"/>
          <p14:tracePt t="113965" x="5556250" y="5411788"/>
          <p14:tracePt t="113982" x="5765800" y="5376863"/>
          <p14:tracePt t="113985" x="5840413" y="5367338"/>
          <p14:tracePt t="114000" x="5975350" y="5345113"/>
          <p14:tracePt t="114015" x="6084888" y="5324475"/>
          <p14:tracePt t="114032" x="6164263" y="5324475"/>
          <p14:tracePt t="114035" x="6176963" y="5324475"/>
          <p14:tracePt t="114049" x="6189663" y="5324475"/>
          <p14:tracePt t="114093" x="6189663" y="5327650"/>
          <p14:tracePt t="124478" x="6181725" y="5327650"/>
          <p14:tracePt t="124813" x="6199188" y="5332413"/>
          <p14:tracePt t="124821" x="6234113" y="5332413"/>
          <p14:tracePt t="124835" x="6308725" y="5332413"/>
          <p14:tracePt t="124849" x="6448425" y="5332413"/>
          <p14:tracePt t="124866" x="6596063" y="5345113"/>
          <p14:tracePt t="124869" x="6675438" y="5354638"/>
          <p14:tracePt t="124883" x="6805613" y="5354638"/>
          <p14:tracePt t="124899" x="7011988" y="5380038"/>
          <p14:tracePt t="124915" x="7164388" y="5397500"/>
          <p14:tracePt t="124919" x="7234238" y="5397500"/>
          <p14:tracePt t="124932" x="7283450" y="5411788"/>
          <p14:tracePt t="124935" x="7388225" y="5432425"/>
          <p14:tracePt t="124949" x="7553325" y="5467350"/>
          <p14:tracePt t="124965" x="7680325" y="5507038"/>
          <p14:tracePt t="124982" x="7777163" y="5546725"/>
          <p14:tracePt t="124986" x="7837488" y="5559425"/>
          <p14:tracePt t="125000" x="7907338" y="5586413"/>
          <p14:tracePt t="125016" x="7964488" y="5594350"/>
          <p14:tracePt t="125032" x="8004175" y="5603875"/>
          <p14:tracePt t="125036" x="8012113" y="5603875"/>
          <p14:tracePt t="125049" x="8016875" y="5603875"/>
          <p14:tracePt t="125065" x="8016875" y="5608638"/>
          <p14:tracePt t="125902" x="8174038" y="5591175"/>
          <p14:tracePt t="125911" x="8305800" y="5576888"/>
          <p14:tracePt t="125919" x="8410575" y="5556250"/>
          <p14:tracePt t="125934" x="8996363" y="5472113"/>
          <p14:tracePt t="125952" x="9699625" y="5441950"/>
          <p14:tracePt t="125968" x="10106025" y="5464175"/>
          <p14:tracePt t="125984" x="10561638" y="5541963"/>
          <p14:tracePt t="126002" x="10885488" y="5634038"/>
          <p14:tracePt t="126007" x="10950575" y="5678488"/>
          <p14:tracePt t="126019" x="11225213" y="5813425"/>
          <p14:tracePt t="126033" x="11414125" y="5940425"/>
          <p14:tracePt t="126049" x="11488738" y="5988050"/>
          <p14:tracePt t="126065" x="11526838" y="6022975"/>
          <p14:tracePt t="126068" x="11579225" y="6057900"/>
          <p14:tracePt t="126082" x="11579225" y="6062663"/>
          <p14:tracePt t="129423" x="11558588" y="6035675"/>
          <p14:tracePt t="129431" x="11541125" y="6010275"/>
          <p14:tracePt t="129438" x="11514138" y="5965825"/>
          <p14:tracePt t="129447" x="11488738" y="5948363"/>
          <p14:tracePt t="129465" x="11444288" y="5888038"/>
          <p14:tracePt t="129467" x="11439525" y="5861050"/>
          <p14:tracePt t="129481" x="11396663" y="5803900"/>
          <p14:tracePt t="129498" x="11379200" y="5773738"/>
          <p14:tracePt t="129514" x="11374438" y="5751513"/>
          <p14:tracePt t="129531" x="11366500" y="5726113"/>
          <p14:tracePt t="129532" x="11366500" y="5716588"/>
          <p14:tracePt t="129547" x="11366500" y="5713413"/>
          <p14:tracePt t="129564" x="11361738" y="5699125"/>
          <p14:tracePt t="129581" x="11361738" y="5686425"/>
          <p14:tracePt t="129583" x="11361738" y="5673725"/>
          <p14:tracePt t="129598" x="11361738" y="5664200"/>
          <p14:tracePt t="129615" x="11361738" y="5646738"/>
          <p14:tracePt t="129631" x="11361738" y="5634038"/>
          <p14:tracePt t="129634" x="11361738" y="5621338"/>
          <p14:tracePt t="129648" x="11361738" y="5603875"/>
          <p14:tracePt t="129664" x="11361738" y="5591175"/>
          <p14:tracePt t="129681" x="11361738" y="5568950"/>
          <p14:tracePt t="129697" x="11361738" y="5556250"/>
          <p14:tracePt t="129700" x="11352213" y="5537200"/>
          <p14:tracePt t="129714" x="11352213" y="5524500"/>
          <p14:tracePt t="129731" x="11339513" y="5516563"/>
          <p14:tracePt t="129748" x="11339513" y="5511800"/>
          <p14:tracePt t="129750" x="11339513" y="5502275"/>
          <p14:tracePt t="167746" x="11217275" y="5502275"/>
          <p14:tracePt t="167753" x="11072813" y="5502275"/>
          <p14:tracePt t="167768" x="10793413" y="5537200"/>
          <p14:tracePt t="167784" x="10421938" y="5591175"/>
          <p14:tracePt t="167801" x="10106025" y="5643563"/>
          <p14:tracePt t="167804" x="9983788" y="5678488"/>
          <p14:tracePt t="167817" x="9866313" y="5713413"/>
          <p14:tracePt t="167820" x="9748838" y="5748338"/>
          <p14:tracePt t="167833" x="9521825" y="5795963"/>
          <p14:tracePt t="167850" x="9429750" y="5821363"/>
          <p14:tracePt t="167867" x="9380538" y="5830888"/>
          <p14:tracePt t="167869" x="9324975" y="5848350"/>
          <p14:tracePt t="167884" x="9275763" y="5848350"/>
          <p14:tracePt t="167900" x="9220200" y="5838825"/>
          <p14:tracePt t="167916" x="9163050" y="5830888"/>
          <p14:tracePt t="167934" x="9118600" y="5821363"/>
          <p14:tracePt t="167950" x="9088438" y="5800725"/>
          <p14:tracePt t="167966" x="9075738" y="5800725"/>
          <p14:tracePt t="167983" x="9061450" y="5795963"/>
          <p14:tracePt t="168000" x="9058275" y="5786438"/>
          <p14:tracePt t="168097" x="9058275" y="5783263"/>
          <p14:tracePt t="168139" x="9048750" y="5783263"/>
          <p14:tracePt t="168584" x="8921750" y="5751513"/>
          <p14:tracePt t="168592" x="8756650" y="5726113"/>
          <p14:tracePt t="168605" x="8485188" y="5651500"/>
          <p14:tracePt t="168613" x="8367713" y="5616575"/>
          <p14:tracePt t="168621" x="8201025" y="5591175"/>
          <p14:tracePt t="168635" x="7929563" y="5489575"/>
          <p14:tracePt t="168652" x="7724775" y="5454650"/>
          <p14:tracePt t="168655" x="7675563" y="5446713"/>
          <p14:tracePt t="168668" x="7610475" y="5424488"/>
          <p14:tracePt t="168671" x="7567613" y="5414963"/>
          <p14:tracePt t="168685" x="7408863" y="5372100"/>
          <p14:tracePt t="168701" x="7343775" y="5354638"/>
          <p14:tracePt t="168718" x="7304088" y="5354638"/>
          <p14:tracePt t="168721" x="7291388" y="5354638"/>
          <p14:tracePt t="168735" x="7286625" y="5354638"/>
          <p14:tracePt t="169529" x="7378700" y="5354638"/>
          <p14:tracePt t="169536" x="7510463" y="5362575"/>
          <p14:tracePt t="169553" x="7715250" y="5372100"/>
          <p14:tracePt t="169558" x="7847013" y="5384800"/>
          <p14:tracePt t="169571" x="8161338" y="5424488"/>
          <p14:tracePt t="169585" x="8328025" y="5467350"/>
          <p14:tracePt t="169601" x="8524875" y="5502275"/>
          <p14:tracePt t="169618" x="8729663" y="5551488"/>
          <p14:tracePt t="169634" x="8826500" y="5581650"/>
          <p14:tracePt t="169637" x="8861425" y="5581650"/>
          <p14:tracePt t="169652" x="8896350" y="5586413"/>
          <p14:tracePt t="169668" x="8916988" y="5594350"/>
          <p14:tracePt t="169709" x="8931275" y="5594350"/>
          <p14:tracePt t="170652" x="8966200" y="5611813"/>
          <p14:tracePt t="170660" x="9001125" y="5611813"/>
          <p14:tracePt t="170667" x="9043988" y="5629275"/>
          <p14:tracePt t="170683" x="9166225" y="5651500"/>
          <p14:tracePt t="170700" x="9250363" y="5661025"/>
          <p14:tracePt t="170717" x="9315450" y="5668963"/>
          <p14:tracePt t="170718" x="9337675" y="5668963"/>
          <p14:tracePt t="170734" x="9377363" y="5668963"/>
          <p14:tracePt t="170751" x="9390063" y="5661025"/>
          <p14:tracePt t="175205" x="9661525" y="5581650"/>
          <p14:tracePt t="175214" x="10015538" y="5489575"/>
          <p14:tracePt t="175223" x="10387013" y="5432425"/>
          <p14:tracePt t="175237" x="11295063" y="5354638"/>
          <p14:tracePt t="189866" x="7099300" y="6718300"/>
          <p14:tracePt t="189872" x="6815138" y="6683375"/>
          <p14:tracePt t="189889" x="5967413" y="6604000"/>
          <p14:tracePt t="189906" x="4830763" y="6543675"/>
          <p14:tracePt t="189922" x="3746500" y="6459538"/>
          <p14:tracePt t="189926" x="3362325" y="6459538"/>
          <p14:tracePt t="189936" x="2906713" y="6421438"/>
          <p14:tracePt t="189939" x="2627313" y="6386513"/>
          <p14:tracePt t="189953" x="2316163" y="6324600"/>
          <p14:tracePt t="189970" x="2176463" y="6294438"/>
          <p14:tracePt t="189986" x="2146300" y="6294438"/>
          <p14:tracePt t="189989" x="2141538" y="6294438"/>
          <p14:tracePt t="190003" x="2128838" y="6294438"/>
          <p14:tracePt t="191371" x="2203450" y="6281738"/>
          <p14:tracePt t="191379" x="2278063" y="6281738"/>
          <p14:tracePt t="191388" x="2338388" y="6272213"/>
          <p14:tracePt t="191392" x="2387600" y="6264275"/>
          <p14:tracePt t="191404" x="2443163" y="6264275"/>
          <p14:tracePt t="191419" x="2470150" y="6264275"/>
          <p14:tracePt t="191435" x="2495550" y="6264275"/>
          <p14:tracePt t="191452" x="2505075" y="6264275"/>
          <p14:tracePt t="191509" x="2509838" y="6264275"/>
          <p14:tracePt t="191516" x="2513013" y="6264275"/>
          <p14:tracePt t="191526" x="2522538" y="6264275"/>
          <p14:tracePt t="191538" x="2540000" y="6264275"/>
          <p14:tracePt t="191556" x="2557463" y="6264275"/>
          <p14:tracePt t="191637" x="2570163" y="6264275"/>
          <p14:tracePt t="191644" x="2582863" y="6264275"/>
          <p14:tracePt t="191652" x="2605088" y="6264275"/>
          <p14:tracePt t="191668" x="2662238" y="6264275"/>
          <p14:tracePt t="191685" x="2709863" y="6264275"/>
          <p14:tracePt t="191702" x="2754313" y="6254750"/>
          <p14:tracePt t="191718" x="2789238" y="6254750"/>
          <p14:tracePt t="191734" x="2801938" y="6254750"/>
          <p14:tracePt t="191751" x="2824163" y="6254750"/>
          <p14:tracePt t="191753" x="2828925" y="6254750"/>
          <p14:tracePt t="191768" x="2854325" y="6254750"/>
          <p14:tracePt t="191784" x="2884488" y="6246813"/>
          <p14:tracePt t="191801" x="2901950" y="6246813"/>
          <p14:tracePt t="191804" x="2933700" y="6242050"/>
          <p14:tracePt t="191818" x="2971800" y="6232525"/>
          <p14:tracePt t="191835" x="3028950" y="6224588"/>
          <p14:tracePt t="191852" x="3055938" y="6224588"/>
          <p14:tracePt t="191854" x="3068638" y="6224588"/>
          <p14:tracePt t="191869" x="3090863" y="6224588"/>
          <p14:tracePt t="191884" x="3108325" y="6224588"/>
          <p14:tracePt t="191901" x="3138488" y="6224588"/>
          <p14:tracePt t="191918" x="3155950" y="6224588"/>
          <p14:tracePt t="191920" x="3168650" y="6224588"/>
          <p14:tracePt t="191935" x="3190875" y="6224588"/>
          <p14:tracePt t="191951" x="3203575" y="6224588"/>
          <p14:tracePt t="191968" x="3217863" y="6224588"/>
          <p14:tracePt t="192007" x="3225800" y="6224588"/>
          <p14:tracePt t="192613" x="3275013" y="6224588"/>
          <p14:tracePt t="192621" x="3330575" y="6224588"/>
          <p14:tracePt t="192638" x="3422650" y="6224588"/>
          <p14:tracePt t="192653" x="3470275" y="6215063"/>
          <p14:tracePt t="192655" x="3502025" y="6207125"/>
          <p14:tracePt t="192669" x="3540125" y="6207125"/>
          <p14:tracePt t="192686" x="3589338" y="6197600"/>
          <p14:tracePt t="192702" x="3624263" y="6197600"/>
          <p14:tracePt t="192706" x="3659188" y="6197600"/>
          <p14:tracePt t="192720" x="3694113" y="6197600"/>
          <p14:tracePt t="192736" x="3741738" y="6197600"/>
          <p14:tracePt t="192752" x="3754438" y="6197600"/>
          <p14:tracePt t="192770" x="3763963" y="6197600"/>
          <p14:tracePt t="192786" x="3768725" y="6197600"/>
          <p14:tracePt t="192882" x="3771900" y="6197600"/>
          <p14:tracePt t="193310" x="3781425" y="6197600"/>
          <p14:tracePt t="193318" x="3794125" y="6197600"/>
          <p14:tracePt t="193328" x="3798888" y="6197600"/>
          <p14:tracePt t="193339" x="3838575" y="6202363"/>
          <p14:tracePt t="193355" x="3856038" y="6202363"/>
          <p14:tracePt t="193370" x="3886200" y="6211888"/>
          <p14:tracePt t="193373" x="3908425" y="6219825"/>
          <p14:tracePt t="193386" x="3925888" y="6224588"/>
          <p14:tracePt t="193389" x="3948113" y="6232525"/>
          <p14:tracePt t="193404" x="3986213" y="6246813"/>
          <p14:tracePt t="193420" x="4017963" y="6254750"/>
          <p14:tracePt t="193436" x="4030663" y="6254750"/>
          <p14:tracePt t="193452" x="4035425" y="6254750"/>
          <p14:tracePt t="193490" x="4056063" y="6254750"/>
          <p14:tracePt t="193497" x="4078288" y="6254750"/>
          <p14:tracePt t="193504" x="4087813" y="6254750"/>
          <p14:tracePt t="193519" x="4122738" y="6254750"/>
          <p14:tracePt t="193535" x="4152900" y="6246813"/>
          <p14:tracePt t="193551" x="4175125" y="6246813"/>
          <p14:tracePt t="193569" x="4214813" y="6224588"/>
          <p14:tracePt t="193584" x="4227513" y="6224588"/>
          <p14:tracePt t="195320" x="4257675" y="6224588"/>
          <p14:tracePt t="195327" x="4344988" y="6224588"/>
          <p14:tracePt t="195335" x="4379913" y="6224588"/>
          <p14:tracePt t="195352" x="4467225" y="6224588"/>
          <p14:tracePt t="195368" x="4524375" y="6215063"/>
          <p14:tracePt t="195385" x="4603750" y="6207125"/>
          <p14:tracePt t="195402" x="4651375" y="6197600"/>
          <p14:tracePt t="195418" x="4699000" y="6197600"/>
          <p14:tracePt t="195435" x="4765675" y="6197600"/>
          <p14:tracePt t="195436" x="4786313" y="6197600"/>
          <p14:tracePt t="195451" x="4835525" y="6197600"/>
          <p14:tracePt t="195468" x="4870450" y="6197600"/>
          <p14:tracePt t="195485" x="4908550" y="6197600"/>
          <p14:tracePt t="195487" x="4922838" y="6197600"/>
          <p14:tracePt t="195502" x="4970463" y="6197600"/>
          <p14:tracePt t="195518" x="4995863" y="6192838"/>
          <p14:tracePt t="195534" x="5035550" y="6192838"/>
          <p14:tracePt t="195552" x="5070475" y="6184900"/>
          <p14:tracePt t="195568" x="5084763" y="6180138"/>
          <p14:tracePt t="195585" x="5110163" y="6180138"/>
          <p14:tracePt t="195601" x="5122863" y="6180138"/>
          <p14:tracePt t="195603" x="5127625" y="6172200"/>
          <p14:tracePt t="195618" x="5149850" y="6167438"/>
          <p14:tracePt t="195635" x="5175250" y="6149975"/>
          <p14:tracePt t="195651" x="5189538" y="6145213"/>
          <p14:tracePt t="195654" x="5202238" y="6145213"/>
          <p14:tracePt t="195668" x="5219700" y="6140450"/>
          <p14:tracePt t="195684" x="5241925" y="6140450"/>
          <p14:tracePt t="195701" x="5259388" y="6140450"/>
          <p14:tracePt t="195719" x="5284788" y="6140450"/>
          <p14:tracePt t="195735" x="5314950" y="6140450"/>
          <p14:tracePt t="195751" x="5341938" y="6140450"/>
          <p14:tracePt t="195768" x="5399088" y="6140450"/>
          <p14:tracePt t="195770" x="5421313" y="6140450"/>
          <p14:tracePt t="195786" x="5491163" y="6149975"/>
          <p14:tracePt t="195802" x="5521325" y="6167438"/>
          <p14:tracePt t="195819" x="5568950" y="6167438"/>
          <p14:tracePt t="195821" x="5581650" y="6167438"/>
          <p14:tracePt t="195835" x="5586413" y="6167438"/>
          <p14:tracePt t="195837" x="5595938" y="6167438"/>
          <p14:tracePt t="195851" x="5608638" y="6167438"/>
          <p14:tracePt t="195868" x="5613400" y="6167438"/>
          <p14:tracePt t="195886" x="5621338" y="6167438"/>
          <p14:tracePt t="195923" x="5634038" y="6157913"/>
          <p14:tracePt t="195938" x="5638800" y="6149975"/>
          <p14:tracePt t="195952" x="5648325" y="6145213"/>
          <p14:tracePt t="195981" x="5653088" y="6137275"/>
          <p14:tracePt t="196943" x="5691188" y="6137275"/>
          <p14:tracePt t="196951" x="5735638" y="6137275"/>
          <p14:tracePt t="196956" x="5778500" y="6137275"/>
          <p14:tracePt t="196966" x="5840413" y="6127750"/>
          <p14:tracePt t="196972" x="5888038" y="6119813"/>
          <p14:tracePt t="196987" x="6097588" y="6097588"/>
          <p14:tracePt t="197003" x="6229350" y="6084888"/>
          <p14:tracePt t="197006" x="6276975" y="6084888"/>
          <p14:tracePt t="197020" x="6369050" y="6075363"/>
          <p14:tracePt t="197037" x="6469063" y="6075363"/>
          <p14:tracePt t="197053" x="6570663" y="6084888"/>
          <p14:tracePt t="197070" x="6653213" y="6088063"/>
          <p14:tracePt t="197072" x="6675438" y="6097588"/>
          <p14:tracePt t="197087" x="6715125" y="6115050"/>
          <p14:tracePt t="197102" x="6745288" y="6119813"/>
          <p14:tracePt t="197118" x="6757988" y="6127750"/>
          <p14:tracePt t="197136" x="6775450" y="6127750"/>
          <p14:tracePt t="197152" x="6784975" y="6132513"/>
          <p14:tracePt t="197765" x="6697663" y="6132513"/>
          <p14:tracePt t="197773" x="6513513" y="6157913"/>
          <p14:tracePt t="197789" x="6164263" y="6184900"/>
          <p14:tracePt t="197806" x="5634038" y="6189663"/>
          <p14:tracePt t="197811" x="5421313" y="6202363"/>
          <p14:tracePt t="197823" x="4883150" y="6202363"/>
          <p14:tracePt t="197838" x="4533900" y="6192838"/>
          <p14:tracePt t="197854" x="4235450" y="6192838"/>
          <p14:tracePt t="197858" x="4148138" y="6192838"/>
          <p14:tracePt t="197871" x="3986213" y="6184900"/>
          <p14:tracePt t="197888" x="3838575" y="6172200"/>
          <p14:tracePt t="197904" x="3789363" y="6154738"/>
          <p14:tracePt t="197908" x="3754438" y="6154738"/>
          <p14:tracePt t="197920" x="3741738" y="6154738"/>
          <p14:tracePt t="197924" x="3736975" y="6154738"/>
          <p14:tracePt t="197937" x="3729038" y="6154738"/>
          <p14:tracePt t="198454" x="3667125" y="6175375"/>
          <p14:tracePt t="198462" x="3606800" y="6211888"/>
          <p14:tracePt t="198472" x="3554413" y="6229350"/>
          <p14:tracePt t="198489" x="3379788" y="6311900"/>
          <p14:tracePt t="198506" x="3208338" y="6359525"/>
          <p14:tracePt t="198523" x="3138488" y="6386513"/>
          <p14:tracePt t="198528" x="3103563" y="6394450"/>
          <p14:tracePt t="198537" x="3078163" y="6403975"/>
          <p14:tracePt t="198541" x="3063875" y="6407150"/>
          <p14:tracePt t="198554" x="3011488" y="6451600"/>
          <p14:tracePt t="198569" x="2994025" y="6473825"/>
          <p14:tracePt t="198586" x="2963863" y="6486525"/>
          <p14:tracePt t="198602" x="2951163" y="6499225"/>
          <p14:tracePt t="198605" x="2941638" y="6511925"/>
          <p14:tracePt t="198619" x="2933700" y="6516688"/>
          <p14:tracePt t="198636" x="2933700" y="6526213"/>
          <p14:tracePt t="198663" x="2933700" y="6529388"/>
          <p14:tracePt t="198781" x="2933700" y="6538913"/>
          <p14:tracePt t="198789" x="2933700" y="6543675"/>
          <p14:tracePt t="198805" x="2933700" y="6556375"/>
          <p14:tracePt t="198809" x="2933700" y="6578600"/>
          <p14:tracePt t="198822" x="2933700" y="6583363"/>
          <p14:tracePt t="198827" x="2933700" y="6596063"/>
          <p14:tracePt t="198840" x="2933700" y="6618288"/>
          <p14:tracePt t="198857" x="2933700" y="6643688"/>
          <p14:tracePt t="198862" x="2933700" y="6653213"/>
          <p14:tracePt t="198868" x="2933700" y="6656388"/>
          <p14:tracePt t="198880" x="2941638" y="6656388"/>
          <p14:tracePt t="198883" x="2946400" y="6661150"/>
          <p14:tracePt t="198903" x="2946400" y="6670675"/>
          <p14:tracePt t="198920" x="2951163" y="6670675"/>
          <p14:tracePt t="198936" x="2971800" y="6673850"/>
          <p14:tracePt t="198940" x="2986088" y="6683375"/>
          <p14:tracePt t="198954" x="3008313" y="6691313"/>
          <p14:tracePt t="198970" x="3046413" y="6696075"/>
          <p14:tracePt t="198986" x="3068638" y="6713538"/>
          <p14:tracePt t="198990" x="3081338" y="6713538"/>
          <p14:tracePt t="199004" x="3086100" y="6718300"/>
          <p14:tracePt t="199027" x="3090863" y="6718300"/>
          <p14:tracePt t="199594" x="3130550" y="6713538"/>
          <p14:tracePt t="199603" x="3190875" y="6713538"/>
          <p14:tracePt t="199610" x="3235325" y="6713538"/>
          <p14:tracePt t="199624" x="3282950" y="6708775"/>
          <p14:tracePt t="199630" x="3295650" y="6708775"/>
          <p14:tracePt t="199639" x="3313113" y="6708775"/>
          <p14:tracePt t="199652" x="3340100" y="6708775"/>
          <p14:tracePt t="199669" x="3344863" y="6708775"/>
          <p14:tracePt t="200108" x="3357563" y="6708775"/>
          <p14:tracePt t="203416" x="3400425" y="6708775"/>
          <p14:tracePt t="203425" x="3606800" y="6691313"/>
          <p14:tracePt t="203438" x="4030663" y="6678613"/>
          <p14:tracePt t="203453" x="4414838" y="6626225"/>
          <p14:tracePt t="203470" x="4808538" y="6548438"/>
          <p14:tracePt t="203473" x="4978400" y="6508750"/>
          <p14:tracePt t="203487" x="5307013" y="6456363"/>
          <p14:tracePt t="203504" x="5434013" y="6403975"/>
          <p14:tracePt t="203520" x="5491163" y="6394450"/>
          <p14:tracePt t="203524" x="5508625" y="6386513"/>
          <p14:tracePt t="204339" x="5586413" y="6376988"/>
          <p14:tracePt t="204349" x="5770563" y="6351588"/>
          <p14:tracePt t="204358" x="5818188" y="6351588"/>
          <p14:tracePt t="204362" x="5918200" y="6337300"/>
          <p14:tracePt t="204372" x="5997575" y="6329363"/>
          <p14:tracePt t="204387" x="6386513" y="6302375"/>
          <p14:tracePt t="204403" x="6561138" y="6289675"/>
          <p14:tracePt t="204420" x="6797675" y="6254750"/>
          <p14:tracePt t="204436" x="6946900" y="6254750"/>
          <p14:tracePt t="204439" x="7016750" y="6254750"/>
          <p14:tracePt t="204453" x="7094538" y="6254750"/>
          <p14:tracePt t="204470" x="7186613" y="6254750"/>
          <p14:tracePt t="204486" x="7283450" y="6276975"/>
          <p14:tracePt t="204489" x="7331075" y="6289675"/>
          <p14:tracePt t="204503" x="7396163" y="6289675"/>
          <p14:tracePt t="204520" x="7462838" y="6289675"/>
          <p14:tracePt t="204536" x="7527925" y="6289675"/>
          <p14:tracePt t="204553" x="7585075" y="6289675"/>
          <p14:tracePt t="204555" x="7627938" y="6289675"/>
          <p14:tracePt t="204570" x="7715250" y="6289675"/>
          <p14:tracePt t="204586" x="7764463" y="6289675"/>
          <p14:tracePt t="204603" x="7820025" y="6289675"/>
          <p14:tracePt t="204606" x="7834313" y="6289675"/>
          <p14:tracePt t="204620" x="7872413" y="6289675"/>
          <p14:tracePt t="204636" x="7889875" y="6289675"/>
          <p14:tracePt t="204653" x="7912100" y="6289675"/>
          <p14:tracePt t="204670" x="7924800" y="6289675"/>
          <p14:tracePt t="204686" x="7929563" y="6289675"/>
          <p14:tracePt t="205102" x="7959725" y="6302375"/>
          <p14:tracePt t="205110" x="7994650" y="6302375"/>
          <p14:tracePt t="205122" x="8126413" y="6311900"/>
          <p14:tracePt t="205137" x="8248650" y="6334125"/>
          <p14:tracePt t="205153" x="8301038" y="6334125"/>
          <p14:tracePt t="205170" x="8332788" y="6342063"/>
          <p14:tracePt t="205173" x="8335963" y="6342063"/>
          <p14:tracePt t="205188" x="8350250" y="6342063"/>
          <p14:tracePt t="205224" x="8350250" y="6346825"/>
          <p14:tracePt t="209287" x="8335963" y="6211888"/>
          <p14:tracePt t="209296" x="8278813" y="6027738"/>
          <p14:tracePt t="209305" x="8248650" y="5803900"/>
          <p14:tracePt t="209309" x="8170863" y="5559425"/>
          <p14:tracePt t="209316" x="8113713" y="5245100"/>
          <p14:tracePt t="209324" x="8083550" y="4965700"/>
          <p14:tracePt t="209336" x="8043863" y="4240213"/>
          <p14:tracePt t="209353" x="8031163" y="3522663"/>
          <p14:tracePt t="209357" x="8031163" y="3282950"/>
          <p14:tracePt t="209369" x="8031163" y="3041650"/>
          <p14:tracePt t="209372" x="8031163" y="2714625"/>
          <p14:tracePt t="209386" x="8031163" y="2455863"/>
          <p14:tracePt t="209403" x="8031163" y="2133600"/>
          <p14:tracePt t="209420" x="8031163" y="2089150"/>
          <p14:tracePt t="209708" x="7994650" y="1997075"/>
          <p14:tracePt t="209716" x="7969250" y="1809750"/>
          <p14:tracePt t="209726" x="7929563" y="1677988"/>
          <p14:tracePt t="209739" x="7877175" y="1289050"/>
          <p14:tracePt t="209744" x="7834313" y="1089025"/>
          <p14:tracePt t="209755" x="7794625" y="912813"/>
          <p14:tracePt t="209771" x="7662863" y="169863"/>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21367"/>
            <a:ext cx="11239500" cy="5168899"/>
          </a:xfrm>
        </p:spPr>
        <p:txBody>
          <a:bodyPr>
            <a:normAutofit fontScale="92500" lnSpcReduction="10000"/>
          </a:bodyPr>
          <a:lstStyle/>
          <a:p>
            <a:pPr marL="457200" lvl="1" indent="0">
              <a:lnSpc>
                <a:spcPct val="110000"/>
              </a:lnSpc>
              <a:spcBef>
                <a:spcPts val="600"/>
              </a:spcBef>
              <a:spcAft>
                <a:spcPts val="600"/>
              </a:spcAft>
              <a:buNone/>
            </a:pPr>
            <a:r>
              <a:rPr lang="en-US" sz="3200" b="1" dirty="0">
                <a:solidFill>
                  <a:srgbClr val="FFFF00"/>
                </a:solidFill>
              </a:rPr>
              <a:t>2.4 Contactless and NFC Technologies</a:t>
            </a:r>
          </a:p>
          <a:p>
            <a:pPr lvl="1">
              <a:lnSpc>
                <a:spcPct val="110000"/>
              </a:lnSpc>
              <a:spcBef>
                <a:spcPts val="600"/>
              </a:spcBef>
              <a:spcAft>
                <a:spcPts val="600"/>
              </a:spcAft>
            </a:pPr>
            <a:r>
              <a:rPr lang="en-US" sz="2800" b="1" dirty="0"/>
              <a:t>Contactless payments use Near Field Communication (NFC) technology for making secure payments.</a:t>
            </a:r>
          </a:p>
          <a:p>
            <a:pPr lvl="1">
              <a:lnSpc>
                <a:spcPct val="110000"/>
              </a:lnSpc>
              <a:spcBef>
                <a:spcPts val="600"/>
              </a:spcBef>
              <a:spcAft>
                <a:spcPts val="600"/>
              </a:spcAft>
            </a:pPr>
            <a:r>
              <a:rPr lang="en-US" sz="2800" b="1" dirty="0"/>
              <a:t>Speed and Efficiency.</a:t>
            </a:r>
          </a:p>
          <a:p>
            <a:pPr lvl="1">
              <a:lnSpc>
                <a:spcPct val="110000"/>
              </a:lnSpc>
              <a:spcBef>
                <a:spcPts val="600"/>
              </a:spcBef>
              <a:spcAft>
                <a:spcPts val="600"/>
              </a:spcAft>
            </a:pPr>
            <a:r>
              <a:rPr lang="en-US" sz="2800" b="1" dirty="0"/>
              <a:t>Growing adoption worldwide, requiring merchants to upgrade payment terminals.</a:t>
            </a:r>
          </a:p>
          <a:p>
            <a:pPr lvl="1">
              <a:lnSpc>
                <a:spcPct val="110000"/>
              </a:lnSpc>
              <a:spcBef>
                <a:spcPts val="600"/>
              </a:spcBef>
              <a:spcAft>
                <a:spcPts val="600"/>
              </a:spcAft>
            </a:pPr>
            <a:r>
              <a:rPr lang="en-US" sz="2800" b="1" dirty="0"/>
              <a:t>Increased relevance during the COVID-19 pandemic due to the touchless nature of transactions.</a:t>
            </a:r>
          </a:p>
          <a:p>
            <a:pPr lvl="1">
              <a:lnSpc>
                <a:spcPct val="110000"/>
              </a:lnSpc>
              <a:spcBef>
                <a:spcPts val="600"/>
              </a:spcBef>
              <a:spcAft>
                <a:spcPts val="600"/>
              </a:spcAft>
            </a:pPr>
            <a:r>
              <a:rPr lang="en-US" sz="2800" b="1" dirty="0"/>
              <a:t>Transaction limits for security and potential challenges in areas with limited technology infrastructure.</a:t>
            </a:r>
          </a:p>
        </p:txBody>
      </p:sp>
      <p:sp>
        <p:nvSpPr>
          <p:cNvPr id="9" name="TextBox 8">
            <a:extLst>
              <a:ext uri="{FF2B5EF4-FFF2-40B4-BE49-F238E27FC236}">
                <a16:creationId xmlns:a16="http://schemas.microsoft.com/office/drawing/2014/main" id="{70AC1A5E-1454-EB5C-A1D4-6755D6472AA5}"/>
              </a:ext>
            </a:extLst>
          </p:cNvPr>
          <p:cNvSpPr txBox="1"/>
          <p:nvPr/>
        </p:nvSpPr>
        <p:spPr>
          <a:xfrm>
            <a:off x="478368" y="380942"/>
            <a:ext cx="8844448"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1945243090"/>
      </p:ext>
    </p:extLst>
  </p:cSld>
  <p:clrMapOvr>
    <a:masterClrMapping/>
  </p:clrMapOvr>
  <mc:AlternateContent xmlns:mc="http://schemas.openxmlformats.org/markup-compatibility/2006" xmlns:p14="http://schemas.microsoft.com/office/powerpoint/2010/main">
    <mc:Choice Requires="p14">
      <p:transition spd="slow" p14:dur="2000" advTm="145782"/>
    </mc:Choice>
    <mc:Fallback xmlns="">
      <p:transition spd="slow" advTm="14578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40783" y="1659467"/>
            <a:ext cx="11510433" cy="4864099"/>
          </a:xfrm>
        </p:spPr>
        <p:txBody>
          <a:bodyPr>
            <a:normAutofit fontScale="92500"/>
          </a:bodyPr>
          <a:lstStyle/>
          <a:p>
            <a:pPr marL="457200" lvl="1" indent="0">
              <a:lnSpc>
                <a:spcPct val="100000"/>
              </a:lnSpc>
              <a:spcBef>
                <a:spcPts val="600"/>
              </a:spcBef>
              <a:spcAft>
                <a:spcPts val="600"/>
              </a:spcAft>
              <a:buNone/>
            </a:pPr>
            <a:r>
              <a:rPr lang="en-US" sz="3200" b="1" dirty="0">
                <a:solidFill>
                  <a:srgbClr val="FFFF00"/>
                </a:solidFill>
                <a:latin typeface="Calibri" panose="020F0502020204030204" pitchFamily="34" charset="0"/>
                <a:cs typeface="Calibri" panose="020F0502020204030204" pitchFamily="34" charset="0"/>
              </a:rPr>
              <a:t>2.5 Regulatory Framework and Compliance Challenges</a:t>
            </a:r>
          </a:p>
          <a:p>
            <a:pPr lvl="1">
              <a:lnSpc>
                <a:spcPct val="100000"/>
              </a:lnSpc>
              <a:spcBef>
                <a:spcPts val="600"/>
              </a:spcBef>
              <a:spcAft>
                <a:spcPts val="600"/>
              </a:spcAft>
            </a:pPr>
            <a:r>
              <a:rPr lang="en-US" sz="2800" b="1" dirty="0"/>
              <a:t>Constantly evolving regulatory landscape to keep up with fintech innovations.</a:t>
            </a:r>
          </a:p>
          <a:p>
            <a:pPr lvl="1">
              <a:lnSpc>
                <a:spcPct val="100000"/>
              </a:lnSpc>
              <a:spcBef>
                <a:spcPts val="600"/>
              </a:spcBef>
              <a:spcAft>
                <a:spcPts val="600"/>
              </a:spcAft>
            </a:pPr>
            <a:r>
              <a:rPr lang="en-US" sz="2800" b="1" dirty="0"/>
              <a:t>Fintech companies must comply with various financial regulations, anti-money laundering (AML) standards, and know your customer (KYC) norms.</a:t>
            </a:r>
          </a:p>
          <a:p>
            <a:pPr lvl="1">
              <a:lnSpc>
                <a:spcPct val="100000"/>
              </a:lnSpc>
              <a:spcBef>
                <a:spcPts val="600"/>
              </a:spcBef>
              <a:spcAft>
                <a:spcPts val="600"/>
              </a:spcAft>
            </a:pPr>
            <a:r>
              <a:rPr lang="en-US" sz="2800" b="1" dirty="0"/>
              <a:t>Regulations around data protection and privacy, including GDPR in Europe.</a:t>
            </a:r>
          </a:p>
          <a:p>
            <a:pPr lvl="1">
              <a:lnSpc>
                <a:spcPct val="100000"/>
              </a:lnSpc>
              <a:spcBef>
                <a:spcPts val="600"/>
              </a:spcBef>
              <a:spcAft>
                <a:spcPts val="600"/>
              </a:spcAft>
            </a:pPr>
            <a:r>
              <a:rPr lang="en-US" sz="2800" b="1" dirty="0"/>
              <a:t>Complexity in compliance due to differing regulations across countries.</a:t>
            </a:r>
          </a:p>
          <a:p>
            <a:pPr lvl="1">
              <a:lnSpc>
                <a:spcPct val="100000"/>
              </a:lnSpc>
              <a:spcBef>
                <a:spcPts val="600"/>
              </a:spcBef>
              <a:spcAft>
                <a:spcPts val="600"/>
              </a:spcAft>
            </a:pPr>
            <a:r>
              <a:rPr lang="en-US" sz="2800" b="1" dirty="0"/>
              <a:t>Ongoing collaboration between fintech firms, traditional financial institutions, and regulators to develop balanced regulatory frameworks.</a:t>
            </a:r>
          </a:p>
        </p:txBody>
      </p:sp>
      <p:sp>
        <p:nvSpPr>
          <p:cNvPr id="9" name="TextBox 8">
            <a:extLst>
              <a:ext uri="{FF2B5EF4-FFF2-40B4-BE49-F238E27FC236}">
                <a16:creationId xmlns:a16="http://schemas.microsoft.com/office/drawing/2014/main" id="{70AC1A5E-1454-EB5C-A1D4-6755D6472AA5}"/>
              </a:ext>
            </a:extLst>
          </p:cNvPr>
          <p:cNvSpPr txBox="1"/>
          <p:nvPr/>
        </p:nvSpPr>
        <p:spPr>
          <a:xfrm>
            <a:off x="186944" y="380942"/>
            <a:ext cx="9020556"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1033917911"/>
      </p:ext>
    </p:extLst>
  </p:cSld>
  <p:clrMapOvr>
    <a:masterClrMapping/>
  </p:clrMapOvr>
  <mc:AlternateContent xmlns:mc="http://schemas.openxmlformats.org/markup-compatibility/2006" xmlns:p14="http://schemas.microsoft.com/office/powerpoint/2010/main">
    <mc:Choice Requires="p14">
      <p:transition spd="slow" p14:dur="2000" advTm="203916"/>
    </mc:Choice>
    <mc:Fallback xmlns="">
      <p:transition spd="slow" advTm="2039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87284" y="1617133"/>
            <a:ext cx="12020048" cy="5173133"/>
          </a:xfrm>
        </p:spPr>
        <p:txBody>
          <a:bodyPr>
            <a:normAutofit fontScale="77500" lnSpcReduction="20000"/>
          </a:bodyPr>
          <a:lstStyle/>
          <a:p>
            <a:pPr marL="457200" lvl="1" indent="0">
              <a:lnSpc>
                <a:spcPct val="120000"/>
              </a:lnSpc>
              <a:spcBef>
                <a:spcPts val="600"/>
              </a:spcBef>
              <a:spcAft>
                <a:spcPts val="600"/>
              </a:spcAft>
              <a:buNone/>
            </a:pPr>
            <a:r>
              <a:rPr lang="en-US" sz="3200" b="1" dirty="0">
                <a:solidFill>
                  <a:srgbClr val="FFFF00"/>
                </a:solidFill>
                <a:latin typeface="Calibri" panose="020F0502020204030204" pitchFamily="34" charset="0"/>
                <a:cs typeface="Calibri" panose="020F0502020204030204" pitchFamily="34" charset="0"/>
              </a:rPr>
              <a:t>3.</a:t>
            </a:r>
            <a:r>
              <a:rPr lang="ar-EG" sz="3200" b="1" dirty="0">
                <a:solidFill>
                  <a:srgbClr val="FFFF00"/>
                </a:solidFill>
                <a:latin typeface="Calibri" panose="020F0502020204030204" pitchFamily="34" charset="0"/>
                <a:cs typeface="Calibri" panose="020F0502020204030204" pitchFamily="34" charset="0"/>
              </a:rPr>
              <a:t>1</a:t>
            </a:r>
            <a:r>
              <a:rPr lang="en-US" sz="3200" b="1" dirty="0">
                <a:solidFill>
                  <a:srgbClr val="FFFF00"/>
                </a:solidFill>
                <a:latin typeface="Calibri" panose="020F0502020204030204" pitchFamily="34" charset="0"/>
                <a:cs typeface="Calibri" panose="020F0502020204030204" pitchFamily="34" charset="0"/>
              </a:rPr>
              <a:t> Peer-to-Peer Lending</a:t>
            </a:r>
          </a:p>
          <a:p>
            <a:pPr marL="457200" lvl="1" indent="0">
              <a:lnSpc>
                <a:spcPct val="120000"/>
              </a:lnSpc>
              <a:spcBef>
                <a:spcPts val="600"/>
              </a:spcBef>
              <a:spcAft>
                <a:spcPts val="600"/>
              </a:spcAft>
              <a:buNone/>
            </a:pPr>
            <a:r>
              <a:rPr lang="en-US" sz="2800" b="1" dirty="0"/>
              <a:t>Pros</a:t>
            </a:r>
          </a:p>
          <a:p>
            <a:pPr lvl="1">
              <a:lnSpc>
                <a:spcPct val="120000"/>
              </a:lnSpc>
              <a:spcBef>
                <a:spcPts val="600"/>
              </a:spcBef>
              <a:spcAft>
                <a:spcPts val="600"/>
              </a:spcAft>
            </a:pPr>
            <a:r>
              <a:rPr lang="en-US" sz="2800" b="1" dirty="0"/>
              <a:t>Interest rate — may offer a higher rate of return, compared to some other types of investing.</a:t>
            </a:r>
          </a:p>
          <a:p>
            <a:pPr lvl="1">
              <a:lnSpc>
                <a:spcPct val="120000"/>
              </a:lnSpc>
              <a:spcBef>
                <a:spcPts val="600"/>
              </a:spcBef>
              <a:spcAft>
                <a:spcPts val="600"/>
              </a:spcAft>
            </a:pPr>
            <a:r>
              <a:rPr lang="en-US" sz="2800" b="1" dirty="0"/>
              <a:t>Accessibility — an online platform can make transacting easy and accessible. The idea of your money going to someone needing a loan, while making money yourself, could also appeal.</a:t>
            </a:r>
          </a:p>
          <a:p>
            <a:pPr marL="457200" lvl="1" indent="0">
              <a:lnSpc>
                <a:spcPct val="120000"/>
              </a:lnSpc>
              <a:spcBef>
                <a:spcPts val="600"/>
              </a:spcBef>
              <a:spcAft>
                <a:spcPts val="600"/>
              </a:spcAft>
              <a:buNone/>
            </a:pPr>
            <a:r>
              <a:rPr lang="en-US" sz="2800" b="1" dirty="0"/>
              <a:t>Cons</a:t>
            </a:r>
          </a:p>
          <a:p>
            <a:pPr lvl="1">
              <a:lnSpc>
                <a:spcPct val="120000"/>
              </a:lnSpc>
              <a:spcBef>
                <a:spcPts val="600"/>
              </a:spcBef>
              <a:spcAft>
                <a:spcPts val="600"/>
              </a:spcAft>
            </a:pPr>
            <a:r>
              <a:rPr lang="en-US" sz="2800" b="1" dirty="0"/>
              <a:t>Lending risk — many P2P loans are unsecured</a:t>
            </a:r>
          </a:p>
          <a:p>
            <a:pPr lvl="1">
              <a:lnSpc>
                <a:spcPct val="120000"/>
              </a:lnSpc>
              <a:spcBef>
                <a:spcPts val="600"/>
              </a:spcBef>
              <a:spcAft>
                <a:spcPts val="600"/>
              </a:spcAft>
            </a:pPr>
            <a:r>
              <a:rPr lang="en-US" sz="2800" b="1" dirty="0"/>
              <a:t>The platform operator may not disclose the lending risk of each borrower. If the operator doesn't lend any of their own money, the lending risk is on you, the investor. You could lose some or all of your money even if you invest in a 'low-risk' loan.</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507973621"/>
      </p:ext>
    </p:extLst>
  </p:cSld>
  <p:clrMapOvr>
    <a:masterClrMapping/>
  </p:clrMapOvr>
  <mc:AlternateContent xmlns:mc="http://schemas.openxmlformats.org/markup-compatibility/2006" xmlns:p14="http://schemas.microsoft.com/office/powerpoint/2010/main">
    <mc:Choice Requires="p14">
      <p:transition spd="slow" p14:dur="2000" advTm="325376"/>
    </mc:Choice>
    <mc:Fallback xmlns="">
      <p:transition spd="slow" advTm="32537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78971" y="1617133"/>
            <a:ext cx="12028361" cy="5173133"/>
          </a:xfrm>
        </p:spPr>
        <p:txBody>
          <a:bodyPr>
            <a:normAutofit fontScale="92500" lnSpcReduction="10000"/>
          </a:bodyPr>
          <a:lstStyle/>
          <a:p>
            <a:pPr marL="457200" lvl="1" indent="0">
              <a:lnSpc>
                <a:spcPct val="120000"/>
              </a:lnSpc>
              <a:spcBef>
                <a:spcPts val="600"/>
              </a:spcBef>
              <a:spcAft>
                <a:spcPts val="600"/>
              </a:spcAft>
              <a:buNone/>
            </a:pPr>
            <a:r>
              <a:rPr lang="en-US" sz="2800" b="1" dirty="0">
                <a:solidFill>
                  <a:srgbClr val="FFFF00"/>
                </a:solidFill>
                <a:latin typeface="Calibri" panose="020F0502020204030204" pitchFamily="34" charset="0"/>
                <a:cs typeface="Calibri" panose="020F0502020204030204" pitchFamily="34" charset="0"/>
              </a:rPr>
              <a:t>3.</a:t>
            </a:r>
            <a:r>
              <a:rPr lang="ar-EG" sz="2800" b="1" dirty="0">
                <a:solidFill>
                  <a:srgbClr val="FFFF00"/>
                </a:solidFill>
                <a:latin typeface="Calibri" panose="020F0502020204030204" pitchFamily="34" charset="0"/>
                <a:cs typeface="Calibri" panose="020F0502020204030204" pitchFamily="34" charset="0"/>
              </a:rPr>
              <a:t>1</a:t>
            </a:r>
            <a:r>
              <a:rPr lang="en-US" sz="2800" b="1" dirty="0">
                <a:solidFill>
                  <a:srgbClr val="FFFF00"/>
                </a:solidFill>
                <a:latin typeface="Calibri" panose="020F0502020204030204" pitchFamily="34" charset="0"/>
                <a:cs typeface="Calibri" panose="020F0502020204030204" pitchFamily="34" charset="0"/>
              </a:rPr>
              <a:t> Peer-to-Peer Lending</a:t>
            </a:r>
          </a:p>
          <a:p>
            <a:pPr marL="457200" lvl="1" indent="0">
              <a:lnSpc>
                <a:spcPct val="120000"/>
              </a:lnSpc>
              <a:spcBef>
                <a:spcPts val="600"/>
              </a:spcBef>
              <a:spcAft>
                <a:spcPts val="600"/>
              </a:spcAft>
              <a:buNone/>
            </a:pPr>
            <a:r>
              <a:rPr lang="en-US" sz="2000" b="1" dirty="0"/>
              <a:t>Cons</a:t>
            </a:r>
          </a:p>
          <a:p>
            <a:pPr lvl="1">
              <a:lnSpc>
                <a:spcPct val="120000"/>
              </a:lnSpc>
              <a:spcBef>
                <a:spcPts val="600"/>
              </a:spcBef>
              <a:spcAft>
                <a:spcPts val="600"/>
              </a:spcAft>
            </a:pPr>
            <a:r>
              <a:rPr lang="en-US" sz="2000" b="1" dirty="0"/>
              <a:t>Assessing credit risk — how the platform operator assesses a borrower's ability to repay can vary between platforms. The result may be less robust than a credit rating from an external credit reporting agency.</a:t>
            </a:r>
          </a:p>
          <a:p>
            <a:pPr lvl="1">
              <a:lnSpc>
                <a:spcPct val="120000"/>
              </a:lnSpc>
              <a:spcBef>
                <a:spcPts val="600"/>
              </a:spcBef>
              <a:spcAft>
                <a:spcPts val="600"/>
              </a:spcAft>
            </a:pPr>
            <a:r>
              <a:rPr lang="en-US" sz="2000" b="1" dirty="0"/>
              <a:t>The borrower may fail to repay the loan — borrower circumstances can change. For example, illness or unemployment may mean they are unable to keep up repayments. In such a case, the borrower can apply for a hardship variation. So the size or timing of repayments could alter. If the loan term extends, you may get a lower return than expected.</a:t>
            </a:r>
          </a:p>
          <a:p>
            <a:pPr lvl="1">
              <a:lnSpc>
                <a:spcPct val="120000"/>
              </a:lnSpc>
              <a:spcBef>
                <a:spcPts val="600"/>
              </a:spcBef>
              <a:spcAft>
                <a:spcPts val="600"/>
              </a:spcAft>
            </a:pPr>
            <a:r>
              <a:rPr lang="en-US" sz="2000" b="1" dirty="0"/>
              <a:t>No government protection — investing via P2P lending is not like depositing money in a bank. There is no government guarantee on funds. For example, if your investment is lost due to fraud or a lending platform error, you may have no option for compensation.</a:t>
            </a:r>
          </a:p>
          <a:p>
            <a:pPr lvl="1">
              <a:lnSpc>
                <a:spcPct val="120000"/>
              </a:lnSpc>
              <a:spcBef>
                <a:spcPts val="600"/>
              </a:spcBef>
              <a:spcAft>
                <a:spcPts val="600"/>
              </a:spcAft>
            </a:pPr>
            <a:r>
              <a:rPr lang="en-US" sz="2000" b="1" dirty="0"/>
              <a:t>Adequacy of compensation — even if an operator sets aside funds to compensate investors, there may not be enough to compensate everyone.</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2983322003"/>
      </p:ext>
    </p:extLst>
  </p:cSld>
  <p:clrMapOvr>
    <a:masterClrMapping/>
  </p:clrMapOvr>
  <mc:AlternateContent xmlns:mc="http://schemas.openxmlformats.org/markup-compatibility/2006" xmlns:p14="http://schemas.microsoft.com/office/powerpoint/2010/main">
    <mc:Choice Requires="p14">
      <p:transition spd="slow" p14:dur="2000" advTm="159915"/>
    </mc:Choice>
    <mc:Fallback xmlns="">
      <p:transition spd="slow" advTm="1599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0807701" cy="5173133"/>
          </a:xfrm>
        </p:spPr>
        <p:txBody>
          <a:bodyPr>
            <a:normAutofit fontScale="92500" lnSpcReduction="10000"/>
          </a:bodyPr>
          <a:lstStyle/>
          <a:p>
            <a:pPr marL="457200" lvl="1" indent="0">
              <a:lnSpc>
                <a:spcPct val="100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3.2 Crowdfunding and Microfinancing</a:t>
            </a:r>
          </a:p>
          <a:p>
            <a:pPr lvl="1">
              <a:lnSpc>
                <a:spcPct val="100000"/>
              </a:lnSpc>
              <a:spcBef>
                <a:spcPts val="600"/>
              </a:spcBef>
              <a:spcAft>
                <a:spcPts val="600"/>
              </a:spcAft>
            </a:pPr>
            <a:r>
              <a:rPr lang="en-US" sz="2800" b="1" dirty="0"/>
              <a:t>Crowdfunding involves funding by many parties, offering various financing options.</a:t>
            </a:r>
          </a:p>
          <a:p>
            <a:pPr lvl="1">
              <a:lnSpc>
                <a:spcPct val="100000"/>
              </a:lnSpc>
              <a:spcBef>
                <a:spcPts val="600"/>
              </a:spcBef>
              <a:spcAft>
                <a:spcPts val="600"/>
              </a:spcAft>
            </a:pPr>
            <a:r>
              <a:rPr lang="en-US" sz="2800" b="1" dirty="0"/>
              <a:t>It has evolved from non-profit to for-profit and regulated platforms.</a:t>
            </a:r>
          </a:p>
          <a:p>
            <a:pPr lvl="1">
              <a:lnSpc>
                <a:spcPct val="100000"/>
              </a:lnSpc>
              <a:spcBef>
                <a:spcPts val="600"/>
              </a:spcBef>
              <a:spcAft>
                <a:spcPts val="600"/>
              </a:spcAft>
            </a:pPr>
            <a:r>
              <a:rPr lang="en-US" sz="2800" b="1" dirty="0"/>
              <a:t>Crowdfunding can broaden investor participation but its impact on the financially excluded is unclear.</a:t>
            </a:r>
          </a:p>
          <a:p>
            <a:pPr lvl="1">
              <a:lnSpc>
                <a:spcPct val="100000"/>
              </a:lnSpc>
              <a:spcBef>
                <a:spcPts val="600"/>
              </a:spcBef>
              <a:spcAft>
                <a:spcPts val="600"/>
              </a:spcAft>
            </a:pPr>
            <a:r>
              <a:rPr lang="en-US" sz="2800" b="1" dirty="0"/>
              <a:t>Successful platforms have a steady flow of deals, professionalism, and a loyal user base.</a:t>
            </a:r>
          </a:p>
          <a:p>
            <a:pPr lvl="1">
              <a:lnSpc>
                <a:spcPct val="100000"/>
              </a:lnSpc>
              <a:spcBef>
                <a:spcPts val="600"/>
              </a:spcBef>
              <a:spcAft>
                <a:spcPts val="600"/>
              </a:spcAft>
            </a:pPr>
            <a:r>
              <a:rPr lang="en-US" sz="2800" b="1" dirty="0"/>
              <a:t>Regulatory requirements are increasing for crowdfunding platforms.</a:t>
            </a:r>
          </a:p>
          <a:p>
            <a:pPr lvl="1">
              <a:lnSpc>
                <a:spcPct val="100000"/>
              </a:lnSpc>
              <a:spcBef>
                <a:spcPts val="600"/>
              </a:spcBef>
              <a:spcAft>
                <a:spcPts val="600"/>
              </a:spcAft>
            </a:pPr>
            <a:r>
              <a:rPr lang="en-US" sz="2800" b="1" dirty="0"/>
              <a:t>Developing crowdfunding in low-income countries faces challenges but has potential.</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668471349"/>
      </p:ext>
    </p:extLst>
  </p:cSld>
  <p:clrMapOvr>
    <a:masterClrMapping/>
  </p:clrMapOvr>
  <mc:AlternateContent xmlns:mc="http://schemas.openxmlformats.org/markup-compatibility/2006" xmlns:p14="http://schemas.microsoft.com/office/powerpoint/2010/main">
    <mc:Choice Requires="p14">
      <p:transition spd="slow" p14:dur="2000" advTm="372826"/>
    </mc:Choice>
    <mc:Fallback xmlns="">
      <p:transition spd="slow" advTm="37282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182033" y="1452033"/>
            <a:ext cx="11015134" cy="5338233"/>
          </a:xfrm>
        </p:spPr>
        <p:txBody>
          <a:bodyPr>
            <a:normAutofit fontScale="70000" lnSpcReduction="20000"/>
          </a:bodyPr>
          <a:lstStyle/>
          <a:p>
            <a:pPr marL="457200" lvl="1" indent="0">
              <a:lnSpc>
                <a:spcPct val="110000"/>
              </a:lnSpc>
              <a:spcBef>
                <a:spcPts val="600"/>
              </a:spcBef>
              <a:spcAft>
                <a:spcPts val="600"/>
              </a:spcAft>
              <a:buNone/>
            </a:pPr>
            <a:r>
              <a:rPr lang="en-US" sz="4100" b="1" dirty="0">
                <a:solidFill>
                  <a:srgbClr val="FFFF00"/>
                </a:solidFill>
                <a:latin typeface="Calibri" panose="020F0502020204030204" pitchFamily="34" charset="0"/>
                <a:cs typeface="Calibri" panose="020F0502020204030204" pitchFamily="34" charset="0"/>
              </a:rPr>
              <a:t>3.3 Online Personal and Business Loans</a:t>
            </a:r>
          </a:p>
          <a:p>
            <a:pPr lvl="1">
              <a:lnSpc>
                <a:spcPct val="110000"/>
              </a:lnSpc>
              <a:spcBef>
                <a:spcPts val="600"/>
              </a:spcBef>
              <a:spcAft>
                <a:spcPts val="600"/>
              </a:spcAft>
            </a:pPr>
            <a:r>
              <a:rPr lang="en-US" sz="2800" b="1" dirty="0"/>
              <a:t>Online Application Process: Users apply for personal loans through digital forms, providing personal and financial information, which is processed electronically.</a:t>
            </a:r>
          </a:p>
          <a:p>
            <a:pPr lvl="1">
              <a:lnSpc>
                <a:spcPct val="110000"/>
              </a:lnSpc>
              <a:spcBef>
                <a:spcPts val="600"/>
              </a:spcBef>
              <a:spcAft>
                <a:spcPts val="600"/>
              </a:spcAft>
            </a:pPr>
            <a:r>
              <a:rPr lang="en-US" sz="2800" b="1" dirty="0"/>
              <a:t>Credit Assessment Algorithms: Fintech utilizes AI and machine learning algorithms to analyze creditworthiness, often considering non-traditional data such as utility payments or online behavior.</a:t>
            </a:r>
          </a:p>
          <a:p>
            <a:pPr lvl="1">
              <a:lnSpc>
                <a:spcPct val="110000"/>
              </a:lnSpc>
              <a:spcBef>
                <a:spcPts val="600"/>
              </a:spcBef>
              <a:spcAft>
                <a:spcPts val="600"/>
              </a:spcAft>
            </a:pPr>
            <a:r>
              <a:rPr lang="en-US" sz="2800" b="1" dirty="0"/>
              <a:t>Instant Decision Making: Technology enables quick processing, allowing for near-instant loan approval or denial decisions based on automated credit assessments.</a:t>
            </a:r>
          </a:p>
          <a:p>
            <a:pPr lvl="1">
              <a:lnSpc>
                <a:spcPct val="110000"/>
              </a:lnSpc>
              <a:spcBef>
                <a:spcPts val="600"/>
              </a:spcBef>
              <a:spcAft>
                <a:spcPts val="600"/>
              </a:spcAft>
            </a:pPr>
            <a:r>
              <a:rPr lang="en-US" sz="2800" b="1" dirty="0"/>
              <a:t>E-signature and Documentation: Borrowers can sign loan agreements digitally, streamlining the documentation process.</a:t>
            </a:r>
          </a:p>
          <a:p>
            <a:pPr lvl="1">
              <a:lnSpc>
                <a:spcPct val="110000"/>
              </a:lnSpc>
              <a:spcBef>
                <a:spcPts val="600"/>
              </a:spcBef>
              <a:spcAft>
                <a:spcPts val="600"/>
              </a:spcAft>
            </a:pPr>
            <a:r>
              <a:rPr lang="en-US" sz="2800" b="1" dirty="0"/>
              <a:t>Direct Funds Transfer: Upon approval, loan amounts are directly transferred to the borrower's bank account, often within a few business days.</a:t>
            </a:r>
          </a:p>
          <a:p>
            <a:pPr lvl="1">
              <a:lnSpc>
                <a:spcPct val="110000"/>
              </a:lnSpc>
              <a:spcBef>
                <a:spcPts val="600"/>
              </a:spcBef>
              <a:spcAft>
                <a:spcPts val="600"/>
              </a:spcAft>
            </a:pPr>
            <a:r>
              <a:rPr lang="en-US" sz="2800" b="1" dirty="0"/>
              <a:t>Flexible Repayment Options: Fintech platforms offer various repayment plans, often customizable based on the borrower's preferences and financial capability.</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1935784456"/>
      </p:ext>
    </p:extLst>
  </p:cSld>
  <p:clrMapOvr>
    <a:masterClrMapping/>
  </p:clrMapOvr>
  <mc:AlternateContent xmlns:mc="http://schemas.openxmlformats.org/markup-compatibility/2006" xmlns:p14="http://schemas.microsoft.com/office/powerpoint/2010/main">
    <mc:Choice Requires="p14">
      <p:transition spd="slow" p14:dur="2000" advTm="187820"/>
    </mc:Choice>
    <mc:Fallback xmlns="">
      <p:transition spd="slow" advTm="18782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182033" y="1452033"/>
            <a:ext cx="11015134" cy="5338233"/>
          </a:xfrm>
        </p:spPr>
        <p:txBody>
          <a:bodyPr>
            <a:normAutofit fontScale="55000" lnSpcReduction="20000"/>
          </a:bodyPr>
          <a:lstStyle/>
          <a:p>
            <a:pPr marL="457200" lvl="1" indent="0">
              <a:lnSpc>
                <a:spcPct val="110000"/>
              </a:lnSpc>
              <a:spcBef>
                <a:spcPts val="600"/>
              </a:spcBef>
              <a:spcAft>
                <a:spcPts val="600"/>
              </a:spcAft>
              <a:buNone/>
            </a:pPr>
            <a:r>
              <a:rPr lang="en-US" sz="4100" b="1" dirty="0">
                <a:solidFill>
                  <a:srgbClr val="FFFF00"/>
                </a:solidFill>
                <a:latin typeface="Calibri" panose="020F0502020204030204" pitchFamily="34" charset="0"/>
                <a:cs typeface="Calibri" panose="020F0502020204030204" pitchFamily="34" charset="0"/>
              </a:rPr>
              <a:t>3.3 Online Personal and Business Loans</a:t>
            </a:r>
            <a:r>
              <a:rPr lang="en-US" sz="4100" b="1" dirty="0">
                <a:solidFill>
                  <a:srgbClr val="FFFF00"/>
                </a:solidFill>
              </a:rPr>
              <a:t> -</a:t>
            </a:r>
            <a:r>
              <a:rPr lang="en-US" sz="4100" b="1" dirty="0">
                <a:solidFill>
                  <a:srgbClr val="FFFF00"/>
                </a:solidFill>
                <a:latin typeface="Calibri" panose="020F0502020204030204" pitchFamily="34" charset="0"/>
                <a:cs typeface="Calibri" panose="020F0502020204030204" pitchFamily="34" charset="0"/>
              </a:rPr>
              <a:t> Challenges:</a:t>
            </a:r>
          </a:p>
          <a:p>
            <a:pPr lvl="1">
              <a:lnSpc>
                <a:spcPct val="110000"/>
              </a:lnSpc>
              <a:spcBef>
                <a:spcPts val="600"/>
              </a:spcBef>
              <a:spcAft>
                <a:spcPts val="600"/>
              </a:spcAft>
            </a:pPr>
            <a:r>
              <a:rPr lang="en-US" sz="2800" b="1" dirty="0"/>
              <a:t>Adhering to varying financial regulations across different regions can be complex, especially with the evolving nature of fintech.</a:t>
            </a:r>
          </a:p>
          <a:p>
            <a:pPr lvl="1">
              <a:lnSpc>
                <a:spcPct val="110000"/>
              </a:lnSpc>
              <a:spcBef>
                <a:spcPts val="600"/>
              </a:spcBef>
              <a:spcAft>
                <a:spcPts val="600"/>
              </a:spcAft>
            </a:pPr>
            <a:r>
              <a:rPr lang="en-US" sz="2800" b="1" dirty="0"/>
              <a:t>Accurately assessing credit risk using non-traditional data is challenging, and there's a potential for higher default rates compared to traditional models.</a:t>
            </a:r>
          </a:p>
          <a:p>
            <a:pPr lvl="1">
              <a:lnSpc>
                <a:spcPct val="110000"/>
              </a:lnSpc>
              <a:spcBef>
                <a:spcPts val="600"/>
              </a:spcBef>
              <a:spcAft>
                <a:spcPts val="600"/>
              </a:spcAft>
            </a:pPr>
            <a:r>
              <a:rPr lang="en-US" sz="2800" b="1" dirty="0"/>
              <a:t>Handling sensitive personal and financial information online increases the risk of data breaches and cyber-attacks.</a:t>
            </a:r>
          </a:p>
          <a:p>
            <a:pPr lvl="1">
              <a:lnSpc>
                <a:spcPct val="110000"/>
              </a:lnSpc>
              <a:spcBef>
                <a:spcPts val="600"/>
              </a:spcBef>
              <a:spcAft>
                <a:spcPts val="600"/>
              </a:spcAft>
            </a:pPr>
            <a:r>
              <a:rPr lang="en-US" sz="2800" b="1" dirty="0"/>
              <a:t>Market Competition: The growing number of fintech companies in the online lending space creates intense competition, with pressure to offer lower rates and better terms.</a:t>
            </a:r>
          </a:p>
          <a:p>
            <a:pPr lvl="1">
              <a:lnSpc>
                <a:spcPct val="110000"/>
              </a:lnSpc>
              <a:spcBef>
                <a:spcPts val="600"/>
              </a:spcBef>
              <a:spcAft>
                <a:spcPts val="600"/>
              </a:spcAft>
            </a:pPr>
            <a:r>
              <a:rPr lang="en-US" sz="2800" b="1" dirty="0"/>
              <a:t>Building trust with users unfamiliar with digital lending and educating them about the process and terms can be challenging.</a:t>
            </a:r>
          </a:p>
          <a:p>
            <a:pPr lvl="1">
              <a:lnSpc>
                <a:spcPct val="110000"/>
              </a:lnSpc>
              <a:spcBef>
                <a:spcPts val="600"/>
              </a:spcBef>
              <a:spcAft>
                <a:spcPts val="600"/>
              </a:spcAft>
            </a:pPr>
            <a:r>
              <a:rPr lang="en-US" sz="2800" b="1" dirty="0"/>
              <a:t>Balancing rapid growth while maintaining loan quality and compliance is a significant challenge for many fintech companies.</a:t>
            </a:r>
          </a:p>
          <a:p>
            <a:pPr lvl="1">
              <a:lnSpc>
                <a:spcPct val="110000"/>
              </a:lnSpc>
              <a:spcBef>
                <a:spcPts val="600"/>
              </a:spcBef>
              <a:spcAft>
                <a:spcPts val="600"/>
              </a:spcAft>
            </a:pPr>
            <a:r>
              <a:rPr lang="en-US" sz="2800" b="1" dirty="0"/>
              <a:t>Heavy reliance on technology means that technical issues or system failures can significantly disrupt lending operations.</a:t>
            </a:r>
          </a:p>
          <a:p>
            <a:pPr lvl="1">
              <a:lnSpc>
                <a:spcPct val="110000"/>
              </a:lnSpc>
              <a:spcBef>
                <a:spcPts val="600"/>
              </a:spcBef>
              <a:spcAft>
                <a:spcPts val="600"/>
              </a:spcAft>
            </a:pPr>
            <a:r>
              <a:rPr lang="en-US" sz="2800" b="1" dirty="0"/>
              <a:t>Determining competitive yet sustainable interest rates and fee structures that align with market expectations and regulatory frameworks is complex.</a:t>
            </a:r>
          </a:p>
          <a:p>
            <a:pPr lvl="1">
              <a:lnSpc>
                <a:spcPct val="110000"/>
              </a:lnSpc>
              <a:spcBef>
                <a:spcPts val="600"/>
              </a:spcBef>
              <a:spcAft>
                <a:spcPts val="600"/>
              </a:spcAft>
            </a:pPr>
            <a:r>
              <a:rPr lang="en-US" sz="2800" b="1" dirty="0"/>
              <a:t>Unlike traditional banks, fintech firms often lack a physical presence, making the recovery of defaulted loans more challenging.</a:t>
            </a:r>
          </a:p>
          <a:p>
            <a:pPr lvl="1">
              <a:lnSpc>
                <a:spcPct val="110000"/>
              </a:lnSpc>
              <a:spcBef>
                <a:spcPts val="600"/>
              </a:spcBef>
              <a:spcAft>
                <a:spcPts val="600"/>
              </a:spcAft>
            </a:pPr>
            <a:r>
              <a:rPr lang="en-US" sz="2800" b="1" dirty="0"/>
              <a:t>Integrating fintech operations with existing banking systems for seamless transactions can present technical and regulatory challenges.</a:t>
            </a:r>
          </a:p>
          <a:p>
            <a:pPr lvl="1">
              <a:lnSpc>
                <a:spcPct val="110000"/>
              </a:lnSpc>
              <a:spcBef>
                <a:spcPts val="600"/>
              </a:spcBef>
              <a:spcAft>
                <a:spcPts val="600"/>
              </a:spcAft>
            </a:pPr>
            <a:endParaRPr lang="en-US" sz="2800" b="1" dirty="0"/>
          </a:p>
          <a:p>
            <a:pPr lvl="1">
              <a:lnSpc>
                <a:spcPct val="110000"/>
              </a:lnSpc>
              <a:spcBef>
                <a:spcPts val="600"/>
              </a:spcBef>
              <a:spcAft>
                <a:spcPts val="600"/>
              </a:spcAft>
            </a:pPr>
            <a:endParaRPr lang="en-US" sz="2800" b="1" dirty="0"/>
          </a:p>
          <a:p>
            <a:pPr lvl="1">
              <a:lnSpc>
                <a:spcPct val="110000"/>
              </a:lnSpc>
              <a:spcBef>
                <a:spcPts val="600"/>
              </a:spcBef>
              <a:spcAft>
                <a:spcPts val="600"/>
              </a:spcAft>
            </a:pPr>
            <a:endParaRPr lang="en-US" sz="2800" b="1" dirty="0"/>
          </a:p>
          <a:p>
            <a:pPr lvl="1">
              <a:lnSpc>
                <a:spcPct val="110000"/>
              </a:lnSpc>
              <a:spcBef>
                <a:spcPts val="600"/>
              </a:spcBef>
              <a:spcAft>
                <a:spcPts val="600"/>
              </a:spcAft>
            </a:pPr>
            <a:endParaRPr lang="en-US" sz="2800" b="1" dirty="0"/>
          </a:p>
          <a:p>
            <a:pPr lvl="1">
              <a:lnSpc>
                <a:spcPct val="110000"/>
              </a:lnSpc>
              <a:spcBef>
                <a:spcPts val="600"/>
              </a:spcBef>
              <a:spcAft>
                <a:spcPts val="600"/>
              </a:spcAft>
            </a:pPr>
            <a:endParaRPr lang="en-US" sz="2800" b="1" dirty="0"/>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2603291666"/>
      </p:ext>
    </p:extLst>
  </p:cSld>
  <p:clrMapOvr>
    <a:masterClrMapping/>
  </p:clrMapOvr>
  <mc:AlternateContent xmlns:mc="http://schemas.openxmlformats.org/markup-compatibility/2006" xmlns:p14="http://schemas.microsoft.com/office/powerpoint/2010/main">
    <mc:Choice Requires="p14">
      <p:transition spd="slow" p14:dur="2000" advTm="224405"/>
    </mc:Choice>
    <mc:Fallback xmlns="">
      <p:transition spd="slow" advTm="22440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0481733" cy="5173133"/>
          </a:xfrm>
        </p:spPr>
        <p:txBody>
          <a:bodyPr>
            <a:normAutofit fontScale="925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3.4 Artificial Intelligence and Machine Learning in Credit Scoring</a:t>
            </a:r>
          </a:p>
          <a:p>
            <a:pPr lvl="1">
              <a:lnSpc>
                <a:spcPct val="114000"/>
              </a:lnSpc>
              <a:spcBef>
                <a:spcPts val="600"/>
              </a:spcBef>
              <a:spcAft>
                <a:spcPts val="600"/>
              </a:spcAft>
            </a:pPr>
            <a:r>
              <a:rPr lang="en-US" sz="2800" b="1" dirty="0"/>
              <a:t>AI and ML algorithms analyze vast amounts of data to assess credit risk more accurately than traditional models.</a:t>
            </a:r>
          </a:p>
          <a:p>
            <a:pPr lvl="1">
              <a:lnSpc>
                <a:spcPct val="114000"/>
              </a:lnSpc>
              <a:spcBef>
                <a:spcPts val="600"/>
              </a:spcBef>
              <a:spcAft>
                <a:spcPts val="600"/>
              </a:spcAft>
            </a:pPr>
            <a:r>
              <a:rPr lang="en-US" sz="2800" b="1" dirty="0"/>
              <a:t>Utilizes predictive analytics for better forecasting of borrower behavior and loan performance.</a:t>
            </a:r>
          </a:p>
          <a:p>
            <a:pPr lvl="1">
              <a:lnSpc>
                <a:spcPct val="114000"/>
              </a:lnSpc>
              <a:spcBef>
                <a:spcPts val="600"/>
              </a:spcBef>
              <a:spcAft>
                <a:spcPts val="600"/>
              </a:spcAft>
            </a:pPr>
            <a:r>
              <a:rPr lang="en-US" sz="2800" b="1" dirty="0"/>
              <a:t>Enables more personalized credit offerings by understanding individual borrower patterns and preferences.</a:t>
            </a:r>
          </a:p>
          <a:p>
            <a:pPr lvl="1">
              <a:lnSpc>
                <a:spcPct val="114000"/>
              </a:lnSpc>
              <a:spcBef>
                <a:spcPts val="600"/>
              </a:spcBef>
              <a:spcAft>
                <a:spcPts val="600"/>
              </a:spcAft>
            </a:pPr>
            <a:r>
              <a:rPr lang="en-US" sz="2800" b="1" dirty="0"/>
              <a:t>Improves fraud detection capabilities by identifying unusual patterns and potential risks swiftly.</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86470194"/>
      </p:ext>
    </p:extLst>
  </p:cSld>
  <p:clrMapOvr>
    <a:masterClrMapping/>
  </p:clrMapOvr>
  <mc:AlternateContent xmlns:mc="http://schemas.openxmlformats.org/markup-compatibility/2006" xmlns:p14="http://schemas.microsoft.com/office/powerpoint/2010/main">
    <mc:Choice Requires="p14">
      <p:transition spd="slow" p14:dur="2000" advTm="220808"/>
    </mc:Choice>
    <mc:Fallback xmlns="">
      <p:transition spd="slow" advTm="2208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1184467" cy="5173133"/>
          </a:xfrm>
        </p:spPr>
        <p:txBody>
          <a:bodyPr>
            <a:normAutofit/>
          </a:bodyPr>
          <a:lstStyle/>
          <a:p>
            <a:pPr marL="457200" lvl="1" indent="0">
              <a:lnSpc>
                <a:spcPct val="114000"/>
              </a:lnSpc>
              <a:spcBef>
                <a:spcPts val="600"/>
              </a:spcBef>
              <a:spcAft>
                <a:spcPts val="600"/>
              </a:spcAft>
              <a:buNone/>
            </a:pPr>
            <a:r>
              <a:rPr lang="en-US" sz="3200" b="1" dirty="0">
                <a:solidFill>
                  <a:srgbClr val="FFFF00"/>
                </a:solidFill>
                <a:latin typeface="Calibri" panose="020F0502020204030204" pitchFamily="34" charset="0"/>
                <a:cs typeface="Calibri" panose="020F0502020204030204" pitchFamily="34" charset="0"/>
              </a:rPr>
              <a:t>3.5 Regulatory Landscape for Online Lending</a:t>
            </a:r>
          </a:p>
          <a:p>
            <a:pPr lvl="1">
              <a:lnSpc>
                <a:spcPct val="114000"/>
              </a:lnSpc>
              <a:spcBef>
                <a:spcPts val="600"/>
              </a:spcBef>
              <a:spcAft>
                <a:spcPts val="600"/>
              </a:spcAft>
            </a:pPr>
            <a:r>
              <a:rPr lang="en-US" sz="2800" b="1" dirty="0"/>
              <a:t>Ongoing adaptation of regulatory frameworks for evolving online lending.</a:t>
            </a:r>
          </a:p>
          <a:p>
            <a:pPr lvl="1">
              <a:lnSpc>
                <a:spcPct val="114000"/>
              </a:lnSpc>
              <a:spcBef>
                <a:spcPts val="600"/>
              </a:spcBef>
              <a:spcAft>
                <a:spcPts val="600"/>
              </a:spcAft>
            </a:pPr>
            <a:r>
              <a:rPr lang="en-US" sz="2800" b="1" dirty="0"/>
              <a:t>Emphasis on consumer protection, transparency, and data security in regulations.</a:t>
            </a:r>
          </a:p>
          <a:p>
            <a:pPr lvl="1">
              <a:lnSpc>
                <a:spcPct val="114000"/>
              </a:lnSpc>
              <a:spcBef>
                <a:spcPts val="600"/>
              </a:spcBef>
              <a:spcAft>
                <a:spcPts val="600"/>
              </a:spcAft>
            </a:pPr>
            <a:r>
              <a:rPr lang="en-US" sz="2800" b="1" dirty="0"/>
              <a:t>Regulatory variations across countries affecting fintech lending globally.</a:t>
            </a:r>
          </a:p>
          <a:p>
            <a:pPr lvl="1">
              <a:lnSpc>
                <a:spcPct val="114000"/>
              </a:lnSpc>
              <a:spcBef>
                <a:spcPts val="600"/>
              </a:spcBef>
              <a:spcAft>
                <a:spcPts val="600"/>
              </a:spcAft>
            </a:pPr>
            <a:r>
              <a:rPr lang="en-US" sz="2800" b="1" dirty="0"/>
              <a:t>Enhanced collaboration between regulators and fintech companies for innovation and stability.</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1407033400"/>
      </p:ext>
    </p:extLst>
  </p:cSld>
  <p:clrMapOvr>
    <a:masterClrMapping/>
  </p:clrMapOvr>
  <mc:AlternateContent xmlns:mc="http://schemas.openxmlformats.org/markup-compatibility/2006" xmlns:p14="http://schemas.microsoft.com/office/powerpoint/2010/main">
    <mc:Choice Requires="p14">
      <p:transition spd="slow" p14:dur="2000" advTm="160388"/>
    </mc:Choice>
    <mc:Fallback xmlns="">
      <p:transition spd="slow" advTm="16038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2052320"/>
            <a:ext cx="11002434" cy="4737946"/>
          </a:xfrm>
        </p:spPr>
        <p:txBody>
          <a:bodyPr>
            <a:normAutofit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4.1. Partnerships between Banks and Fintech Companies</a:t>
            </a:r>
          </a:p>
          <a:p>
            <a:pPr lvl="1">
              <a:lnSpc>
                <a:spcPct val="114000"/>
              </a:lnSpc>
              <a:spcBef>
                <a:spcPts val="600"/>
              </a:spcBef>
              <a:spcAft>
                <a:spcPts val="600"/>
              </a:spcAft>
            </a:pPr>
            <a:r>
              <a:rPr lang="en-US" sz="2600" b="1" dirty="0"/>
              <a:t>Banks provide established customer bases and regulatory knowledge; </a:t>
            </a:r>
            <a:r>
              <a:rPr lang="en-US" sz="2600" b="1" dirty="0" err="1"/>
              <a:t>Fintechs</a:t>
            </a:r>
            <a:r>
              <a:rPr lang="en-US" sz="2600" b="1" dirty="0"/>
              <a:t> contribute innovation and tech agility.</a:t>
            </a:r>
          </a:p>
          <a:p>
            <a:pPr lvl="1">
              <a:lnSpc>
                <a:spcPct val="114000"/>
              </a:lnSpc>
              <a:spcBef>
                <a:spcPts val="600"/>
              </a:spcBef>
              <a:spcAft>
                <a:spcPts val="600"/>
              </a:spcAft>
            </a:pPr>
            <a:r>
              <a:rPr lang="en-US" sz="2600" b="1" dirty="0"/>
              <a:t>Use of joint ventures, strategic alliances, and investments to combine strengths.</a:t>
            </a:r>
          </a:p>
          <a:p>
            <a:pPr lvl="1">
              <a:lnSpc>
                <a:spcPct val="114000"/>
              </a:lnSpc>
              <a:spcBef>
                <a:spcPts val="600"/>
              </a:spcBef>
              <a:spcAft>
                <a:spcPts val="600"/>
              </a:spcAft>
            </a:pPr>
            <a:r>
              <a:rPr lang="en-US" sz="2600" b="1" dirty="0"/>
              <a:t>Partnerships focus on improving digital banking, customer experience, and market expansion.</a:t>
            </a:r>
          </a:p>
          <a:p>
            <a:pPr lvl="1">
              <a:lnSpc>
                <a:spcPct val="114000"/>
              </a:lnSpc>
              <a:spcBef>
                <a:spcPts val="600"/>
              </a:spcBef>
              <a:spcAft>
                <a:spcPts val="600"/>
              </a:spcAft>
            </a:pPr>
            <a:r>
              <a:rPr lang="en-US" sz="2600" b="1" dirty="0"/>
              <a:t>Collaborative development of innovative offerings like digital wallets and personalized banking.</a:t>
            </a:r>
          </a:p>
        </p:txBody>
      </p:sp>
      <p:sp>
        <p:nvSpPr>
          <p:cNvPr id="9" name="TextBox 8">
            <a:extLst>
              <a:ext uri="{FF2B5EF4-FFF2-40B4-BE49-F238E27FC236}">
                <a16:creationId xmlns:a16="http://schemas.microsoft.com/office/drawing/2014/main" id="{70AC1A5E-1454-EB5C-A1D4-6755D6472AA5}"/>
              </a:ext>
            </a:extLst>
          </p:cNvPr>
          <p:cNvSpPr txBox="1"/>
          <p:nvPr/>
        </p:nvSpPr>
        <p:spPr>
          <a:xfrm>
            <a:off x="135468" y="380942"/>
            <a:ext cx="9554632"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4- Integrating Fintech into Traditional Banking</a:t>
            </a:r>
          </a:p>
        </p:txBody>
      </p:sp>
    </p:spTree>
    <p:extLst>
      <p:ext uri="{BB962C8B-B14F-4D97-AF65-F5344CB8AC3E}">
        <p14:creationId xmlns:p14="http://schemas.microsoft.com/office/powerpoint/2010/main" val="1082681860"/>
      </p:ext>
    </p:extLst>
  </p:cSld>
  <p:clrMapOvr>
    <a:masterClrMapping/>
  </p:clrMapOvr>
  <mc:AlternateContent xmlns:mc="http://schemas.openxmlformats.org/markup-compatibility/2006" xmlns:p14="http://schemas.microsoft.com/office/powerpoint/2010/main">
    <mc:Choice Requires="p14">
      <p:transition spd="slow" p14:dur="2000" advTm="191005"/>
    </mc:Choice>
    <mc:Fallback xmlns="">
      <p:transition spd="slow" advTm="19100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2153920"/>
            <a:ext cx="10905066" cy="463634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4.2. Challenges in Integration</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Differing corporate cultures and operational approaches between traditional banks and agile fintech firms.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Navigating the complex regulatory environment, especially when integrating cutting-edge fintech services.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Challenges in integrating new fintech solutions with legacy banking systems and ensuring data security.</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Balancing collaboration and competition, especially as fintech companies also compete in the same space as traditional banks.</a:t>
            </a:r>
          </a:p>
        </p:txBody>
      </p:sp>
      <p:sp>
        <p:nvSpPr>
          <p:cNvPr id="9" name="TextBox 8">
            <a:extLst>
              <a:ext uri="{FF2B5EF4-FFF2-40B4-BE49-F238E27FC236}">
                <a16:creationId xmlns:a16="http://schemas.microsoft.com/office/drawing/2014/main" id="{70AC1A5E-1454-EB5C-A1D4-6755D6472AA5}"/>
              </a:ext>
            </a:extLst>
          </p:cNvPr>
          <p:cNvSpPr txBox="1"/>
          <p:nvPr/>
        </p:nvSpPr>
        <p:spPr>
          <a:xfrm>
            <a:off x="135468" y="380942"/>
            <a:ext cx="9554632"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4- Integrating Fintech into Traditional Banking</a:t>
            </a:r>
          </a:p>
        </p:txBody>
      </p:sp>
    </p:spTree>
    <p:extLst>
      <p:ext uri="{BB962C8B-B14F-4D97-AF65-F5344CB8AC3E}">
        <p14:creationId xmlns:p14="http://schemas.microsoft.com/office/powerpoint/2010/main" val="304992761"/>
      </p:ext>
    </p:extLst>
  </p:cSld>
  <p:clrMapOvr>
    <a:masterClrMapping/>
  </p:clrMapOvr>
  <mc:AlternateContent xmlns:mc="http://schemas.openxmlformats.org/markup-compatibility/2006" xmlns:p14="http://schemas.microsoft.com/office/powerpoint/2010/main">
    <mc:Choice Requires="p14">
      <p:transition spd="slow" p14:dur="2000" advTm="186841"/>
    </mc:Choice>
    <mc:Fallback xmlns="">
      <p:transition spd="slow" advTm="1868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816167" cy="4555066"/>
          </a:xfrm>
        </p:spPr>
        <p:txBody>
          <a:bodyPr>
            <a:normAutofit/>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5.1. Designing User-Centric Financial Products</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b="1" dirty="0">
                <a:latin typeface="Calibri" panose="020F0502020204030204" pitchFamily="34" charset="0"/>
                <a:cs typeface="Calibri" panose="020F0502020204030204" pitchFamily="34" charset="0"/>
              </a:rPr>
              <a:t>Tailoring products to individual customer needs and preferences using data analytics.</a:t>
            </a:r>
          </a:p>
          <a:p>
            <a:pPr lvl="1">
              <a:lnSpc>
                <a:spcPct val="114000"/>
              </a:lnSpc>
              <a:spcBef>
                <a:spcPts val="600"/>
              </a:spcBef>
              <a:spcAft>
                <a:spcPts val="600"/>
              </a:spcAft>
            </a:pPr>
            <a:r>
              <a:rPr lang="en-US" b="1" dirty="0">
                <a:latin typeface="Calibri" panose="020F0502020204030204" pitchFamily="34" charset="0"/>
                <a:cs typeface="Calibri" panose="020F0502020204030204" pitchFamily="34" charset="0"/>
              </a:rPr>
              <a:t>Ensuring financial products are easy to understand and use, enhancing accessibility for a diverse user base.</a:t>
            </a:r>
          </a:p>
          <a:p>
            <a:pPr lvl="1">
              <a:lnSpc>
                <a:spcPct val="114000"/>
              </a:lnSpc>
              <a:spcBef>
                <a:spcPts val="600"/>
              </a:spcBef>
              <a:spcAft>
                <a:spcPts val="600"/>
              </a:spcAft>
            </a:pPr>
            <a:r>
              <a:rPr lang="en-US" b="1" dirty="0">
                <a:latin typeface="Calibri" panose="020F0502020204030204" pitchFamily="34" charset="0"/>
                <a:cs typeface="Calibri" panose="020F0502020204030204" pitchFamily="34" charset="0"/>
              </a:rPr>
              <a:t>Focusing on mobile platforms for design and functionality, considering the prevalence of smartphones.</a:t>
            </a:r>
          </a:p>
          <a:p>
            <a:pPr lvl="1">
              <a:lnSpc>
                <a:spcPct val="114000"/>
              </a:lnSpc>
              <a:spcBef>
                <a:spcPts val="600"/>
              </a:spcBef>
              <a:spcAft>
                <a:spcPts val="600"/>
              </a:spcAft>
            </a:pPr>
            <a:r>
              <a:rPr lang="en-US" b="1" dirty="0">
                <a:latin typeface="Calibri" panose="020F0502020204030204" pitchFamily="34" charset="0"/>
                <a:cs typeface="Calibri" panose="020F0502020204030204" pitchFamily="34" charset="0"/>
              </a:rPr>
              <a:t>Incorporating user feedback for ongoing product refinement and innovation.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2404780771"/>
      </p:ext>
    </p:extLst>
  </p:cSld>
  <p:clrMapOvr>
    <a:masterClrMapping/>
  </p:clrMapOvr>
  <mc:AlternateContent xmlns:mc="http://schemas.openxmlformats.org/markup-compatibility/2006" xmlns:p14="http://schemas.microsoft.com/office/powerpoint/2010/main">
    <mc:Choice Requires="p14">
      <p:transition spd="slow" p14:dur="2000" advTm="147003"/>
    </mc:Choice>
    <mc:Fallback xmlns="">
      <p:transition spd="slow" advTm="147003"/>
    </mc:Fallback>
  </mc:AlternateContent>
  <p:extLst>
    <p:ext uri="{3A86A75C-4F4B-4683-9AE1-C65F6400EC91}">
      <p14:laserTraceLst xmlns:p14="http://schemas.microsoft.com/office/powerpoint/2010/main">
        <p14:tracePtLst>
          <p14:tracePt t="931" x="3219450" y="6210300"/>
          <p14:tracePt t="1264" x="3821113" y="6543675"/>
          <p14:tracePt t="1266" x="3771900" y="6284913"/>
          <p14:tracePt t="1281" x="3681413" y="5895975"/>
          <p14:tracePt t="1297" x="3536950" y="5227638"/>
          <p14:tracePt t="1314" x="3400425" y="4449763"/>
          <p14:tracePt t="1317" x="3365500" y="4113213"/>
          <p14:tracePt t="1330" x="3309938" y="3295650"/>
          <p14:tracePt t="1347" x="3275013" y="2657475"/>
          <p14:tracePt t="1364" x="3255963" y="2233613"/>
          <p14:tracePt t="1381" x="3255963" y="1870075"/>
          <p14:tracePt t="1397" x="3255963" y="1677988"/>
          <p14:tracePt t="1414" x="3255963" y="1577975"/>
          <p14:tracePt t="1713" x="3182938" y="1568450"/>
          <p14:tracePt t="1720" x="3025775" y="1555750"/>
          <p14:tracePt t="1733" x="2946400" y="1533525"/>
          <p14:tracePt t="1736" x="2832100" y="1533525"/>
          <p14:tracePt t="1749" x="2667000" y="1498600"/>
          <p14:tracePt t="1764" x="2527300" y="1455738"/>
          <p14:tracePt t="1779" x="2400300" y="1425575"/>
          <p14:tracePt t="1796" x="2316163" y="1398588"/>
          <p14:tracePt t="1799" x="2278063" y="1368425"/>
          <p14:tracePt t="1814" x="2208213" y="1350963"/>
          <p14:tracePt t="1831" x="2124075" y="1323975"/>
          <p14:tracePt t="1847" x="2076450" y="1311275"/>
          <p14:tracePt t="1865" x="2049463" y="1301750"/>
          <p14:tracePt t="1880" x="2041525" y="1289050"/>
          <p14:tracePt t="1897" x="2024063" y="1281113"/>
          <p14:tracePt t="1914" x="2011363" y="1276350"/>
          <p14:tracePt t="1917" x="2006600" y="1271588"/>
          <p14:tracePt t="1931" x="1993900" y="1263650"/>
          <p14:tracePt t="1947" x="1979613" y="1258888"/>
          <p14:tracePt t="1964" x="1966913" y="1246188"/>
          <p14:tracePt t="1981" x="1958975" y="1223963"/>
          <p14:tracePt t="1983" x="1949450" y="1211263"/>
          <p14:tracePt t="1997" x="1944688" y="1189038"/>
          <p14:tracePt t="2014" x="1931988" y="1166813"/>
          <p14:tracePt t="2031" x="1924050" y="1131888"/>
          <p14:tracePt t="2048" x="1909763" y="1106488"/>
          <p14:tracePt t="2064" x="1897063" y="1074738"/>
          <p14:tracePt t="2081" x="1892300" y="1066800"/>
          <p14:tracePt t="2097" x="1884363" y="1066800"/>
          <p14:tracePt t="2100" x="1884363" y="1057275"/>
          <p14:tracePt t="2129" x="1884363" y="1054100"/>
          <p14:tracePt t="2151" x="1884363" y="1044575"/>
          <p14:tracePt t="2239" x="1889125" y="1044575"/>
          <p14:tracePt t="2247" x="1889125" y="1049338"/>
          <p14:tracePt t="8553" x="1936750" y="1057275"/>
          <p14:tracePt t="8561" x="1979613" y="1057275"/>
          <p14:tracePt t="8569" x="2028825" y="1057275"/>
          <p14:tracePt t="8581" x="2093913" y="1057275"/>
          <p14:tracePt t="8597" x="2141538" y="1062038"/>
          <p14:tracePt t="8614" x="2176463" y="1062038"/>
          <p14:tracePt t="8632" x="2238375" y="1071563"/>
          <p14:tracePt t="8647" x="2295525" y="1071563"/>
          <p14:tracePt t="8664" x="2325688" y="1079500"/>
          <p14:tracePt t="8680" x="2333625" y="1084263"/>
          <p14:tracePt t="8698" x="2347913" y="1084263"/>
          <p14:tracePt t="8714" x="2360613" y="1092200"/>
          <p14:tracePt t="8731" x="2382838" y="1092200"/>
          <p14:tracePt t="8747" x="2405063" y="1092200"/>
          <p14:tracePt t="8764" x="2435225" y="1089025"/>
          <p14:tracePt t="8781" x="2465388" y="1089025"/>
          <p14:tracePt t="8797" x="2487613" y="1079500"/>
          <p14:tracePt t="8815" x="2517775" y="1074738"/>
          <p14:tracePt t="8830" x="2530475" y="1066800"/>
          <p14:tracePt t="8852" x="2540000" y="1066800"/>
          <p14:tracePt t="8866" x="2544763" y="1066800"/>
          <p14:tracePt t="8881" x="2552700" y="1066800"/>
          <p14:tracePt t="8897" x="2557463" y="1066800"/>
          <p14:tracePt t="8947" x="2570163" y="1066800"/>
          <p14:tracePt t="9064" x="2570163" y="1071563"/>
          <p14:tracePt t="9154" x="2570163" y="1074738"/>
          <p14:tracePt t="9190" x="2570163" y="1084263"/>
          <p14:tracePt t="9425" x="2570163" y="1089025"/>
          <p14:tracePt t="9491" x="2570163" y="1096963"/>
          <p14:tracePt t="9499" x="2574925" y="1096963"/>
          <p14:tracePt t="9535" x="2574925" y="1109663"/>
          <p14:tracePt t="9601" x="2582863" y="1109663"/>
          <p14:tracePt t="9704" x="2587625" y="1109663"/>
          <p14:tracePt t="9755" x="2597150" y="1109663"/>
          <p14:tracePt t="9776" x="2600325" y="1096963"/>
          <p14:tracePt t="9784" x="2609850" y="1096963"/>
          <p14:tracePt t="9800" x="2635250" y="1096963"/>
          <p14:tracePt t="9817" x="2684463" y="1096963"/>
          <p14:tracePt t="9834" x="2749550" y="1096963"/>
          <p14:tracePt t="9838" x="2806700" y="1096963"/>
          <p14:tracePt t="9851" x="2906713" y="1096963"/>
          <p14:tracePt t="9867" x="3098800" y="1096963"/>
          <p14:tracePt t="9884" x="3275013" y="1096963"/>
          <p14:tracePt t="9888" x="3379788" y="1089025"/>
          <p14:tracePt t="9901" x="3584575" y="1062038"/>
          <p14:tracePt t="9915" x="3759200" y="1054100"/>
          <p14:tracePt t="9931" x="3968750" y="1031875"/>
          <p14:tracePt t="9948" x="4175125" y="1022350"/>
          <p14:tracePt t="9966" x="4410075" y="1009650"/>
          <p14:tracePt t="9981" x="4603750" y="987425"/>
          <p14:tracePt t="9998" x="4751388" y="987425"/>
          <p14:tracePt t="10015" x="4856163" y="992188"/>
          <p14:tracePt t="10032" x="5053013" y="1014413"/>
          <p14:tracePt t="10048" x="5157788" y="1022350"/>
          <p14:tracePt t="10065" x="5219700" y="1031875"/>
          <p14:tracePt t="10081" x="5249863" y="1039813"/>
          <p14:tracePt t="10083" x="5262563" y="1044575"/>
          <p14:tracePt t="10098" x="5272088" y="1054100"/>
          <p14:tracePt t="10120" x="5284788" y="1057275"/>
          <p14:tracePt t="10539" x="5364163" y="1054100"/>
          <p14:tracePt t="10547" x="5424488" y="1054100"/>
          <p14:tracePt t="10556" x="5581650" y="1039813"/>
          <p14:tracePt t="10565" x="5643563" y="1039813"/>
          <p14:tracePt t="10582" x="5949950" y="1049338"/>
          <p14:tracePt t="10598" x="6107113" y="1089025"/>
          <p14:tracePt t="10615" x="6281738" y="1114425"/>
          <p14:tracePt t="10631" x="6403975" y="1131888"/>
          <p14:tracePt t="10634" x="6451600" y="1141413"/>
          <p14:tracePt t="10648" x="6530975" y="1162050"/>
          <p14:tracePt t="10665" x="6553200" y="1171575"/>
          <p14:tracePt t="10682" x="6575425" y="1179513"/>
          <p14:tracePt t="10699" x="6575425" y="1184275"/>
          <p14:tracePt t="10728" x="6578600" y="1184275"/>
          <p14:tracePt t="10788" x="6578600" y="1193800"/>
          <p14:tracePt t="10803" x="6588125" y="1193800"/>
          <p14:tracePt t="10832" x="6613525" y="1196975"/>
          <p14:tracePt t="10854" x="6630988" y="1196975"/>
          <p14:tracePt t="10869" x="6653213" y="1196975"/>
          <p14:tracePt t="10877" x="6657975" y="1196975"/>
          <p14:tracePt t="10891" x="6680200" y="1196975"/>
          <p14:tracePt t="10906" x="6688138" y="1196975"/>
          <p14:tracePt t="10917" x="6700838" y="1206500"/>
          <p14:tracePt t="10934" x="6715125" y="1206500"/>
          <p14:tracePt t="10994" x="6718300" y="1206500"/>
          <p14:tracePt t="11067" x="6727825" y="1206500"/>
          <p14:tracePt t="11170" x="6727825" y="1211263"/>
          <p14:tracePt t="30986" x="6680200" y="1263650"/>
          <p14:tracePt t="30993" x="6548438" y="1381125"/>
          <p14:tracePt t="31001" x="6465888" y="1463675"/>
          <p14:tracePt t="31017" x="6216650" y="1665288"/>
          <p14:tracePt t="31032" x="5765800" y="1944688"/>
          <p14:tracePt t="31049" x="5314950" y="2185988"/>
          <p14:tracePt t="31066" x="5105400" y="2255838"/>
          <p14:tracePt t="31082" x="4953000" y="2298700"/>
          <p14:tracePt t="31099" x="4711700" y="2343150"/>
          <p14:tracePt t="31116" x="4494213" y="2420938"/>
          <p14:tracePt t="31132" x="4337050" y="2500313"/>
          <p14:tracePt t="31149" x="4179888" y="2552700"/>
          <p14:tracePt t="31166" x="4052888" y="2605088"/>
          <p14:tracePt t="31168" x="4017963" y="2627313"/>
          <p14:tracePt t="31182" x="3978275" y="2640013"/>
          <p14:tracePt t="31199" x="3948113" y="2652713"/>
          <p14:tracePt t="31216" x="3933825" y="2652713"/>
          <p14:tracePt t="31233" x="3921125" y="2652713"/>
          <p14:tracePt t="31550" x="3811588" y="2667000"/>
          <p14:tracePt t="31557" x="3751263" y="2684463"/>
          <p14:tracePt t="31568" x="3632200" y="2697163"/>
          <p14:tracePt t="31584" x="3484563" y="2697163"/>
          <p14:tracePt t="31588" x="3397250" y="2697163"/>
          <p14:tracePt t="31602" x="3260725" y="2692400"/>
          <p14:tracePt t="31618" x="3182938" y="2684463"/>
          <p14:tracePt t="31635" x="3090863" y="2684463"/>
          <p14:tracePt t="31639" x="3038475" y="2684463"/>
          <p14:tracePt t="31652" x="2959100" y="2674938"/>
          <p14:tracePt t="31668" x="2871788" y="2667000"/>
          <p14:tracePt t="31682" x="2828925" y="2667000"/>
          <p14:tracePt t="31699" x="2797175" y="2667000"/>
          <p14:tracePt t="31716" x="2771775" y="2667000"/>
          <p14:tracePt t="31718" x="2762250" y="2667000"/>
          <p14:tracePt t="32019" x="2767013" y="2667000"/>
          <p14:tracePt t="32078" x="2771775" y="2667000"/>
          <p14:tracePt t="32093" x="2771775" y="2670175"/>
          <p14:tracePt t="32129" x="2776538" y="2670175"/>
          <p14:tracePt t="32137" x="2776538" y="2679700"/>
          <p14:tracePt t="32181" x="2784475" y="2684463"/>
          <p14:tracePt t="32210" x="2789238" y="2684463"/>
          <p14:tracePt t="32218" x="2789238" y="2692400"/>
          <p14:tracePt t="32254" x="2797175" y="2697163"/>
          <p14:tracePt t="32291" x="2797175" y="2701925"/>
          <p14:tracePt t="32299" x="2801938" y="2701925"/>
          <p14:tracePt t="32326" x="2801938" y="2719388"/>
          <p14:tracePt t="32333" x="2814638" y="2719388"/>
          <p14:tracePt t="32340" x="2814638" y="2722563"/>
          <p14:tracePt t="32349" x="2824163" y="2722563"/>
          <p14:tracePt t="32366" x="2824163" y="2727325"/>
          <p14:tracePt t="32383" x="2828925" y="2727325"/>
          <p14:tracePt t="32385" x="2828925" y="2736850"/>
          <p14:tracePt t="32399" x="2836863" y="2736850"/>
          <p14:tracePt t="32443" x="2836863" y="2740025"/>
          <p14:tracePt t="32495" x="2841625" y="2740025"/>
          <p14:tracePt t="33067" x="2941638" y="2740025"/>
          <p14:tracePt t="33074" x="2998788" y="2740025"/>
          <p14:tracePt t="33084" x="3248025" y="2771775"/>
          <p14:tracePt t="33099" x="3457575" y="2792413"/>
          <p14:tracePt t="33117" x="3895725" y="2894013"/>
          <p14:tracePt t="33133" x="4060825" y="2914650"/>
          <p14:tracePt t="33149" x="4170363" y="2932113"/>
          <p14:tracePt t="33166" x="4262438" y="2941638"/>
          <p14:tracePt t="33183" x="4305300" y="2963863"/>
          <p14:tracePt t="33199" x="4319588" y="2963863"/>
          <p14:tracePt t="33220" x="4327525" y="2968625"/>
          <p14:tracePt t="33234" x="4354513" y="2968625"/>
          <p14:tracePt t="33257" x="4397375" y="2968625"/>
          <p14:tracePt t="33286" x="4432300" y="2968625"/>
          <p14:tracePt t="34555" x="4489450" y="2963863"/>
          <p14:tracePt t="34562" x="4589463" y="2963863"/>
          <p14:tracePt t="34571" x="4721225" y="2963863"/>
          <p14:tracePt t="34584" x="4838700" y="2954338"/>
          <p14:tracePt t="34601" x="4975225" y="2954338"/>
          <p14:tracePt t="34618" x="5137150" y="2954338"/>
          <p14:tracePt t="34622" x="5207000" y="2954338"/>
          <p14:tracePt t="34636" x="5324475" y="2954338"/>
          <p14:tracePt t="34652" x="5399088" y="2936875"/>
          <p14:tracePt t="34669" x="5456238" y="2928938"/>
          <p14:tracePt t="34673" x="5459413" y="2928938"/>
          <p14:tracePt t="34686" x="5481638" y="2919413"/>
          <p14:tracePt t="34702" x="5503863" y="2919413"/>
          <p14:tracePt t="34718" x="5526088" y="2919413"/>
          <p14:tracePt t="34735" x="5546725" y="2914650"/>
          <p14:tracePt t="34752" x="5581650" y="2906713"/>
          <p14:tracePt t="34782" x="5603875" y="2906713"/>
          <p14:tracePt t="34791" x="5613400" y="2906713"/>
          <p14:tracePt t="34854" x="5643563" y="2889250"/>
          <p14:tracePt t="34869" x="5665788" y="2871788"/>
          <p14:tracePt t="34876" x="5691188" y="2867025"/>
          <p14:tracePt t="34884" x="5695950" y="2859088"/>
          <p14:tracePt t="34899" x="5726113" y="2844800"/>
          <p14:tracePt t="34916" x="5740400" y="2836863"/>
          <p14:tracePt t="34933" x="5765800" y="2809875"/>
          <p14:tracePt t="34950" x="5770563" y="2806700"/>
          <p14:tracePt t="34979" x="5788025" y="2792413"/>
          <p14:tracePt t="35037" x="5792788" y="2792413"/>
          <p14:tracePt t="37443" x="5740400" y="2792413"/>
          <p14:tracePt t="37451" x="5578475" y="2779713"/>
          <p14:tracePt t="37460" x="5503863" y="2771775"/>
          <p14:tracePt t="37468" x="5324475" y="2757488"/>
          <p14:tracePt t="37485" x="5062538" y="2757488"/>
          <p14:tracePt t="37488" x="4943475" y="2757488"/>
          <p14:tracePt t="37502" x="4699000" y="2757488"/>
          <p14:tracePt t="37518" x="4511675" y="2757488"/>
          <p14:tracePt t="37535" x="4389438" y="2762250"/>
          <p14:tracePt t="37539" x="4314825" y="2762250"/>
          <p14:tracePt t="37553" x="4152900" y="2762250"/>
          <p14:tracePt t="37569" x="3990975" y="2762250"/>
          <p14:tracePt t="37582" x="3948113" y="2762250"/>
          <p14:tracePt t="37599" x="3890963" y="2762250"/>
          <p14:tracePt t="37619" x="3838575" y="2757488"/>
          <p14:tracePt t="37635" x="3798888" y="2744788"/>
          <p14:tracePt t="37652" x="3741738" y="2727325"/>
          <p14:tracePt t="37670" x="3681413" y="2719388"/>
          <p14:tracePt t="37686" x="3667125" y="2714625"/>
          <p14:tracePt t="37702" x="3663950" y="2701925"/>
          <p14:tracePt t="37719" x="3654425" y="2701925"/>
          <p14:tracePt t="37737" x="3649663" y="2701925"/>
          <p14:tracePt t="37802" x="3649663" y="2709863"/>
          <p14:tracePt t="37853" x="3649663" y="2714625"/>
          <p14:tracePt t="37868" x="3659188" y="2714625"/>
          <p14:tracePt t="37875" x="3663950" y="2714625"/>
          <p14:tracePt t="37883" x="3671888" y="2714625"/>
          <p14:tracePt t="38748" x="3698875" y="2722563"/>
          <p14:tracePt t="38755" x="3759200" y="2732088"/>
          <p14:tracePt t="38768" x="3806825" y="2732088"/>
          <p14:tracePt t="38783" x="3948113" y="2754313"/>
          <p14:tracePt t="38799" x="3995738" y="2767013"/>
          <p14:tracePt t="38816" x="4030663" y="2767013"/>
          <p14:tracePt t="38833" x="4056063" y="2774950"/>
          <p14:tracePt t="38914" x="4060825" y="2774950"/>
          <p14:tracePt t="38943" x="4073525" y="2774950"/>
          <p14:tracePt t="38951" x="4083050" y="2774950"/>
          <p14:tracePt t="38973" x="4095750" y="2774950"/>
          <p14:tracePt t="38980" x="4117975" y="2774950"/>
          <p14:tracePt t="39009" x="4135438" y="2771775"/>
          <p14:tracePt t="39017" x="4140200" y="2771775"/>
          <p14:tracePt t="39046" x="4143375" y="2771775"/>
          <p14:tracePt t="39075" x="4152900" y="2767013"/>
          <p14:tracePt t="39118" x="4183063" y="2757488"/>
          <p14:tracePt t="39126" x="4187825" y="2757488"/>
          <p14:tracePt t="39207" x="4192588" y="2757488"/>
          <p14:tracePt t="39296" x="4200525" y="2757488"/>
          <p14:tracePt t="39304" x="4205288" y="2757488"/>
          <p14:tracePt t="39318" x="4217988" y="2757488"/>
          <p14:tracePt t="39341" x="4252913" y="2757488"/>
          <p14:tracePt t="39351" x="4257675" y="2757488"/>
          <p14:tracePt t="39366" x="4270375" y="2757488"/>
          <p14:tracePt t="39382" x="4297363" y="2757488"/>
          <p14:tracePt t="39399" x="4310063" y="2757488"/>
          <p14:tracePt t="39415" x="4327525" y="2757488"/>
          <p14:tracePt t="39432" x="4337050" y="2757488"/>
          <p14:tracePt t="39449" x="4354513" y="2757488"/>
          <p14:tracePt t="39465" x="4379913" y="2757488"/>
          <p14:tracePt t="39482" x="4402138" y="2757488"/>
          <p14:tracePt t="39499" x="4427538" y="2757488"/>
          <p14:tracePt t="39516" x="4459288" y="2757488"/>
          <p14:tracePt t="39537" x="4471988" y="2757488"/>
          <p14:tracePt t="39548" x="4481513" y="2757488"/>
          <p14:tracePt t="39588" x="4481513" y="2762250"/>
          <p14:tracePt t="39671" x="4484688" y="2762250"/>
          <p14:tracePt t="39685" x="4484688" y="2767013"/>
          <p14:tracePt t="39788" x="4484688" y="2771775"/>
          <p14:tracePt t="48526" x="4606925" y="2767013"/>
          <p14:tracePt t="48534" x="4765675" y="2757488"/>
          <p14:tracePt t="48542" x="5114925" y="2757488"/>
          <p14:tracePt t="48550" x="5389563" y="2767013"/>
          <p14:tracePt t="48567" x="6645275" y="2789238"/>
          <p14:tracePt t="48583" x="7458075" y="2844800"/>
          <p14:tracePt t="48600" x="8226425" y="2936875"/>
          <p14:tracePt t="48617" x="8896350" y="3086100"/>
          <p14:tracePt t="48634" x="9367838" y="3203575"/>
          <p14:tracePt t="48650" x="9529763" y="3225800"/>
          <p14:tracePt t="48667" x="9574213" y="3260725"/>
          <p14:tracePt t="48753" x="9574213" y="3265488"/>
          <p14:tracePt t="49061" x="9529763" y="3233738"/>
          <p14:tracePt t="49068" x="9464675" y="3216275"/>
          <p14:tracePt t="49085" x="9363075" y="3143250"/>
          <p14:tracePt t="49103" x="9263063" y="3090863"/>
          <p14:tracePt t="49107" x="9237663" y="3073400"/>
          <p14:tracePt t="49118" x="9163050" y="3011488"/>
          <p14:tracePt t="49134" x="9113838" y="2946400"/>
          <p14:tracePt t="49151" x="9061450" y="2884488"/>
          <p14:tracePt t="49167" x="9031288" y="2836863"/>
          <p14:tracePt t="49170" x="9013825" y="2819400"/>
          <p14:tracePt t="49184" x="9001125" y="2814638"/>
          <p14:tracePt t="49201" x="9001125" y="2806700"/>
          <p14:tracePt t="49228" x="9001125" y="2801938"/>
          <p14:tracePt t="49258" x="9001125" y="2792413"/>
          <p14:tracePt t="49264" x="9001125" y="2789238"/>
          <p14:tracePt t="49279" x="9001125" y="2749550"/>
          <p14:tracePt t="49287" x="9001125" y="2736850"/>
          <p14:tracePt t="49302" x="9001125" y="2732088"/>
          <p14:tracePt t="49318" x="9001125" y="2722563"/>
          <p14:tracePt t="49334" x="9001125" y="2679700"/>
          <p14:tracePt t="49350" x="9001125" y="2674938"/>
          <p14:tracePt t="49367" x="9001125" y="2670175"/>
          <p14:tracePt t="49397" x="9005888" y="2662238"/>
          <p14:tracePt t="49477" x="9005888" y="2667000"/>
          <p14:tracePt t="49500" x="9005888" y="2670175"/>
          <p14:tracePt t="49521" x="9005888" y="2674938"/>
          <p14:tracePt t="49595" x="9005888" y="2684463"/>
          <p14:tracePt t="49646" x="9005888" y="2687638"/>
          <p14:tracePt t="50138" x="9031288" y="2687638"/>
          <p14:tracePt t="50146" x="9096375" y="2667000"/>
          <p14:tracePt t="50154" x="9153525" y="2667000"/>
          <p14:tracePt t="50167" x="9467850" y="2640013"/>
          <p14:tracePt t="50183" x="9661525" y="2632075"/>
          <p14:tracePt t="50200" x="9963150" y="2614613"/>
          <p14:tracePt t="50203" x="10150475" y="2627313"/>
          <p14:tracePt t="50217" x="10360025" y="2649538"/>
          <p14:tracePt t="50233" x="10683875" y="2674938"/>
          <p14:tracePt t="50250" x="10880725" y="2705100"/>
          <p14:tracePt t="50267" x="11112500" y="2744788"/>
          <p14:tracePt t="50269" x="11247438" y="2767013"/>
          <p14:tracePt t="50284" x="11404600" y="2844800"/>
          <p14:tracePt t="50300" x="11531600" y="2897188"/>
          <p14:tracePt t="50317" x="11633200" y="2951163"/>
          <p14:tracePt t="50334" x="11698288" y="2971800"/>
          <p14:tracePt t="50350" x="11698288" y="2976563"/>
          <p14:tracePt t="50367" x="11703050" y="2976563"/>
          <p14:tracePt t="50451" x="11715750" y="2986088"/>
          <p14:tracePt t="50820" x="11798300" y="3016250"/>
          <p14:tracePt t="50828" x="11942763" y="3038475"/>
          <p14:tracePt t="50835" x="11995150" y="3059113"/>
          <p14:tracePt t="50850" x="12134850" y="3138488"/>
          <p14:tracePt t="143592" x="11693525" y="5516563"/>
          <p14:tracePt t="143601" x="11571288" y="5454650"/>
          <p14:tracePt t="143608" x="11496675" y="5432425"/>
          <p14:tracePt t="143622" x="11322050" y="5354638"/>
          <p14:tracePt t="143638" x="11222038" y="5292725"/>
          <p14:tracePt t="143655" x="11207750" y="5292725"/>
          <p14:tracePt t="143657" x="11204575" y="5292725"/>
          <p14:tracePt t="144097" x="11015663" y="5292725"/>
          <p14:tracePt t="144105" x="10514013" y="5292725"/>
          <p14:tracePt t="144113" x="10063163" y="5310188"/>
          <p14:tracePt t="144124" x="9442450" y="5310188"/>
          <p14:tracePt t="144127" x="8843963" y="5354638"/>
          <p14:tracePt t="144140" x="7645400" y="5414963"/>
          <p14:tracePt t="144155" x="6491288" y="5564188"/>
          <p14:tracePt t="144172" x="5521325" y="5661025"/>
          <p14:tracePt t="144188" x="4783138" y="5751513"/>
          <p14:tracePt t="144206" x="4302125" y="5778500"/>
          <p14:tracePt t="144222" x="4183063" y="5791200"/>
          <p14:tracePt t="144238" x="4152900" y="5791200"/>
          <p14:tracePt t="144255" x="4140200" y="5791200"/>
          <p14:tracePt t="144545" x="4021138" y="5800725"/>
          <p14:tracePt t="144553" x="3821113" y="5800725"/>
          <p14:tracePt t="144561" x="3554413" y="5800725"/>
          <p14:tracePt t="144574" x="3165475" y="5800725"/>
          <p14:tracePt t="144591" x="2819400" y="5765800"/>
          <p14:tracePt t="144608" x="2587625" y="5751513"/>
          <p14:tracePt t="144613" x="2513013" y="5743575"/>
          <p14:tracePt t="144624" x="2330450" y="5695950"/>
          <p14:tracePt t="144639" x="2246313" y="5668963"/>
          <p14:tracePt t="144655" x="2216150" y="5661025"/>
          <p14:tracePt t="144672" x="2208213" y="5661025"/>
          <p14:tracePt t="144697" x="2211388" y="5661025"/>
          <p14:tracePt t="144706" x="2238375" y="5651500"/>
          <p14:tracePt t="144722" x="2425700" y="5573713"/>
          <p14:tracePt t="144739" x="2609850" y="5502275"/>
          <p14:tracePt t="144741" x="2684463" y="5481638"/>
          <p14:tracePt t="144756" x="3051175" y="5411788"/>
          <p14:tracePt t="144772" x="3317875" y="5362575"/>
          <p14:tracePt t="144789" x="3579813" y="5372100"/>
          <p14:tracePt t="144806" x="3741738" y="5372100"/>
          <p14:tracePt t="144808" x="3771900" y="5372100"/>
          <p14:tracePt t="144822" x="3856038" y="5389563"/>
          <p14:tracePt t="144844" x="3856038" y="5394325"/>
          <p14:tracePt t="144866" x="3851275" y="5397500"/>
          <p14:tracePt t="144873" x="3838575" y="5397500"/>
          <p14:tracePt t="144889" x="3646488" y="5411788"/>
          <p14:tracePt t="144906" x="3317875" y="5424488"/>
          <p14:tracePt t="144922" x="3055938" y="5424488"/>
          <p14:tracePt t="144925" x="2968625" y="5424488"/>
          <p14:tracePt t="144939" x="2736850" y="5424488"/>
          <p14:tracePt t="144955" x="2670175" y="5424488"/>
          <p14:tracePt t="144972" x="2657475" y="5424488"/>
          <p14:tracePt t="144989" x="2649538" y="5424488"/>
          <p14:tracePt t="145006" x="2692400" y="5407025"/>
          <p14:tracePt t="145022" x="3098800" y="5180013"/>
          <p14:tracePt t="145039" x="3452813" y="5000625"/>
          <p14:tracePt t="145057" x="4424363" y="4633913"/>
          <p14:tracePt t="145072" x="5057775" y="4524375"/>
          <p14:tracePt t="145089" x="5511800" y="4502150"/>
          <p14:tracePt t="145105" x="5718175" y="4524375"/>
          <p14:tracePt t="145108" x="5753100" y="4532313"/>
          <p14:tracePt t="145122" x="5788025" y="4532313"/>
          <p14:tracePt t="145139" x="5788025" y="4537075"/>
          <p14:tracePt t="145156" x="5775325" y="4537075"/>
          <p14:tracePt t="145173" x="5364163" y="4419600"/>
          <p14:tracePt t="145189" x="5067300" y="4314825"/>
          <p14:tracePt t="145206" x="4800600" y="4252913"/>
          <p14:tracePt t="145222" x="4633913" y="4205288"/>
          <p14:tracePt t="145239" x="4576763" y="4165600"/>
          <p14:tracePt t="145256" x="4589463" y="4095750"/>
          <p14:tracePt t="145272" x="4818063" y="3794125"/>
          <p14:tracePt t="145289" x="5070475" y="3544888"/>
          <p14:tracePt t="145291" x="5262563" y="3382963"/>
          <p14:tracePt t="145306" x="5726113" y="3116263"/>
          <p14:tracePt t="145322" x="5940425" y="2971800"/>
          <p14:tracePt t="145339" x="6181725" y="2889250"/>
          <p14:tracePt t="145355" x="6276975" y="2871788"/>
          <p14:tracePt t="145357" x="6281738" y="2871788"/>
          <p14:tracePt t="145372" x="6291263" y="2871788"/>
          <p14:tracePt t="145437" x="6286500" y="2871788"/>
          <p14:tracePt t="145849" x="6329363" y="2767013"/>
          <p14:tracePt t="145857" x="6448425" y="2560638"/>
          <p14:tracePt t="145874" x="6767513" y="2084388"/>
          <p14:tracePt t="145889" x="7089775" y="1530350"/>
          <p14:tracePt t="145907" x="7500938" y="857250"/>
          <p14:tracePt t="145923" x="7658100" y="633413"/>
          <p14:tracePt t="145939" x="7724775" y="506413"/>
          <p14:tracePt t="145956" x="7750175" y="441325"/>
          <p14:tracePt t="145958" x="7759700" y="406400"/>
          <p14:tracePt t="145973" x="7781925" y="336550"/>
          <p14:tracePt t="145989" x="7789863" y="244475"/>
          <p14:tracePt t="146006" x="7789863" y="152400"/>
          <p14:tracePt t="146023" x="7799388" y="47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324607"/>
            <a:ext cx="11171767" cy="4347125"/>
          </a:xfrm>
        </p:spPr>
        <p:txBody>
          <a:bodyPr>
            <a:normAutofit fontScale="92500" lnSpcReduction="2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5.2. Enhancing Customer Experience through Technology</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Utilizing user-friendly digital interfaces, including apps and websites, for seamless customer interactions.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Employing AI-driven tools like chatbots for customer support, offering instant and personalized assistance.</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Providing real-time services such as instant payment processing and loan approvals.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Using push notifications and alerts for timely information and personalized financial advice.</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4074397193"/>
      </p:ext>
    </p:extLst>
  </p:cSld>
  <p:clrMapOvr>
    <a:masterClrMapping/>
  </p:clrMapOvr>
  <mc:AlternateContent xmlns:mc="http://schemas.openxmlformats.org/markup-compatibility/2006" xmlns:p14="http://schemas.microsoft.com/office/powerpoint/2010/main">
    <mc:Choice Requires="p14">
      <p:transition spd="slow" p14:dur="2000" advTm="127706"/>
    </mc:Choice>
    <mc:Fallback xmlns="">
      <p:transition spd="slow" advTm="127706"/>
    </mc:Fallback>
  </mc:AlternateContent>
  <p:extLst>
    <p:ext uri="{3A86A75C-4F4B-4683-9AE1-C65F6400EC91}">
      <p14:laserTraceLst xmlns:p14="http://schemas.microsoft.com/office/powerpoint/2010/main">
        <p14:tracePtLst>
          <p14:tracePt t="1801" x="7934325" y="979488"/>
          <p14:tracePt t="1809" x="7837488" y="1022350"/>
          <p14:tracePt t="1825" x="7567613" y="1144588"/>
          <p14:tracePt t="1839" x="7300913" y="1231900"/>
          <p14:tracePt t="1860" x="6977063" y="1338263"/>
          <p14:tracePt t="1875" x="6797675" y="1373188"/>
          <p14:tracePt t="1892" x="6645275" y="1416050"/>
          <p14:tracePt t="1897" x="6553200" y="1428750"/>
          <p14:tracePt t="1910" x="6421438" y="1428750"/>
          <p14:tracePt t="1924" x="6286500" y="1428750"/>
          <p14:tracePt t="1940" x="6154738" y="1428750"/>
          <p14:tracePt t="1956" x="6062663" y="1428750"/>
          <p14:tracePt t="1973" x="6019800" y="1428750"/>
          <p14:tracePt t="1976" x="5984875" y="1425575"/>
          <p14:tracePt t="1990" x="5949950" y="1425575"/>
          <p14:tracePt t="2006" x="5910263" y="1408113"/>
          <p14:tracePt t="2023" x="5892800" y="1403350"/>
          <p14:tracePt t="2040" x="5883275" y="1403350"/>
          <p14:tracePt t="2056" x="5883275" y="1393825"/>
          <p14:tracePt t="2357" x="5827713" y="1398588"/>
          <p14:tracePt t="2365" x="5638800" y="1425575"/>
          <p14:tracePt t="2375" x="5494338" y="1450975"/>
          <p14:tracePt t="2392" x="5184775" y="1485900"/>
          <p14:tracePt t="2396" x="4953000" y="1530350"/>
          <p14:tracePt t="2407" x="4621213" y="1568450"/>
          <p14:tracePt t="2423" x="4322763" y="1582738"/>
          <p14:tracePt t="2440" x="4117975" y="1603375"/>
          <p14:tracePt t="2456" x="3886200" y="1617663"/>
          <p14:tracePt t="2474" x="3729038" y="1612900"/>
          <p14:tracePt t="2490" x="3671888" y="1603375"/>
          <p14:tracePt t="2507" x="3624263" y="1595438"/>
          <p14:tracePt t="2522" x="3611563" y="1595438"/>
          <p14:tracePt t="2524" x="3606800" y="1595438"/>
          <p14:tracePt t="2553" x="3606800" y="1600200"/>
          <p14:tracePt t="2589" x="3606800" y="1603375"/>
          <p14:tracePt t="2672" x="3606800" y="1612900"/>
          <p14:tracePt t="2686" x="3614738" y="1612900"/>
          <p14:tracePt t="2701" x="3614738" y="1625600"/>
          <p14:tracePt t="2717" x="3619500" y="1625600"/>
          <p14:tracePt t="2748" x="3624263" y="1630363"/>
          <p14:tracePt t="2759" x="3624263" y="1635125"/>
          <p14:tracePt t="2774" x="3636963" y="1635125"/>
          <p14:tracePt t="2797" x="3646488" y="1643063"/>
          <p14:tracePt t="2805" x="3649663" y="1647825"/>
          <p14:tracePt t="2815" x="3659188" y="1660525"/>
          <p14:tracePt t="2823" x="3667125" y="1677988"/>
          <p14:tracePt t="2840" x="3716338" y="1744663"/>
          <p14:tracePt t="2856" x="3729038" y="1782763"/>
          <p14:tracePt t="2873" x="3736975" y="1800225"/>
          <p14:tracePt t="2890" x="3751263" y="1817688"/>
          <p14:tracePt t="2906" x="3751263" y="1827213"/>
          <p14:tracePt t="2923" x="3751263" y="1839913"/>
          <p14:tracePt t="2940" x="3759200" y="1844675"/>
          <p14:tracePt t="2957" x="3789363" y="1879600"/>
          <p14:tracePt t="2973" x="3798888" y="1909763"/>
          <p14:tracePt t="2990" x="3803650" y="1922463"/>
          <p14:tracePt t="3037" x="3803650" y="1927225"/>
          <p14:tracePt t="3059" x="3811588" y="1927225"/>
          <p14:tracePt t="3089" x="3816350" y="1927225"/>
          <p14:tracePt t="3215" x="3821113" y="1927225"/>
          <p14:tracePt t="7905" x="3838575" y="1949450"/>
          <p14:tracePt t="7912" x="3841750" y="1966913"/>
          <p14:tracePt t="7925" x="3851275" y="1997075"/>
          <p14:tracePt t="7928" x="3859213" y="2024063"/>
          <p14:tracePt t="7942" x="3903663" y="2084388"/>
          <p14:tracePt t="7959" x="3938588" y="2159000"/>
          <p14:tracePt t="7976" x="3978275" y="2251075"/>
          <p14:tracePt t="7979" x="3995738" y="2286000"/>
          <p14:tracePt t="7993" x="4030663" y="2333625"/>
          <p14:tracePt t="8008" x="4052888" y="2395538"/>
          <p14:tracePt t="8026" x="4087813" y="2443163"/>
          <p14:tracePt t="8044" x="4108450" y="2487613"/>
          <p14:tracePt t="8059" x="4125913" y="2535238"/>
          <p14:tracePt t="8076" x="4140200" y="2574925"/>
          <p14:tracePt t="8092" x="4165600" y="2614613"/>
          <p14:tracePt t="8096" x="4170363" y="2632075"/>
          <p14:tracePt t="8110" x="4179888" y="2652713"/>
          <p14:tracePt t="8126" x="4192588" y="2679700"/>
          <p14:tracePt t="8142" x="4200525" y="2692400"/>
          <p14:tracePt t="8162" x="4205288" y="2709863"/>
          <p14:tracePt t="8176" x="4227513" y="2732088"/>
          <p14:tracePt t="8193" x="4235450" y="2740025"/>
          <p14:tracePt t="8209" x="4244975" y="2754313"/>
          <p14:tracePt t="8227" x="4249738" y="2771775"/>
          <p14:tracePt t="8249" x="4257675" y="2779713"/>
          <p14:tracePt t="8270" x="4257675" y="2792413"/>
          <p14:tracePt t="8286" x="4262438" y="2792413"/>
          <p14:tracePt t="8292" x="4262438" y="2797175"/>
          <p14:tracePt t="8314" x="4262438" y="2806700"/>
          <p14:tracePt t="8329" x="4262438" y="2809875"/>
          <p14:tracePt t="8340" x="4270375" y="2809875"/>
          <p14:tracePt t="8365" x="4270375" y="2819400"/>
          <p14:tracePt t="8387" x="4270375" y="2824163"/>
          <p14:tracePt t="8431" x="4270375" y="2827338"/>
          <p14:tracePt t="8453" x="4270375" y="2836863"/>
          <p14:tracePt t="8497" x="4270375" y="2841625"/>
          <p14:tracePt t="19250" x="4445000" y="2824163"/>
          <p14:tracePt t="19259" x="4760913" y="2771775"/>
          <p14:tracePt t="19267" x="5245100" y="2732088"/>
          <p14:tracePt t="19276" x="5564188" y="2662238"/>
          <p14:tracePt t="19279" x="6132513" y="2617788"/>
          <p14:tracePt t="19291" x="6937375" y="2386013"/>
          <p14:tracePt t="19308" x="7510463" y="2198688"/>
          <p14:tracePt t="19324" x="8170863" y="1997075"/>
          <p14:tracePt t="19341" x="8615363" y="1874838"/>
          <p14:tracePt t="19358" x="8891588" y="1762125"/>
          <p14:tracePt t="19374" x="9048750" y="1709738"/>
          <p14:tracePt t="19391" x="9113838" y="1700213"/>
          <p14:tracePt t="19408" x="9153525" y="1692275"/>
          <p14:tracePt t="19410" x="9166225" y="1692275"/>
          <p14:tracePt t="19425" x="9180513" y="1692275"/>
          <p14:tracePt t="19441" x="9205913" y="1692275"/>
          <p14:tracePt t="19458" x="9210675" y="1692275"/>
          <p14:tracePt t="19475" x="9237663" y="1692275"/>
          <p14:tracePt t="19491" x="9267825" y="1692275"/>
          <p14:tracePt t="19508" x="9310688" y="1692275"/>
          <p14:tracePt t="19524" x="9377363" y="1682750"/>
          <p14:tracePt t="19527" x="9432925" y="1687513"/>
          <p14:tracePt t="19541" x="9499600" y="1695450"/>
          <p14:tracePt t="19557" x="9591675" y="1735138"/>
          <p14:tracePt t="19574" x="9634538" y="1744663"/>
          <p14:tracePt t="19591" x="9664700" y="1765300"/>
          <p14:tracePt t="19594" x="9674225" y="1782763"/>
          <p14:tracePt t="19608" x="9704388" y="1814513"/>
          <p14:tracePt t="19624" x="9704388" y="1827213"/>
          <p14:tracePt t="19641" x="9713913" y="1849438"/>
          <p14:tracePt t="19658" x="9691688" y="1944688"/>
          <p14:tracePt t="19674" x="9612313" y="2101850"/>
          <p14:tracePt t="19691" x="9485313" y="2263775"/>
          <p14:tracePt t="19708" x="9193213" y="2473325"/>
          <p14:tracePt t="19710" x="9101138" y="2557463"/>
          <p14:tracePt t="19725" x="8851900" y="2744788"/>
          <p14:tracePt t="19741" x="8520113" y="2911475"/>
          <p14:tracePt t="19757" x="8362950" y="3003550"/>
          <p14:tracePt t="19775" x="8096250" y="3076575"/>
          <p14:tracePt t="19777" x="8016875" y="3098800"/>
          <p14:tracePt t="19791" x="7894638" y="3116263"/>
          <p14:tracePt t="19807" x="7816850" y="3133725"/>
          <p14:tracePt t="19824" x="7720013" y="3173413"/>
          <p14:tracePt t="19842" x="7605713" y="3173413"/>
          <p14:tracePt t="19857" x="7562850" y="3173413"/>
          <p14:tracePt t="19874" x="7550150" y="3173413"/>
          <p14:tracePt t="19931" x="7570788" y="3173413"/>
          <p14:tracePt t="19939" x="7615238" y="3173413"/>
          <p14:tracePt t="19947" x="7675563" y="3173413"/>
          <p14:tracePt t="19960" x="7794625" y="3181350"/>
          <p14:tracePt t="19977" x="7907338" y="3213100"/>
          <p14:tracePt t="19994" x="8101013" y="3270250"/>
          <p14:tracePt t="19998" x="8166100" y="3305175"/>
          <p14:tracePt t="20010" x="8270875" y="3325813"/>
          <p14:tracePt t="20013" x="8318500" y="3348038"/>
          <p14:tracePt t="20027" x="8405813" y="3395663"/>
          <p14:tracePt t="20041" x="8455025" y="3409950"/>
          <p14:tracePt t="20057" x="8515350" y="3427413"/>
          <p14:tracePt t="20074" x="8537575" y="3448050"/>
          <p14:tracePt t="20091" x="8537575" y="3462338"/>
          <p14:tracePt t="20107" x="8537575" y="3475038"/>
          <p14:tracePt t="20124" x="8532813" y="3487738"/>
          <p14:tracePt t="20141" x="8502650" y="3544888"/>
          <p14:tracePt t="20143" x="8462963" y="3575050"/>
          <p14:tracePt t="20157" x="8420100" y="3632200"/>
          <p14:tracePt t="20174" x="8332788" y="3706813"/>
          <p14:tracePt t="20191" x="8270875" y="3746500"/>
          <p14:tracePt t="20208" x="8231188" y="3754438"/>
          <p14:tracePt t="20224" x="8213725" y="3754438"/>
          <p14:tracePt t="20252" x="8223250" y="3754438"/>
          <p14:tracePt t="20259" x="8235950" y="3754438"/>
          <p14:tracePt t="20274" x="8283575" y="3729038"/>
          <p14:tracePt t="20291" x="8370888" y="3679825"/>
          <p14:tracePt t="20307" x="8455025" y="3662363"/>
          <p14:tracePt t="20325" x="8724900" y="3587750"/>
          <p14:tracePt t="20341" x="8777288" y="3570288"/>
          <p14:tracePt t="20357" x="8826500" y="3544888"/>
          <p14:tracePt t="20374" x="8847138" y="3540125"/>
          <p14:tracePt t="20391" x="8851900" y="3522663"/>
          <p14:tracePt t="21023" x="8886825" y="3527425"/>
          <p14:tracePt t="21033" x="8921750" y="3535363"/>
          <p14:tracePt t="21040" x="8978900" y="3535363"/>
          <p14:tracePt t="21057" x="9083675" y="3562350"/>
          <p14:tracePt t="21073" x="9123363" y="3570288"/>
          <p14:tracePt t="21090" x="9145588" y="3575050"/>
          <p14:tracePt t="21107" x="9148763" y="3584575"/>
          <p14:tracePt t="21178" x="9148763" y="3597275"/>
          <p14:tracePt t="21602" x="9148763" y="3602038"/>
          <p14:tracePt t="21728" x="9148763" y="3609975"/>
          <p14:tracePt t="36617" x="9113838" y="3609975"/>
          <p14:tracePt t="36626" x="9053513" y="3627438"/>
          <p14:tracePt t="36634" x="8991600" y="3627438"/>
          <p14:tracePt t="36643" x="8916988" y="3641725"/>
          <p14:tracePt t="36658" x="8834438" y="3649663"/>
          <p14:tracePt t="36661" x="8809038" y="3659188"/>
          <p14:tracePt t="36674" x="8751888" y="3667125"/>
          <p14:tracePt t="36690" x="8694738" y="3667125"/>
          <p14:tracePt t="36707" x="8669338" y="3676650"/>
          <p14:tracePt t="36724" x="8624888" y="3676650"/>
          <p14:tracePt t="36725" x="8597900" y="3676650"/>
          <p14:tracePt t="36741" x="8542338" y="3662363"/>
          <p14:tracePt t="36757" x="8493125" y="3644900"/>
          <p14:tracePt t="36774" x="8455025" y="3644900"/>
          <p14:tracePt t="36791" x="8437563" y="3644900"/>
          <p14:tracePt t="36807" x="8432800" y="3644900"/>
          <p14:tracePt t="36824" x="8423275" y="3644900"/>
          <p14:tracePt t="36850" x="8423275" y="3641725"/>
          <p14:tracePt t="37504" x="8420100" y="3649663"/>
          <p14:tracePt t="37512" x="8410575" y="3662363"/>
          <p14:tracePt t="37527" x="8393113" y="3711575"/>
          <p14:tracePt t="37541" x="8380413" y="3749675"/>
          <p14:tracePt t="37558" x="8362950" y="3798888"/>
          <p14:tracePt t="37576" x="8335963" y="3841750"/>
          <p14:tracePt t="37591" x="8328025" y="3889375"/>
          <p14:tracePt t="37608" x="8310563" y="3929063"/>
          <p14:tracePt t="37625" x="8301038" y="3978275"/>
          <p14:tracePt t="37642" x="8275638" y="4030663"/>
          <p14:tracePt t="37658" x="8266113" y="4060825"/>
          <p14:tracePt t="37675" x="8261350" y="4086225"/>
          <p14:tracePt t="37691" x="8261350" y="4135438"/>
          <p14:tracePt t="37693" x="8261350" y="4138613"/>
          <p14:tracePt t="37708" x="8261350" y="4152900"/>
          <p14:tracePt t="37725" x="8261350" y="4178300"/>
          <p14:tracePt t="37741" x="8261350" y="4200525"/>
          <p14:tracePt t="37759" x="8283575" y="4217988"/>
          <p14:tracePt t="37775" x="8288338" y="4240213"/>
          <p14:tracePt t="37791" x="8288338" y="4243388"/>
          <p14:tracePt t="37863" x="8288338" y="4252913"/>
          <p14:tracePt t="37937" x="8296275" y="4257675"/>
          <p14:tracePt t="37944" x="8296275" y="4265613"/>
          <p14:tracePt t="37961" x="8301038" y="4283075"/>
          <p14:tracePt t="37977" x="8328025" y="4340225"/>
          <p14:tracePt t="37995" x="8362950" y="4471988"/>
          <p14:tracePt t="38011" x="8380413" y="4562475"/>
          <p14:tracePt t="38027" x="8388350" y="4619625"/>
          <p14:tracePt t="38044" x="8388350" y="4624388"/>
          <p14:tracePt t="38048" x="8388350" y="4633913"/>
          <p14:tracePt t="38091" x="8393113" y="4633913"/>
          <p14:tracePt t="38127" x="8402638" y="4633913"/>
          <p14:tracePt t="38149" x="8405813" y="4629150"/>
          <p14:tracePt t="38157" x="8415338" y="4624388"/>
          <p14:tracePt t="38166" x="8420100" y="4616450"/>
          <p14:tracePt t="38175" x="8423275" y="4611688"/>
          <p14:tracePt t="38177" x="8432800" y="4606925"/>
          <p14:tracePt t="38192" x="8445500" y="4576763"/>
          <p14:tracePt t="38208" x="8458200" y="4559300"/>
          <p14:tracePt t="38225" x="8472488" y="4545013"/>
          <p14:tracePt t="38242" x="8489950" y="4524375"/>
          <p14:tracePt t="44627" x="8559800" y="4537075"/>
          <p14:tracePt t="44634" x="8664575" y="4562475"/>
          <p14:tracePt t="44644" x="8869363" y="4576763"/>
          <p14:tracePt t="44659" x="9223375" y="4616450"/>
          <p14:tracePt t="44675" x="9674225" y="4616450"/>
          <p14:tracePt t="44677" x="9871075" y="4646613"/>
          <p14:tracePt t="44692" x="10294938" y="4619625"/>
          <p14:tracePt t="44709" x="10691813" y="4619625"/>
          <p14:tracePt t="44725" x="11222038" y="4646613"/>
          <p14:tracePt t="44743" x="11776075" y="4676775"/>
          <p14:tracePt t="44759" x="12052300" y="4676775"/>
          <p14:tracePt t="123980" x="12065000" y="4833938"/>
          <p14:tracePt t="123995" x="11947525" y="4733925"/>
          <p14:tracePt t="124012" x="11825288" y="4616450"/>
          <p14:tracePt t="124028" x="11811000" y="4616450"/>
          <p14:tracePt t="124045" x="11680825" y="4432300"/>
          <p14:tracePt t="124398" x="11287125" y="4297363"/>
          <p14:tracePt t="124405" x="10898188" y="4156075"/>
          <p14:tracePt t="124412" x="10496550" y="3978275"/>
          <p14:tracePt t="124428" x="9769475" y="3567113"/>
          <p14:tracePt t="124445" x="9297988" y="3146425"/>
          <p14:tracePt t="124462" x="8966200" y="2911475"/>
          <p14:tracePt t="124479" x="8782050" y="2705100"/>
          <p14:tracePt t="124495" x="8721725" y="2592388"/>
          <p14:tracePt t="124808" x="8550275" y="2447925"/>
          <p14:tracePt t="124816" x="8480425" y="2382838"/>
          <p14:tracePt t="124823" x="8345488" y="2154238"/>
          <p14:tracePt t="124830" x="8278813" y="2106613"/>
          <p14:tracePt t="124845" x="8091488" y="1814513"/>
          <p14:tracePt t="124862" x="7991475" y="1555750"/>
          <p14:tracePt t="124878" x="7904163" y="1323975"/>
          <p14:tracePt t="124895" x="7881938" y="1171575"/>
          <p14:tracePt t="124896" x="7881938" y="1114425"/>
          <p14:tracePt t="124912" x="7881938" y="1009650"/>
          <p14:tracePt t="124929" x="7886700" y="957263"/>
          <p14:tracePt t="125768" x="7886700" y="944563"/>
          <p14:tracePt t="125783" x="7881938" y="944563"/>
          <p14:tracePt t="126098" x="7829550" y="1001713"/>
          <p14:tracePt t="126105" x="7702550" y="1101725"/>
          <p14:tracePt t="126113" x="7440613" y="1258888"/>
          <p14:tracePt t="126128" x="6902450" y="1635125"/>
          <p14:tracePt t="126145" x="5954713" y="2281238"/>
          <p14:tracePt t="126162" x="4900613" y="3125788"/>
          <p14:tracePt t="126179" x="3736975" y="4213225"/>
          <p14:tracePt t="126195" x="3340100" y="4492625"/>
          <p14:tracePt t="126212" x="3230563" y="4616450"/>
          <p14:tracePt t="126229" x="3182938" y="4703763"/>
          <p14:tracePt t="126230" x="3173413" y="4706938"/>
          <p14:tracePt t="126479" x="3060700" y="4856163"/>
          <p14:tracePt t="126487" x="3016250" y="4948238"/>
          <p14:tracePt t="126495" x="2911475" y="5170488"/>
          <p14:tracePt t="126512" x="2749550" y="5494338"/>
          <p14:tracePt t="126529" x="2487613" y="5813425"/>
          <p14:tracePt t="126530" x="2439988" y="5935663"/>
          <p14:tracePt t="126545" x="2330450" y="6149975"/>
          <p14:tracePt t="126562" x="2263775" y="6302375"/>
          <p14:tracePt t="126578" x="2225675" y="6416675"/>
          <p14:tracePt t="126595" x="2203450" y="6526213"/>
          <p14:tracePt t="126597" x="2193925" y="6561138"/>
          <p14:tracePt t="126612" x="2190750" y="6604000"/>
          <p14:tracePt t="126629" x="2163763" y="6656388"/>
          <p14:tracePt t="126645" x="2155825" y="6688138"/>
          <p14:tracePt t="126662" x="2151063" y="6708775"/>
          <p14:tracePt t="126678" x="2151063" y="6718300"/>
          <p14:tracePt t="126695" x="2151063" y="6723063"/>
          <p14:tracePt t="126712" x="2138363" y="6735763"/>
          <p14:tracePt t="126729" x="2120900" y="6753225"/>
          <p14:tracePt t="126745" x="2081213" y="6800850"/>
          <p14:tracePt t="126762" x="2041525" y="68405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1226800" cy="4555066"/>
          </a:xfrm>
        </p:spPr>
        <p:txBody>
          <a:bodyPr>
            <a:normAutofit fontScale="925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5.3. Building trust and loyalty in digital finance:</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Maintaining transparency in operations, fees, and product offerings to build customer trust.</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Highlighting robust security measures to reassure customers about the safety of their financial data.</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Educating customers about fintech services and digital financial literacy.</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Implementing rewards and loyalty programs to retain customers and encourage continued usage.</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2408527138"/>
      </p:ext>
    </p:extLst>
  </p:cSld>
  <p:clrMapOvr>
    <a:masterClrMapping/>
  </p:clrMapOvr>
  <mc:AlternateContent xmlns:mc="http://schemas.openxmlformats.org/markup-compatibility/2006" xmlns:p14="http://schemas.microsoft.com/office/powerpoint/2010/main">
    <mc:Choice Requires="p14">
      <p:transition spd="slow" p14:dur="2000" advTm="138838"/>
    </mc:Choice>
    <mc:Fallback xmlns="">
      <p:transition spd="slow" advTm="138838"/>
    </mc:Fallback>
  </mc:AlternateContent>
  <p:extLst>
    <p:ext uri="{3A86A75C-4F4B-4683-9AE1-C65F6400EC91}">
      <p14:laserTraceLst xmlns:p14="http://schemas.microsoft.com/office/powerpoint/2010/main">
        <p14:tracePtLst>
          <p14:tracePt t="837" x="2111375" y="6691313"/>
          <p14:tracePt t="855" x="2689225" y="6192838"/>
          <p14:tracePt t="872" x="3068638" y="5853113"/>
          <p14:tracePt t="873" x="3449638" y="5634038"/>
          <p14:tracePt t="889" x="3824288" y="5372100"/>
          <p14:tracePt t="905" x="4319588" y="5148263"/>
          <p14:tracePt t="922" x="4606925" y="5005388"/>
          <p14:tracePt t="939" x="4887913" y="4895850"/>
          <p14:tracePt t="955" x="4965700" y="4864100"/>
          <p14:tracePt t="973" x="5013325" y="4856163"/>
          <p14:tracePt t="989" x="5022850" y="4843463"/>
          <p14:tracePt t="1005" x="5035550" y="4843463"/>
          <p14:tracePt t="1584" x="5184775" y="4791075"/>
          <p14:tracePt t="1592" x="5289550" y="4756150"/>
          <p14:tracePt t="1599" x="5399088" y="4694238"/>
          <p14:tracePt t="1606" x="5503863" y="4659313"/>
          <p14:tracePt t="1622" x="5805488" y="4572000"/>
          <p14:tracePt t="1639" x="5989638" y="4514850"/>
          <p14:tracePt t="1656" x="6115050" y="4467225"/>
          <p14:tracePt t="1658" x="6189663" y="4457700"/>
          <p14:tracePt t="1672" x="6281738" y="4449763"/>
          <p14:tracePt t="1689" x="6321425" y="4440238"/>
          <p14:tracePt t="1705" x="6326188" y="4440238"/>
          <p14:tracePt t="1731" x="6329363" y="4440238"/>
          <p14:tracePt t="3291" x="6346825" y="4419600"/>
          <p14:tracePt t="3299" x="6346825" y="4405313"/>
          <p14:tracePt t="3306" x="6351588" y="4387850"/>
          <p14:tracePt t="3322" x="6369050" y="4362450"/>
          <p14:tracePt t="3339" x="6391275" y="4340225"/>
          <p14:tracePt t="3355" x="6413500" y="4314825"/>
          <p14:tracePt t="3372" x="6416675" y="4283075"/>
          <p14:tracePt t="3389" x="6426200" y="4275138"/>
          <p14:tracePt t="3409" x="6426200" y="4270375"/>
          <p14:tracePt t="3467" x="6430963" y="4262438"/>
          <p14:tracePt t="3475" x="6438900" y="4248150"/>
          <p14:tracePt t="3482" x="6448425" y="4217988"/>
          <p14:tracePt t="3489" x="6448425" y="4200525"/>
          <p14:tracePt t="3505" x="6461125" y="4160838"/>
          <p14:tracePt t="3522" x="6478588" y="4095750"/>
          <p14:tracePt t="3539" x="6496050" y="4048125"/>
          <p14:tracePt t="3556" x="6521450" y="3943350"/>
          <p14:tracePt t="3572" x="6535738" y="3903663"/>
          <p14:tracePt t="3589" x="6557963" y="3863975"/>
          <p14:tracePt t="3606" x="6570663" y="3841750"/>
          <p14:tracePt t="3607" x="6570663" y="3836988"/>
          <p14:tracePt t="3629" x="6578600" y="3829050"/>
          <p14:tracePt t="3639" x="6578600" y="3816350"/>
          <p14:tracePt t="3680" x="6583363" y="3811588"/>
          <p14:tracePt t="3702" x="6592888" y="3798888"/>
          <p14:tracePt t="3710" x="6596063" y="3789363"/>
          <p14:tracePt t="3716" x="6605588" y="3784600"/>
          <p14:tracePt t="3731" x="6605588" y="3776663"/>
          <p14:tracePt t="3739" x="6605588" y="3771900"/>
          <p14:tracePt t="3755" x="6610350" y="3767138"/>
          <p14:tracePt t="3797" x="6610350" y="3754438"/>
          <p14:tracePt t="3826" x="6627813" y="3746500"/>
          <p14:tracePt t="3834" x="6630988" y="3719513"/>
          <p14:tracePt t="3849" x="6640513" y="3714750"/>
          <p14:tracePt t="3878" x="6640513" y="3706813"/>
          <p14:tracePt t="20590" x="6553200" y="3679825"/>
          <p14:tracePt t="20597" x="6530975" y="3671888"/>
          <p14:tracePt t="20611" x="6346825" y="3641725"/>
          <p14:tracePt t="20627" x="6167438" y="3592513"/>
          <p14:tracePt t="20643" x="5989638" y="3570288"/>
          <p14:tracePt t="20660" x="5783263" y="3562350"/>
          <p14:tracePt t="20664" x="5722938" y="3549650"/>
          <p14:tracePt t="20674" x="5608638" y="3549650"/>
          <p14:tracePt t="20691" x="5486400" y="3540125"/>
          <p14:tracePt t="20708" x="5399088" y="3540125"/>
          <p14:tracePt t="20724" x="5249863" y="3540125"/>
          <p14:tracePt t="20742" x="5097463" y="3540125"/>
          <p14:tracePt t="20758" x="5053013" y="3540125"/>
          <p14:tracePt t="20774" x="4975225" y="3540125"/>
          <p14:tracePt t="20791" x="4891088" y="3522663"/>
          <p14:tracePt t="20808" x="4783138" y="3497263"/>
          <p14:tracePt t="20824" x="4725988" y="3470275"/>
          <p14:tracePt t="20841" x="4703763" y="3465513"/>
          <p14:tracePt t="20858" x="4673600" y="3448050"/>
          <p14:tracePt t="20860" x="4668838" y="3444875"/>
          <p14:tracePt t="20889" x="4668838" y="3435350"/>
          <p14:tracePt t="20925" x="4668838" y="3422650"/>
          <p14:tracePt t="20933" x="4694238" y="3413125"/>
          <p14:tracePt t="20941" x="4716463" y="3409950"/>
          <p14:tracePt t="20958" x="4826000" y="3400425"/>
          <p14:tracePt t="20974" x="4948238" y="3405188"/>
          <p14:tracePt t="20991" x="5102225" y="3422650"/>
          <p14:tracePt t="21008" x="5227638" y="3465513"/>
          <p14:tracePt t="21024" x="5381625" y="3509963"/>
          <p14:tracePt t="21041" x="5476875" y="3527425"/>
          <p14:tracePt t="21043" x="5511800" y="3544888"/>
          <p14:tracePt t="21057" x="5561013" y="3570288"/>
          <p14:tracePt t="21074" x="5599113" y="3584575"/>
          <p14:tracePt t="21091" x="5603875" y="3597275"/>
          <p14:tracePt t="21108" x="5603875" y="3602038"/>
          <p14:tracePt t="21124" x="5591175" y="3602038"/>
          <p14:tracePt t="21141" x="5476875" y="3549650"/>
          <p14:tracePt t="21157" x="5232400" y="3452813"/>
          <p14:tracePt t="21175" x="5045075" y="3387725"/>
          <p14:tracePt t="21191" x="4891088" y="3343275"/>
          <p14:tracePt t="21208" x="4725988" y="3300413"/>
          <p14:tracePt t="21224" x="4621213" y="3270250"/>
          <p14:tracePt t="21226" x="4598988" y="3265488"/>
          <p14:tracePt t="21241" x="4551363" y="3255963"/>
          <p14:tracePt t="21258" x="4537075" y="3255963"/>
          <p14:tracePt t="21274" x="4511675" y="3255963"/>
          <p14:tracePt t="21292" x="4498975" y="3255963"/>
          <p14:tracePt t="21572" x="4410075" y="3248025"/>
          <p14:tracePt t="21579" x="4337050" y="3248025"/>
          <p14:tracePt t="21594" x="4152900" y="3238500"/>
          <p14:tracePt t="21610" x="3978275" y="3238500"/>
          <p14:tracePt t="21627" x="3741738" y="3248025"/>
          <p14:tracePt t="21645" x="3579813" y="3287713"/>
          <p14:tracePt t="21660" x="3502025" y="3305175"/>
          <p14:tracePt t="21677" x="3444875" y="3322638"/>
          <p14:tracePt t="21694" x="3405188" y="3325813"/>
          <p14:tracePt t="21698" x="3375025" y="3325813"/>
          <p14:tracePt t="21712" x="3365500" y="3325813"/>
          <p14:tracePt t="21756" x="3365500" y="3340100"/>
          <p14:tracePt t="21763" x="3370263" y="3340100"/>
          <p14:tracePt t="21777" x="3397250" y="3340100"/>
          <p14:tracePt t="21792" x="3444875" y="3340100"/>
          <p14:tracePt t="21808" x="3509963" y="3340100"/>
          <p14:tracePt t="21825" x="3602038" y="3317875"/>
          <p14:tracePt t="21827" x="3676650" y="3308350"/>
          <p14:tracePt t="21842" x="3898900" y="3282950"/>
          <p14:tracePt t="21858" x="4021138" y="3270250"/>
          <p14:tracePt t="21874" x="4143375" y="3260725"/>
          <p14:tracePt t="21891" x="4305300" y="3265488"/>
          <p14:tracePt t="21893" x="4367213" y="3287713"/>
          <p14:tracePt t="21908" x="4441825" y="3305175"/>
          <p14:tracePt t="21924" x="4471988" y="3313113"/>
          <p14:tracePt t="21941" x="4476750" y="3330575"/>
          <p14:tracePt t="22011" x="4454525" y="3330575"/>
          <p14:tracePt t="22018" x="4432300" y="3330575"/>
          <p14:tracePt t="22026" x="4397375" y="3330575"/>
          <p14:tracePt t="22043" x="4349750" y="3330575"/>
          <p14:tracePt t="22058" x="4322763" y="3330575"/>
          <p14:tracePt t="22075" x="4314825" y="3330575"/>
          <p14:tracePt t="22098" x="4371975" y="3305175"/>
          <p14:tracePt t="22108" x="4432300" y="3305175"/>
          <p14:tracePt t="22125" x="4511675" y="3287713"/>
          <p14:tracePt t="22128" x="4559300" y="3287713"/>
          <p14:tracePt t="22142" x="4676775" y="3287713"/>
          <p14:tracePt t="22159" x="4852988" y="3290888"/>
          <p14:tracePt t="22175" x="4965700" y="3330575"/>
          <p14:tracePt t="22191" x="5013325" y="3348038"/>
          <p14:tracePt t="22193" x="5022850" y="3348038"/>
          <p14:tracePt t="22208" x="5022850" y="3352800"/>
          <p14:tracePt t="22700" x="5070475" y="3352800"/>
          <p14:tracePt t="22707" x="5249863" y="3365500"/>
          <p14:tracePt t="22717" x="5276850" y="3375025"/>
          <p14:tracePt t="22727" x="5341938" y="3375025"/>
          <p14:tracePt t="22730" x="5386388" y="3375025"/>
          <p14:tracePt t="22742" x="5508625" y="3382963"/>
          <p14:tracePt t="22758" x="5656263" y="3395663"/>
          <p14:tracePt t="22774" x="5713413" y="3405188"/>
          <p14:tracePt t="22791" x="5753100" y="3413125"/>
          <p14:tracePt t="22794" x="5775325" y="3413125"/>
          <p14:tracePt t="22809" x="5800725" y="3413125"/>
          <p14:tracePt t="22824" x="5818188" y="3413125"/>
          <p14:tracePt t="22841" x="5840413" y="3413125"/>
          <p14:tracePt t="22857" x="5875338" y="3413125"/>
          <p14:tracePt t="22874" x="5910263" y="3409950"/>
          <p14:tracePt t="22891" x="5922963" y="3400425"/>
          <p14:tracePt t="22907" x="5935663" y="3400425"/>
          <p14:tracePt t="22986" x="5927725" y="3400425"/>
          <p14:tracePt t="22993" x="5922963" y="3405188"/>
          <p14:tracePt t="23011" x="5883275" y="3417888"/>
          <p14:tracePt t="23027" x="5827713" y="3444875"/>
          <p14:tracePt t="23031" x="5800725" y="3452813"/>
          <p14:tracePt t="23045" x="5753100" y="3475038"/>
          <p14:tracePt t="23061" x="5730875" y="3492500"/>
          <p14:tracePt t="23076" x="5718175" y="3497263"/>
          <p14:tracePt t="23147" x="5740400" y="3479800"/>
          <p14:tracePt t="23155" x="5765800" y="3465513"/>
          <p14:tracePt t="23165" x="5810250" y="3452813"/>
          <p14:tracePt t="23175" x="5897563" y="3417888"/>
          <p14:tracePt t="23191" x="6002338" y="3405188"/>
          <p14:tracePt t="23208" x="6067425" y="3409950"/>
          <p14:tracePt t="23226" x="6089650" y="3417888"/>
          <p14:tracePt t="23256" x="6089650" y="3430588"/>
          <p14:tracePt t="23294" x="6089650" y="3435350"/>
          <p14:tracePt t="23322" x="6089650" y="3444875"/>
          <p14:tracePt t="29414" x="6111875" y="3440113"/>
          <p14:tracePt t="29422" x="6146800" y="3430588"/>
          <p14:tracePt t="29430" x="6176963" y="3430588"/>
          <p14:tracePt t="29443" x="6246813" y="3422650"/>
          <p14:tracePt t="29460" x="6294438" y="3422650"/>
          <p14:tracePt t="29478" x="6396038" y="3405188"/>
          <p14:tracePt t="29495" x="6448425" y="3405188"/>
          <p14:tracePt t="29511" x="6503988" y="3395663"/>
          <p14:tracePt t="29527" x="6543675" y="3387725"/>
          <p14:tracePt t="29531" x="6565900" y="3387725"/>
          <p14:tracePt t="29545" x="6596063" y="3387725"/>
          <p14:tracePt t="29561" x="6623050" y="3382963"/>
          <p14:tracePt t="29578" x="6665913" y="3357563"/>
          <p14:tracePt t="29595" x="6715125" y="3357563"/>
          <p14:tracePt t="29611" x="6762750" y="3348038"/>
          <p14:tracePt t="29627" x="6819900" y="3348038"/>
          <p14:tracePt t="29644" x="6850063" y="3352800"/>
          <p14:tracePt t="29648" x="6880225" y="3360738"/>
          <p14:tracePt t="29662" x="6902450" y="3375025"/>
          <p14:tracePt t="29677" x="6915150" y="3382963"/>
          <p14:tracePt t="29692" x="6919913" y="3382963"/>
          <p14:tracePt t="29708" x="6924675" y="3382963"/>
          <p14:tracePt t="29725" x="6942138" y="3382963"/>
          <p14:tracePt t="29809" x="6946900" y="3382963"/>
          <p14:tracePt t="29822" x="6950075" y="3378200"/>
          <p14:tracePt t="29830" x="6959600" y="3378200"/>
          <p14:tracePt t="29844" x="6964363" y="3378200"/>
          <p14:tracePt t="29860" x="6977063" y="3360738"/>
          <p14:tracePt t="29877" x="6985000" y="3360738"/>
          <p14:tracePt t="29896" x="6989763" y="3352800"/>
          <p14:tracePt t="31105" x="6981825" y="3352800"/>
          <p14:tracePt t="31114" x="6967538" y="3352800"/>
          <p14:tracePt t="31127" x="6937375" y="3357563"/>
          <p14:tracePt t="31143" x="6902450" y="3357563"/>
          <p14:tracePt t="31161" x="6889750" y="3357563"/>
          <p14:tracePt t="31165" x="6877050" y="3357563"/>
          <p14:tracePt t="31178" x="6854825" y="3360738"/>
          <p14:tracePt t="31194" x="6845300" y="3360738"/>
          <p14:tracePt t="31414" x="6845300" y="3370263"/>
          <p14:tracePt t="31684" x="6859588" y="3370263"/>
          <p14:tracePt t="31690" x="6884988" y="3370263"/>
          <p14:tracePt t="31698" x="6897688" y="3370263"/>
          <p14:tracePt t="31710" x="6911975" y="3370263"/>
          <p14:tracePt t="31726" x="6964363" y="3375025"/>
          <p14:tracePt t="31742" x="6985000" y="3382963"/>
          <p14:tracePt t="31758" x="6999288" y="3387725"/>
          <p14:tracePt t="31775" x="7002463" y="3387725"/>
          <p14:tracePt t="31799" x="7002463" y="3395663"/>
          <p14:tracePt t="31911" x="7011988" y="3395663"/>
          <p14:tracePt t="44178" x="7016750" y="3409950"/>
          <p14:tracePt t="44184" x="7034213" y="3435350"/>
          <p14:tracePt t="44192" x="7042150" y="3448050"/>
          <p14:tracePt t="44209" x="7069138" y="3505200"/>
          <p14:tracePt t="44225" x="7107238" y="3567113"/>
          <p14:tracePt t="44227" x="7124700" y="3592513"/>
          <p14:tracePt t="44242" x="7161213" y="3654425"/>
          <p14:tracePt t="44259" x="7213600" y="3702050"/>
          <p14:tracePt t="44275" x="7269163" y="3794125"/>
          <p14:tracePt t="44296" x="7331075" y="3881438"/>
          <p14:tracePt t="44312" x="7373938" y="3960813"/>
          <p14:tracePt t="44329" x="7408863" y="4021138"/>
          <p14:tracePt t="44333" x="7426325" y="4048125"/>
          <p14:tracePt t="44343" x="7453313" y="4068763"/>
          <p14:tracePt t="44345" x="7462838" y="4130675"/>
          <p14:tracePt t="44360" x="7480300" y="4183063"/>
          <p14:tracePt t="44376" x="7493000" y="4217988"/>
          <p14:tracePt t="44393" x="7510463" y="4265613"/>
          <p14:tracePt t="44410" x="7532688" y="4305300"/>
          <p14:tracePt t="44412" x="7532688" y="4322763"/>
          <p14:tracePt t="44426" x="7540625" y="4357688"/>
          <p14:tracePt t="44443" x="7540625" y="4370388"/>
          <p14:tracePt t="44459" x="7550150" y="4410075"/>
          <p14:tracePt t="44477" x="7550150" y="4437063"/>
          <p14:tracePt t="44493" x="7553325" y="4454525"/>
          <p14:tracePt t="44509" x="7562850" y="4484688"/>
          <p14:tracePt t="44526" x="7562850" y="4492625"/>
          <p14:tracePt t="44528" x="7562850" y="4502150"/>
          <p14:tracePt t="44543" x="7562850" y="4514850"/>
          <p14:tracePt t="44559" x="7562850" y="4527550"/>
          <p14:tracePt t="44576" x="7562850" y="4541838"/>
          <p14:tracePt t="44601" x="7562850" y="4545013"/>
          <p14:tracePt t="44698" x="7567613" y="4545013"/>
          <p14:tracePt t="44757" x="7567613" y="4549775"/>
          <p14:tracePt t="46324" x="7462838" y="4545013"/>
          <p14:tracePt t="46332" x="7278688" y="4519613"/>
          <p14:tracePt t="46346" x="6718300" y="4471988"/>
          <p14:tracePt t="46361" x="6119813" y="4479925"/>
          <p14:tracePt t="46378" x="5459413" y="4497388"/>
          <p14:tracePt t="46395" x="4818063" y="4554538"/>
          <p14:tracePt t="46399" x="4541838" y="4567238"/>
          <p14:tracePt t="46413" x="4143375" y="4611688"/>
          <p14:tracePt t="46429" x="3786188" y="4611688"/>
          <p14:tracePt t="46445" x="3636963" y="4611688"/>
          <p14:tracePt t="46463" x="3435350" y="4562475"/>
          <p14:tracePt t="46478" x="3255963" y="4519613"/>
          <p14:tracePt t="46493" x="3173413" y="4502150"/>
          <p14:tracePt t="46510" x="3090863" y="4471988"/>
          <p14:tracePt t="46526" x="3043238" y="4449763"/>
          <p14:tracePt t="46529" x="3028950" y="4440238"/>
          <p14:tracePt t="46543" x="2981325" y="4427538"/>
          <p14:tracePt t="46560" x="2951163" y="4402138"/>
          <p14:tracePt t="46576" x="2901950" y="4379913"/>
          <p14:tracePt t="46593" x="2841625" y="4352925"/>
          <p14:tracePt t="46595" x="2819400" y="4335463"/>
          <p14:tracePt t="46610" x="2759075" y="4305300"/>
          <p14:tracePt t="46626" x="2727325" y="4279900"/>
          <p14:tracePt t="46643" x="2689225" y="4257675"/>
          <p14:tracePt t="46660" x="2670175" y="4243388"/>
          <p14:tracePt t="46676" x="2649538" y="4230688"/>
          <p14:tracePt t="46693" x="2600325" y="4213225"/>
          <p14:tracePt t="46710" x="2562225" y="4200525"/>
          <p14:tracePt t="46712" x="2530475" y="4191000"/>
          <p14:tracePt t="46727" x="2517775" y="4191000"/>
          <p14:tracePt t="46743" x="2509838" y="4170363"/>
          <p14:tracePt t="46772" x="2509838" y="4165600"/>
          <p14:tracePt t="46792" x="2535238" y="4156075"/>
          <p14:tracePt t="46800" x="2570163" y="4148138"/>
          <p14:tracePt t="46810" x="2614613" y="4148138"/>
          <p14:tracePt t="46826" x="2679700" y="4148138"/>
          <p14:tracePt t="46844" x="2771775" y="4160838"/>
          <p14:tracePt t="46860" x="2854325" y="4208463"/>
          <p14:tracePt t="46877" x="2941638" y="4243388"/>
          <p14:tracePt t="46893" x="2998788" y="4262438"/>
          <p14:tracePt t="46895" x="3025775" y="4287838"/>
          <p14:tracePt t="46910" x="3055938" y="4310063"/>
          <p14:tracePt t="46926" x="3103563" y="4344988"/>
          <p14:tracePt t="46943" x="3155950" y="4367213"/>
          <p14:tracePt t="46960" x="3217863" y="4402138"/>
          <p14:tracePt t="46976" x="3278188" y="4414838"/>
          <p14:tracePt t="46993" x="3340100" y="4440238"/>
          <p14:tracePt t="47010" x="3405188" y="4449763"/>
          <p14:tracePt t="47027" x="3449638" y="4457700"/>
          <p14:tracePt t="47043" x="3475038" y="4457700"/>
          <p14:tracePt t="47060" x="3505200" y="4462463"/>
          <p14:tracePt t="47077" x="3532188" y="4471988"/>
          <p14:tracePt t="47093" x="3549650" y="4471988"/>
          <p14:tracePt t="47110" x="3554413" y="4471988"/>
          <p14:tracePt t="47212" x="3562350" y="4471988"/>
          <p14:tracePt t="47446" x="3562350" y="4467225"/>
          <p14:tracePt t="47504" x="3562350" y="4462463"/>
          <p14:tracePt t="47600" x="3562350" y="4449763"/>
          <p14:tracePt t="47658" x="3557588" y="4449763"/>
          <p14:tracePt t="47724" x="3557588" y="4445000"/>
          <p14:tracePt t="47790" x="3554413" y="4445000"/>
          <p14:tracePt t="47834" x="3554413" y="4437063"/>
          <p14:tracePt t="47864" x="3549650" y="4437063"/>
          <p14:tracePt t="47878" x="3549650" y="4432300"/>
          <p14:tracePt t="47892" x="3536950" y="4432300"/>
          <p14:tracePt t="47907" x="3536950" y="4422775"/>
          <p14:tracePt t="47927" x="3527425" y="4422775"/>
          <p14:tracePt t="47943" x="3527425" y="4419600"/>
          <p14:tracePt t="47950" x="3522663" y="4410075"/>
          <p14:tracePt t="47987" x="3522663" y="4405313"/>
          <p14:tracePt t="47995" x="3514725" y="4405313"/>
          <p14:tracePt t="48038" x="3514725" y="4402138"/>
          <p14:tracePt t="48075" x="3509963" y="4384675"/>
          <p14:tracePt t="49028" x="3536950" y="4384675"/>
          <p14:tracePt t="49036" x="3571875" y="4384675"/>
          <p14:tracePt t="49045" x="3614738" y="4392613"/>
          <p14:tracePt t="49062" x="3671888" y="4392613"/>
          <p14:tracePt t="49066" x="3694113" y="4392613"/>
          <p14:tracePt t="49080" x="3733800" y="4392613"/>
          <p14:tracePt t="49095" x="3768725" y="4392613"/>
          <p14:tracePt t="49112" x="3798888" y="4392613"/>
          <p14:tracePt t="49129" x="3824288" y="4392613"/>
          <p14:tracePt t="49132" x="3829050" y="4392613"/>
          <p14:tracePt t="49145" x="3838575" y="4392613"/>
          <p14:tracePt t="49175" x="3841750" y="4392613"/>
          <p14:tracePt t="49204" x="3863975" y="4392613"/>
          <p14:tracePt t="49212" x="3868738" y="4392613"/>
          <p14:tracePt t="49228" x="3903663" y="4392613"/>
          <p14:tracePt t="49245" x="3933825" y="4384675"/>
          <p14:tracePt t="49263" x="3973513" y="4375150"/>
          <p14:tracePt t="49279" x="3986213" y="4375150"/>
          <p14:tracePt t="49295" x="4003675" y="4367213"/>
          <p14:tracePt t="49313" x="4008438" y="4367213"/>
          <p14:tracePt t="49357" x="4021138" y="4367213"/>
          <p14:tracePt t="50501" x="4073525" y="4367213"/>
          <p14:tracePt t="50508" x="4130675" y="4367213"/>
          <p14:tracePt t="50516" x="4205288" y="4367213"/>
          <p14:tracePt t="50529" x="4354513" y="4367213"/>
          <p14:tracePt t="50545" x="4427538" y="4379913"/>
          <p14:tracePt t="50562" x="4537075" y="4387850"/>
          <p14:tracePt t="50578" x="4621213" y="4405313"/>
          <p14:tracePt t="50582" x="4641850" y="4405313"/>
          <p14:tracePt t="50597" x="4716463" y="4405313"/>
          <p14:tracePt t="50612" x="4773613" y="4414838"/>
          <p14:tracePt t="50629" x="4821238" y="4422775"/>
          <p14:tracePt t="50646" x="4860925" y="4422775"/>
          <p14:tracePt t="50650" x="4873625" y="4422775"/>
          <p14:tracePt t="50663" x="4891088" y="4422775"/>
          <p14:tracePt t="50704" x="4940300" y="4419600"/>
          <p14:tracePt t="50711" x="4943475" y="4419600"/>
          <p14:tracePt t="50727" x="4992688" y="4410075"/>
          <p14:tracePt t="50743" x="5018088" y="4402138"/>
          <p14:tracePt t="50760" x="5030788" y="4397375"/>
          <p14:tracePt t="50777" x="5045075" y="4384675"/>
          <p14:tracePt t="50800" x="5057775" y="4384675"/>
          <p14:tracePt t="50854" x="5070475" y="4375150"/>
          <p14:tracePt t="50862" x="5087938" y="4357688"/>
          <p14:tracePt t="50878" x="5092700" y="4352925"/>
          <p14:tracePt t="50896" x="5102225" y="4352925"/>
          <p14:tracePt t="54664" x="5084763" y="4357688"/>
          <p14:tracePt t="54671" x="5013325" y="4387850"/>
          <p14:tracePt t="54680" x="4953000" y="4397375"/>
          <p14:tracePt t="54693" x="4800600" y="4454525"/>
          <p14:tracePt t="54710" x="4616450" y="4497388"/>
          <p14:tracePt t="54727" x="4287838" y="4602163"/>
          <p14:tracePt t="54743" x="4078288" y="4651375"/>
          <p14:tracePt t="54759" x="3868738" y="4686300"/>
          <p14:tracePt t="54776" x="3689350" y="4721225"/>
          <p14:tracePt t="54778" x="3614738" y="4729163"/>
          <p14:tracePt t="54793" x="3479800" y="4741863"/>
          <p14:tracePt t="54809" x="3330575" y="4764088"/>
          <p14:tracePt t="54826" x="3208338" y="4794250"/>
          <p14:tracePt t="54844" x="3063875" y="4816475"/>
          <p14:tracePt t="54860" x="3008313" y="4821238"/>
          <p14:tracePt t="54876" x="2924175" y="4829175"/>
          <p14:tracePt t="54893" x="2867025" y="4838700"/>
          <p14:tracePt t="54910" x="2767013" y="4846638"/>
          <p14:tracePt t="54926" x="2719388" y="4856163"/>
          <p14:tracePt t="54943" x="2689225" y="4864100"/>
          <p14:tracePt t="54960" x="2662238" y="4864100"/>
          <p14:tracePt t="54962" x="2652713" y="4864100"/>
          <p14:tracePt t="54976" x="2635250" y="4864100"/>
          <p14:tracePt t="54993" x="2614613" y="4878388"/>
          <p14:tracePt t="55010" x="2592388" y="4868863"/>
          <p14:tracePt t="55027" x="2562225" y="4864100"/>
          <p14:tracePt t="55043" x="2547938" y="4856163"/>
          <p14:tracePt t="55071" x="2547938" y="4851400"/>
          <p14:tracePt t="55115" x="2547938" y="4843463"/>
          <p14:tracePt t="55177" x="2547938" y="4838700"/>
          <p14:tracePt t="55220" x="2547938" y="4833938"/>
          <p14:tracePt t="57279" x="2592388" y="4833938"/>
          <p14:tracePt t="57285" x="2724150" y="4838700"/>
          <p14:tracePt t="57296" x="2797175" y="4851400"/>
          <p14:tracePt t="57312" x="2976563" y="4860925"/>
          <p14:tracePt t="57316" x="3033713" y="4860925"/>
          <p14:tracePt t="57326" x="3108325" y="4873625"/>
          <p14:tracePt t="57329" x="3213100" y="4873625"/>
          <p14:tracePt t="57343" x="3344863" y="4873625"/>
          <p14:tracePt t="57360" x="3435350" y="4868863"/>
          <p14:tracePt t="57377" x="3497263" y="4868863"/>
          <p14:tracePt t="57394" x="3532188" y="4860925"/>
          <p14:tracePt t="57410" x="3554413" y="4860925"/>
          <p14:tracePt t="57426" x="3557588" y="4856163"/>
          <p14:tracePt t="57491" x="3567113" y="4856163"/>
          <p14:tracePt t="60202" x="3663950" y="4856163"/>
          <p14:tracePt t="60210" x="3711575" y="4856163"/>
          <p14:tracePt t="60218" x="3811588" y="4860925"/>
          <p14:tracePt t="60229" x="3873500" y="4860925"/>
          <p14:tracePt t="60231" x="3978275" y="4886325"/>
          <p14:tracePt t="60244" x="4270375" y="4921250"/>
          <p14:tracePt t="60260" x="4402138" y="4987925"/>
          <p14:tracePt t="60277" x="4481513" y="5005388"/>
          <p14:tracePt t="60296" x="4551363" y="5030788"/>
          <p14:tracePt t="60300" x="4576763" y="5040313"/>
          <p14:tracePt t="60312" x="4606925" y="5057775"/>
          <p14:tracePt t="60327" x="4624388" y="5070475"/>
          <p14:tracePt t="60344" x="4633913" y="5075238"/>
          <p14:tracePt t="60369" x="4633913" y="5083175"/>
          <p14:tracePt t="60391" x="4633913" y="5087938"/>
          <p14:tracePt t="60399" x="4629150" y="5095875"/>
          <p14:tracePt t="60410" x="4572000" y="5100638"/>
          <p14:tracePt t="60428" x="4410075" y="5153025"/>
          <p14:tracePt t="60444" x="4257675" y="5197475"/>
          <p14:tracePt t="60461" x="4048125" y="5254625"/>
          <p14:tracePt t="60477" x="3925888" y="5289550"/>
          <p14:tracePt t="60480" x="3898900" y="5297488"/>
          <p14:tracePt t="60494" x="3786188" y="5324475"/>
          <p14:tracePt t="60510" x="3646488" y="5359400"/>
          <p14:tracePt t="60529" x="3562350" y="5376863"/>
          <p14:tracePt t="60533" x="3514725" y="5394325"/>
          <p14:tracePt t="60547" x="3457575" y="5411788"/>
          <p14:tracePt t="60563" x="3435350" y="5414963"/>
          <p14:tracePt t="60580" x="3397250" y="5441950"/>
          <p14:tracePt t="60596" x="3379788" y="5449888"/>
          <p14:tracePt t="60599" x="3370263" y="5459413"/>
          <p14:tracePt t="60613" x="3352800" y="5472113"/>
          <p14:tracePt t="60629" x="3313113" y="5502275"/>
          <p14:tracePt t="60645" x="3300413" y="5516563"/>
          <p14:tracePt t="60664" x="3282950" y="5524500"/>
          <p14:tracePt t="60680" x="3270250" y="5524500"/>
          <p14:tracePt t="60708" x="3270250" y="5534025"/>
          <p14:tracePt t="60818" x="3295650" y="5529263"/>
          <p14:tracePt t="60826" x="3309938" y="5529263"/>
          <p14:tracePt t="60834" x="3330575" y="5529263"/>
          <p14:tracePt t="60844" x="3379788" y="5519738"/>
          <p14:tracePt t="60846" x="3392488" y="5519738"/>
          <p14:tracePt t="60861" x="3457575" y="5519738"/>
          <p14:tracePt t="60877" x="3505200" y="5511800"/>
          <p14:tracePt t="60894" x="3597275" y="5494338"/>
          <p14:tracePt t="60912" x="3741738" y="5476875"/>
          <p14:tracePt t="60927" x="3838575" y="5446713"/>
          <p14:tracePt t="60944" x="3938588" y="5414963"/>
          <p14:tracePt t="60961" x="4125913" y="5394325"/>
          <p14:tracePt t="60964" x="4200525" y="5394325"/>
          <p14:tracePt t="60978" x="4327525" y="5349875"/>
          <p14:tracePt t="60995" x="4414838" y="5349875"/>
          <p14:tracePt t="61011" x="4494213" y="5349875"/>
          <p14:tracePt t="61028" x="4656138" y="5349875"/>
          <p14:tracePt t="61031" x="4711700" y="5349875"/>
          <p14:tracePt t="61044" x="4848225" y="5349875"/>
          <p14:tracePt t="61061" x="5005388" y="5349875"/>
          <p14:tracePt t="61078" x="5294313" y="5349875"/>
          <p14:tracePt t="61095" x="5543550" y="5349875"/>
          <p14:tracePt t="61112" x="5888038" y="5337175"/>
          <p14:tracePt t="61128" x="6037263" y="5337175"/>
          <p14:tracePt t="61144" x="6242050" y="5310188"/>
          <p14:tracePt t="61146" x="6303963" y="5310188"/>
          <p14:tracePt t="61161" x="6413500" y="5292725"/>
          <p14:tracePt t="61177" x="6448425" y="5284788"/>
          <p14:tracePt t="61194" x="6469063" y="5284788"/>
          <p14:tracePt t="61220" x="6473825" y="5284788"/>
          <p14:tracePt t="61513" x="6456363" y="5289550"/>
          <p14:tracePt t="61520" x="6399213" y="5297488"/>
          <p14:tracePt t="61529" x="6378575" y="5307013"/>
          <p14:tracePt t="61545" x="6299200" y="5314950"/>
          <p14:tracePt t="61560" x="6207125" y="5332413"/>
          <p14:tracePt t="61578" x="6089650" y="5359400"/>
          <p14:tracePt t="61594" x="6032500" y="5367338"/>
          <p14:tracePt t="61610" x="5997575" y="5367338"/>
          <p14:tracePt t="61627" x="5984875" y="5367338"/>
          <p14:tracePt t="61644" x="5975350" y="5367338"/>
          <p14:tracePt t="61865" x="5984875" y="5372100"/>
          <p14:tracePt t="61874" x="6002338" y="5380038"/>
          <p14:tracePt t="61882" x="6015038" y="5394325"/>
          <p14:tracePt t="61895" x="6037263" y="5402263"/>
          <p14:tracePt t="61913" x="6067425" y="5411788"/>
          <p14:tracePt t="61930" x="6084888" y="5411788"/>
          <p14:tracePt t="61934" x="6097588" y="5411788"/>
          <p14:tracePt t="61946" x="6111875" y="5411788"/>
          <p14:tracePt t="61963" x="6124575" y="5411788"/>
          <p14:tracePt t="61980" x="6137275" y="5411788"/>
          <p14:tracePt t="61997" x="6142038" y="5411788"/>
          <p14:tracePt t="62013" x="6149975" y="5411788"/>
          <p14:tracePt t="62795" x="6132513" y="5411788"/>
          <p14:tracePt t="62802" x="6111875" y="5411788"/>
          <p14:tracePt t="62813" x="6042025" y="5411788"/>
          <p14:tracePt t="62829" x="6007100" y="5411788"/>
          <p14:tracePt t="62847" x="5972175" y="5411788"/>
          <p14:tracePt t="62864" x="5957888" y="5411788"/>
          <p14:tracePt t="62892" x="5957888" y="5414963"/>
          <p14:tracePt t="62942" x="5957888" y="5424488"/>
          <p14:tracePt t="77595" x="6089650" y="5414963"/>
          <p14:tracePt t="77602" x="6256338" y="5394325"/>
          <p14:tracePt t="77610" x="6386513" y="5394325"/>
          <p14:tracePt t="77626" x="7034213" y="5376863"/>
          <p14:tracePt t="77643" x="7697788" y="5407025"/>
          <p14:tracePt t="77660" x="8293100" y="5476875"/>
          <p14:tracePt t="77661" x="8716963" y="5511800"/>
          <p14:tracePt t="77676" x="9302750" y="5651500"/>
          <p14:tracePt t="77693" x="9801225" y="5783263"/>
          <p14:tracePt t="77710" x="10260013" y="5856288"/>
          <p14:tracePt t="77727" x="10539413" y="5878513"/>
          <p14:tracePt t="77743" x="10626725" y="5878513"/>
          <p14:tracePt t="77760" x="10656888" y="5878513"/>
          <p14:tracePt t="78175" x="10656888" y="5883275"/>
          <p14:tracePt t="78182" x="10653713" y="5895975"/>
          <p14:tracePt t="78194" x="10626725" y="5922963"/>
          <p14:tracePt t="78211" x="10320338" y="6115050"/>
          <p14:tracePt t="78227" x="10071100" y="6224588"/>
          <p14:tracePt t="78244" x="9871075" y="6294438"/>
          <p14:tracePt t="78261" x="9686925" y="6376988"/>
          <p14:tracePt t="78263" x="9569450" y="6376988"/>
          <p14:tracePt t="78278" x="9432925" y="6386513"/>
          <p14:tracePt t="78296" x="9272588" y="6386513"/>
          <p14:tracePt t="78313" x="9140825" y="6394450"/>
          <p14:tracePt t="78316" x="9066213" y="6394450"/>
          <p14:tracePt t="78330" x="8948738" y="6394450"/>
          <p14:tracePt t="78345" x="8826500" y="6389688"/>
          <p14:tracePt t="78362" x="8769350" y="6381750"/>
          <p14:tracePt t="78378" x="8729663" y="6376988"/>
          <p14:tracePt t="78380" x="8699500" y="6369050"/>
          <p14:tracePt t="78395" x="8647113" y="6334125"/>
          <p14:tracePt t="78411" x="8607425" y="6319838"/>
          <p14:tracePt t="78428" x="8594725" y="6299200"/>
          <p14:tracePt t="78445" x="8589963" y="6299200"/>
          <p14:tracePt t="78674" x="8397875" y="6276975"/>
          <p14:tracePt t="78681" x="7942263" y="6237288"/>
          <p14:tracePt t="78697" x="6924675" y="6175375"/>
          <p14:tracePt t="78713" x="5770563" y="6175375"/>
          <p14:tracePt t="78730" x="4725988" y="6211888"/>
          <p14:tracePt t="78733" x="4183063" y="6249988"/>
          <p14:tracePt t="78747" x="3417888" y="6329363"/>
          <p14:tracePt t="78763" x="2889250" y="6376988"/>
          <p14:tracePt t="78779" x="2547938" y="6376988"/>
          <p14:tracePt t="78797" x="2343150" y="6376988"/>
          <p14:tracePt t="78800" x="2298700" y="6372225"/>
          <p14:tracePt t="78814" x="2146300" y="6351588"/>
          <p14:tracePt t="78830" x="2076450" y="6342063"/>
          <p14:tracePt t="78846" x="1993900" y="6311900"/>
          <p14:tracePt t="78864" x="1914525" y="6272213"/>
          <p14:tracePt t="78880" x="1862138" y="6237288"/>
          <p14:tracePt t="78897" x="1831975" y="6197600"/>
          <p14:tracePt t="78913" x="1779588" y="6162675"/>
          <p14:tracePt t="78917" x="1765300" y="6149975"/>
          <p14:tracePt t="78931" x="1722438" y="6122988"/>
          <p14:tracePt t="78946" x="1695450" y="6110288"/>
          <p14:tracePt t="78963" x="1660525" y="6075363"/>
          <p14:tracePt t="78980" x="1622425" y="6053138"/>
          <p14:tracePt t="78983" x="1617663" y="6049963"/>
          <p14:tracePt t="78997" x="1595438" y="6010275"/>
          <p14:tracePt t="79014" x="1570038" y="5988050"/>
          <p14:tracePt t="79030" x="1565275" y="5965825"/>
          <p14:tracePt t="79047" x="1565275" y="5962650"/>
          <p14:tracePt t="79063" x="1565275" y="5948363"/>
          <p14:tracePt t="79080" x="1565275" y="5935663"/>
          <p14:tracePt t="79187" x="1565275" y="5927725"/>
          <p14:tracePt t="79209" x="1565275" y="5922963"/>
          <p14:tracePt t="79216" x="1565275" y="5910263"/>
          <p14:tracePt t="79231" x="1600200" y="5865813"/>
          <p14:tracePt t="79246" x="1612900" y="5853113"/>
          <p14:tracePt t="79263" x="1625600" y="5838825"/>
          <p14:tracePt t="79280" x="1630363" y="5838825"/>
          <p14:tracePt t="79334" x="1630363" y="5843588"/>
          <p14:tracePt t="79370" x="1630363" y="5848350"/>
          <p14:tracePt t="79378" x="1635125" y="5848350"/>
          <p14:tracePt t="79386" x="1635125" y="5856288"/>
          <p14:tracePt t="79400" x="1635125" y="5861050"/>
          <p14:tracePt t="79420" x="1635125" y="5870575"/>
          <p14:tracePt t="79428" x="1647825" y="5870575"/>
          <p14:tracePt t="79444" x="1665288" y="5883275"/>
          <p14:tracePt t="79461" x="1677988" y="5895975"/>
          <p14:tracePt t="79479" x="1722438" y="5918200"/>
          <p14:tracePt t="79495" x="1739900" y="5930900"/>
          <p14:tracePt t="79511" x="1762125" y="5953125"/>
          <p14:tracePt t="79528" x="1787525" y="5953125"/>
          <p14:tracePt t="79546" x="1814513" y="5962650"/>
          <p14:tracePt t="79561" x="1844675" y="5970588"/>
          <p14:tracePt t="79578" x="1901825" y="5988050"/>
          <p14:tracePt t="79595" x="1993900" y="5997575"/>
          <p14:tracePt t="79597" x="2036763" y="5997575"/>
          <p14:tracePt t="79611" x="2141538" y="5997575"/>
          <p14:tracePt t="79628" x="2298700" y="5997575"/>
          <p14:tracePt t="79644" x="2360613" y="5997575"/>
          <p14:tracePt t="79662" x="2597150" y="5980113"/>
          <p14:tracePt t="79677" x="2749550" y="5962650"/>
          <p14:tracePt t="79694" x="2901950" y="5913438"/>
          <p14:tracePt t="79711" x="3133725" y="5892800"/>
          <p14:tracePt t="79713" x="3238500" y="5878513"/>
          <p14:tracePt t="79728" x="3330575" y="5870575"/>
          <p14:tracePt t="79744" x="3379788" y="5870575"/>
          <p14:tracePt t="79761" x="3405188" y="5873750"/>
          <p14:tracePt t="79778" x="3417888" y="5873750"/>
          <p14:tracePt t="79794" x="3417888" y="5878513"/>
          <p14:tracePt t="79811" x="3417888" y="5888038"/>
          <p14:tracePt t="79828" x="3427413" y="5888038"/>
          <p14:tracePt t="79845" x="3452813" y="5910263"/>
          <p14:tracePt t="79861" x="3502025" y="5922963"/>
          <p14:tracePt t="79878" x="3540125" y="5940425"/>
          <p14:tracePt t="79894" x="3589338" y="5957888"/>
          <p14:tracePt t="79896" x="3597275" y="5962650"/>
          <p14:tracePt t="79911" x="3641725" y="5970588"/>
          <p14:tracePt t="79928" x="3654425" y="5988050"/>
          <p14:tracePt t="79944" x="3671888" y="5988050"/>
          <p14:tracePt t="79962" x="3698875" y="5997575"/>
          <p14:tracePt t="79977" x="3706813" y="5997575"/>
          <p14:tracePt t="79994" x="3711575" y="5997575"/>
          <p14:tracePt t="80011" x="3716338" y="6000750"/>
          <p14:tracePt t="80014" x="3724275" y="6000750"/>
          <p14:tracePt t="80028" x="3729038" y="6000750"/>
          <p14:tracePt t="80044" x="3741738" y="6000750"/>
          <p14:tracePt t="80061" x="3751263" y="6000750"/>
          <p14:tracePt t="80078" x="3763963" y="6010275"/>
          <p14:tracePt t="80109" x="3768725" y="6010275"/>
          <p14:tracePt t="80169" x="3789363" y="6010275"/>
          <p14:tracePt t="80176" x="3794125" y="6010275"/>
          <p14:tracePt t="80182" x="3816350" y="6005513"/>
          <p14:tracePt t="80194" x="3851275" y="6005513"/>
          <p14:tracePt t="80211" x="3921125" y="5997575"/>
          <p14:tracePt t="80227" x="3956050" y="5988050"/>
          <p14:tracePt t="80244" x="3995738" y="5988050"/>
          <p14:tracePt t="80262" x="4021138" y="5988050"/>
          <p14:tracePt t="80278" x="4035425" y="5988050"/>
          <p14:tracePt t="80294" x="4060825" y="5983288"/>
          <p14:tracePt t="80311" x="4078288" y="5983288"/>
          <p14:tracePt t="80328" x="4105275" y="5983288"/>
          <p14:tracePt t="80344" x="4140200" y="5983288"/>
          <p14:tracePt t="80361" x="4170363" y="5983288"/>
          <p14:tracePt t="80378" x="4205288" y="5983288"/>
          <p14:tracePt t="80380" x="4232275" y="5983288"/>
          <p14:tracePt t="80395" x="4267200" y="5983288"/>
          <p14:tracePt t="80413" x="4287838" y="5983288"/>
          <p14:tracePt t="80430" x="4314825" y="5983288"/>
          <p14:tracePt t="80447" x="4354513" y="5983288"/>
          <p14:tracePt t="80464" x="4367213" y="5983288"/>
          <p14:tracePt t="80480" x="4379913" y="5983288"/>
          <p14:tracePt t="80497" x="4384675" y="5983288"/>
          <p14:tracePt t="80500" x="4397375" y="5983288"/>
          <p14:tracePt t="80513" x="4406900" y="5983288"/>
          <p14:tracePt t="80982" x="4476750" y="5983288"/>
          <p14:tracePt t="80988" x="4546600" y="5983288"/>
          <p14:tracePt t="80996" x="4768850" y="5983288"/>
          <p14:tracePt t="81014" x="4930775" y="5983288"/>
          <p14:tracePt t="81030" x="5048250" y="5983288"/>
          <p14:tracePt t="81047" x="5337175" y="5983288"/>
          <p14:tracePt t="81064" x="5434013" y="5997575"/>
          <p14:tracePt t="81080" x="5499100" y="6015038"/>
          <p14:tracePt t="81097" x="5568950" y="6027738"/>
          <p14:tracePt t="81101" x="5591175" y="6027738"/>
          <p14:tracePt t="81112" x="5688013" y="6057900"/>
          <p14:tracePt t="81128" x="5757863" y="6075363"/>
          <p14:tracePt t="81145" x="5800725" y="6084888"/>
          <p14:tracePt t="81161" x="5853113" y="6102350"/>
          <p14:tracePt t="81164" x="5865813" y="6102350"/>
          <p14:tracePt t="81179" x="5900738" y="6105525"/>
          <p14:tracePt t="81195" x="5932488" y="6115050"/>
          <p14:tracePt t="81211" x="5954713" y="6122988"/>
          <p14:tracePt t="81228" x="5989638" y="6127750"/>
          <p14:tracePt t="81230" x="6010275" y="6127750"/>
          <p14:tracePt t="81245" x="6080125" y="6137275"/>
          <p14:tracePt t="81261" x="6154738" y="6137275"/>
          <p14:tracePt t="81278" x="6224588" y="6137275"/>
          <p14:tracePt t="81295" x="6303963" y="6137275"/>
          <p14:tracePt t="81312" x="6346825" y="6137275"/>
          <p14:tracePt t="81328" x="6416675" y="6137275"/>
          <p14:tracePt t="81345" x="6461125" y="6137275"/>
          <p14:tracePt t="81347" x="6496050" y="6137275"/>
          <p14:tracePt t="81362" x="6513513" y="6137275"/>
          <p14:tracePt t="81378" x="6535738" y="6137275"/>
          <p14:tracePt t="81395" x="6538913" y="6137275"/>
          <p14:tracePt t="81412" x="6553200" y="6137275"/>
          <p14:tracePt t="81509" x="6557963" y="6137275"/>
          <p14:tracePt t="81568" x="6578600" y="6127750"/>
          <p14:tracePt t="81576" x="6588125" y="6127750"/>
          <p14:tracePt t="81583" x="6610350" y="6122988"/>
          <p14:tracePt t="81594" x="6613525" y="6115050"/>
          <p14:tracePt t="81595" x="6623050" y="6115050"/>
          <p14:tracePt t="81610" x="6630988" y="6110288"/>
          <p14:tracePt t="81627" x="6640513" y="6110288"/>
          <p14:tracePt t="81644" x="6645275" y="6110288"/>
          <p14:tracePt t="81661" x="6670675" y="6110288"/>
          <p14:tracePt t="81677" x="6675438" y="6110288"/>
          <p14:tracePt t="81694" x="6688138" y="6102350"/>
          <p14:tracePt t="81710" x="6710363" y="6102350"/>
          <p14:tracePt t="81727" x="6750050" y="6102350"/>
          <p14:tracePt t="81749" x="6753225" y="6102350"/>
          <p14:tracePt t="81810" x="6753225" y="6097588"/>
          <p14:tracePt t="82169" x="6884988" y="6067425"/>
          <p14:tracePt t="82176" x="7059613" y="6027738"/>
          <p14:tracePt t="82185" x="7435850" y="5953125"/>
          <p14:tracePt t="82195" x="7789863" y="5856288"/>
          <p14:tracePt t="82197" x="8201025" y="5761038"/>
          <p14:tracePt t="82212" x="9175750" y="5638800"/>
          <p14:tracePt t="82228" x="10285413" y="5556250"/>
          <p14:tracePt t="82245" x="11409363" y="5556250"/>
          <p14:tracePt t="136501" x="11387138" y="5237163"/>
          <p14:tracePt t="136505" x="10775950" y="5367338"/>
          <p14:tracePt t="136516" x="10080625" y="5481638"/>
          <p14:tracePt t="136520" x="9350375" y="5616575"/>
          <p14:tracePt t="136532" x="8074025" y="6018213"/>
          <p14:tracePt t="136548" x="7042150" y="6289675"/>
          <p14:tracePt t="136565" x="6311900" y="6456363"/>
          <p14:tracePt t="136581" x="6076950" y="6491288"/>
          <p14:tracePt t="136599" x="5900738" y="6526213"/>
          <p14:tracePt t="136614" x="5888038" y="6526213"/>
          <p14:tracePt t="136893" x="5788025" y="6534150"/>
          <p14:tracePt t="136901" x="5538788" y="6551613"/>
          <p14:tracePt t="136917" x="4818063" y="6586538"/>
          <p14:tracePt t="136934" x="3811588" y="6708775"/>
          <p14:tracePt t="136938" x="3382963" y="6765925"/>
          <p14:tracePt t="137403" x="1762125" y="6372225"/>
          <p14:tracePt t="137406" x="1976438" y="6018213"/>
          <p14:tracePt t="137415" x="2176463" y="5616575"/>
          <p14:tracePt t="137431" x="2540000" y="4791075"/>
          <p14:tracePt t="137448" x="3148013" y="3527425"/>
          <p14:tracePt t="137464" x="3414713" y="2827338"/>
          <p14:tracePt t="137481" x="3689350" y="2211388"/>
          <p14:tracePt t="137497" x="3859213" y="1993900"/>
          <p14:tracePt t="137500" x="3951288" y="1849438"/>
          <p14:tracePt t="137780" x="4397375" y="1508125"/>
          <p14:tracePt t="137788" x="4743450" y="1184275"/>
          <p14:tracePt t="137799" x="5394325" y="69532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2733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6.1. Cybersecurity Challenges in Digital Payments and Lending:</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Addressing the increasing prevalence of cyberattacks and data breaches in the financial sector.</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Managing security in complex digital ecosystems involving multiple platforms and services.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Adhering to stringent cybersecurity regulations and standards in different jurisdictions.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Implementing continuous monitoring, updating security protocols, and responding to new threats.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1394384494"/>
      </p:ext>
    </p:extLst>
  </p:cSld>
  <p:clrMapOvr>
    <a:masterClrMapping/>
  </p:clrMapOvr>
  <mc:AlternateContent xmlns:mc="http://schemas.openxmlformats.org/markup-compatibility/2006" xmlns:p14="http://schemas.microsoft.com/office/powerpoint/2010/main">
    <mc:Choice Requires="p14">
      <p:transition spd="slow" p14:dur="2000" advTm="168019"/>
    </mc:Choice>
    <mc:Fallback xmlns="">
      <p:transition spd="slow" advTm="168019"/>
    </mc:Fallback>
  </mc:AlternateContent>
  <p:extLst>
    <p:ext uri="{3A86A75C-4F4B-4683-9AE1-C65F6400EC91}">
      <p14:laserTraceLst xmlns:p14="http://schemas.microsoft.com/office/powerpoint/2010/main">
        <p14:tracePtLst>
          <p14:tracePt t="3281" x="7620000" y="1211263"/>
          <p14:tracePt t="3288" x="7475538" y="1231900"/>
          <p14:tracePt t="3306" x="7134225" y="1311275"/>
          <p14:tracePt t="3323" x="6715125" y="1373188"/>
          <p14:tracePt t="3326" x="6518275" y="1398588"/>
          <p14:tracePt t="3340" x="6097588" y="1460500"/>
          <p14:tracePt t="3355" x="5770563" y="1495425"/>
          <p14:tracePt t="3370" x="5473700" y="1520825"/>
          <p14:tracePt t="3387" x="5172075" y="1512888"/>
          <p14:tracePt t="3405" x="4900613" y="1443038"/>
          <p14:tracePt t="3421" x="4703763" y="1411288"/>
          <p14:tracePt t="3438" x="4576763" y="1368425"/>
          <p14:tracePt t="3455" x="4537075" y="1346200"/>
          <p14:tracePt t="3457" x="4533900" y="1346200"/>
          <p14:tracePt t="3471" x="4529138" y="1346200"/>
          <p14:tracePt t="3854" x="4389438" y="1350963"/>
          <p14:tracePt t="3861" x="4302125" y="1350963"/>
          <p14:tracePt t="3872" x="4143375" y="1350963"/>
          <p14:tracePt t="3875" x="4025900" y="1350963"/>
          <p14:tracePt t="3890" x="3821113" y="1350963"/>
          <p14:tracePt t="3906" x="3619500" y="1350963"/>
          <p14:tracePt t="3923" x="3527425" y="1338263"/>
          <p14:tracePt t="3940" x="3400425" y="1316038"/>
          <p14:tracePt t="3957" x="3309938" y="1298575"/>
          <p14:tracePt t="3972" x="3225800" y="1289050"/>
          <p14:tracePt t="3989" x="3208338" y="1289050"/>
          <p14:tracePt t="4007" x="3182938" y="1293813"/>
          <p14:tracePt t="4073" x="3182938" y="1298575"/>
          <p14:tracePt t="4153" x="3195638" y="1298575"/>
          <p14:tracePt t="4169" x="3203575" y="1298575"/>
          <p14:tracePt t="4183" x="3208338" y="1298575"/>
          <p14:tracePt t="4190" x="3221038" y="1298575"/>
          <p14:tracePt t="4204" x="3270250" y="1289050"/>
          <p14:tracePt t="4220" x="3327400" y="1271588"/>
          <p14:tracePt t="4237" x="3400425" y="1246188"/>
          <p14:tracePt t="4255" x="3487738" y="1228725"/>
          <p14:tracePt t="4270" x="3594100" y="1219200"/>
          <p14:tracePt t="4287" x="3741738" y="1206500"/>
          <p14:tracePt t="4304" x="3846513" y="1196975"/>
          <p14:tracePt t="4307" x="3881438" y="1196975"/>
          <p14:tracePt t="4321" x="3968750" y="1196975"/>
          <p14:tracePt t="4337" x="4043363" y="1196975"/>
          <p14:tracePt t="4354" x="4113213" y="1201738"/>
          <p14:tracePt t="4370" x="4165600" y="1201738"/>
          <p14:tracePt t="4373" x="4183063" y="1201738"/>
          <p14:tracePt t="4401" x="4187825" y="1201738"/>
          <p14:tracePt t="16144" x="4222750" y="1254125"/>
          <p14:tracePt t="16152" x="4332288" y="1420813"/>
          <p14:tracePt t="16159" x="4379913" y="1512888"/>
          <p14:tracePt t="16171" x="4449763" y="1635125"/>
          <p14:tracePt t="16173" x="4498975" y="1727200"/>
          <p14:tracePt t="16188" x="4589463" y="1884363"/>
          <p14:tracePt t="16204" x="4659313" y="2066925"/>
          <p14:tracePt t="16221" x="4686300" y="2163763"/>
          <p14:tracePt t="16238" x="4729163" y="2347913"/>
          <p14:tracePt t="16254" x="4765675" y="2430463"/>
          <p14:tracePt t="16271" x="4826000" y="2530475"/>
          <p14:tracePt t="16288" x="4926013" y="2667000"/>
          <p14:tracePt t="16290" x="4992688" y="2719388"/>
          <p14:tracePt t="16305" x="5087938" y="2814638"/>
          <p14:tracePt t="16321" x="5180013" y="2901950"/>
          <p14:tracePt t="16339" x="5254625" y="2968625"/>
          <p14:tracePt t="16355" x="5389563" y="3024188"/>
          <p14:tracePt t="16371" x="5421313" y="3051175"/>
          <p14:tracePt t="16388" x="5459413" y="3073400"/>
          <p14:tracePt t="16404" x="5468938" y="3076575"/>
          <p14:tracePt t="16421" x="5468938" y="3086100"/>
          <p14:tracePt t="16438" x="5499100" y="3125788"/>
          <p14:tracePt t="16454" x="5564188" y="3163888"/>
          <p14:tracePt t="16471" x="5634038" y="3255963"/>
          <p14:tracePt t="16474" x="5678488" y="3322638"/>
          <p14:tracePt t="16488" x="5765800" y="3378200"/>
          <p14:tracePt t="16504" x="5845175" y="3448050"/>
          <p14:tracePt t="16521" x="5888038" y="3500438"/>
          <p14:tracePt t="16538" x="5975350" y="3562350"/>
          <p14:tracePt t="16554" x="6027738" y="3609975"/>
          <p14:tracePt t="16571" x="6027738" y="3619500"/>
          <p14:tracePt t="16922" x="6080125" y="3632200"/>
          <p14:tracePt t="16929" x="6181725" y="3644900"/>
          <p14:tracePt t="16940" x="6286500" y="3667125"/>
          <p14:tracePt t="16957" x="6465888" y="3689350"/>
          <p14:tracePt t="16961" x="6513513" y="3697288"/>
          <p14:tracePt t="16971" x="6605588" y="3697288"/>
          <p14:tracePt t="16987" x="6653213" y="3714750"/>
          <p14:tracePt t="17004" x="6662738" y="3714750"/>
          <p14:tracePt t="17910" x="6662738" y="3706813"/>
          <p14:tracePt t="17962" x="6662738" y="3702050"/>
          <p14:tracePt t="18050" x="6662738" y="3697288"/>
          <p14:tracePt t="18130" x="6665913" y="3689350"/>
          <p14:tracePt t="18204" x="6670675" y="3684588"/>
          <p14:tracePt t="18219" x="6688138" y="3662363"/>
          <p14:tracePt t="18227" x="6692900" y="3644900"/>
          <p14:tracePt t="18240" x="6710363" y="3641725"/>
          <p14:tracePt t="18257" x="6710363" y="3632200"/>
          <p14:tracePt t="18274" x="6732588" y="3597275"/>
          <p14:tracePt t="18277" x="6735763" y="3587750"/>
          <p14:tracePt t="18336" x="6735763" y="3584575"/>
          <p14:tracePt t="18346" x="6745288" y="3579813"/>
          <p14:tracePt t="18357" x="6762750" y="3557588"/>
          <p14:tracePt t="18380" x="6770688" y="3552825"/>
          <p14:tracePt t="18393" x="6792913" y="3517900"/>
          <p14:tracePt t="18423" x="6797675" y="3514725"/>
          <p14:tracePt t="18526" x="6805613" y="3509963"/>
          <p14:tracePt t="18533" x="6819900" y="3500438"/>
          <p14:tracePt t="18548" x="6823075" y="3497263"/>
          <p14:tracePt t="18659" x="6832600" y="3487738"/>
          <p14:tracePt t="18667" x="6854825" y="3457575"/>
          <p14:tracePt t="18702" x="6872288" y="3448050"/>
          <p14:tracePt t="18724" x="6877050" y="3444875"/>
          <p14:tracePt t="18753" x="6884988" y="3435350"/>
          <p14:tracePt t="18762" x="6889750" y="3435350"/>
          <p14:tracePt t="23518" x="7029450" y="3417888"/>
          <p14:tracePt t="23525" x="7391400" y="3400425"/>
          <p14:tracePt t="23541" x="7829550" y="3370263"/>
          <p14:tracePt t="23557" x="8585200" y="3422650"/>
          <p14:tracePt t="23575" x="9888538" y="3659188"/>
          <p14:tracePt t="23591" x="10691813" y="3911600"/>
          <p14:tracePt t="23607" x="11418888" y="4160838"/>
          <p14:tracePt t="23624" x="12057063" y="4514850"/>
          <p14:tracePt t="88860" x="7605713" y="6853238"/>
          <p14:tracePt t="88871" x="7602538" y="6853238"/>
          <p14:tracePt t="89117" x="7458075" y="6831013"/>
          <p14:tracePt t="89124" x="7199313" y="6783388"/>
          <p14:tracePt t="89134" x="7054850" y="6757988"/>
          <p14:tracePt t="89142" x="6770688" y="6648450"/>
          <p14:tracePt t="89159" x="5653088" y="6246813"/>
          <p14:tracePt t="89175" x="4800600" y="6022975"/>
          <p14:tracePt t="89192" x="4140200" y="5803900"/>
          <p14:tracePt t="89208" x="3741738" y="5668963"/>
          <p14:tracePt t="89211" x="3594100" y="5634038"/>
          <p14:tracePt t="89225" x="3382963" y="5586413"/>
          <p14:tracePt t="89242" x="3260725" y="5556250"/>
          <p14:tracePt t="89258" x="3108325" y="5499100"/>
          <p14:tracePt t="89276" x="2959100" y="5449888"/>
          <p14:tracePt t="89292" x="2919413" y="5429250"/>
          <p14:tracePt t="89308" x="2889250" y="5397500"/>
          <p14:tracePt t="89325" x="2876550" y="5389563"/>
          <p14:tracePt t="89342" x="2871788" y="5376863"/>
          <p14:tracePt t="89601" x="2797175" y="5324475"/>
          <p14:tracePt t="89612" x="2701925" y="5240338"/>
          <p14:tracePt t="89616" x="2622550" y="5197475"/>
          <p14:tracePt t="89627" x="2570163" y="5153025"/>
          <p14:tracePt t="89631" x="2509838" y="5122863"/>
          <p14:tracePt t="89644" x="2452688" y="5043488"/>
          <p14:tracePt t="89659" x="2413000" y="5030788"/>
          <p14:tracePt t="89676" x="2400300" y="5030788"/>
          <p14:tracePt t="89767" x="2408238" y="5030788"/>
          <p14:tracePt t="89775" x="2435225" y="5035550"/>
          <p14:tracePt t="89782" x="2465388" y="5035550"/>
          <p14:tracePt t="89792" x="2492375" y="5043488"/>
          <p14:tracePt t="89808" x="2570163" y="5053013"/>
          <p14:tracePt t="89824" x="2662238" y="5053013"/>
          <p14:tracePt t="89825" x="2706688" y="5070475"/>
          <p14:tracePt t="89841" x="2814638" y="5078413"/>
          <p14:tracePt t="89858" x="2894013" y="5078413"/>
          <p14:tracePt t="89874" x="2994025" y="5078413"/>
          <p14:tracePt t="89891" x="3143250" y="5078413"/>
          <p14:tracePt t="89908" x="3235325" y="5078413"/>
          <p14:tracePt t="89924" x="3300413" y="5078413"/>
          <p14:tracePt t="89941" x="3348038" y="5078413"/>
          <p14:tracePt t="89943" x="3352800" y="5078413"/>
          <p14:tracePt t="89958" x="3357563" y="5078413"/>
          <p14:tracePt t="89974" x="3370263" y="5078413"/>
          <p14:tracePt t="89991" x="3392488" y="5078413"/>
          <p14:tracePt t="90008" x="3452813" y="5075238"/>
          <p14:tracePt t="90024" x="3479800" y="5075238"/>
          <p14:tracePt t="90041" x="3497263" y="5075238"/>
          <p14:tracePt t="90058" x="3505200" y="5075238"/>
          <p14:tracePt t="90082" x="3519488" y="5075238"/>
          <p14:tracePt t="90091" x="3527425" y="5075238"/>
          <p14:tracePt t="90133" x="3532188" y="5075238"/>
          <p14:tracePt t="90148" x="3554413" y="5060950"/>
          <p14:tracePt t="90465" x="3632200" y="5065713"/>
          <p14:tracePt t="90473" x="3833813" y="5065713"/>
          <p14:tracePt t="90480" x="3965575" y="5078413"/>
          <p14:tracePt t="90492" x="4143375" y="5113338"/>
          <p14:tracePt t="90508" x="4379913" y="5135563"/>
          <p14:tracePt t="90525" x="4502150" y="5165725"/>
          <p14:tracePt t="90542" x="4598988" y="5187950"/>
          <p14:tracePt t="90544" x="4621213" y="5197475"/>
          <p14:tracePt t="90558" x="4659313" y="5200650"/>
          <p14:tracePt t="90575" x="4673600" y="5210175"/>
          <p14:tracePt t="90595" x="4676775" y="5210175"/>
          <p14:tracePt t="90617" x="4699000" y="5214938"/>
          <p14:tracePt t="90625" x="4711700" y="5214938"/>
          <p14:tracePt t="90642" x="4760913" y="5222875"/>
          <p14:tracePt t="90658" x="4791075" y="5232400"/>
          <p14:tracePt t="90676" x="4803775" y="5232400"/>
          <p14:tracePt t="90692" x="4808538" y="5232400"/>
          <p14:tracePt t="90719" x="4808538" y="5245100"/>
          <p14:tracePt t="90816" x="4818063" y="5245100"/>
          <p14:tracePt t="90881" x="4818063" y="5249863"/>
          <p14:tracePt t="90977" x="4818063" y="5257800"/>
          <p14:tracePt t="90992" x="4821238" y="5257800"/>
          <p14:tracePt t="91065" x="4821238" y="5262563"/>
          <p14:tracePt t="91176" x="4821238" y="5272088"/>
          <p14:tracePt t="91197" x="4830763" y="5272088"/>
          <p14:tracePt t="91307" x="4830763" y="5275263"/>
          <p14:tracePt t="97843" x="5027613" y="5232400"/>
          <p14:tracePt t="97851" x="5543550" y="5170488"/>
          <p14:tracePt t="97860" x="5922963" y="5095875"/>
          <p14:tracePt t="97875" x="7196138" y="4900613"/>
          <p14:tracePt t="97892" x="9656763" y="4829175"/>
          <p14:tracePt t="97908" x="11239500" y="4965700"/>
          <p14:tracePt t="141475" x="7864475" y="6770688"/>
          <p14:tracePt t="141482" x="7785100" y="6726238"/>
          <p14:tracePt t="141495" x="7662863" y="6665913"/>
          <p14:tracePt t="141514" x="7458075" y="6569075"/>
          <p14:tracePt t="141528" x="7348538" y="6529388"/>
          <p14:tracePt t="141544" x="7286625" y="6486525"/>
          <p14:tracePt t="141561" x="7234238" y="6451600"/>
          <p14:tracePt t="141579" x="7191375" y="6421438"/>
          <p14:tracePt t="141596" x="7181850" y="6421438"/>
          <p14:tracePt t="142379" x="7178675" y="6421438"/>
          <p14:tracePt t="142386" x="7178675" y="6424613"/>
          <p14:tracePt t="142400" x="7173913" y="6424613"/>
          <p14:tracePt t="142415" x="7164388" y="6424613"/>
          <p14:tracePt t="142431" x="7121525" y="6434138"/>
          <p14:tracePt t="142447" x="7064375" y="6434138"/>
          <p14:tracePt t="142464" x="7016750" y="6434138"/>
          <p14:tracePt t="142468" x="6985000" y="6434138"/>
          <p14:tracePt t="142481" x="6937375" y="6434138"/>
          <p14:tracePt t="142498" x="6880225" y="6429375"/>
          <p14:tracePt t="142503" x="6859588" y="6429375"/>
          <p14:tracePt t="142513" x="6802438" y="6421438"/>
          <p14:tracePt t="142529" x="6753225" y="6403975"/>
          <p14:tracePt t="142532" x="6723063" y="6403975"/>
          <p14:tracePt t="142547" x="6683375" y="6386513"/>
          <p14:tracePt t="142562" x="6653213" y="6381750"/>
          <p14:tracePt t="142577" x="6640513" y="6381750"/>
          <p14:tracePt t="142593" x="6635750" y="6381750"/>
          <p14:tracePt t="142661" x="6635750" y="6372225"/>
          <p14:tracePt t="142684" x="6657975" y="6369050"/>
          <p14:tracePt t="142691" x="6715125" y="6369050"/>
          <p14:tracePt t="142698" x="6788150" y="6369050"/>
          <p14:tracePt t="142710" x="6845300" y="6369050"/>
          <p14:tracePt t="142727" x="7042150" y="6372225"/>
          <p14:tracePt t="142743" x="7186613" y="6372225"/>
          <p14:tracePt t="142761" x="7378700" y="6381750"/>
          <p14:tracePt t="142777" x="7527925" y="6394450"/>
          <p14:tracePt t="142779" x="7562850" y="6403975"/>
          <p14:tracePt t="142794" x="7667625" y="6411913"/>
          <p14:tracePt t="142811" x="7750175" y="6438900"/>
          <p14:tracePt t="142827" x="7789863" y="6456363"/>
          <p14:tracePt t="142844" x="7807325" y="6459538"/>
          <p14:tracePt t="142860" x="7812088" y="6469063"/>
          <p14:tracePt t="143702" x="7777163" y="6464300"/>
          <p14:tracePt t="143710" x="7715250" y="6456363"/>
          <p14:tracePt t="143717" x="7667625" y="6442075"/>
          <p14:tracePt t="143728" x="7593013" y="6442075"/>
          <p14:tracePt t="143744" x="7470775" y="6411913"/>
          <p14:tracePt t="143748" x="7435850" y="6411913"/>
          <p14:tracePt t="143761" x="7391400" y="6407150"/>
          <p14:tracePt t="143780" x="7353300" y="6407150"/>
          <p14:tracePt t="143797" x="7348538" y="6407150"/>
          <p14:tracePt t="143814" x="7339013" y="6407150"/>
          <p14:tracePt t="143872" x="7343775" y="6407150"/>
          <p14:tracePt t="143880" x="7348538" y="6407150"/>
          <p14:tracePt t="143897" x="7378700" y="6407150"/>
          <p14:tracePt t="143914" x="7453313" y="6407150"/>
          <p14:tracePt t="143918" x="7540625" y="6407150"/>
          <p14:tracePt t="143932" x="7693025" y="6434138"/>
          <p14:tracePt t="143948" x="7824788" y="6434138"/>
          <p14:tracePt t="143964" x="8004175" y="6446838"/>
          <p14:tracePt t="143981" x="8126413" y="6477000"/>
          <p14:tracePt t="143984" x="8170863" y="6477000"/>
          <p14:tracePt t="143998" x="8218488" y="6486525"/>
          <p14:tracePt t="144014" x="8231188" y="6491288"/>
          <p14:tracePt t="144034" x="8231188" y="6499225"/>
          <p14:tracePt t="152513" x="8397875" y="6459538"/>
          <p14:tracePt t="152520" x="8826500" y="6399213"/>
          <p14:tracePt t="152528" x="9158288" y="6289675"/>
          <p14:tracePt t="152545" x="10010775" y="6070600"/>
          <p14:tracePt t="152546" x="10482263" y="5948363"/>
          <p14:tracePt t="152562" x="11339513" y="5708650"/>
          <p14:tracePt t="152578" x="12126913" y="5537200"/>
          <p14:tracePt t="155238" x="11576050" y="4926013"/>
          <p14:tracePt t="155246" x="11125200" y="4759325"/>
          <p14:tracePt t="155262" x="10731500" y="4562475"/>
          <p14:tracePt t="155279" x="10312400" y="4392613"/>
          <p14:tracePt t="155295" x="10299700" y="4392613"/>
          <p14:tracePt t="155312" x="10180638" y="4275138"/>
          <p14:tracePt t="155620" x="9923463" y="4225925"/>
          <p14:tracePt t="155630" x="9574213" y="4152900"/>
          <p14:tracePt t="155633" x="9183688" y="4016375"/>
          <p14:tracePt t="155648" x="8370888" y="3741738"/>
          <p14:tracePt t="155665" x="7672388" y="3452813"/>
          <p14:tracePt t="155681" x="7112000" y="3230563"/>
          <p14:tracePt t="155685" x="6994525" y="3155950"/>
          <p14:tracePt t="155699" x="6775450" y="3038475"/>
          <p14:tracePt t="155712" x="6635750" y="2994025"/>
          <p14:tracePt t="155729" x="6553200" y="2954338"/>
          <p14:tracePt t="155745" x="6530975" y="2941638"/>
          <p14:tracePt t="155748" x="6526213" y="2941638"/>
          <p14:tracePt t="155763" x="6503988" y="2941638"/>
          <p14:tracePt t="156182" x="6396038" y="2946400"/>
          <p14:tracePt t="156190" x="6308725" y="2946400"/>
          <p14:tracePt t="156197" x="6062663" y="2963863"/>
          <p14:tracePt t="156214" x="5516563" y="2976563"/>
          <p14:tracePt t="156231" x="4887913" y="2963863"/>
          <p14:tracePt t="156235" x="4559300" y="2963863"/>
          <p14:tracePt t="156247" x="3973513" y="2914650"/>
          <p14:tracePt t="156262" x="3611563" y="2889250"/>
          <p14:tracePt t="156279" x="3370263" y="2827338"/>
          <p14:tracePt t="156295" x="3155950" y="2779713"/>
          <p14:tracePt t="156313" x="3051175" y="2744788"/>
          <p14:tracePt t="156329" x="3016250" y="2732088"/>
          <p14:tracePt t="156349" x="3016250" y="2722563"/>
          <p14:tracePt t="156371" x="3033713" y="2701925"/>
          <p14:tracePt t="156379" x="3068638" y="2684463"/>
          <p14:tracePt t="156395" x="3265488" y="2640013"/>
          <p14:tracePt t="156412" x="3440113" y="2640013"/>
          <p14:tracePt t="156430" x="3689350" y="2640013"/>
          <p14:tracePt t="156445" x="3851275" y="2644775"/>
          <p14:tracePt t="156462" x="3973513" y="2667000"/>
          <p14:tracePt t="156479" x="4056063" y="2684463"/>
          <p14:tracePt t="156481" x="4070350" y="2692400"/>
          <p14:tracePt t="156496" x="4087813" y="2701925"/>
          <p14:tracePt t="156512" x="4087813" y="2714625"/>
          <p14:tracePt t="156532" x="4056063" y="2722563"/>
          <p14:tracePt t="156546" x="3951288" y="2744788"/>
          <p14:tracePt t="156562" x="3821113" y="2744788"/>
          <p14:tracePt t="156579" x="3716338" y="2744788"/>
          <p14:tracePt t="156595" x="3667125" y="2744788"/>
          <p14:tracePt t="156613" x="3641725" y="2744788"/>
          <p14:tracePt t="156680" x="3649663" y="2744788"/>
          <p14:tracePt t="156687" x="3684588" y="2732088"/>
          <p14:tracePt t="156697" x="3751263" y="2697163"/>
          <p14:tracePt t="156712" x="3859213" y="2679700"/>
          <p14:tracePt t="156728" x="3943350" y="2670175"/>
          <p14:tracePt t="156730" x="3978275" y="2662238"/>
          <p14:tracePt t="156746" x="4035425" y="2662238"/>
          <p14:tracePt t="156762" x="4038600" y="2662238"/>
          <p14:tracePt t="156803" x="4030663" y="2662238"/>
          <p14:tracePt t="156810" x="4008438" y="2662238"/>
          <p14:tracePt t="156818" x="3938588" y="2662238"/>
          <p14:tracePt t="156828" x="3878263" y="2657475"/>
          <p14:tracePt t="156845" x="3798888" y="2649538"/>
          <p14:tracePt t="156847" x="3776663" y="2649538"/>
          <p14:tracePt t="156862" x="3746500" y="2649538"/>
          <p14:tracePt t="156878" x="3729038" y="2649538"/>
          <p14:tracePt t="156895" x="3719513" y="2649538"/>
          <p14:tracePt t="156974" x="3724275" y="2649538"/>
          <p14:tracePt t="157017" x="3736975" y="2649538"/>
          <p14:tracePt t="157141" x="3741738" y="2649538"/>
          <p14:tracePt t="157156" x="3751263" y="2649538"/>
          <p14:tracePt t="163121" x="3754438" y="2649538"/>
          <p14:tracePt t="163538" x="3754438" y="2657475"/>
          <p14:tracePt t="163560" x="3754438" y="2662238"/>
          <p14:tracePt t="163580" x="3754438" y="2667000"/>
          <p14:tracePt t="163596" x="3754438" y="2674938"/>
          <p14:tracePt t="163625" x="3754438" y="2679700"/>
          <p14:tracePt t="163647" x="3754438" y="2687638"/>
          <p14:tracePt t="163669" x="3754438" y="2692400"/>
          <p14:tracePt t="163684" x="3754438" y="2705100"/>
          <p14:tracePt t="163696" x="3754438" y="2714625"/>
          <p14:tracePt t="163720" x="3754438" y="2719388"/>
          <p14:tracePt t="163735" x="3754438" y="2722563"/>
          <p14:tracePt t="163764" x="3754438" y="2732088"/>
          <p14:tracePt t="163786" x="3754438" y="2736850"/>
          <p14:tracePt t="163846" x="3754438" y="2744788"/>
          <p14:tracePt t="165560" x="3908425" y="2609850"/>
          <p14:tracePt t="165567" x="4073525" y="2390775"/>
          <p14:tracePt t="165583" x="4481513" y="1989138"/>
          <p14:tracePt t="165597" x="5045075" y="1485900"/>
          <p14:tracePt t="165613" x="5700713" y="1044575"/>
          <p14:tracePt t="165630" x="6129338" y="712788"/>
          <p14:tracePt t="165633" x="6408738" y="590550"/>
          <p14:tracePt t="165647" x="6583363" y="485775"/>
          <p14:tracePt t="165663" x="6710363" y="419100"/>
          <p14:tracePt t="165680" x="6740525" y="406400"/>
          <p14:tracePt t="165696" x="6750050" y="398463"/>
          <p14:tracePt t="165992" x="6802438" y="328613"/>
          <p14:tracePt t="166000" x="6872288" y="244475"/>
          <p14:tracePt t="166015" x="7011988" y="69850"/>
          <p14:tracePt t="166535" x="7054850" y="47625"/>
          <p14:tracePt t="166544" x="6867525" y="284163"/>
          <p14:tracePt t="166553" x="6648450" y="468313"/>
          <p14:tracePt t="166582" x="5765800" y="1547813"/>
          <p14:tracePt t="166598" x="5272088" y="2259013"/>
          <p14:tracePt t="166602" x="5127625" y="2547938"/>
          <p14:tracePt t="166617" x="4699000" y="3146425"/>
          <p14:tracePt t="166624" x="4551363" y="3357563"/>
          <p14:tracePt t="166630" x="4481513" y="3544888"/>
          <p14:tracePt t="166646" x="4384675" y="3759200"/>
          <p14:tracePt t="166663" x="4362450" y="3854450"/>
          <p14:tracePt t="166665" x="4362450" y="3859213"/>
          <p14:tracePt t="166886" x="4284663" y="4016375"/>
          <p14:tracePt t="166893" x="4105275" y="4213225"/>
          <p14:tracePt t="166902" x="3841750" y="4492625"/>
          <p14:tracePt t="166915" x="3532188" y="4995863"/>
          <p14:tracePt t="166931" x="3362325" y="5297488"/>
          <p14:tracePt t="166949" x="3225800" y="5516563"/>
          <p14:tracePt t="166967" x="3121025" y="5681663"/>
          <p14:tracePt t="166980" x="3086100" y="5765800"/>
          <p14:tracePt t="166996" x="3043238" y="5838825"/>
          <p14:tracePt t="167013" x="3008313" y="5900738"/>
          <p14:tracePt t="167030" x="2968625" y="5948363"/>
          <p14:tracePt t="167032" x="2936875" y="5983288"/>
          <p14:tracePt t="167046" x="2849563" y="6032500"/>
          <p14:tracePt t="167063" x="2744788" y="6092825"/>
          <p14:tracePt t="167079" x="2684463" y="6105525"/>
          <p14:tracePt t="167097" x="2622550" y="6132513"/>
          <p14:tracePt t="167113" x="2592388" y="6137275"/>
          <p14:tracePt t="167129" x="2544763" y="6162675"/>
          <p14:tracePt t="167146" x="2495550" y="6207125"/>
          <p14:tracePt t="167163" x="2425700" y="6254750"/>
          <p14:tracePt t="167180" x="2405063" y="6267450"/>
          <p14:tracePt t="167196" x="2368550" y="6299200"/>
          <p14:tracePt t="167213" x="2308225" y="6386513"/>
          <p14:tracePt t="167216" x="2263775" y="6451600"/>
          <p14:tracePt t="167230" x="2198688" y="6621463"/>
          <p14:tracePt t="167246" x="2093913" y="682307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336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6.2. Fraud Detection Technologies:</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Using advanced analytics and machine learning algorithms to detect unusual patterns and potential fraud.</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Incorporating biometric verification methods like fingerprint scanning and facial recognition for enhanced security.</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Leveraging blockchain technology for its transparency and tamper-proof record keeping in transactions.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Employing real-time monitoring systems to quickly identify and respond to fraudulent activities.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3618847811"/>
      </p:ext>
    </p:extLst>
  </p:cSld>
  <p:clrMapOvr>
    <a:masterClrMapping/>
  </p:clrMapOvr>
  <mc:AlternateContent xmlns:mc="http://schemas.openxmlformats.org/markup-compatibility/2006" xmlns:p14="http://schemas.microsoft.com/office/powerpoint/2010/main">
    <mc:Choice Requires="p14">
      <p:transition spd="slow" p14:dur="2000" advTm="148747"/>
    </mc:Choice>
    <mc:Fallback xmlns="">
      <p:transition spd="slow" advTm="148747"/>
    </mc:Fallback>
  </mc:AlternateContent>
  <p:extLst>
    <p:ext uri="{3A86A75C-4F4B-4683-9AE1-C65F6400EC91}">
      <p14:laserTraceLst xmlns:p14="http://schemas.microsoft.com/office/powerpoint/2010/main">
        <p14:tracePtLst>
          <p14:tracePt t="40783" x="10033000" y="6743700"/>
          <p14:tracePt t="40791" x="10272713" y="6661150"/>
          <p14:tracePt t="40803" x="10409238" y="6626225"/>
          <p14:tracePt t="40820" x="10701338" y="6481763"/>
          <p14:tracePt t="40836" x="10810875" y="6442075"/>
          <p14:tracePt t="40853" x="10875963" y="6421438"/>
          <p14:tracePt t="41114" x="11082338" y="6394450"/>
          <p14:tracePt t="41120" x="11256963" y="6354763"/>
          <p14:tracePt t="41128" x="11453813" y="6324600"/>
          <p14:tracePt t="41136" x="11850688" y="6267450"/>
          <p14:tracePt t="62427" x="11274425" y="6740525"/>
          <p14:tracePt t="62434" x="10736263" y="6726238"/>
          <p14:tracePt t="62441" x="10526713" y="6726238"/>
          <p14:tracePt t="62457" x="10115550" y="6621463"/>
          <p14:tracePt t="62473" x="9945688" y="6543675"/>
          <p14:tracePt t="62492" x="9888538" y="6491288"/>
          <p14:tracePt t="62507" x="9875838" y="6491288"/>
          <p14:tracePt t="62799" x="9477375" y="6399213"/>
          <p14:tracePt t="62807" x="8916988" y="6272213"/>
          <p14:tracePt t="62824" x="7851775" y="5948363"/>
          <p14:tracePt t="62841" x="6977063" y="5603875"/>
          <p14:tracePt t="62859" x="6338888" y="5327650"/>
          <p14:tracePt t="62875" x="6216650" y="5227638"/>
          <p14:tracePt t="62880" x="6176963" y="5175250"/>
          <p14:tracePt t="62888" x="6167438" y="5175250"/>
          <p14:tracePt t="63135" x="5984875" y="5130800"/>
          <p14:tracePt t="63143" x="5638800" y="5057775"/>
          <p14:tracePt t="63156" x="5245100" y="4921250"/>
          <p14:tracePt t="63158" x="4913313" y="4811713"/>
          <p14:tracePt t="63172" x="4227513" y="4584700"/>
          <p14:tracePt t="63190" x="3746500" y="4445000"/>
          <p14:tracePt t="63207" x="3375025" y="4314825"/>
          <p14:tracePt t="63211" x="3300413" y="4292600"/>
          <p14:tracePt t="63225" x="3173413" y="4248150"/>
          <p14:tracePt t="63241" x="3116263" y="4225925"/>
          <p14:tracePt t="63257" x="3078163" y="4217988"/>
          <p14:tracePt t="63274" x="3063875" y="4217988"/>
          <p14:tracePt t="63277" x="3051175" y="4217988"/>
          <p14:tracePt t="63357" x="3046413" y="4217988"/>
          <p14:tracePt t="63386" x="3038475" y="4208463"/>
          <p14:tracePt t="63401" x="3016250" y="4205288"/>
          <p14:tracePt t="63410" x="2946400" y="4173538"/>
          <p14:tracePt t="63424" x="2898775" y="4156075"/>
          <p14:tracePt t="63440" x="2849563" y="4135438"/>
          <p14:tracePt t="63458" x="2836863" y="4135438"/>
          <p14:tracePt t="63489" x="2836863" y="4125913"/>
          <p14:tracePt t="63510" x="2854325" y="4121150"/>
          <p14:tracePt t="63518" x="2911475" y="4108450"/>
          <p14:tracePt t="63526" x="3011488" y="4108450"/>
          <p14:tracePt t="63541" x="3173413" y="4108450"/>
          <p14:tracePt t="63557" x="3292475" y="4108450"/>
          <p14:tracePt t="63574" x="3522663" y="4108450"/>
          <p14:tracePt t="63577" x="3629025" y="4130675"/>
          <p14:tracePt t="63591" x="3751263" y="4138613"/>
          <p14:tracePt t="63605" x="3859213" y="4170363"/>
          <p14:tracePt t="63622" x="4008438" y="4178300"/>
          <p14:tracePt t="63641" x="4122738" y="4187825"/>
          <p14:tracePt t="63658" x="4187825" y="4187825"/>
          <p14:tracePt t="63675" x="4252913" y="4187825"/>
          <p14:tracePt t="63679" x="4284663" y="4187825"/>
          <p14:tracePt t="63688" x="4340225" y="4187825"/>
          <p14:tracePt t="63706" x="4533900" y="4183063"/>
          <p14:tracePt t="63722" x="4656138" y="4170363"/>
          <p14:tracePt t="63739" x="4729163" y="4170363"/>
          <p14:tracePt t="63755" x="4808538" y="4173538"/>
          <p14:tracePt t="63772" x="4905375" y="4191000"/>
          <p14:tracePt t="63788" x="4908550" y="4205288"/>
          <p14:tracePt t="63805" x="4930775" y="4205288"/>
          <p14:tracePt t="63822" x="4978400" y="4205288"/>
          <p14:tracePt t="63838" x="5022850" y="4205288"/>
          <p14:tracePt t="63942" x="5027613" y="4205288"/>
          <p14:tracePt t="63949" x="5040313" y="4195763"/>
          <p14:tracePt t="63956" x="5048250" y="4191000"/>
          <p14:tracePt t="64265" x="5087938" y="4195763"/>
          <p14:tracePt t="64273" x="5189538" y="4195763"/>
          <p14:tracePt t="64281" x="5245100" y="4195763"/>
          <p14:tracePt t="64289" x="5337175" y="4187825"/>
          <p14:tracePt t="64305" x="5538788" y="4187825"/>
          <p14:tracePt t="64307" x="5599113" y="4187825"/>
          <p14:tracePt t="64322" x="5691188" y="4178300"/>
          <p14:tracePt t="64338" x="5770563" y="4170363"/>
          <p14:tracePt t="64355" x="5810250" y="4160838"/>
          <p14:tracePt t="64372" x="5865813" y="4160838"/>
          <p14:tracePt t="64374" x="5880100" y="4160838"/>
          <p14:tracePt t="64395" x="5883275" y="4160838"/>
          <p14:tracePt t="64448" x="5892800" y="4160838"/>
          <p14:tracePt t="64564" x="5897563" y="4160838"/>
          <p14:tracePt t="64586" x="5957888" y="4152900"/>
          <p14:tracePt t="64593" x="6002338" y="4152900"/>
          <p14:tracePt t="64606" x="6027738" y="4143375"/>
          <p14:tracePt t="64625" x="6119813" y="4135438"/>
          <p14:tracePt t="64640" x="6184900" y="4135438"/>
          <p14:tracePt t="64645" x="6219825" y="4138613"/>
          <p14:tracePt t="64657" x="6276975" y="4138613"/>
          <p14:tracePt t="64672" x="6373813" y="4170363"/>
          <p14:tracePt t="64675" x="6421438" y="4178300"/>
          <p14:tracePt t="64689" x="6521450" y="4217988"/>
          <p14:tracePt t="64706" x="6605588" y="4235450"/>
          <p14:tracePt t="64722" x="6653213" y="4235450"/>
          <p14:tracePt t="64740" x="6657975" y="4243388"/>
          <p14:tracePt t="64851" x="6665913" y="4243388"/>
          <p14:tracePt t="67035" x="6715125" y="4243388"/>
          <p14:tracePt t="67042" x="6845300" y="4243388"/>
          <p14:tracePt t="67057" x="7104063" y="4222750"/>
          <p14:tracePt t="67072" x="7396163" y="4240213"/>
          <p14:tracePt t="67089" x="7588250" y="4265613"/>
          <p14:tracePt t="67107" x="7899400" y="4322763"/>
          <p14:tracePt t="67122" x="8012113" y="4362450"/>
          <p14:tracePt t="67139" x="8069263" y="4379913"/>
          <p14:tracePt t="67156" x="8069263" y="4387850"/>
          <p14:tracePt t="67158" x="8078788" y="4387850"/>
          <p14:tracePt t="67173" x="8078788" y="4397375"/>
          <p14:tracePt t="67194" x="8078788" y="4402138"/>
          <p14:tracePt t="74098" x="8213725" y="4397375"/>
          <p14:tracePt t="74105" x="8572500" y="4397375"/>
          <p14:tracePt t="74114" x="8847138" y="4379913"/>
          <p14:tracePt t="74124" x="9215438" y="4414838"/>
          <p14:tracePt t="74142" x="10736263" y="4619625"/>
          <p14:tracePt t="74159" x="11772900" y="4764088"/>
          <p14:tracePt t="86048" x="10775950" y="6583363"/>
          <p14:tracePt t="86058" x="9975850" y="6561138"/>
          <p14:tracePt t="86073" x="8345488" y="6604000"/>
          <p14:tracePt t="86090" x="7173913" y="6626225"/>
          <p14:tracePt t="86106" x="6911975" y="6613525"/>
          <p14:tracePt t="86124" x="6837363" y="6596063"/>
          <p14:tracePt t="86141" x="6827838" y="6596063"/>
          <p14:tracePt t="86429" x="6645275" y="6534150"/>
          <p14:tracePt t="86436" x="6089650" y="6407150"/>
          <p14:tracePt t="86445" x="5591175" y="6302375"/>
          <p14:tracePt t="86459" x="4427538" y="6088063"/>
          <p14:tracePt t="86473" x="3544888" y="5848350"/>
          <p14:tracePt t="86490" x="2976563" y="5673725"/>
          <p14:tracePt t="86507" x="2609850" y="5537200"/>
          <p14:tracePt t="86509" x="2544763" y="5502275"/>
          <p14:tracePt t="86523" x="2478088" y="5449888"/>
          <p14:tracePt t="86540" x="2457450" y="5432425"/>
          <p14:tracePt t="86574" x="2535238" y="5407025"/>
          <p14:tracePt t="86994" x="2557463" y="5397500"/>
          <p14:tracePt t="87001" x="2592388" y="5389563"/>
          <p14:tracePt t="87009" x="2627313" y="5380038"/>
          <p14:tracePt t="87026" x="2670175" y="5372100"/>
          <p14:tracePt t="87044" x="2744788" y="5362575"/>
          <p14:tracePt t="87060" x="2801938" y="5359400"/>
          <p14:tracePt t="87073" x="2828925" y="5359400"/>
          <p14:tracePt t="87090" x="2876550" y="5349875"/>
          <p14:tracePt t="87107" x="2933700" y="5341938"/>
          <p14:tracePt t="87109" x="2954338" y="5341938"/>
          <p14:tracePt t="87124" x="3011488" y="5341938"/>
          <p14:tracePt t="87141" x="3038475" y="5341938"/>
          <p14:tracePt t="87157" x="3098800" y="5314950"/>
          <p14:tracePt t="87175" x="3168650" y="5297488"/>
          <p14:tracePt t="87190" x="3200400" y="5292725"/>
          <p14:tracePt t="87207" x="3255963" y="5275263"/>
          <p14:tracePt t="87224" x="3305175" y="5267325"/>
          <p14:tracePt t="87241" x="3397250" y="5245100"/>
          <p14:tracePt t="87257" x="3452813" y="5245100"/>
          <p14:tracePt t="87274" x="3487738" y="5245100"/>
          <p14:tracePt t="87290" x="3519488" y="5237163"/>
          <p14:tracePt t="87293" x="3522663" y="5237163"/>
          <p14:tracePt t="87329" x="3532188" y="5237163"/>
          <p14:tracePt t="87336" x="3544888" y="5237163"/>
          <p14:tracePt t="87365" x="3567113" y="5237163"/>
          <p14:tracePt t="87373" x="3576638" y="5237163"/>
          <p14:tracePt t="87387" x="3579813" y="5237163"/>
          <p14:tracePt t="87395" x="3584575" y="5237163"/>
          <p14:tracePt t="87407" x="3594100" y="5237163"/>
          <p14:tracePt t="87424" x="3606800" y="5237163"/>
          <p14:tracePt t="87440" x="3632200" y="5227638"/>
          <p14:tracePt t="87457" x="3649663" y="5227638"/>
          <p14:tracePt t="87474" x="3663950" y="5227638"/>
          <p14:tracePt t="87476" x="3676650" y="5227638"/>
          <p14:tracePt t="87490" x="3706813" y="5227638"/>
          <p14:tracePt t="87507" x="3719513" y="5227638"/>
          <p14:tracePt t="87524" x="3733800" y="5227638"/>
          <p14:tracePt t="87541" x="3768725" y="5227638"/>
          <p14:tracePt t="87557" x="3776663" y="5227638"/>
          <p14:tracePt t="87574" x="3786188" y="5227638"/>
          <p14:tracePt t="87592" x="3798888" y="5227638"/>
          <p14:tracePt t="87614" x="3821113" y="5227638"/>
          <p14:tracePt t="87629" x="3841750" y="5227638"/>
          <p14:tracePt t="87643" x="3859213" y="5227638"/>
          <p14:tracePt t="87658" x="3881438" y="5227638"/>
          <p14:tracePt t="87673" x="3895725" y="5227638"/>
          <p14:tracePt t="87690" x="3921125" y="5227638"/>
          <p14:tracePt t="87707" x="3925888" y="5227638"/>
          <p14:tracePt t="87724" x="3943350" y="5227638"/>
          <p14:tracePt t="87740" x="3960813" y="5227638"/>
          <p14:tracePt t="87757" x="3983038" y="5227638"/>
          <p14:tracePt t="87773" x="4003675" y="5227638"/>
          <p14:tracePt t="87776" x="4008438" y="5227638"/>
          <p14:tracePt t="87790" x="4025900" y="5227638"/>
          <p14:tracePt t="87807" x="4035425" y="5227638"/>
          <p14:tracePt t="87823" x="4048125" y="5227638"/>
          <p14:tracePt t="87840" x="4052888" y="5227638"/>
          <p14:tracePt t="87880" x="4060825" y="5227638"/>
          <p14:tracePt t="87888" x="4065588" y="5227638"/>
          <p14:tracePt t="87897" x="4078288" y="5227638"/>
          <p14:tracePt t="87908" x="4100513" y="5227638"/>
          <p14:tracePt t="87923" x="4125913" y="5218113"/>
          <p14:tracePt t="87940" x="4148138" y="5214938"/>
          <p14:tracePt t="87957" x="4183063" y="5214938"/>
          <p14:tracePt t="87959" x="4200525" y="5205413"/>
          <p14:tracePt t="87980" x="4244975" y="5187950"/>
          <p14:tracePt t="87990" x="4270375" y="5187950"/>
          <p14:tracePt t="88487" x="4292600" y="5180013"/>
          <p14:tracePt t="88495" x="4319588" y="5170488"/>
          <p14:tracePt t="88510" x="4384675" y="5153025"/>
          <p14:tracePt t="88525" x="4489450" y="5145088"/>
          <p14:tracePt t="88543" x="4611688" y="5122863"/>
          <p14:tracePt t="88561" x="4786313" y="5075238"/>
          <p14:tracePt t="88576" x="5022850" y="5048250"/>
          <p14:tracePt t="88592" x="5227638" y="5026025"/>
          <p14:tracePt t="88609" x="5421313" y="5005388"/>
          <p14:tracePt t="88614" x="5603875" y="4978400"/>
          <p14:tracePt t="88621" x="5735638" y="4978400"/>
          <p14:tracePt t="88628" x="5840413" y="4995863"/>
          <p14:tracePt t="88640" x="6124575" y="5022850"/>
          <p14:tracePt t="88657" x="6361113" y="5057775"/>
          <p14:tracePt t="88674" x="6627813" y="5118100"/>
          <p14:tracePt t="88691" x="6967538" y="5187950"/>
          <p14:tracePt t="88707" x="7121525" y="5210175"/>
          <p14:tracePt t="88724" x="7239000" y="5218113"/>
          <p14:tracePt t="88740" x="7265988" y="5218113"/>
          <p14:tracePt t="88743" x="7269163" y="5218113"/>
          <p14:tracePt t="97375" x="7396163" y="5200650"/>
          <p14:tracePt t="97382" x="7523163" y="5200650"/>
          <p14:tracePt t="97392" x="7747000" y="5200650"/>
          <p14:tracePt t="97410" x="8083550" y="5187950"/>
          <p14:tracePt t="97413" x="8310563" y="5157788"/>
          <p14:tracePt t="97427" x="8777288" y="5113338"/>
          <p14:tracePt t="97441" x="9328150" y="4995863"/>
          <p14:tracePt t="97457" x="9936163" y="4873625"/>
          <p14:tracePt t="97474" x="10552113" y="4733925"/>
          <p14:tracePt t="97491" x="11544300" y="4606925"/>
          <p14:tracePt t="97508" x="12087225" y="4589463"/>
          <p14:tracePt t="113066" x="11885613" y="6421438"/>
          <p14:tracePt t="113074" x="11825288" y="6403975"/>
          <p14:tracePt t="113090" x="11763375" y="6369050"/>
          <p14:tracePt t="113107" x="11750675" y="6369050"/>
          <p14:tracePt t="113124" x="11745913" y="6369050"/>
          <p14:tracePt t="113440" x="11506200" y="6369050"/>
          <p14:tracePt t="113447" x="11112500" y="6381750"/>
          <p14:tracePt t="113457" x="10748963" y="6399213"/>
          <p14:tracePt t="113473" x="9975850" y="6421438"/>
          <p14:tracePt t="113490" x="9158288" y="6364288"/>
          <p14:tracePt t="113491" x="8791575" y="6329363"/>
          <p14:tracePt t="113507" x="8135938" y="6242050"/>
          <p14:tracePt t="113524" x="7877175" y="6175375"/>
          <p14:tracePt t="113540" x="7620000" y="6115050"/>
          <p14:tracePt t="113542" x="7570788" y="6105525"/>
          <p14:tracePt t="113557" x="7510463" y="6070600"/>
          <p14:tracePt t="113574" x="7497763" y="6070600"/>
          <p14:tracePt t="113591" x="7493000" y="6070600"/>
          <p14:tracePt t="113894" x="7400925" y="6075363"/>
          <p14:tracePt t="113901" x="7156450" y="6088063"/>
          <p14:tracePt t="113909" x="6827838" y="6088063"/>
          <p14:tracePt t="113923" x="6132513" y="6122988"/>
          <p14:tracePt t="113940" x="5411788" y="6162675"/>
          <p14:tracePt t="113957" x="4813300" y="6162675"/>
          <p14:tracePt t="113973" x="4432300" y="6137275"/>
          <p14:tracePt t="113990" x="4043363" y="6110288"/>
          <p14:tracePt t="114007" x="3890963" y="6075363"/>
          <p14:tracePt t="114023" x="3759200" y="6075363"/>
          <p14:tracePt t="114041" x="3602038" y="6067425"/>
          <p14:tracePt t="114057" x="3571875" y="6067425"/>
          <p14:tracePt t="114073" x="3544888" y="6057900"/>
          <p14:tracePt t="114090" x="3536950" y="6057900"/>
          <p14:tracePt t="114129" x="3532188" y="6057900"/>
          <p14:tracePt t="114136" x="3522663" y="6057900"/>
          <p14:tracePt t="114144" x="3509963" y="6053138"/>
          <p14:tracePt t="114157" x="3497263" y="6045200"/>
          <p14:tracePt t="114158" x="3462338" y="6045200"/>
          <p14:tracePt t="114173" x="3422650" y="6027738"/>
          <p14:tracePt t="114190" x="3375025" y="6005513"/>
          <p14:tracePt t="114207" x="3317875" y="5997575"/>
          <p14:tracePt t="114224" x="3265488" y="5975350"/>
          <p14:tracePt t="114240" x="3235325" y="5965825"/>
          <p14:tracePt t="114257" x="3213100" y="5957888"/>
          <p14:tracePt t="114273" x="3195638" y="5953125"/>
          <p14:tracePt t="114275" x="3186113" y="5953125"/>
          <p14:tracePt t="114290" x="3186113" y="5945188"/>
          <p14:tracePt t="114341" x="3186113" y="5930900"/>
          <p14:tracePt t="114363" x="3217863" y="5930900"/>
          <p14:tracePt t="114370" x="3270250" y="5930900"/>
          <p14:tracePt t="114378" x="3362325" y="5953125"/>
          <p14:tracePt t="114390" x="3467100" y="5962650"/>
          <p14:tracePt t="114407" x="3776663" y="5997575"/>
          <p14:tracePt t="114423" x="4087813" y="6035675"/>
          <p14:tracePt t="114440" x="4267200" y="6092825"/>
          <p14:tracePt t="114458" x="4464050" y="6149975"/>
          <p14:tracePt t="114459" x="4516438" y="6167438"/>
          <p14:tracePt t="114473" x="4611688" y="6189663"/>
          <p14:tracePt t="114490" x="4621213" y="6192838"/>
          <p14:tracePt t="114507" x="4624388" y="6192838"/>
          <p14:tracePt t="114532" x="4638675" y="6192838"/>
          <p14:tracePt t="114540" x="4638675" y="6202363"/>
          <p14:tracePt t="114576" x="4651375" y="6202363"/>
          <p14:tracePt t="114583" x="4676775" y="6189663"/>
          <p14:tracePt t="114590" x="4691063" y="6180138"/>
          <p14:tracePt t="114608" x="4738688" y="6162675"/>
          <p14:tracePt t="114623" x="4786313" y="6137275"/>
          <p14:tracePt t="114641" x="4852988" y="6122988"/>
          <p14:tracePt t="114642" x="4900613" y="6110288"/>
          <p14:tracePt t="114657" x="5010150" y="6092825"/>
          <p14:tracePt t="114674" x="5084763" y="6092825"/>
          <p14:tracePt t="114690" x="5132388" y="6097588"/>
          <p14:tracePt t="114707" x="5207000" y="6110288"/>
          <p14:tracePt t="114723" x="5224463" y="6119813"/>
          <p14:tracePt t="114740" x="5254625" y="6132513"/>
          <p14:tracePt t="114757" x="5267325" y="6132513"/>
          <p14:tracePt t="114788" x="5272088" y="6132513"/>
          <p14:tracePt t="114817" x="5284788" y="6132513"/>
          <p14:tracePt t="114839" x="5289550" y="6132513"/>
          <p14:tracePt t="114847" x="5307013" y="6132513"/>
          <p14:tracePt t="114857" x="5311775" y="6132513"/>
          <p14:tracePt t="114873" x="5329238" y="6132513"/>
          <p14:tracePt t="114898" x="5354638" y="6132513"/>
          <p14:tracePt t="115022" x="5359400" y="6132513"/>
          <p14:tracePt t="115638" x="5407025" y="6132513"/>
          <p14:tracePt t="115645" x="5451475" y="6132513"/>
          <p14:tracePt t="115657" x="5499100" y="6140450"/>
          <p14:tracePt t="115673" x="5561013" y="6157913"/>
          <p14:tracePt t="115675" x="5581650" y="6167438"/>
          <p14:tracePt t="115690" x="5595938" y="6167438"/>
          <p14:tracePt t="115707" x="5595938" y="6172200"/>
          <p14:tracePt t="115733" x="5608638" y="6172200"/>
          <p14:tracePt t="115763" x="5608638" y="6180138"/>
          <p14:tracePt t="118232" x="5656263" y="6175375"/>
          <p14:tracePt t="118239" x="5761038" y="6154738"/>
          <p14:tracePt t="118246" x="5840413" y="6119813"/>
          <p14:tracePt t="118257" x="5975350" y="6070600"/>
          <p14:tracePt t="118274" x="6246813" y="6010275"/>
          <p14:tracePt t="118291" x="6543675" y="5970588"/>
          <p14:tracePt t="118307" x="6740525" y="5940425"/>
          <p14:tracePt t="118324" x="6872288" y="5940425"/>
          <p14:tracePt t="118341" x="6942138" y="5940425"/>
          <p14:tracePt t="118357" x="6946900" y="5940425"/>
          <p14:tracePt t="118374" x="6954838" y="5940425"/>
          <p14:tracePt t="118942" x="6977063" y="5962650"/>
          <p14:tracePt t="118950" x="7019925" y="6015038"/>
          <p14:tracePt t="118957" x="7086600" y="6070600"/>
          <p14:tracePt t="118974" x="7186613" y="6119813"/>
          <p14:tracePt t="118991" x="7318375" y="6197600"/>
          <p14:tracePt t="119007" x="7391400" y="6242050"/>
          <p14:tracePt t="119008" x="7413625" y="6259513"/>
          <p14:tracePt t="119024" x="7462838" y="6294438"/>
          <p14:tracePt t="119040" x="7483475" y="6307138"/>
          <p14:tracePt t="119733" x="7645400" y="6276975"/>
          <p14:tracePt t="119741" x="7956550" y="6242050"/>
          <p14:tracePt t="119748" x="8086725" y="6232525"/>
          <p14:tracePt t="119757" x="8278813" y="6175375"/>
          <p14:tracePt t="119774" x="8961438" y="6084888"/>
          <p14:tracePt t="119791" x="9634538" y="6032500"/>
          <p14:tracePt t="119807" x="10499725" y="5948363"/>
          <p14:tracePt t="119824" x="10915650" y="5910263"/>
          <p14:tracePt t="119840" x="11207750" y="5883275"/>
          <p14:tracePt t="119857" x="11449050" y="5843588"/>
          <p14:tracePt t="119858" x="11483975" y="5843588"/>
          <p14:tracePt t="119874" x="11549063" y="5843588"/>
          <p14:tracePt t="119890" x="11606213" y="5843588"/>
          <p14:tracePt t="119907" x="11641138" y="5843588"/>
          <p14:tracePt t="120224" x="11780838" y="5826125"/>
          <p14:tracePt t="120231" x="11999913" y="5813425"/>
          <p14:tracePt t="146412" x="11401425" y="4706938"/>
          <p14:tracePt t="146430" x="10736263" y="4314825"/>
          <p14:tracePt t="146446" x="10583863" y="4173538"/>
          <p14:tracePt t="146463" x="10464800" y="4065588"/>
          <p14:tracePt t="146479" x="10444163" y="4065588"/>
          <p14:tracePt t="146804" x="10260013" y="4030663"/>
          <p14:tracePt t="146811" x="9975850" y="3978275"/>
          <p14:tracePt t="146819" x="9721850" y="3859213"/>
          <p14:tracePt t="146828" x="9359900" y="3724275"/>
          <p14:tracePt t="146844" x="8739188" y="3452813"/>
          <p14:tracePt t="146861" x="8086725" y="3028950"/>
          <p14:tracePt t="146877" x="7899400" y="2824163"/>
          <p14:tracePt t="146894" x="7794625" y="2679700"/>
          <p14:tracePt t="146910" x="7689850" y="2500313"/>
          <p14:tracePt t="146927" x="7593013" y="2333625"/>
          <p14:tracePt t="146943" x="7593013" y="2308225"/>
          <p14:tracePt t="147280" x="7567613" y="2273300"/>
          <p14:tracePt t="147287" x="7535863" y="2193925"/>
          <p14:tracePt t="147295" x="7488238" y="2128838"/>
          <p14:tracePt t="147310" x="7435850" y="1944688"/>
          <p14:tracePt t="147326" x="7413625" y="1782763"/>
          <p14:tracePt t="147344" x="7445375" y="1403350"/>
          <p14:tracePt t="147360" x="7527925" y="1179513"/>
          <p14:tracePt t="147377" x="7632700" y="930275"/>
          <p14:tracePt t="147393" x="7710488" y="760413"/>
          <p14:tracePt t="147410" x="7754938" y="708025"/>
          <p14:tracePt t="147610" x="7732713" y="573088"/>
          <p14:tracePt t="147617" x="7710488" y="441325"/>
          <p14:tracePt t="147628" x="7697788" y="33655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590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6.3. Data Protection and Privacy Laws:</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Complying with global data protection laws like GDPR in the EU and CCPA in California.</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Ensuring secure management of customer data, including collection, storage, and usage.</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Upholding consumer rights related to data access, correction, and deletion.</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Conducting regular audits and compliance checks to ensure ongoing adherence to data protection laws.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3241313901"/>
      </p:ext>
    </p:extLst>
  </p:cSld>
  <p:clrMapOvr>
    <a:masterClrMapping/>
  </p:clrMapOvr>
  <mc:AlternateContent xmlns:mc="http://schemas.openxmlformats.org/markup-compatibility/2006" xmlns:p14="http://schemas.microsoft.com/office/powerpoint/2010/main">
    <mc:Choice Requires="p14">
      <p:transition spd="slow" p14:dur="2000" advTm="155726"/>
    </mc:Choice>
    <mc:Fallback xmlns="">
      <p:transition spd="slow" advTm="155726"/>
    </mc:Fallback>
  </mc:AlternateContent>
  <p:extLst>
    <p:ext uri="{3A86A75C-4F4B-4683-9AE1-C65F6400EC91}">
      <p14:laserTraceLst xmlns:p14="http://schemas.microsoft.com/office/powerpoint/2010/main">
        <p14:tracePtLst>
          <p14:tracePt t="34936" x="8524875" y="790575"/>
          <p14:tracePt t="34944" x="8589963" y="835025"/>
          <p14:tracePt t="34954" x="8629650" y="874713"/>
          <p14:tracePt t="34973" x="8742363" y="962025"/>
          <p14:tracePt t="34988" x="8821738" y="1027113"/>
          <p14:tracePt t="35006" x="8916988" y="1136650"/>
          <p14:tracePt t="35022" x="9110663" y="1393825"/>
          <p14:tracePt t="35026" x="9166225" y="1577975"/>
          <p14:tracePt t="35039" x="9293225" y="1797050"/>
          <p14:tracePt t="35055" x="9502775" y="2216150"/>
          <p14:tracePt t="35072" x="9582150" y="2400300"/>
          <p14:tracePt t="35090" x="9748838" y="2574925"/>
          <p14:tracePt t="35106" x="9786938" y="2684463"/>
          <p14:tracePt t="35122" x="9826625" y="2771775"/>
          <p14:tracePt t="35138" x="9858375" y="2814638"/>
          <p14:tracePt t="35142" x="9888538" y="2844800"/>
          <p14:tracePt t="35157" x="9906000" y="2876550"/>
          <p14:tracePt t="35170" x="9906000" y="2884488"/>
          <p14:tracePt t="35580" x="10036175" y="2932113"/>
          <p14:tracePt t="35588" x="10260013" y="3028950"/>
          <p14:tracePt t="35596" x="10531475" y="3111500"/>
          <p14:tracePt t="35606" x="10745788" y="3190875"/>
          <p14:tracePt t="35620" x="11314113" y="3365500"/>
          <p14:tracePt t="35636" x="11803063" y="3544888"/>
          <p14:tracePt t="35638" x="12017375" y="3619500"/>
          <p14:tracePt t="36183" x="11855450" y="4514850"/>
          <p14:tracePt t="36194" x="11536363" y="4462463"/>
          <p14:tracePt t="36197" x="11256963" y="4427538"/>
          <p14:tracePt t="36206" x="11112500" y="4427538"/>
          <p14:tracePt t="36220" x="10731500" y="4387850"/>
          <p14:tracePt t="36236" x="10552113" y="4379913"/>
          <p14:tracePt t="36252" x="10329863" y="4332288"/>
          <p14:tracePt t="36254" x="10212388" y="4297363"/>
          <p14:tracePt t="36269" x="10098088" y="4252913"/>
          <p14:tracePt t="36286" x="10036175" y="4217988"/>
          <p14:tracePt t="36303" x="9980613" y="4200525"/>
          <p14:tracePt t="36322" x="9945688" y="4178300"/>
          <p14:tracePt t="36339" x="9923463" y="4178300"/>
          <p14:tracePt t="36356" x="9901238" y="4152900"/>
          <p14:tracePt t="36360" x="9858375" y="4130675"/>
          <p14:tracePt t="36369" x="9791700" y="4113213"/>
          <p14:tracePt t="36387" x="9721850" y="4086225"/>
          <p14:tracePt t="36403" x="9709150" y="4086225"/>
          <p14:tracePt t="36419" x="9709150" y="4068763"/>
          <p14:tracePt t="36437" x="9709150" y="4060825"/>
          <p14:tracePt t="36453" x="9709150" y="4056063"/>
          <p14:tracePt t="36469" x="9713913" y="4043363"/>
          <p14:tracePt t="36486" x="9717088" y="4033838"/>
          <p14:tracePt t="36503" x="9726613" y="4033838"/>
          <p14:tracePt t="36519" x="9731375" y="4030663"/>
          <p14:tracePt t="36536" x="9734550" y="4030663"/>
          <p14:tracePt t="36553" x="9748838" y="4030663"/>
          <p14:tracePt t="36555" x="9756775" y="4030663"/>
          <p14:tracePt t="36570" x="9804400" y="4021138"/>
          <p14:tracePt t="36586" x="9896475" y="4021138"/>
          <p14:tracePt t="36602" x="9963150" y="4025900"/>
          <p14:tracePt t="36619" x="10018713" y="4033838"/>
          <p14:tracePt t="36621" x="10050463" y="4043363"/>
          <p14:tracePt t="36636" x="10160000" y="4051300"/>
          <p14:tracePt t="36653" x="10299700" y="4103688"/>
          <p14:tracePt t="36671" x="10394950" y="4125913"/>
          <p14:tracePt t="36675" x="10417175" y="4135438"/>
          <p14:tracePt t="36688" x="10474325" y="4148138"/>
          <p14:tracePt t="36705" x="10514013" y="4165600"/>
          <p14:tracePt t="36722" x="10521950" y="4170363"/>
          <p14:tracePt t="36739" x="10526713" y="4170363"/>
          <p14:tracePt t="36756" x="10526713" y="4183063"/>
          <p14:tracePt t="36835" x="10517188" y="4183063"/>
          <p14:tracePt t="36843" x="10514013" y="4183063"/>
          <p14:tracePt t="36856" x="10369550" y="4056063"/>
          <p14:tracePt t="36872" x="10110788" y="3921125"/>
          <p14:tracePt t="36888" x="9963150" y="3794125"/>
          <p14:tracePt t="36906" x="9848850" y="3741738"/>
          <p14:tracePt t="36910" x="9783763" y="3711575"/>
          <p14:tracePt t="36923" x="9617075" y="3654425"/>
          <p14:tracePt t="36939" x="9534525" y="3636963"/>
          <p14:tracePt t="36955" x="9467850" y="3636963"/>
          <p14:tracePt t="36972" x="9437688" y="3636963"/>
          <p14:tracePt t="36976" x="9429750" y="3636963"/>
          <p14:tracePt t="36989" x="9424988" y="3636963"/>
          <p14:tracePt t="37267" x="9267825" y="3614738"/>
          <p14:tracePt t="37274" x="9118600" y="3602038"/>
          <p14:tracePt t="37288" x="8786813" y="3562350"/>
          <p14:tracePt t="37302" x="8524875" y="3549650"/>
          <p14:tracePt t="37319" x="8253413" y="3492500"/>
          <p14:tracePt t="37335" x="8061325" y="3492500"/>
          <p14:tracePt t="37353" x="7851775" y="3470275"/>
          <p14:tracePt t="37369" x="7777163" y="3470275"/>
          <p14:tracePt t="37385" x="7727950" y="3457575"/>
          <p14:tracePt t="37401" x="7680325" y="3457575"/>
          <p14:tracePt t="37418" x="7667625" y="3457575"/>
          <p14:tracePt t="37560" x="7667625" y="3448050"/>
          <p14:tracePt t="37568" x="7667625" y="3444875"/>
          <p14:tracePt t="37583" x="7667625" y="3435350"/>
          <p14:tracePt t="37590" x="7667625" y="3422650"/>
          <p14:tracePt t="37603" x="7667625" y="3417888"/>
          <p14:tracePt t="37619" x="7667625" y="3405188"/>
          <p14:tracePt t="37636" x="7667625" y="3395663"/>
          <p14:tracePt t="37653" x="7667625" y="3392488"/>
          <p14:tracePt t="37656" x="7667625" y="3387725"/>
          <p14:tracePt t="37669" x="7667625" y="3375025"/>
          <p14:tracePt t="37686" x="7667625" y="3348038"/>
          <p14:tracePt t="37703" x="7667625" y="3343275"/>
          <p14:tracePt t="37720" x="7667625" y="3335338"/>
          <p14:tracePt t="37750" x="7675563" y="3330575"/>
          <p14:tracePt t="37786" x="7680325" y="3330575"/>
          <p14:tracePt t="37816" x="7689850" y="3330575"/>
          <p14:tracePt t="37845" x="7693025" y="3330575"/>
          <p14:tracePt t="37860" x="7715250" y="3340100"/>
          <p14:tracePt t="37867" x="7720013" y="3340100"/>
          <p14:tracePt t="37874" x="7727950" y="3340100"/>
          <p14:tracePt t="37886" x="7732713" y="3340100"/>
          <p14:tracePt t="37903" x="7747000" y="3343275"/>
          <p14:tracePt t="37919" x="7754938" y="3343275"/>
          <p14:tracePt t="37940" x="7754938" y="3352800"/>
          <p14:tracePt t="37955" x="7759700" y="3352800"/>
          <p14:tracePt t="38006" x="7767638" y="3352800"/>
          <p14:tracePt t="38020" x="7781925" y="3352800"/>
          <p14:tracePt t="38057" x="7785100" y="3352800"/>
          <p14:tracePt t="38102" x="7789863" y="3352800"/>
          <p14:tracePt t="38130" x="7799388" y="3352800"/>
          <p14:tracePt t="38160" x="7802563" y="3352800"/>
          <p14:tracePt t="38197" x="7812088" y="3365500"/>
          <p14:tracePt t="38219" x="7816850" y="3365500"/>
          <p14:tracePt t="38233" x="7824788" y="3365500"/>
          <p14:tracePt t="38277" x="7829550" y="3365500"/>
          <p14:tracePt t="38351" x="7842250" y="3365500"/>
          <p14:tracePt t="38477" x="7851775" y="3365500"/>
          <p14:tracePt t="38586" x="7851775" y="3357563"/>
          <p14:tracePt t="38615" x="7851775" y="3352800"/>
          <p14:tracePt t="38637" x="7851775" y="3343275"/>
          <p14:tracePt t="38660" x="7851775" y="3340100"/>
          <p14:tracePt t="38675" x="7851775" y="3330575"/>
          <p14:tracePt t="38689" x="7851775" y="3325813"/>
          <p14:tracePt t="38705" x="7847013" y="3317875"/>
          <p14:tracePt t="38715" x="7834313" y="3317875"/>
          <p14:tracePt t="38734" x="7834313" y="3313113"/>
          <p14:tracePt t="38740" x="7834313" y="3308350"/>
          <p14:tracePt t="38769" x="7829550" y="3308350"/>
          <p14:tracePt t="38806" x="7820025" y="3308350"/>
          <p14:tracePt t="39019" x="7824788" y="3308350"/>
          <p14:tracePt t="39963" x="7864475" y="3300413"/>
          <p14:tracePt t="39970" x="7921625" y="3300413"/>
          <p14:tracePt t="39978" x="7947025" y="3300413"/>
          <p14:tracePt t="39986" x="7969250" y="3300413"/>
          <p14:tracePt t="40003" x="8008938" y="3305175"/>
          <p14:tracePt t="40020" x="8012113" y="3308350"/>
          <p14:tracePt t="40036" x="8021638" y="3308350"/>
          <p14:tracePt t="40095" x="8026400" y="3308350"/>
          <p14:tracePt t="40102" x="8034338" y="3308350"/>
          <p14:tracePt t="40110" x="8039100" y="3308350"/>
          <p14:tracePt t="40119" x="8048625" y="3308350"/>
          <p14:tracePt t="40136" x="8083550" y="3305175"/>
          <p14:tracePt t="40154" x="8143875" y="3300413"/>
          <p14:tracePt t="40169" x="8178800" y="3290888"/>
          <p14:tracePt t="40186" x="8191500" y="3290888"/>
          <p14:tracePt t="40203" x="8205788" y="3290888"/>
          <p14:tracePt t="40249" x="8213725" y="3290888"/>
          <p14:tracePt t="40308" x="8218488" y="3290888"/>
          <p14:tracePt t="40352" x="8226425" y="3290888"/>
          <p14:tracePt t="40380" x="8231188" y="3290888"/>
          <p14:tracePt t="40403" x="8235950" y="3290888"/>
          <p14:tracePt t="40483" x="8243888" y="3282950"/>
          <p14:tracePt t="40520" x="8248650" y="3282950"/>
          <p14:tracePt t="40527" x="8258175" y="3282950"/>
          <p14:tracePt t="40579" x="8270875" y="3282950"/>
          <p14:tracePt t="40615" x="8275638" y="3282950"/>
          <p14:tracePt t="40645" x="8283575" y="3282950"/>
          <p14:tracePt t="40719" x="8283575" y="3287713"/>
          <p14:tracePt t="40725" x="8283575" y="3290888"/>
          <p14:tracePt t="40736" x="8283575" y="3300413"/>
          <p14:tracePt t="54976" x="8350250" y="3300413"/>
          <p14:tracePt t="54982" x="8555038" y="3313113"/>
          <p14:tracePt t="54990" x="8624888" y="3313113"/>
          <p14:tracePt t="55004" x="8804275" y="3335338"/>
          <p14:tracePt t="55021" x="9153525" y="3370263"/>
          <p14:tracePt t="55037" x="9390063" y="3417888"/>
          <p14:tracePt t="55054" x="9769475" y="3465513"/>
          <p14:tracePt t="55070" x="9975850" y="3500438"/>
          <p14:tracePt t="55087" x="10172700" y="3532188"/>
          <p14:tracePt t="55104" x="10377488" y="3552825"/>
          <p14:tracePt t="55106" x="10479088" y="3552825"/>
          <p14:tracePt t="55121" x="10644188" y="3575050"/>
          <p14:tracePt t="55137" x="10793413" y="3587750"/>
          <p14:tracePt t="55154" x="10871200" y="3597275"/>
          <p14:tracePt t="55171" x="10950575" y="3597275"/>
          <p14:tracePt t="55187" x="10980738" y="3606800"/>
          <p14:tracePt t="55209" x="10990263" y="3606800"/>
          <p14:tracePt t="55220" x="10990263" y="3609975"/>
          <p14:tracePt t="56442" x="11085513" y="3619500"/>
          <p14:tracePt t="56450" x="11247438" y="3632200"/>
          <p14:tracePt t="56459" x="11422063" y="3702050"/>
          <p14:tracePt t="56470" x="12065000" y="3841750"/>
          <p14:tracePt t="92842" x="11349038" y="6434138"/>
          <p14:tracePt t="92851" x="10810875" y="6411913"/>
          <p14:tracePt t="92859" x="10212388" y="6372225"/>
          <p14:tracePt t="92874" x="9447213" y="6294438"/>
          <p14:tracePt t="92893" x="8882063" y="6224588"/>
          <p14:tracePt t="92908" x="8677275" y="6202363"/>
          <p14:tracePt t="92925" x="8647113" y="6184900"/>
          <p14:tracePt t="92942" x="8567738" y="6075363"/>
          <p14:tracePt t="93252" x="7869238" y="5918200"/>
          <p14:tracePt t="93260" x="7191375" y="5734050"/>
          <p14:tracePt t="93274" x="6207125" y="5419725"/>
          <p14:tracePt t="93292" x="5508625" y="5275263"/>
          <p14:tracePt t="93296" x="5354638" y="5222875"/>
          <p14:tracePt t="93307" x="5110163" y="5145088"/>
          <p14:tracePt t="93322" x="4995863" y="5092700"/>
          <p14:tracePt t="93325" x="4940300" y="5075238"/>
          <p14:tracePt t="93339" x="4905375" y="5022850"/>
          <p14:tracePt t="93356" x="4891088" y="5008563"/>
          <p14:tracePt t="93714" x="4838700" y="4973638"/>
          <p14:tracePt t="93722" x="4778375" y="4953000"/>
          <p14:tracePt t="93732" x="4725988" y="4913313"/>
          <p14:tracePt t="93741" x="4691063" y="4895850"/>
          <p14:tracePt t="93744" x="4638675" y="4873625"/>
          <p14:tracePt t="93757" x="4581525" y="4846638"/>
          <p14:tracePt t="93772" x="4554538" y="4826000"/>
          <p14:tracePt t="93789" x="4546600" y="4821238"/>
          <p14:tracePt t="93851" x="4546600" y="4811713"/>
          <p14:tracePt t="93895" x="4546600" y="4808538"/>
          <p14:tracePt t="93903" x="4568825" y="4799013"/>
          <p14:tracePt t="93910" x="4589463" y="4791075"/>
          <p14:tracePt t="93923" x="4624388" y="4791075"/>
          <p14:tracePt t="93925" x="4646613" y="4781550"/>
          <p14:tracePt t="93940" x="4716463" y="4781550"/>
          <p14:tracePt t="93955" x="4821238" y="4773613"/>
          <p14:tracePt t="93975" x="4926013" y="4773613"/>
          <p14:tracePt t="93979" x="4983163" y="4773613"/>
          <p14:tracePt t="93993" x="5075238" y="4773613"/>
          <p14:tracePt t="94008" x="5140325" y="4776788"/>
          <p14:tracePt t="94026" x="5172075" y="4786313"/>
          <p14:tracePt t="94042" x="5175250" y="4786313"/>
          <p14:tracePt t="94058" x="5184775" y="4786313"/>
          <p14:tracePt t="94075" x="5184775" y="4791075"/>
          <p14:tracePt t="94505" x="5145088" y="4768850"/>
          <p14:tracePt t="94513" x="5084763" y="4751388"/>
          <p14:tracePt t="94525" x="5030788" y="4721225"/>
          <p14:tracePt t="94528" x="4953000" y="4664075"/>
          <p14:tracePt t="94542" x="4870450" y="4624388"/>
          <p14:tracePt t="94558" x="4821238" y="4602163"/>
          <p14:tracePt t="94575" x="4773613" y="4584700"/>
          <p14:tracePt t="94593" x="4729163" y="4572000"/>
          <p14:tracePt t="94608" x="4711700" y="4562475"/>
          <p14:tracePt t="94625" x="4691063" y="4559300"/>
          <p14:tracePt t="94640" x="4676775" y="4559300"/>
          <p14:tracePt t="94657" x="4656138" y="4559300"/>
          <p14:tracePt t="94732" x="4656138" y="4549775"/>
          <p14:tracePt t="94768" x="4659313" y="4545013"/>
          <p14:tracePt t="94774" x="4699000" y="4519613"/>
          <p14:tracePt t="94790" x="4795838" y="4502150"/>
          <p14:tracePt t="94807" x="4930775" y="4492625"/>
          <p14:tracePt t="94823" x="5092700" y="4479925"/>
          <p14:tracePt t="94841" x="5314950" y="4479925"/>
          <p14:tracePt t="94857" x="5491163" y="4479925"/>
          <p14:tracePt t="94873" x="5634038" y="4479925"/>
          <p14:tracePt t="94890" x="5743575" y="4497388"/>
          <p14:tracePt t="94907" x="5915025" y="4514850"/>
          <p14:tracePt t="94923" x="5962650" y="4524375"/>
          <p14:tracePt t="94940" x="6027738" y="4524375"/>
          <p14:tracePt t="94956" x="6076950" y="4524375"/>
          <p14:tracePt t="94959" x="6107113" y="4524375"/>
          <p14:tracePt t="94973" x="6146800" y="4524375"/>
          <p14:tracePt t="94990" x="6181725" y="4519613"/>
          <p14:tracePt t="95006" x="6219825" y="4519613"/>
          <p14:tracePt t="95024" x="6273800" y="4506913"/>
          <p14:tracePt t="95040" x="6294438" y="4497388"/>
          <p14:tracePt t="95057" x="6311900" y="4492625"/>
          <p14:tracePt t="95098" x="6321425" y="4484688"/>
          <p14:tracePt t="95171" x="6326188" y="4479925"/>
          <p14:tracePt t="95619" x="6356350" y="4471988"/>
          <p14:tracePt t="95629" x="6378575" y="4471988"/>
          <p14:tracePt t="95641" x="6434138" y="4471988"/>
          <p14:tracePt t="95658" x="6491288" y="4471988"/>
          <p14:tracePt t="95675" x="6538913" y="4471988"/>
          <p14:tracePt t="95678" x="6561138" y="4471988"/>
          <p14:tracePt t="95693" x="6588125" y="4471988"/>
          <p14:tracePt t="95709" x="6610350" y="4471988"/>
          <p14:tracePt t="95714" x="6630988" y="4471988"/>
          <p14:tracePt t="95723" x="6635750" y="4471988"/>
          <p14:tracePt t="95740" x="6645275" y="4471988"/>
          <p14:tracePt t="95756" x="6648450" y="4471988"/>
          <p14:tracePt t="95993" x="6653213" y="4471988"/>
          <p14:tracePt t="96015" x="6675438" y="4462463"/>
          <p14:tracePt t="96023" x="6700838" y="4457700"/>
          <p14:tracePt t="96033" x="6715125" y="4449763"/>
          <p14:tracePt t="96038" x="6727825" y="4449763"/>
          <p14:tracePt t="96055" x="6767513" y="4432300"/>
          <p14:tracePt t="96056" x="6784975" y="4427538"/>
          <p14:tracePt t="96072" x="6815138" y="4419600"/>
          <p14:tracePt t="96088" x="6859588" y="4410075"/>
          <p14:tracePt t="96106" x="6884988" y="4397375"/>
          <p14:tracePt t="96109" x="6894513" y="4397375"/>
          <p14:tracePt t="96124" x="6919913" y="4387850"/>
          <p14:tracePt t="96140" x="6932613" y="4375150"/>
          <p14:tracePt t="96156" x="6946900" y="4370388"/>
          <p14:tracePt t="96174" x="6989763" y="4349750"/>
          <p14:tracePt t="96190" x="7007225" y="4340225"/>
          <p14:tracePt t="96206" x="7029450" y="4327525"/>
          <p14:tracePt t="96223" x="7054850" y="4314825"/>
          <p14:tracePt t="96241" x="7089775" y="4297363"/>
          <p14:tracePt t="96257" x="7121525" y="4279900"/>
          <p14:tracePt t="96273" x="7143750" y="4257675"/>
          <p14:tracePt t="96290" x="7156450" y="4252913"/>
          <p14:tracePt t="96292" x="7169150" y="4252913"/>
          <p14:tracePt t="96307" x="7186613" y="4240213"/>
          <p14:tracePt t="96323" x="7199313" y="4240213"/>
          <p14:tracePt t="96340" x="7221538" y="4225925"/>
          <p14:tracePt t="96357" x="7256463" y="4217988"/>
          <p14:tracePt t="96373" x="7265988" y="4208463"/>
          <p14:tracePt t="96424" x="7269163" y="4205288"/>
          <p14:tracePt t="96441" x="7273925" y="4205288"/>
          <p14:tracePt t="96450" x="7286625" y="4205288"/>
          <p14:tracePt t="96459" x="7296150" y="4191000"/>
          <p14:tracePt t="96462" x="7304088" y="4183063"/>
          <p14:tracePt t="96476" x="7321550" y="4183063"/>
          <p14:tracePt t="96489" x="7335838" y="4178300"/>
          <p14:tracePt t="96506" x="7343775" y="4178300"/>
          <p14:tracePt t="96526" x="7356475" y="4170363"/>
          <p14:tracePt t="96548" x="7370763" y="4165600"/>
          <p14:tracePt t="96563" x="7396163" y="4156075"/>
          <p14:tracePt t="96574" x="7400925" y="4156075"/>
          <p14:tracePt t="96593" x="7408863" y="4148138"/>
          <p14:tracePt t="96609" x="7413625" y="4148138"/>
          <p14:tracePt t="102383" x="7623175" y="4125913"/>
          <p14:tracePt t="102391" x="7929563" y="4108450"/>
          <p14:tracePt t="102409" x="8847138" y="4108450"/>
          <p14:tracePt t="102426" x="10766425" y="4279900"/>
          <p14:tracePt t="102443" x="11952288" y="4454525"/>
          <p14:tracePt t="132616" x="5259388" y="6569075"/>
          <p14:tracePt t="132624" x="4843463" y="6429375"/>
          <p14:tracePt t="132642" x="4305300" y="6281738"/>
          <p14:tracePt t="132658" x="3863975" y="6175375"/>
          <p14:tracePt t="132675" x="3632200" y="6097588"/>
          <p14:tracePt t="132691" x="3462338" y="6005513"/>
          <p14:tracePt t="132708" x="3400425" y="5962650"/>
          <p14:tracePt t="132725" x="3362325" y="5930900"/>
          <p14:tracePt t="132727" x="3357563" y="5922963"/>
          <p14:tracePt t="132741" x="3348038" y="5922963"/>
          <p14:tracePt t="132995" x="3260725" y="5922963"/>
          <p14:tracePt t="133003" x="3200400" y="5922963"/>
          <p14:tracePt t="133006" x="3081338" y="5930900"/>
          <p14:tracePt t="133014" x="2968625" y="5945188"/>
          <p14:tracePt t="133025" x="2889250" y="5953125"/>
          <p14:tracePt t="133027" x="2814638" y="5965825"/>
          <p14:tracePt t="133041" x="2679700" y="5997575"/>
          <p14:tracePt t="133058" x="2617788" y="6022975"/>
          <p14:tracePt t="133074" x="2570163" y="6035675"/>
          <p14:tracePt t="133092" x="2522538" y="6045200"/>
          <p14:tracePt t="133094" x="2517775" y="6053138"/>
          <p14:tracePt t="133108" x="2495550" y="6057900"/>
          <p14:tracePt t="133127" x="2482850" y="6057900"/>
          <p14:tracePt t="133145" x="2460625" y="6067425"/>
          <p14:tracePt t="133160" x="2447925" y="6067425"/>
          <p14:tracePt t="133177" x="2435225" y="6067425"/>
          <p14:tracePt t="133196" x="2408238" y="6067425"/>
          <p14:tracePt t="133212" x="2395538" y="6067425"/>
          <p14:tracePt t="133228" x="2382838" y="6067425"/>
          <p14:tracePt t="133244" x="2373313" y="6067425"/>
          <p14:tracePt t="133321" x="2382838" y="6062663"/>
          <p14:tracePt t="133329" x="2405063" y="6049963"/>
          <p14:tracePt t="133344" x="2495550" y="6018213"/>
          <p14:tracePt t="133360" x="2597150" y="5980113"/>
          <p14:tracePt t="133377" x="2692400" y="5957888"/>
          <p14:tracePt t="133381" x="2732088" y="5957888"/>
          <p14:tracePt t="133395" x="2859088" y="5983288"/>
          <p14:tracePt t="133411" x="2981325" y="6015038"/>
          <p14:tracePt t="133425" x="3095625" y="6045200"/>
          <p14:tracePt t="133442" x="3165475" y="6053138"/>
          <p14:tracePt t="133444" x="3208338" y="6053138"/>
          <p14:tracePt t="133459" x="3265488" y="6070600"/>
          <p14:tracePt t="133475" x="3335338" y="6075363"/>
          <p14:tracePt t="133492" x="3387725" y="6084888"/>
          <p14:tracePt t="133508" x="3444875" y="6084888"/>
          <p14:tracePt t="133511" x="3479800" y="6084888"/>
          <p14:tracePt t="133525" x="3522663" y="6084888"/>
          <p14:tracePt t="133541" x="3562350" y="6080125"/>
          <p14:tracePt t="133558" x="3594100" y="6075363"/>
          <p14:tracePt t="133575" x="3611563" y="6067425"/>
          <p14:tracePt t="133627" x="3619500" y="6067425"/>
          <p14:tracePt t="133634" x="3646488" y="6067425"/>
          <p14:tracePt t="133642" x="3671888" y="6067425"/>
          <p14:tracePt t="133658" x="3706813" y="6057900"/>
          <p14:tracePt t="133675" x="3736975" y="6053138"/>
          <p14:tracePt t="133691" x="3751263" y="6053138"/>
          <p14:tracePt t="134045" x="3798888" y="6057900"/>
          <p14:tracePt t="134052" x="3859213" y="6080125"/>
          <p14:tracePt t="134059" x="3908425" y="6088063"/>
          <p14:tracePt t="134075" x="4070350" y="6097588"/>
          <p14:tracePt t="134091" x="4160838" y="6097588"/>
          <p14:tracePt t="134108" x="4197350" y="6097588"/>
          <p14:tracePt t="134125" x="4217988" y="6097588"/>
          <p14:tracePt t="134170" x="4222750" y="6097588"/>
          <p14:tracePt t="134221" x="4232275" y="6097588"/>
          <p14:tracePt t="134228" x="4244975" y="6097588"/>
          <p14:tracePt t="134242" x="4257675" y="6097588"/>
          <p14:tracePt t="134258" x="4267200" y="6088063"/>
          <p14:tracePt t="134275" x="4297363" y="6084888"/>
          <p14:tracePt t="134291" x="4310063" y="6084888"/>
          <p14:tracePt t="134345" x="4314825" y="6084888"/>
          <p14:tracePt t="134353" x="4327525" y="6084888"/>
          <p14:tracePt t="134360" x="4349750" y="6084888"/>
          <p14:tracePt t="134374" x="4371975" y="6084888"/>
          <p14:tracePt t="134390" x="4406900" y="6084888"/>
          <p14:tracePt t="134407" x="4445000" y="6088063"/>
          <p14:tracePt t="134425" x="4498975" y="6102350"/>
          <p14:tracePt t="134440" x="4511675" y="6105525"/>
          <p14:tracePt t="134457" x="4524375" y="6105525"/>
          <p14:tracePt t="134474" x="4529138" y="6105525"/>
          <p14:tracePt t="134491" x="4529138" y="6115050"/>
          <p14:tracePt t="134528" x="4537075" y="6115050"/>
          <p14:tracePt t="134645" x="4541838" y="6115050"/>
          <p14:tracePt t="137746" x="4589463" y="6110288"/>
          <p14:tracePt t="137754" x="4664075" y="6110288"/>
          <p14:tracePt t="137762" x="4738688" y="6110288"/>
          <p14:tracePt t="137778" x="4918075" y="6115050"/>
          <p14:tracePt t="137794" x="5022850" y="6115050"/>
          <p14:tracePt t="137812" x="5137150" y="6132513"/>
          <p14:tracePt t="137827" x="5180013" y="6140450"/>
          <p14:tracePt t="137845" x="5237163" y="6140450"/>
          <p14:tracePt t="137851" x="5249863" y="6140450"/>
          <p14:tracePt t="137861" x="5267325" y="6140450"/>
          <p14:tracePt t="137864" x="5289550" y="6140450"/>
          <p14:tracePt t="137875" x="5294313" y="6140450"/>
          <p14:tracePt t="137877" x="5302250" y="6140450"/>
          <p14:tracePt t="137892" x="5314950" y="6140450"/>
          <p14:tracePt t="137908" x="5324475" y="6140450"/>
          <p14:tracePt t="137925" x="5332413" y="6140450"/>
          <p14:tracePt t="137980" x="5354638" y="6140450"/>
          <p14:tracePt t="137987" x="5368925" y="6140450"/>
          <p14:tracePt t="138002" x="5381625" y="6140450"/>
          <p14:tracePt t="138009" x="5386388" y="6140450"/>
          <p14:tracePt t="138025" x="5399088" y="6140450"/>
          <p14:tracePt t="138042" x="5421313" y="6140450"/>
          <p14:tracePt t="138058" x="5434013" y="6132513"/>
          <p14:tracePt t="149727" x="5276850" y="6162675"/>
          <p14:tracePt t="149735" x="5114925" y="6229350"/>
          <p14:tracePt t="149744" x="4803775" y="6354763"/>
          <p14:tracePt t="149761" x="4205288" y="6648450"/>
          <p14:tracePt t="149764" x="3841750" y="6778625"/>
          <p14:tracePt t="150958" x="1936750" y="6740525"/>
          <p14:tracePt t="150967" x="1954213" y="6691313"/>
          <p14:tracePt t="150976" x="1976438" y="6626225"/>
          <p14:tracePt t="150993" x="2054225" y="6491288"/>
          <p14:tracePt t="151009" x="2085975" y="6411913"/>
          <p14:tracePt t="151026" x="2128838" y="6351588"/>
          <p14:tracePt t="151042" x="2138363" y="6337300"/>
          <p14:tracePt t="151045" x="2141538" y="6329363"/>
          <p14:tracePt t="151067" x="2146300" y="6324600"/>
          <p14:tracePt t="154329" x="2111375" y="6346825"/>
          <p14:tracePt t="154336" x="2085975" y="6359525"/>
          <p14:tracePt t="154345" x="2049463" y="6376988"/>
          <p14:tracePt t="154363" x="1962150" y="6438900"/>
          <p14:tracePt t="154367" x="1936750" y="6464300"/>
          <p14:tracePt t="154379" x="1909763" y="6499225"/>
          <p14:tracePt t="154383" x="1871663" y="6529388"/>
          <p14:tracePt t="154393" x="1827213" y="6591300"/>
          <p14:tracePt t="154409" x="1774825" y="6643688"/>
          <p14:tracePt t="154426" x="1727200" y="6731000"/>
          <p14:tracePt t="154442" x="1692275" y="6778625"/>
          <p14:tracePt t="154460" x="1660525" y="682307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463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7.1. Emerging Markets and Fintech Growth:</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High growth rate of fintech adoption in emerging markets due to increased mobile connectivity and digital payment acceptance.</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Fintech's role in promoting financial inclusion by reaching unbanked and underbanked populations.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Unique fintech innovations tailored to local needs, such as mobile money platforms in Africa.</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Increasing investment in fintech startups in emerging markets, signaling robust growth potential.</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7- Global Trends and Future of Fintech in Payment and Lending</a:t>
            </a:r>
          </a:p>
        </p:txBody>
      </p:sp>
    </p:spTree>
    <p:extLst>
      <p:ext uri="{BB962C8B-B14F-4D97-AF65-F5344CB8AC3E}">
        <p14:creationId xmlns:p14="http://schemas.microsoft.com/office/powerpoint/2010/main" val="266281030"/>
      </p:ext>
    </p:extLst>
  </p:cSld>
  <p:clrMapOvr>
    <a:masterClrMapping/>
  </p:clrMapOvr>
  <mc:AlternateContent xmlns:mc="http://schemas.openxmlformats.org/markup-compatibility/2006" xmlns:p14="http://schemas.microsoft.com/office/powerpoint/2010/main">
    <mc:Choice Requires="p14">
      <p:transition spd="slow" p14:dur="2000" advTm="180082"/>
    </mc:Choice>
    <mc:Fallback xmlns="">
      <p:transition spd="slow" advTm="180082"/>
    </mc:Fallback>
  </mc:AlternateContent>
  <p:extLst>
    <p:ext uri="{3A86A75C-4F4B-4683-9AE1-C65F6400EC91}">
      <p14:laserTraceLst xmlns:p14="http://schemas.microsoft.com/office/powerpoint/2010/main">
        <p14:tracePtLst>
          <p14:tracePt t="3436" x="1657350" y="6369050"/>
          <p14:tracePt t="3447" x="1692275" y="6119813"/>
          <p14:tracePt t="3450" x="1709738" y="5756275"/>
          <p14:tracePt t="3459" x="1797050" y="5459413"/>
          <p14:tracePt t="3476" x="1874838" y="4943475"/>
          <p14:tracePt t="3480" x="1919288" y="4741863"/>
          <p14:tracePt t="3491" x="2006600" y="4445000"/>
          <p14:tracePt t="3507" x="2081213" y="4138613"/>
          <p14:tracePt t="3523" x="2163763" y="3956050"/>
          <p14:tracePt t="3540" x="2355850" y="3679825"/>
          <p14:tracePt t="3854" x="2347913" y="3487738"/>
          <p14:tracePt t="3862" x="2347913" y="3387725"/>
          <p14:tracePt t="3876" x="2343150" y="3021013"/>
          <p14:tracePt t="3893" x="2373313" y="2582863"/>
          <p14:tracePt t="3897" x="2387600" y="2368550"/>
          <p14:tracePt t="3911" x="2430463" y="1866900"/>
          <p14:tracePt t="3926" x="2500313" y="1550988"/>
          <p14:tracePt t="3945" x="2509838" y="1403350"/>
          <p14:tracePt t="3949" x="2509838" y="1355725"/>
          <p14:tracePt t="3960" x="2509838" y="1350963"/>
          <p14:tracePt t="3964" x="2509838" y="1346200"/>
          <p14:tracePt t="3977" x="2509838" y="1338263"/>
          <p14:tracePt t="4044" x="2517775" y="1338263"/>
          <p14:tracePt t="4080" x="2517775" y="1341438"/>
          <p14:tracePt t="4094" x="2517775" y="1346200"/>
          <p14:tracePt t="4321" x="2513013" y="1376363"/>
          <p14:tracePt t="4328" x="2505075" y="1398588"/>
          <p14:tracePt t="4343" x="2492375" y="1438275"/>
          <p14:tracePt t="4359" x="2474913" y="1468438"/>
          <p14:tracePt t="4377" x="2474913" y="1481138"/>
          <p14:tracePt t="4395" x="2474913" y="1495425"/>
          <p14:tracePt t="4417" x="2474913" y="1498600"/>
          <p14:tracePt t="4426" x="2470150" y="1503363"/>
          <p14:tracePt t="4443" x="2465388" y="1525588"/>
          <p14:tracePt t="4447" x="2457450" y="1530350"/>
          <p14:tracePt t="4461" x="2452688" y="1538288"/>
          <p14:tracePt t="4477" x="2439988" y="1550988"/>
          <p14:tracePt t="4494" x="2430463" y="1565275"/>
          <p14:tracePt t="4512" x="2430463" y="1568450"/>
          <p14:tracePt t="4542" x="2430463" y="1582738"/>
          <p14:tracePt t="4564" x="2425700" y="1585913"/>
          <p14:tracePt t="4572" x="2417763" y="1595438"/>
          <p14:tracePt t="4582" x="2413000" y="1600200"/>
          <p14:tracePt t="4594" x="2400300" y="1612900"/>
          <p14:tracePt t="4611" x="2395538" y="1625600"/>
          <p14:tracePt t="4616" x="2395538" y="1630363"/>
          <p14:tracePt t="4666" x="2395538" y="1643063"/>
          <p14:tracePt t="4703" x="2387600" y="1652588"/>
          <p14:tracePt t="4711" x="2373313" y="1657350"/>
          <p14:tracePt t="4726" x="2360613" y="1695450"/>
          <p14:tracePt t="4743" x="2343150" y="1735138"/>
          <p14:tracePt t="4747" x="2338388" y="1744663"/>
          <p14:tracePt t="4761" x="2338388" y="1757363"/>
          <p14:tracePt t="4813" x="2338388" y="1762125"/>
          <p14:tracePt t="4900" x="2338388" y="1765300"/>
          <p14:tracePt t="4937" x="2338388" y="1774825"/>
          <p14:tracePt t="4945" x="2338388" y="1787525"/>
          <p14:tracePt t="4960" x="2330450" y="1800225"/>
          <p14:tracePt t="4976" x="2325688" y="1814513"/>
          <p14:tracePt t="4995" x="2325688" y="1822450"/>
          <p14:tracePt t="11128" x="2325688" y="1814513"/>
          <p14:tracePt t="11135" x="2343150" y="1792288"/>
          <p14:tracePt t="11143" x="2351088" y="1765300"/>
          <p14:tracePt t="11157" x="2378075" y="1709738"/>
          <p14:tracePt t="11174" x="2408238" y="1657350"/>
          <p14:tracePt t="11192" x="2422525" y="1639888"/>
          <p14:tracePt t="11194" x="2430463" y="1620838"/>
          <p14:tracePt t="11208" x="2443163" y="1595438"/>
          <p14:tracePt t="11224" x="2457450" y="1582738"/>
          <p14:tracePt t="11245" x="2482850" y="1547813"/>
          <p14:tracePt t="11261" x="2500313" y="1508125"/>
          <p14:tracePt t="11274" x="2530475" y="1485900"/>
          <p14:tracePt t="11291" x="2562225" y="1446213"/>
          <p14:tracePt t="11308" x="2600325" y="1425575"/>
          <p14:tracePt t="11311" x="2635250" y="1408113"/>
          <p14:tracePt t="11325" x="2674938" y="1368425"/>
          <p14:tracePt t="11341" x="2727325" y="1323975"/>
          <p14:tracePt t="11358" x="2749550" y="1284288"/>
          <p14:tracePt t="11376" x="2789238" y="1254125"/>
          <p14:tracePt t="11391" x="2814638" y="1241425"/>
          <p14:tracePt t="11408" x="2836863" y="1228725"/>
          <p14:tracePt t="11425" x="2876550" y="1211263"/>
          <p14:tracePt t="11442" x="2959100" y="1184275"/>
          <p14:tracePt t="11458" x="2998788" y="1171575"/>
          <p14:tracePt t="11474" x="3055938" y="1154113"/>
          <p14:tracePt t="11491" x="3081338" y="1154113"/>
          <p14:tracePt t="11494" x="3108325" y="1154113"/>
          <p14:tracePt t="11508" x="3125788" y="1149350"/>
          <p14:tracePt t="11524" x="3138488" y="1149350"/>
          <p14:tracePt t="11541" x="3148013" y="1149350"/>
          <p14:tracePt t="11559" x="3173413" y="1127125"/>
          <p14:tracePt t="11575" x="3178175" y="1127125"/>
          <p14:tracePt t="11591" x="3186113" y="1127125"/>
          <p14:tracePt t="11625" x="3190875" y="1123950"/>
          <p14:tracePt t="11655" x="3195638" y="1114425"/>
          <p14:tracePt t="11662" x="3203575" y="1109663"/>
          <p14:tracePt t="11675" x="3208338" y="1101725"/>
          <p14:tracePt t="11677" x="3230563" y="1096963"/>
          <p14:tracePt t="11690" x="3238500" y="1089025"/>
          <p14:tracePt t="11707" x="3243263" y="1084263"/>
          <p14:tracePt t="11724" x="3252788" y="1071563"/>
          <p14:tracePt t="12323" x="3365500" y="1057275"/>
          <p14:tracePt t="12331" x="3414713" y="1049338"/>
          <p14:tracePt t="12344" x="3729038" y="1009650"/>
          <p14:tracePt t="12360" x="4038600" y="984250"/>
          <p14:tracePt t="12376" x="4375150" y="944563"/>
          <p14:tracePt t="12396" x="4765675" y="944563"/>
          <p14:tracePt t="12411" x="5018088" y="962025"/>
          <p14:tracePt t="12428" x="5202238" y="996950"/>
          <p14:tracePt t="12443" x="5337175" y="1014413"/>
          <p14:tracePt t="12461" x="5564188" y="1049338"/>
          <p14:tracePt t="12477" x="5670550" y="1066800"/>
          <p14:tracePt t="12494" x="5726113" y="1074738"/>
          <p14:tracePt t="12510" x="5765800" y="1074738"/>
          <p14:tracePt t="12514" x="5788025" y="1074738"/>
          <p14:tracePt t="12528" x="5800725" y="1074738"/>
          <p14:tracePt t="12544" x="5813425" y="1074738"/>
          <p14:tracePt t="12561" x="5818188" y="1074738"/>
          <p14:tracePt t="12578" x="5830888" y="1074738"/>
          <p14:tracePt t="13700" x="5743575" y="1106488"/>
          <p14:tracePt t="13708" x="5626100" y="1127125"/>
          <p14:tracePt t="13718" x="5481638" y="1154113"/>
          <p14:tracePt t="13729" x="5214938" y="1214438"/>
          <p14:tracePt t="13745" x="4922838" y="1263650"/>
          <p14:tracePt t="13759" x="4611688" y="1338263"/>
          <p14:tracePt t="13776" x="4310063" y="1403350"/>
          <p14:tracePt t="13792" x="4087813" y="1450975"/>
          <p14:tracePt t="13809" x="3759200" y="1495425"/>
          <p14:tracePt t="13825" x="3611563" y="1516063"/>
          <p14:tracePt t="13842" x="3522663" y="1547813"/>
          <p14:tracePt t="13859" x="3440113" y="1565275"/>
          <p14:tracePt t="13861" x="3387725" y="1565275"/>
          <p14:tracePt t="13875" x="3317875" y="1568450"/>
          <p14:tracePt t="13891" x="3260725" y="1585913"/>
          <p14:tracePt t="13908" x="3203575" y="1585913"/>
          <p14:tracePt t="13926" x="3160713" y="1585913"/>
          <p14:tracePt t="13942" x="3143250" y="1585913"/>
          <p14:tracePt t="13958" x="3130550" y="1585913"/>
          <p14:tracePt t="13975" x="3116263" y="1585913"/>
          <p14:tracePt t="13978" x="3113088" y="1595438"/>
          <p14:tracePt t="13992" x="3098800" y="1612900"/>
          <p14:tracePt t="14008" x="3068638" y="1625600"/>
          <p14:tracePt t="14025" x="3028950" y="1652588"/>
          <p14:tracePt t="14042" x="2981325" y="1674813"/>
          <p14:tracePt t="14044" x="2954338" y="1700213"/>
          <p14:tracePt t="14059" x="2924175" y="1717675"/>
          <p14:tracePt t="14075" x="2916238" y="1722438"/>
          <p14:tracePt t="14092" x="2906713" y="1722438"/>
          <p14:tracePt t="14153" x="2906713" y="1727200"/>
          <p14:tracePt t="14234" x="2906713" y="1735138"/>
          <p14:tracePt t="15209" x="3046413" y="1717675"/>
          <p14:tracePt t="15216" x="3116263" y="1717675"/>
          <p14:tracePt t="15226" x="3278188" y="1704975"/>
          <p14:tracePt t="15243" x="3400425" y="1704975"/>
          <p14:tracePt t="15247" x="3532188" y="1704975"/>
          <p14:tracePt t="15261" x="3706813" y="1704975"/>
          <p14:tracePt t="15278" x="3811588" y="1704975"/>
          <p14:tracePt t="15294" x="3890963" y="1712913"/>
          <p14:tracePt t="15311" x="3938588" y="1712913"/>
          <p14:tracePt t="15328" x="3960813" y="1712913"/>
          <p14:tracePt t="15344" x="3960813" y="1717675"/>
          <p14:tracePt t="15422" x="3965575" y="1717675"/>
          <p14:tracePt t="23189" x="3930650" y="1727200"/>
          <p14:tracePt t="23197" x="3856038" y="1727200"/>
          <p14:tracePt t="23211" x="3719513" y="1757363"/>
          <p14:tracePt t="23227" x="3509963" y="1779588"/>
          <p14:tracePt t="23244" x="3392488" y="1792288"/>
          <p14:tracePt t="23262" x="3238500" y="1800225"/>
          <p14:tracePt t="23278" x="3133725" y="1800225"/>
          <p14:tracePt t="23295" x="3028950" y="1797050"/>
          <p14:tracePt t="23299" x="3008313" y="1797050"/>
          <p14:tracePt t="23308" x="2971800" y="1787525"/>
          <p14:tracePt t="23326" x="2924175" y="1787525"/>
          <p14:tracePt t="23328" x="2911475" y="1787525"/>
          <p14:tracePt t="23342" x="2884488" y="1787525"/>
          <p14:tracePt t="23358" x="2871788" y="1787525"/>
          <p14:tracePt t="23375" x="2854325" y="1787525"/>
          <p14:tracePt t="23393" x="2828925" y="1787525"/>
          <p14:tracePt t="23408" x="2814638" y="1787525"/>
          <p14:tracePt t="23425" x="2806700" y="1787525"/>
          <p14:tracePt t="23715" x="2824163" y="1787525"/>
          <p14:tracePt t="23723" x="2836863" y="1787525"/>
          <p14:tracePt t="23730" x="2863850" y="1779588"/>
          <p14:tracePt t="23740" x="2884488" y="1770063"/>
          <p14:tracePt t="23757" x="3003550" y="1770063"/>
          <p14:tracePt t="23758" x="3046413" y="1770063"/>
          <p14:tracePt t="23776" x="3151188" y="1770063"/>
          <p14:tracePt t="23792" x="3243263" y="1770063"/>
          <p14:tracePt t="23809" x="3357563" y="1770063"/>
          <p14:tracePt t="23812" x="3457575" y="1770063"/>
          <p14:tracePt t="23826" x="3549650" y="1770063"/>
          <p14:tracePt t="23842" x="3654425" y="1762125"/>
          <p14:tracePt t="23859" x="3733800" y="1762125"/>
          <p14:tracePt t="23876" x="3833813" y="1752600"/>
          <p14:tracePt t="23892" x="3881438" y="1752600"/>
          <p14:tracePt t="23909" x="3913188" y="1744663"/>
          <p14:tracePt t="23926" x="3916363" y="1744663"/>
          <p14:tracePt t="23942" x="3925888" y="1744663"/>
          <p14:tracePt t="24603" x="3995738" y="1735138"/>
          <p14:tracePt t="24611" x="4095750" y="1735138"/>
          <p14:tracePt t="24628" x="4270375" y="1735138"/>
          <p14:tracePt t="24632" x="4314825" y="1735138"/>
          <p14:tracePt t="24644" x="4392613" y="1744663"/>
          <p14:tracePt t="24648" x="4454525" y="1752600"/>
          <p14:tracePt t="24661" x="4546600" y="1762125"/>
          <p14:tracePt t="24677" x="4581525" y="1770063"/>
          <p14:tracePt t="24695" x="4594225" y="1774825"/>
          <p14:tracePt t="24744" x="4594225" y="1782763"/>
          <p14:tracePt t="24757" x="4594225" y="1787525"/>
          <p14:tracePt t="24809" x="4533900" y="1787525"/>
          <p14:tracePt t="24816" x="4464050" y="1787525"/>
          <p14:tracePt t="24827" x="4375150" y="1787525"/>
          <p14:tracePt t="24831" x="4287838" y="1787525"/>
          <p14:tracePt t="24845" x="4013200" y="1782763"/>
          <p14:tracePt t="24861" x="3824288" y="1782763"/>
          <p14:tracePt t="24878" x="3676650" y="1782763"/>
          <p14:tracePt t="24894" x="3457575" y="1770063"/>
          <p14:tracePt t="24898" x="3365500" y="1762125"/>
          <p14:tracePt t="24911" x="3287713" y="1747838"/>
          <p14:tracePt t="24926" x="3238500" y="1717675"/>
          <p14:tracePt t="24943" x="3182938" y="1700213"/>
          <p14:tracePt t="24946" x="3155950" y="1692275"/>
          <p14:tracePt t="24959" x="3133725" y="1687513"/>
          <p14:tracePt t="24962" x="3125788" y="1687513"/>
          <p14:tracePt t="24976" x="3108325" y="1677988"/>
          <p14:tracePt t="25410" x="3168650" y="1677988"/>
          <p14:tracePt t="25416" x="3317875" y="1687513"/>
          <p14:tracePt t="25427" x="3405188" y="1687513"/>
          <p14:tracePt t="25445" x="3681413" y="1687513"/>
          <p14:tracePt t="25461" x="3873500" y="1687513"/>
          <p14:tracePt t="25478" x="4008438" y="1670050"/>
          <p14:tracePt t="25493" x="4100513" y="1660525"/>
          <p14:tracePt t="25496" x="4122738" y="1660525"/>
          <p14:tracePt t="25509" x="4179888" y="1660525"/>
          <p14:tracePt t="25526" x="4217988" y="1660525"/>
          <p14:tracePt t="25544" x="4257675" y="1660525"/>
          <p14:tracePt t="25562" x="4275138" y="1660525"/>
          <p14:tracePt t="25578" x="4279900" y="1660525"/>
          <p14:tracePt t="25595" x="4302125" y="1660525"/>
          <p14:tracePt t="25600" x="4305300" y="1660525"/>
          <p14:tracePt t="29929" x="4249738" y="1682750"/>
          <p14:tracePt t="29936" x="4157663" y="1717675"/>
          <p14:tracePt t="29943" x="4035425" y="1779588"/>
          <p14:tracePt t="29959" x="3824288" y="1849438"/>
          <p14:tracePt t="29976" x="3554413" y="1957388"/>
          <p14:tracePt t="29993" x="3340100" y="2066925"/>
          <p14:tracePt t="29995" x="3287713" y="2084388"/>
          <p14:tracePt t="30010" x="3143250" y="2176463"/>
          <p14:tracePt t="30026" x="2986088" y="2255838"/>
          <p14:tracePt t="30042" x="2876550" y="2295525"/>
          <p14:tracePt t="30060" x="2814638" y="2338388"/>
          <p14:tracePt t="30063" x="2789238" y="2355850"/>
          <p14:tracePt t="30076" x="2736850" y="2395538"/>
          <p14:tracePt t="30092" x="2714625" y="2425700"/>
          <p14:tracePt t="30109" x="2674938" y="2455863"/>
          <p14:tracePt t="30127" x="2649538" y="2487613"/>
          <p14:tracePt t="30143" x="2635250" y="2490788"/>
          <p14:tracePt t="30244" x="2635250" y="2500313"/>
          <p14:tracePt t="30251" x="2635250" y="2505075"/>
          <p14:tracePt t="30259" x="2640013" y="2517775"/>
          <p14:tracePt t="30276" x="2644775" y="2540000"/>
          <p14:tracePt t="30292" x="2662238" y="2570163"/>
          <p14:tracePt t="30310" x="2714625" y="2592388"/>
          <p14:tracePt t="30326" x="2754313" y="2605088"/>
          <p14:tracePt t="30342" x="2801938" y="2632075"/>
          <p14:tracePt t="30359" x="2881313" y="2649538"/>
          <p14:tracePt t="30362" x="2928938" y="2657475"/>
          <p14:tracePt t="30376" x="3021013" y="2667000"/>
          <p14:tracePt t="30392" x="3081338" y="2684463"/>
          <p14:tracePt t="30409" x="3116263" y="2692400"/>
          <p14:tracePt t="30427" x="3138488" y="2692400"/>
          <p14:tracePt t="30449" x="3143250" y="2692400"/>
          <p14:tracePt t="30517" x="3148013" y="2687638"/>
          <p14:tracePt t="30538" x="3165475" y="2684463"/>
          <p14:tracePt t="30548" x="3186113" y="2667000"/>
          <p14:tracePt t="30561" x="3186113" y="2662238"/>
          <p14:tracePt t="30604" x="3208338" y="2644775"/>
          <p14:tracePt t="30614" x="3221038" y="2644775"/>
          <p14:tracePt t="30963" x="3270250" y="2635250"/>
          <p14:tracePt t="30971" x="3344863" y="2627313"/>
          <p14:tracePt t="30981" x="3475038" y="2614613"/>
          <p14:tracePt t="30995" x="3759200" y="2587625"/>
          <p14:tracePt t="31011" x="3965575" y="2574925"/>
          <p14:tracePt t="31015" x="4100513" y="2565400"/>
          <p14:tracePt t="31030" x="4332288" y="2552700"/>
          <p14:tracePt t="31045" x="4464050" y="2557463"/>
          <p14:tracePt t="31061" x="4568825" y="2565400"/>
          <p14:tracePt t="31078" x="4659313" y="2565400"/>
          <p14:tracePt t="31082" x="4694238" y="2565400"/>
          <p14:tracePt t="31096" x="4738688" y="2574925"/>
          <p14:tracePt t="31112" x="4778375" y="2574925"/>
          <p14:tracePt t="31128" x="4800600" y="2574925"/>
          <p14:tracePt t="31132" x="4813300" y="2574925"/>
          <p14:tracePt t="31146" x="4830763" y="2574925"/>
          <p14:tracePt t="31505" x="4900613" y="2570163"/>
          <p14:tracePt t="31514" x="5005388" y="2557463"/>
          <p14:tracePt t="31527" x="5180013" y="2547938"/>
          <p14:tracePt t="31544" x="5302250" y="2540000"/>
          <p14:tracePt t="31561" x="5521325" y="2525713"/>
          <p14:tracePt t="31565" x="5595938" y="2525713"/>
          <p14:tracePt t="31579" x="5688013" y="2530475"/>
          <p14:tracePt t="31595" x="5783263" y="2547938"/>
          <p14:tracePt t="31612" x="5892800" y="2570163"/>
          <p14:tracePt t="31616" x="5935663" y="2578100"/>
          <p14:tracePt t="31627" x="5972175" y="2578100"/>
          <p14:tracePt t="31629" x="6002338" y="2578100"/>
          <p14:tracePt t="31641" x="6027738" y="2587625"/>
          <p14:tracePt t="31643" x="6049963" y="2587625"/>
          <p14:tracePt t="31658" x="6089650" y="2587625"/>
          <p14:tracePt t="31676" x="6124575" y="2587625"/>
          <p14:tracePt t="31692" x="6146800" y="2587625"/>
          <p14:tracePt t="31694" x="6167438" y="2582863"/>
          <p14:tracePt t="31709" x="6194425" y="2582863"/>
          <p14:tracePt t="31726" x="6211888" y="2582863"/>
          <p14:tracePt t="31743" x="6234113" y="2574925"/>
          <p14:tracePt t="31746" x="6264275" y="2570163"/>
          <p14:tracePt t="31758" x="6276975" y="2570163"/>
          <p14:tracePt t="31774" x="6294438" y="2570163"/>
          <p14:tracePt t="31834" x="6303963" y="2570163"/>
          <p14:tracePt t="31877" x="6343650" y="2560638"/>
          <p14:tracePt t="31885" x="6364288" y="2552700"/>
          <p14:tracePt t="31892" x="6378575" y="2552700"/>
          <p14:tracePt t="31909" x="6408738" y="2547938"/>
          <p14:tracePt t="31926" x="6416675" y="2547938"/>
          <p14:tracePt t="32016" x="6426200" y="2547938"/>
          <p14:tracePt t="32082" x="6426200" y="2557463"/>
          <p14:tracePt t="32149" x="6426200" y="2560638"/>
          <p14:tracePt t="32179" x="6426200" y="2565400"/>
          <p14:tracePt t="32209" x="6426200" y="2574925"/>
          <p14:tracePt t="32223" x="6426200" y="2578100"/>
          <p14:tracePt t="32229" x="6430963" y="2578100"/>
          <p14:tracePt t="32242" x="6430963" y="2587625"/>
          <p14:tracePt t="32258" x="6430963" y="2592388"/>
          <p14:tracePt t="32274" x="6430963" y="2600325"/>
          <p14:tracePt t="32291" x="6430963" y="2605088"/>
          <p14:tracePt t="32309" x="6408738" y="2614613"/>
          <p14:tracePt t="32324" x="6316663" y="2617788"/>
          <p14:tracePt t="32341" x="6207125" y="2649538"/>
          <p14:tracePt t="32361" x="6129338" y="2649538"/>
          <p14:tracePt t="32378" x="6049963" y="2649538"/>
          <p14:tracePt t="32395" x="5945188" y="2657475"/>
          <p14:tracePt t="32412" x="5795963" y="2657475"/>
          <p14:tracePt t="32416" x="5740400" y="2657475"/>
          <p14:tracePt t="32429" x="5656263" y="2652713"/>
          <p14:tracePt t="32445" x="5613400" y="2652713"/>
          <p14:tracePt t="32461" x="5591175" y="2652713"/>
          <p14:tracePt t="32476" x="5578475" y="2652713"/>
          <p14:tracePt t="32493" x="5564188" y="2652713"/>
          <p14:tracePt t="51012" x="5586413" y="2649538"/>
          <p14:tracePt t="51020" x="5608638" y="2632075"/>
          <p14:tracePt t="51028" x="5656263" y="2622550"/>
          <p14:tracePt t="51043" x="5713413" y="2595563"/>
          <p14:tracePt t="51060" x="5853113" y="2552700"/>
          <p14:tracePt t="51062" x="5957888" y="2543175"/>
          <p14:tracePt t="51077" x="6076950" y="2530475"/>
          <p14:tracePt t="51093" x="6181725" y="2530475"/>
          <p14:tracePt t="51114" x="6461125" y="2517775"/>
          <p14:tracePt t="51130" x="6665913" y="2508250"/>
          <p14:tracePt t="51146" x="6859588" y="2487613"/>
          <p14:tracePt t="51163" x="7248525" y="2443163"/>
          <p14:tracePt t="51167" x="7296150" y="2443163"/>
          <p14:tracePt t="51180" x="7445375" y="2460625"/>
          <p14:tracePt t="51196" x="7689850" y="2487613"/>
          <p14:tracePt t="51213" x="7772400" y="2525713"/>
          <p14:tracePt t="51227" x="7837488" y="2543175"/>
          <p14:tracePt t="51244" x="7899400" y="2578100"/>
          <p14:tracePt t="51247" x="7924800" y="2595563"/>
          <p14:tracePt t="51261" x="7994650" y="2632075"/>
          <p14:tracePt t="51277" x="8083550" y="2670175"/>
          <p14:tracePt t="51294" x="8153400" y="2697163"/>
          <p14:tracePt t="51312" x="8248650" y="2749550"/>
          <p14:tracePt t="51327" x="8318500" y="2797175"/>
          <p14:tracePt t="51344" x="8393113" y="2841625"/>
          <p14:tracePt t="51362" x="8467725" y="2876550"/>
          <p14:tracePt t="51364" x="8467725" y="2884488"/>
          <p14:tracePt t="51377" x="8572500" y="2936875"/>
          <p14:tracePt t="51394" x="8624888" y="2989263"/>
          <p14:tracePt t="51411" x="8712200" y="3046413"/>
          <p14:tracePt t="51428" x="8791575" y="3116263"/>
          <p14:tracePt t="51444" x="8821738" y="3163888"/>
          <p14:tracePt t="51462" x="8847138" y="3195638"/>
          <p14:tracePt t="51480" x="8847138" y="3203575"/>
          <p14:tracePt t="52499" x="8878888" y="3198813"/>
          <p14:tracePt t="52507" x="8953500" y="3178175"/>
          <p14:tracePt t="52515" x="8996363" y="3178175"/>
          <p14:tracePt t="52529" x="9275763" y="3143250"/>
          <p14:tracePt t="52546" x="9424988" y="3155950"/>
          <p14:tracePt t="52563" x="9564688" y="3186113"/>
          <p14:tracePt t="52567" x="9721850" y="3198813"/>
          <p14:tracePt t="52580" x="9866313" y="3251200"/>
          <p14:tracePt t="52596" x="9948863" y="3282950"/>
          <p14:tracePt t="52613" x="9988550" y="3313113"/>
          <p14:tracePt t="52629" x="10001250" y="3335338"/>
          <p14:tracePt t="52646" x="10001250" y="3340100"/>
          <p14:tracePt t="52663" x="10001250" y="3348038"/>
          <p14:tracePt t="52719" x="10001250" y="3352800"/>
          <p14:tracePt t="52727" x="10001250" y="3365500"/>
          <p14:tracePt t="65689" x="10085388" y="3395663"/>
          <p14:tracePt t="65697" x="10145713" y="3430588"/>
          <p14:tracePt t="65714" x="10531475" y="3602038"/>
          <p14:tracePt t="65718" x="10696575" y="3749675"/>
          <p14:tracePt t="65730" x="10853738" y="3881438"/>
          <p14:tracePt t="65734" x="10923588" y="3960813"/>
          <p14:tracePt t="65761" x="11422063" y="4375150"/>
          <p14:tracePt t="65778" x="11558588" y="4497388"/>
          <p14:tracePt t="65794" x="11703050" y="4576763"/>
          <p14:tracePt t="65814" x="11811000" y="4681538"/>
          <p14:tracePt t="65830" x="11890375" y="4751388"/>
          <p14:tracePt t="65847" x="11912600" y="4781550"/>
          <p14:tracePt t="65864" x="11934825" y="4808538"/>
          <p14:tracePt t="65881" x="11938000" y="4821238"/>
          <p14:tracePt t="65897" x="11938000" y="4826000"/>
          <p14:tracePt t="66188" x="12007850" y="4843463"/>
          <p14:tracePt t="140660" x="11741150" y="5721350"/>
          <p14:tracePt t="140667" x="11598275" y="5708650"/>
          <p14:tracePt t="140682" x="11169650" y="5621338"/>
          <p14:tracePt t="140699" x="11037888" y="5568950"/>
          <p14:tracePt t="140716" x="10902950" y="5519738"/>
          <p14:tracePt t="140732" x="10885488" y="5519738"/>
          <p14:tracePt t="141254" x="11147425" y="5467350"/>
          <p14:tracePt t="141261" x="11623675" y="5446713"/>
          <p14:tracePt t="141269" x="12139613" y="5407025"/>
          <p14:tracePt t="154424" x="11317288" y="6102350"/>
          <p14:tracePt t="154432" x="10718800" y="6119813"/>
          <p14:tracePt t="154448" x="9936163" y="6157913"/>
          <p14:tracePt t="154465" x="9482138" y="6202363"/>
          <p14:tracePt t="154481" x="9118600" y="6229350"/>
          <p14:tracePt t="154483" x="9061450" y="6229350"/>
          <p14:tracePt t="154498" x="9013825" y="6229350"/>
          <p14:tracePt t="154515" x="8983663" y="6229350"/>
          <p14:tracePt t="154532" x="8970963" y="6229350"/>
          <p14:tracePt t="154813" x="8716963" y="6172200"/>
          <p14:tracePt t="154820" x="8332788" y="6053138"/>
          <p14:tracePt t="154831" x="7869238" y="5975350"/>
          <p14:tracePt t="154848" x="6967538" y="5791200"/>
          <p14:tracePt t="154865" x="5805488" y="5681663"/>
          <p14:tracePt t="154882" x="5245100" y="5703888"/>
          <p14:tracePt t="154898" x="4800600" y="5734050"/>
          <p14:tracePt t="154915" x="4564063" y="5743575"/>
          <p14:tracePt t="154931" x="4481513" y="5743575"/>
          <p14:tracePt t="154948" x="4441825" y="5743575"/>
          <p14:tracePt t="154965" x="4437063" y="5743575"/>
          <p14:tracePt t="155201" x="4297363" y="5751513"/>
          <p14:tracePt t="155208" x="4052888" y="5768975"/>
          <p14:tracePt t="155215" x="3895725" y="5783263"/>
          <p14:tracePt t="155231" x="3562350" y="5870575"/>
          <p14:tracePt t="155248" x="3203575" y="5935663"/>
          <p14:tracePt t="155265" x="3090863" y="6000750"/>
          <p14:tracePt t="155267" x="3025775" y="6018213"/>
          <p14:tracePt t="155282" x="2946400" y="6049963"/>
          <p14:tracePt t="155298" x="2832100" y="6097588"/>
          <p14:tracePt t="155315" x="2784475" y="6122988"/>
          <p14:tracePt t="155331" x="2724150" y="6149975"/>
          <p14:tracePt t="155333" x="2709863" y="6154738"/>
          <p14:tracePt t="155348" x="2670175" y="6197600"/>
          <p14:tracePt t="155364" x="2640013" y="6211888"/>
          <p14:tracePt t="155381" x="2609850" y="6232525"/>
          <p14:tracePt t="155399" x="2592388" y="6254750"/>
          <p14:tracePt t="155415" x="2582863" y="6254750"/>
          <p14:tracePt t="155633" x="2627313" y="6254750"/>
          <p14:tracePt t="155641" x="2670175" y="6254750"/>
          <p14:tracePt t="155648" x="2719388" y="6264275"/>
          <p14:tracePt t="155664" x="2779713" y="6281738"/>
          <p14:tracePt t="155681" x="2806700" y="6281738"/>
          <p14:tracePt t="155698" x="2814638" y="6284913"/>
          <p14:tracePt t="155721" x="2819400" y="6284913"/>
          <p14:tracePt t="155772" x="2832100" y="6284913"/>
          <p14:tracePt t="156097" x="2867025" y="6284913"/>
          <p14:tracePt t="156105" x="2919413" y="6284913"/>
          <p14:tracePt t="156118" x="2990850" y="6302375"/>
          <p14:tracePt t="156135" x="3130550" y="6346825"/>
          <p14:tracePt t="156152" x="3213100" y="6386513"/>
          <p14:tracePt t="156169" x="3252788" y="6399213"/>
          <p14:tracePt t="156172" x="3270250" y="6407150"/>
          <p14:tracePt t="156186" x="3295650" y="6416675"/>
          <p14:tracePt t="156258" x="3317875" y="6416675"/>
          <p14:tracePt t="156273" x="3327400" y="6416675"/>
          <p14:tracePt t="156287" x="3340100" y="6416675"/>
          <p14:tracePt t="156295" x="3344863" y="6416675"/>
          <p14:tracePt t="156302" x="3357563" y="6416675"/>
          <p14:tracePt t="156346" x="3382963" y="6411913"/>
          <p14:tracePt t="156355" x="3387725" y="6411913"/>
          <p14:tracePt t="156375" x="3435350" y="6403975"/>
          <p14:tracePt t="156385" x="3452813" y="6403975"/>
          <p14:tracePt t="156399" x="3479800" y="6389688"/>
          <p14:tracePt t="156416" x="3522663" y="6372225"/>
          <p14:tracePt t="156418" x="3527425" y="6372225"/>
          <p14:tracePt t="156447" x="3536950" y="6372225"/>
          <p14:tracePt t="156491" x="3549650" y="6364288"/>
          <p14:tracePt t="156499" x="3571875" y="6346825"/>
          <p14:tracePt t="156513" x="3597275" y="6342063"/>
          <p14:tracePt t="156520" x="3611563" y="6334125"/>
          <p14:tracePt t="156532" x="3636963" y="6324600"/>
          <p14:tracePt t="156550" x="3681413" y="6299200"/>
          <p14:tracePt t="156566" x="3698875" y="6284913"/>
          <p14:tracePt t="156582" x="3719513" y="6272213"/>
          <p14:tracePt t="156599" x="3736975" y="6264275"/>
          <p14:tracePt t="156619" x="3746500" y="6259513"/>
          <p14:tracePt t="156635" x="3768725" y="6237288"/>
          <p14:tracePt t="156652" x="3816350" y="6219825"/>
          <p14:tracePt t="156656" x="3821113" y="6211888"/>
          <p14:tracePt t="156669" x="3838575" y="6207125"/>
          <p14:tracePt t="156677" x="3841750" y="6197600"/>
          <p14:tracePt t="156687" x="3846513" y="6192838"/>
          <p14:tracePt t="156747" x="3878263" y="6184900"/>
          <p14:tracePt t="156754" x="3886200" y="6184900"/>
          <p14:tracePt t="156765" x="3890963" y="6184900"/>
          <p14:tracePt t="156782" x="3903663" y="6184900"/>
          <p14:tracePt t="156784" x="3938588" y="6167438"/>
          <p14:tracePt t="156806" x="3968750" y="6167438"/>
          <p14:tracePt t="156827" x="3986213" y="6167438"/>
          <p14:tracePt t="156835" x="4000500" y="6167438"/>
          <p14:tracePt t="156849" x="4013200" y="6167438"/>
          <p14:tracePt t="156865" x="4025900" y="6167438"/>
          <p14:tracePt t="156882" x="4052888" y="6167438"/>
          <p14:tracePt t="156899" x="4073525" y="6167438"/>
          <p14:tracePt t="156915" x="4105275" y="6167438"/>
          <p14:tracePt t="156932" x="4122738" y="6167438"/>
          <p14:tracePt t="156949" x="4148138" y="6167438"/>
          <p14:tracePt t="156966" x="4152900" y="6167438"/>
          <p14:tracePt t="156982" x="4187825" y="6167438"/>
          <p14:tracePt t="157415" x="4235450" y="6167438"/>
          <p14:tracePt t="157423" x="4314825" y="6175375"/>
          <p14:tracePt t="157434" x="4384675" y="6175375"/>
          <p14:tracePt t="157452" x="4529138" y="6202363"/>
          <p14:tracePt t="157469" x="4586288" y="6202363"/>
          <p14:tracePt t="157485" x="4616450" y="6219825"/>
          <p14:tracePt t="157503" x="4668838" y="6232525"/>
          <p14:tracePt t="157518" x="4703763" y="6232525"/>
          <p14:tracePt t="157536" x="4743450" y="6232525"/>
          <p14:tracePt t="157552" x="4778375" y="6232525"/>
          <p14:tracePt t="157570" x="4848225" y="6232525"/>
          <p14:tracePt t="157585" x="4887913" y="6232525"/>
          <p14:tracePt t="157599" x="4926013" y="6232525"/>
          <p14:tracePt t="157616" x="4960938" y="6232525"/>
          <p14:tracePt t="157619" x="4975225" y="6232525"/>
          <p14:tracePt t="157634" x="4995863" y="6232525"/>
          <p14:tracePt t="157649" x="5000625" y="6232525"/>
          <p14:tracePt t="157666" x="5013325" y="6232525"/>
          <p14:tracePt t="157759" x="5040313" y="6229350"/>
          <p14:tracePt t="157766" x="5045075" y="6229350"/>
          <p14:tracePt t="157787" x="5075238" y="6224588"/>
          <p14:tracePt t="157801" x="5087938" y="6224588"/>
          <p14:tracePt t="157808" x="5114925" y="6215063"/>
          <p14:tracePt t="157816" x="5137150" y="6215063"/>
          <p14:tracePt t="157832" x="5184775" y="6207125"/>
          <p14:tracePt t="157848" x="5210175" y="6207125"/>
          <p14:tracePt t="157865" x="5259388" y="6197600"/>
          <p14:tracePt t="157867" x="5280025" y="6197600"/>
          <p14:tracePt t="157882" x="5329238" y="6197600"/>
          <p14:tracePt t="157898" x="5376863" y="6197600"/>
          <p14:tracePt t="157914" x="5407025" y="6197600"/>
          <p14:tracePt t="157931" x="5434013" y="6197600"/>
          <p14:tracePt t="157933" x="5446713" y="6197600"/>
          <p14:tracePt t="157948" x="5464175" y="6197600"/>
          <p14:tracePt t="157965" x="5473700" y="6197600"/>
          <p14:tracePt t="157981" x="5476875" y="6197600"/>
          <p14:tracePt t="158043" x="5516563" y="6197600"/>
          <p14:tracePt t="158058" x="5546725" y="6197600"/>
          <p14:tracePt t="158065" x="5556250" y="6197600"/>
          <p14:tracePt t="158072" x="5578475" y="6197600"/>
          <p14:tracePt t="158081" x="5581650" y="6197600"/>
          <p14:tracePt t="158098" x="5616575" y="6189663"/>
          <p14:tracePt t="158115" x="5643563" y="6189663"/>
          <p14:tracePt t="158131" x="5665788" y="6189663"/>
          <p14:tracePt t="158148" x="5678488" y="6189663"/>
          <p14:tracePt t="158165" x="5683250" y="6189663"/>
          <p14:tracePt t="158168" x="5705475" y="6184900"/>
          <p14:tracePt t="158197" x="5713413" y="6184900"/>
          <p14:tracePt t="158204" x="5735638" y="6175375"/>
          <p14:tracePt t="158226" x="5765800" y="6175375"/>
          <p14:tracePt t="158241" x="5770563" y="6175375"/>
          <p14:tracePt t="158248" x="5783263" y="6175375"/>
          <p14:tracePt t="158270" x="5800725" y="6175375"/>
          <p14:tracePt t="158698" x="5800725" y="6180138"/>
          <p14:tracePt t="158705" x="5783263" y="6180138"/>
          <p14:tracePt t="158719" x="5643563" y="6180138"/>
          <p14:tracePt t="158734" x="5511800" y="6180138"/>
          <p14:tracePt t="158751" x="5346700" y="6162675"/>
          <p14:tracePt t="158766" x="5184775" y="6140450"/>
          <p14:tracePt t="158784" x="5053013" y="6119813"/>
          <p14:tracePt t="158800" x="4995863" y="6115050"/>
          <p14:tracePt t="158816" x="4922838" y="6115050"/>
          <p14:tracePt t="158833" x="4883150" y="6105525"/>
          <p14:tracePt t="158851" x="4865688" y="6105525"/>
          <p14:tracePt t="158866" x="4852988" y="6105525"/>
          <p14:tracePt t="159057" x="4960938" y="6105525"/>
          <p14:tracePt t="159065" x="5067300" y="6110288"/>
          <p14:tracePt t="159073" x="5127625" y="6132513"/>
          <p14:tracePt t="159085" x="5280025" y="6175375"/>
          <p14:tracePt t="159099" x="5438775" y="6254750"/>
          <p14:tracePt t="159116" x="5551488" y="6299200"/>
          <p14:tracePt t="159133" x="5653088" y="6337300"/>
          <p14:tracePt t="159149" x="5708650" y="6351588"/>
          <p14:tracePt t="159151" x="5713413" y="6359525"/>
          <p14:tracePt t="159166" x="5722938" y="6364288"/>
          <p14:tracePt t="159260" x="5722938" y="6376988"/>
          <p14:tracePt t="159267" x="5722938" y="6386513"/>
          <p14:tracePt t="159274" x="5722938" y="6389688"/>
          <p14:tracePt t="159282" x="5718175" y="6389688"/>
          <p14:tracePt t="159299" x="5643563" y="6403975"/>
          <p14:tracePt t="159318" x="5424488" y="6416675"/>
          <p14:tracePt t="159322" x="5280025" y="6416675"/>
          <p14:tracePt t="159335" x="5057775" y="6372225"/>
          <p14:tracePt t="159352" x="4743450" y="6272213"/>
          <p14:tracePt t="159370" x="4616450" y="6229350"/>
          <p14:tracePt t="159373" x="4568825" y="6211888"/>
          <p14:tracePt t="159386" x="4506913" y="6175375"/>
          <p14:tracePt t="159400" x="4484688" y="6167438"/>
          <p14:tracePt t="159416" x="4481513" y="6154738"/>
          <p14:tracePt t="159433" x="4481513" y="6149975"/>
          <p14:tracePt t="159436" x="4481513" y="6140450"/>
          <p14:tracePt t="159450" x="4554538" y="6110288"/>
          <p14:tracePt t="159466" x="4708525" y="6067425"/>
          <p14:tracePt t="159483" x="5035550" y="6067425"/>
          <p14:tracePt t="159500" x="5276850" y="6110288"/>
          <p14:tracePt t="159502" x="5441950" y="6149975"/>
          <p14:tracePt t="159517" x="5700713" y="6259513"/>
          <p14:tracePt t="159534" x="5883275" y="6364288"/>
          <p14:tracePt t="159550" x="6002338" y="6438900"/>
          <p14:tracePt t="159567" x="6024563" y="6451600"/>
          <p14:tracePt t="159583" x="6027738" y="6456363"/>
          <p14:tracePt t="159687" x="6002338" y="6424613"/>
          <p14:tracePt t="159696" x="5997575" y="6399213"/>
          <p14:tracePt t="159704" x="5989638" y="6399213"/>
          <p14:tracePt t="159718" x="5984875" y="6386513"/>
          <p14:tracePt t="159773" x="5984875" y="6381750"/>
          <p14:tracePt t="159780" x="5992813" y="6369050"/>
          <p14:tracePt t="159788" x="5992813" y="6359525"/>
          <p14:tracePt t="159802" x="5997575" y="6354763"/>
          <p14:tracePt t="159817" x="6010275" y="6334125"/>
          <p14:tracePt t="159833" x="6024563" y="6311900"/>
          <p14:tracePt t="159850" x="6042025" y="6307138"/>
          <p14:tracePt t="159867" x="6072188" y="6281738"/>
          <p14:tracePt t="159883" x="6094413" y="6272213"/>
          <p14:tracePt t="159905" x="6097588" y="6272213"/>
          <p14:tracePt t="159927" x="6137275" y="6267450"/>
          <p14:tracePt t="159956" x="6164263" y="6259513"/>
          <p14:tracePt t="159986" x="6194425" y="6249988"/>
          <p14:tracePt t="160022" x="6202363" y="6249988"/>
          <p14:tracePt t="160148" x="6207125" y="6249988"/>
          <p14:tracePt t="160192" x="6216650" y="6242050"/>
          <p14:tracePt t="160610" x="6159500" y="6246813"/>
          <p14:tracePt t="160618" x="5980113" y="6259513"/>
          <p14:tracePt t="160634" x="5656263" y="6259513"/>
          <p14:tracePt t="160653" x="5180013" y="6259513"/>
          <p14:tracePt t="160669" x="4803775" y="6224588"/>
          <p14:tracePt t="160685" x="4572000" y="6211888"/>
          <p14:tracePt t="160702" x="4419600" y="6180138"/>
          <p14:tracePt t="160706" x="4214813" y="6154738"/>
          <p14:tracePt t="160719" x="4095750" y="6154738"/>
          <p14:tracePt t="160736" x="3960813" y="6154738"/>
          <p14:tracePt t="160752" x="3771900" y="6154738"/>
          <p14:tracePt t="160769" x="3636963" y="6154738"/>
          <p14:tracePt t="160773" x="3579813" y="6154738"/>
          <p14:tracePt t="160786" x="3522663" y="6154738"/>
          <p14:tracePt t="160802" x="3484563" y="6145213"/>
          <p14:tracePt t="160819" x="3457575" y="6132513"/>
          <p14:tracePt t="160837" x="3440113" y="6132513"/>
          <p14:tracePt t="160867" x="3432175" y="6132513"/>
          <p14:tracePt t="160876" x="3409950" y="6132513"/>
          <p14:tracePt t="160885" x="3357563" y="6119813"/>
          <p14:tracePt t="160888" x="3309938" y="6119813"/>
          <p14:tracePt t="160903" x="3225800" y="6119813"/>
          <p14:tracePt t="160919" x="3168650" y="6115050"/>
          <p14:tracePt t="160935" x="3133725" y="6115050"/>
          <p14:tracePt t="160939" x="3108325" y="6115050"/>
          <p14:tracePt t="160950" x="3095625" y="6115050"/>
          <p14:tracePt t="160967" x="3046413" y="6115050"/>
          <p14:tracePt t="160983" x="3016250" y="6105525"/>
          <p14:tracePt t="161000" x="3003550" y="6105525"/>
          <p14:tracePt t="161016" x="2998788" y="6097588"/>
          <p14:tracePt t="161033" x="2998788" y="6088063"/>
          <p14:tracePt t="161051" x="2998788" y="6070600"/>
          <p14:tracePt t="161069" x="2998788" y="6057900"/>
          <p14:tracePt t="161085" x="2998788" y="6053138"/>
          <p14:tracePt t="161108" x="3008313" y="6045200"/>
          <p14:tracePt t="161123" x="3011488" y="6040438"/>
          <p14:tracePt t="161133" x="3021013" y="6035675"/>
          <p14:tracePt t="161150" x="3108325" y="6000750"/>
          <p14:tracePt t="161167" x="3173413" y="5975350"/>
          <p14:tracePt t="161183" x="3243263" y="5965825"/>
          <p14:tracePt t="161201" x="3287713" y="5965825"/>
          <p14:tracePt t="161203" x="3322638" y="5962650"/>
          <p14:tracePt t="161216" x="3330575" y="5962650"/>
          <p14:tracePt t="161233" x="3335338" y="5962650"/>
          <p14:tracePt t="161250" x="3340100" y="5962650"/>
          <p14:tracePt t="161275" x="3352800" y="5962650"/>
          <p14:tracePt t="161283" x="3400425" y="5948363"/>
          <p14:tracePt t="161300" x="3444875" y="5953125"/>
          <p14:tracePt t="161316" x="3492500" y="5962650"/>
          <p14:tracePt t="161333" x="3567113" y="5970588"/>
          <p14:tracePt t="161350" x="3606800" y="5992813"/>
          <p14:tracePt t="161366" x="3663950" y="6000750"/>
          <p14:tracePt t="161383" x="3689350" y="6015038"/>
          <p14:tracePt t="161386" x="3724275" y="6015038"/>
          <p14:tracePt t="161400" x="3746500" y="6022975"/>
          <p14:tracePt t="161416" x="3816350" y="6040438"/>
          <p14:tracePt t="161433" x="3873500" y="6049963"/>
          <p14:tracePt t="161451" x="3983038" y="6053138"/>
          <p14:tracePt t="161466" x="4100513" y="6053138"/>
          <p14:tracePt t="161483" x="4179888" y="6053138"/>
          <p14:tracePt t="161501" x="4270375" y="6070600"/>
          <p14:tracePt t="161516" x="4337050" y="6070600"/>
          <p14:tracePt t="161533" x="4414838" y="6070600"/>
          <p14:tracePt t="161550" x="4541838" y="6045200"/>
          <p14:tracePt t="161567" x="4733925" y="6027738"/>
          <p14:tracePt t="161583" x="4800600" y="6027738"/>
          <p14:tracePt t="161600" x="4818063" y="6027738"/>
          <p14:tracePt t="161619" x="4821238" y="6027738"/>
          <p14:tracePt t="161716" x="4835525" y="6027738"/>
          <p14:tracePt t="162038" x="4913313" y="6049963"/>
          <p14:tracePt t="162045" x="4978400" y="6057900"/>
          <p14:tracePt t="162054" x="5053013" y="6080125"/>
          <p14:tracePt t="162068" x="5167313" y="6132513"/>
          <p14:tracePt t="162085" x="5219700" y="6157913"/>
          <p14:tracePt t="162103" x="5241925" y="6167438"/>
          <p14:tracePt t="162119" x="5249863" y="6172200"/>
          <p14:tracePt t="162170" x="5254625" y="6172200"/>
          <p14:tracePt t="162178" x="5276850" y="6172200"/>
          <p14:tracePt t="162207" x="5319713" y="6172200"/>
          <p14:tracePt t="162243" x="5341938" y="6172200"/>
          <p14:tracePt t="162280" x="5376863" y="6172200"/>
          <p14:tracePt t="162302" x="5421313" y="6180138"/>
          <p14:tracePt t="162317" x="5464175" y="6180138"/>
          <p14:tracePt t="162327" x="5499100" y="6180138"/>
          <p14:tracePt t="162336" x="5503863" y="6180138"/>
          <p14:tracePt t="162340" x="5543550" y="6175375"/>
          <p14:tracePt t="162352" x="5578475" y="6175375"/>
          <p14:tracePt t="162374" x="5608638" y="6175375"/>
          <p14:tracePt t="162403" x="5616575" y="6175375"/>
          <p14:tracePt t="162410" x="5643563" y="6172200"/>
          <p14:tracePt t="162433" x="5678488" y="6172200"/>
          <p14:tracePt t="162447" x="5700713" y="6172200"/>
          <p14:tracePt t="162455" x="5722938" y="6172200"/>
          <p14:tracePt t="162467" x="5748338" y="6172200"/>
          <p14:tracePt t="162484" x="5778500" y="6172200"/>
          <p14:tracePt t="162501" x="5818188" y="6172200"/>
          <p14:tracePt t="162517" x="5840413" y="6172200"/>
          <p14:tracePt t="162534" x="5845175" y="6172200"/>
          <p14:tracePt t="162550" x="5875338" y="6172200"/>
          <p14:tracePt t="162579" x="5880100" y="6172200"/>
          <p14:tracePt t="162645" x="5888038" y="6172200"/>
          <p14:tracePt t="162651" x="5910263" y="6172200"/>
          <p14:tracePt t="162667" x="5915025" y="6172200"/>
          <p14:tracePt t="162689" x="5935663" y="6172200"/>
          <p14:tracePt t="162700" x="5940425" y="6172200"/>
          <p14:tracePt t="162762" x="5949950" y="6162675"/>
          <p14:tracePt t="162806" x="5954713" y="6162675"/>
          <p14:tracePt t="162813" x="5962650" y="6162675"/>
          <p14:tracePt t="178686" x="6015038" y="6015038"/>
          <p14:tracePt t="178695" x="6084888" y="5826125"/>
          <p14:tracePt t="178704" x="6181725" y="5472113"/>
          <p14:tracePt t="178717" x="6426200" y="4751388"/>
          <p14:tracePt t="178733" x="6797675" y="3868738"/>
          <p14:tracePt t="178736" x="6985000" y="3357563"/>
          <p14:tracePt t="178751" x="7318375" y="2430463"/>
          <p14:tracePt t="178767" x="7724775" y="1403350"/>
          <p14:tracePt t="178786" x="7934325" y="608013"/>
          <p14:tracePt t="178790" x="7986713" y="349250"/>
          <p14:tracePt t="178804" x="8091488" y="2698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1205634"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7.2. The Impact of Regulatory Changes on Global Fintech:</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Global efforts to harmonize fintech regulations to facilitate cross-border operations.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Adoption of regulatory sandboxes to encourage innovation while maintaining consumer protection.</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Ongoing challenges for fintech companies to comply with diverse and evolving regulations.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Increasing focus on data protection and privacy regulations impacting fintech operations.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7- Global Trends and Future of Fintech in Payment and Lending</a:t>
            </a:r>
          </a:p>
        </p:txBody>
      </p:sp>
    </p:spTree>
    <p:extLst>
      <p:ext uri="{BB962C8B-B14F-4D97-AF65-F5344CB8AC3E}">
        <p14:creationId xmlns:p14="http://schemas.microsoft.com/office/powerpoint/2010/main" val="521842820"/>
      </p:ext>
    </p:extLst>
  </p:cSld>
  <p:clrMapOvr>
    <a:masterClrMapping/>
  </p:clrMapOvr>
  <mc:AlternateContent xmlns:mc="http://schemas.openxmlformats.org/markup-compatibility/2006" xmlns:p14="http://schemas.microsoft.com/office/powerpoint/2010/main">
    <mc:Choice Requires="p14">
      <p:transition spd="slow" p14:dur="2000" advTm="182882"/>
    </mc:Choice>
    <mc:Fallback xmlns="">
      <p:transition spd="slow" advTm="182882"/>
    </mc:Fallback>
  </mc:AlternateContent>
  <p:extLst>
    <p:ext uri="{3A86A75C-4F4B-4683-9AE1-C65F6400EC91}">
      <p14:laserTraceLst xmlns:p14="http://schemas.microsoft.com/office/powerpoint/2010/main">
        <p14:tracePtLst>
          <p14:tracePt t="1410" x="7440613" y="1892300"/>
          <p14:tracePt t="1418" x="7413625" y="1905000"/>
          <p14:tracePt t="1429" x="7388225" y="1931988"/>
          <p14:tracePt t="1444" x="7321550" y="2024063"/>
          <p14:tracePt t="1461" x="7231063" y="2151063"/>
          <p14:tracePt t="1478" x="7181850" y="2189163"/>
          <p14:tracePt t="1495" x="7146925" y="2241550"/>
          <p14:tracePt t="1511" x="7099300" y="2273300"/>
          <p14:tracePt t="1513" x="7072313" y="2290763"/>
          <p14:tracePt t="1528" x="7042150" y="2330450"/>
          <p14:tracePt t="1545" x="6994525" y="2365375"/>
          <p14:tracePt t="1561" x="6972300" y="2400300"/>
          <p14:tracePt t="1578" x="6915150" y="2455863"/>
          <p14:tracePt t="1594" x="6889750" y="2495550"/>
          <p14:tracePt t="1611" x="6854825" y="2525713"/>
          <p14:tracePt t="1628" x="6842125" y="2547938"/>
          <p14:tracePt t="1630" x="6842125" y="2552700"/>
          <p14:tracePt t="1651" x="6842125" y="2560638"/>
          <p14:tracePt t="1852" x="6842125" y="2565400"/>
          <p14:tracePt t="1889" x="6842125" y="2570163"/>
          <p14:tracePt t="1903" x="6842125" y="2578100"/>
          <p14:tracePt t="1917" x="6842125" y="2582863"/>
          <p14:tracePt t="1938" x="6842125" y="2592388"/>
          <p14:tracePt t="1946" x="6842125" y="2595563"/>
          <p14:tracePt t="1953" x="6832600" y="2609850"/>
          <p14:tracePt t="1963" x="6827838" y="2617788"/>
          <p14:tracePt t="1979" x="6810375" y="2644775"/>
          <p14:tracePt t="1997" x="6775450" y="2684463"/>
          <p14:tracePt t="2013" x="6762750" y="2697163"/>
          <p14:tracePt t="2029" x="6750050" y="2705100"/>
          <p14:tracePt t="2045" x="6735763" y="2719388"/>
          <p14:tracePt t="2048" x="6735763" y="2727325"/>
          <p14:tracePt t="2062" x="6718300" y="2749550"/>
          <p14:tracePt t="2078" x="6705600" y="2762250"/>
          <p14:tracePt t="2094" x="6692900" y="2779713"/>
          <p14:tracePt t="2111" x="6683375" y="2792413"/>
          <p14:tracePt t="2113" x="6680200" y="2797175"/>
          <p14:tracePt t="2128" x="6680200" y="2809875"/>
          <p14:tracePt t="2144" x="6680200" y="2819400"/>
          <p14:tracePt t="2621" x="6732588" y="2819400"/>
          <p14:tracePt t="18185" x="6902450" y="2784475"/>
          <p14:tracePt t="18193" x="6946900" y="2784475"/>
          <p14:tracePt t="18202" x="7129463" y="2771775"/>
          <p14:tracePt t="18214" x="7418388" y="2744788"/>
          <p14:tracePt t="18230" x="7515225" y="2762250"/>
          <p14:tracePt t="18247" x="7693025" y="2774950"/>
          <p14:tracePt t="18264" x="7877175" y="2832100"/>
          <p14:tracePt t="18280" x="8061325" y="2914650"/>
          <p14:tracePt t="18299" x="8305800" y="3051175"/>
          <p14:tracePt t="18303" x="8497888" y="3103563"/>
          <p14:tracePt t="18317" x="8734425" y="3230563"/>
          <p14:tracePt t="18330" x="9026525" y="3365500"/>
          <p14:tracePt t="18347" x="9272588" y="3509963"/>
          <p14:tracePt t="18363" x="9442450" y="3614738"/>
          <p14:tracePt t="18381" x="9556750" y="3671888"/>
          <p14:tracePt t="18397" x="9569450" y="3684588"/>
          <p14:tracePt t="18719" x="9639300" y="3671888"/>
          <p14:tracePt t="18727" x="9948863" y="3654425"/>
          <p14:tracePt t="18736" x="10172700" y="3679825"/>
          <p14:tracePt t="18749" x="10656888" y="3759200"/>
          <p14:tracePt t="18766" x="11068050" y="3911600"/>
          <p14:tracePt t="18782" x="11518900" y="4113213"/>
          <p14:tracePt t="18786" x="11583988" y="4178300"/>
          <p14:tracePt t="18800" x="11955463" y="4362450"/>
          <p14:tracePt t="85070" x="10674350" y="6723063"/>
          <p14:tracePt t="85077" x="10215563" y="6665913"/>
          <p14:tracePt t="85084" x="9609138" y="6556375"/>
          <p14:tracePt t="85099" x="8791575" y="6381750"/>
          <p14:tracePt t="85116" x="8493125" y="6311900"/>
          <p14:tracePt t="85117" x="8328025" y="6284913"/>
          <p14:tracePt t="85133" x="8191500" y="6276975"/>
          <p14:tracePt t="85150" x="8174038" y="6276975"/>
          <p14:tracePt t="85413" x="7872413" y="6249988"/>
          <p14:tracePt t="85421" x="7445375" y="6189663"/>
          <p14:tracePt t="85437" x="6448425" y="5940425"/>
          <p14:tracePt t="85442" x="6032500" y="5821363"/>
          <p14:tracePt t="85452" x="5705475" y="5730875"/>
          <p14:tracePt t="85472" x="5005388" y="5489575"/>
          <p14:tracePt t="85486" x="4638675" y="5446713"/>
          <p14:tracePt t="85503" x="4489450" y="5429250"/>
          <p14:tracePt t="85520" x="4322763" y="5402263"/>
          <p14:tracePt t="85523" x="4249738" y="5402263"/>
          <p14:tracePt t="85538" x="4192588" y="5389563"/>
          <p14:tracePt t="85551" x="4175125" y="5389563"/>
          <p14:tracePt t="85567" x="4152900" y="5389563"/>
          <p14:tracePt t="85585" x="4152900" y="5380038"/>
          <p14:tracePt t="85588" x="4152900" y="5376863"/>
          <p14:tracePt t="85601" x="4170363" y="5359400"/>
          <p14:tracePt t="85618" x="4337050" y="5232400"/>
          <p14:tracePt t="85635" x="4397375" y="5214938"/>
          <p14:tracePt t="85638" x="4424363" y="5175250"/>
          <p14:tracePt t="85651" x="4449763" y="5162550"/>
          <p14:tracePt t="85654" x="4454525" y="5153025"/>
          <p14:tracePt t="85668" x="4471988" y="5148263"/>
          <p14:tracePt t="85719" x="4476750" y="5140325"/>
          <p14:tracePt t="85749" x="4476750" y="5135563"/>
          <p14:tracePt t="85763" x="4484688" y="5122863"/>
          <p14:tracePt t="85770" x="4489450" y="5113338"/>
          <p14:tracePt t="85785" x="4529138" y="5083175"/>
          <p14:tracePt t="85801" x="4606925" y="5065713"/>
          <p14:tracePt t="85817" x="4838700" y="5057775"/>
          <p14:tracePt t="85834" x="4975225" y="5035550"/>
          <p14:tracePt t="85837" x="5035550" y="5035550"/>
          <p14:tracePt t="85851" x="5189538" y="5060950"/>
          <p14:tracePt t="85867" x="5337175" y="5083175"/>
          <p14:tracePt t="85885" x="5424488" y="5100638"/>
          <p14:tracePt t="85888" x="5459413" y="5118100"/>
          <p14:tracePt t="85902" x="5494338" y="5127625"/>
          <p14:tracePt t="85918" x="5508625" y="5148263"/>
          <p14:tracePt t="85935" x="5516563" y="5153025"/>
          <p14:tracePt t="85951" x="5516563" y="5157788"/>
          <p14:tracePt t="85968" x="5516563" y="5165725"/>
          <p14:tracePt t="85984" x="5516563" y="5170488"/>
          <p14:tracePt t="86001" x="5464175" y="5170488"/>
          <p14:tracePt t="86018" x="5172075" y="5197475"/>
          <p14:tracePt t="86036" x="5022850" y="5197475"/>
          <p14:tracePt t="86051" x="4918075" y="5180013"/>
          <p14:tracePt t="86066" x="4870450" y="5162550"/>
          <p14:tracePt t="86083" x="4830763" y="5153025"/>
          <p14:tracePt t="86085" x="4821238" y="5153025"/>
          <p14:tracePt t="86128" x="4830763" y="5148263"/>
          <p14:tracePt t="86136" x="4865688" y="5148263"/>
          <p14:tracePt t="86152" x="5027613" y="5113338"/>
          <p14:tracePt t="86168" x="5346700" y="5083175"/>
          <p14:tracePt t="86184" x="5722938" y="5070475"/>
          <p14:tracePt t="86188" x="5922963" y="5070475"/>
          <p14:tracePt t="86202" x="6421438" y="5070475"/>
          <p14:tracePt t="86218" x="6850063" y="5145088"/>
          <p14:tracePt t="86234" x="7046913" y="5192713"/>
          <p14:tracePt t="86251" x="7199313" y="5257800"/>
          <p14:tracePt t="86268" x="7291388" y="5284788"/>
          <p14:tracePt t="86285" x="7291388" y="5289550"/>
          <p14:tracePt t="86301" x="7300913" y="5292725"/>
          <p14:tracePt t="86328" x="7296150" y="5292725"/>
          <p14:tracePt t="86334" x="7283450" y="5292725"/>
          <p14:tracePt t="86351" x="7143750" y="5289550"/>
          <p14:tracePt t="86368" x="6954838" y="5289550"/>
          <p14:tracePt t="86385" x="6518275" y="5284788"/>
          <p14:tracePt t="86401" x="6356350" y="5284788"/>
          <p14:tracePt t="86419" x="6137275" y="5284788"/>
          <p14:tracePt t="86436" x="6089650" y="5284788"/>
          <p14:tracePt t="86440" x="6084888" y="5284788"/>
          <p14:tracePt t="86451" x="6072188" y="5284788"/>
          <p14:tracePt t="86467" x="6072188" y="5289550"/>
          <p14:tracePt t="86496" x="6076950" y="5289550"/>
          <p14:tracePt t="86503" x="6089650" y="5289550"/>
          <p14:tracePt t="86518" x="6181725" y="5310188"/>
          <p14:tracePt t="86534" x="6373813" y="5327650"/>
          <p14:tracePt t="86551" x="6578600" y="5341938"/>
          <p14:tracePt t="86568" x="6999288" y="5307013"/>
          <p14:tracePt t="86584" x="7204075" y="5307013"/>
          <p14:tracePt t="86601" x="7343775" y="5307013"/>
          <p14:tracePt t="86618" x="7373938" y="5307013"/>
          <p14:tracePt t="86620" x="7383463" y="5307013"/>
          <p14:tracePt t="86635" x="7388225" y="5307013"/>
          <p14:tracePt t="86664" x="7373938" y="5297488"/>
          <p14:tracePt t="86672" x="7269163" y="5280025"/>
          <p14:tracePt t="86684" x="7191375" y="5257800"/>
          <p14:tracePt t="86686" x="7072313" y="5245100"/>
          <p14:tracePt t="86701" x="6757988" y="5192713"/>
          <p14:tracePt t="86717" x="6508750" y="5180013"/>
          <p14:tracePt t="86734" x="6356350" y="5210175"/>
          <p14:tracePt t="86752" x="6172200" y="5249863"/>
          <p14:tracePt t="86768" x="6142038" y="5257800"/>
          <p14:tracePt t="86784" x="6132513" y="5267325"/>
          <p14:tracePt t="86818" x="6142038" y="5267325"/>
          <p14:tracePt t="86833" x="6159500" y="5267325"/>
          <p14:tracePt t="86840" x="6164263" y="5267325"/>
          <p14:tracePt t="86851" x="6211888" y="5267325"/>
          <p14:tracePt t="86867" x="6303963" y="5275263"/>
          <p14:tracePt t="86870" x="6346825" y="5275263"/>
          <p14:tracePt t="86884" x="6443663" y="5275263"/>
          <p14:tracePt t="86901" x="6557963" y="5275263"/>
          <p14:tracePt t="86917" x="6675438" y="5275263"/>
          <p14:tracePt t="86935" x="6692900" y="5275263"/>
          <p14:tracePt t="86951" x="6700838" y="5275263"/>
          <p14:tracePt t="86972" x="6697663" y="5275263"/>
          <p14:tracePt t="86985" x="6692900" y="5275263"/>
          <p14:tracePt t="86987" x="6680200" y="5275263"/>
          <p14:tracePt t="87001" x="6648450" y="5275263"/>
          <p14:tracePt t="87017" x="6635750" y="5275263"/>
          <p14:tracePt t="87034" x="6627813" y="5275263"/>
          <p14:tracePt t="87038" x="6618288" y="5275263"/>
          <p14:tracePt t="87051" x="6613525" y="5275263"/>
          <p14:tracePt t="87054" x="6600825" y="5275263"/>
          <p14:tracePt t="87068" x="6592888" y="5275263"/>
          <p14:tracePt t="87085" x="6588125" y="5275263"/>
          <p14:tracePt t="87177" x="6596063" y="5272088"/>
          <p14:tracePt t="95892" x="6740525" y="5240338"/>
          <p14:tracePt t="95899" x="7199313" y="5183188"/>
          <p14:tracePt t="95908" x="7550150" y="5110163"/>
          <p14:tracePt t="95920" x="8585200" y="4960938"/>
          <p14:tracePt t="95935" x="9652000" y="4794250"/>
          <p14:tracePt t="95951" x="10644188" y="4733925"/>
          <p14:tracePt t="95968" x="11579225" y="4676775"/>
          <p14:tracePt t="95971" x="11969750" y="4689475"/>
          <p14:tracePt t="179680" x="11182350" y="3387725"/>
          <p14:tracePt t="179691" x="10906125" y="3051175"/>
          <p14:tracePt t="179710" x="10150475" y="2111375"/>
          <p14:tracePt t="179725" x="9975850" y="1817688"/>
          <p14:tracePt t="179741" x="9871075" y="1612900"/>
          <p14:tracePt t="179760" x="9826625" y="1533525"/>
          <p14:tracePt t="180032" x="9669463" y="1443038"/>
          <p14:tracePt t="180041" x="9447213" y="1236663"/>
          <p14:tracePt t="180058" x="9009063" y="979488"/>
          <p14:tracePt t="180062" x="8791575" y="812800"/>
          <p14:tracePt t="180076" x="8420100" y="520700"/>
          <p14:tracePt t="180089" x="8266113" y="328613"/>
          <p14:tracePt t="180105" x="8166100" y="196850"/>
          <p14:tracePt t="180122" x="8096250" y="117475"/>
          <p14:tracePt t="180140" x="8048625" y="79375"/>
          <p14:tracePt t="180155" x="8043863" y="69850"/>
          <p14:tracePt t="180303" x="8021638" y="61913"/>
          <p14:tracePt t="180312" x="8004175" y="39688"/>
          <p14:tracePt t="180324" x="7974013" y="9525"/>
          <p14:tracePt t="180794" x="7475538" y="134938"/>
          <p14:tracePt t="180803" x="6985000" y="625475"/>
          <p14:tracePt t="180812" x="6627813" y="1022350"/>
          <p14:tracePt t="180825" x="5813425" y="1939925"/>
          <p14:tracePt t="180841" x="5259388" y="2635250"/>
          <p14:tracePt t="180859" x="4681538" y="3532188"/>
          <p14:tracePt t="180875" x="4621213" y="3632200"/>
          <p14:tracePt t="180892" x="4611688" y="3662363"/>
          <p14:tracePt t="180908" x="4611688" y="3676650"/>
          <p14:tracePt t="181131" x="4340225" y="3863975"/>
          <p14:tracePt t="181140" x="4083050" y="4121150"/>
          <p14:tracePt t="181150" x="3846513" y="4475163"/>
          <p14:tracePt t="181154" x="3567113" y="4721225"/>
          <p14:tracePt t="181159" x="3484563" y="4811713"/>
          <p14:tracePt t="181172" x="3344863" y="4987925"/>
          <p14:tracePt t="181173" x="3295650" y="5065713"/>
          <p14:tracePt t="181188" x="3195638" y="5210175"/>
          <p14:tracePt t="181205" x="3095625" y="5372100"/>
          <p14:tracePt t="181222" x="3025775" y="5459413"/>
          <p14:tracePt t="181239" x="2951163" y="5576888"/>
          <p14:tracePt t="181255" x="2924175" y="5656263"/>
          <p14:tracePt t="181273" x="2894013" y="5765800"/>
          <p14:tracePt t="181290" x="2894013" y="5843588"/>
          <p14:tracePt t="181292" x="2884488" y="5870575"/>
          <p14:tracePt t="181306" x="2867025" y="5918200"/>
          <p14:tracePt t="181323" x="2854325" y="5948363"/>
          <p14:tracePt t="181339" x="2841625" y="5983288"/>
          <p14:tracePt t="181357" x="2819400" y="6010275"/>
          <p14:tracePt t="181373" x="2797175" y="6040438"/>
          <p14:tracePt t="181389" x="2762250" y="6097588"/>
          <p14:tracePt t="181406" x="2724150" y="6157913"/>
          <p14:tracePt t="181408" x="2706688" y="6175375"/>
          <p14:tracePt t="181423" x="2667000" y="6224588"/>
          <p14:tracePt t="181439" x="2570163" y="6272213"/>
          <p14:tracePt t="181456" x="2500313" y="6329363"/>
          <p14:tracePt t="181474" x="2430463" y="6381750"/>
          <p14:tracePt t="181489" x="2373313" y="6434138"/>
          <p14:tracePt t="181506" x="2216150" y="6638925"/>
          <p14:tracePt t="181523" x="2098675" y="6818313"/>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222567" cy="4555066"/>
          </a:xfrm>
        </p:spPr>
        <p:txBody>
          <a:bodyPr>
            <a:normAutofit fontScale="92500"/>
          </a:bodyPr>
          <a:lstStyle/>
          <a:p>
            <a:pPr marL="457200" lvl="1" indent="0">
              <a:lnSpc>
                <a:spcPct val="114000"/>
              </a:lnSpc>
              <a:spcBef>
                <a:spcPts val="600"/>
              </a:spcBef>
              <a:spcAft>
                <a:spcPts val="600"/>
              </a:spcAft>
              <a:buNone/>
            </a:pPr>
            <a:r>
              <a:rPr lang="en-US" sz="3500" b="1" dirty="0">
                <a:solidFill>
                  <a:srgbClr val="FFFF00"/>
                </a:solidFill>
                <a:latin typeface="Calibri" panose="020F0502020204030204" pitchFamily="34" charset="0"/>
                <a:cs typeface="Calibri" panose="020F0502020204030204" pitchFamily="34" charset="0"/>
              </a:rPr>
              <a:t>8.1. Revolutionizing Payment Systems:</a:t>
            </a:r>
            <a:endParaRPr lang="en-US" sz="30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Amazon and Walmart: During the COVID-19 pandemic, these companies, relying heavily on digital payments, saw a significant increase in profits. In 2020, Amazon and Walmart together earned an extra $10.7 billion, marking a 56% increase compared to 2019​​.</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Digital Financial Services: Between 2011 and 2014, digitization enabled 700 million people in developing countries to access formal financial services. Digital financial services have brought more than 240 million women worldwide into the formal financial services sector since 2014.</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477098162"/>
      </p:ext>
    </p:extLst>
  </p:cSld>
  <p:clrMapOvr>
    <a:masterClrMapping/>
  </p:clrMapOvr>
  <mc:AlternateContent xmlns:mc="http://schemas.openxmlformats.org/markup-compatibility/2006" xmlns:p14="http://schemas.microsoft.com/office/powerpoint/2010/main">
    <mc:Choice Requires="p14">
      <p:transition spd="slow" p14:dur="2000" advTm="132384"/>
    </mc:Choice>
    <mc:Fallback xmlns="">
      <p:transition spd="slow" advTm="132384"/>
    </mc:Fallback>
  </mc:AlternateContent>
  <p:extLst>
    <p:ext uri="{3A86A75C-4F4B-4683-9AE1-C65F6400EC91}">
      <p14:laserTraceLst xmlns:p14="http://schemas.microsoft.com/office/powerpoint/2010/main">
        <p14:tracePtLst>
          <p14:tracePt t="1859" x="7046913" y="61913"/>
          <p14:tracePt t="1867" x="6819900" y="174625"/>
          <p14:tracePt t="1884" x="6578600" y="309563"/>
          <p14:tracePt t="1888" x="6430963" y="346075"/>
          <p14:tracePt t="1899" x="6281738" y="381000"/>
          <p14:tracePt t="1901" x="6189663" y="428625"/>
          <p14:tracePt t="1915" x="6037263" y="485775"/>
          <p14:tracePt t="1932" x="5870575" y="493713"/>
          <p14:tracePt t="1946" x="5705475" y="506413"/>
          <p14:tracePt t="1963" x="5613400" y="506413"/>
          <p14:tracePt t="1980" x="5556250" y="493713"/>
          <p14:tracePt t="1983" x="5543550" y="488950"/>
          <p14:tracePt t="1998" x="5503863" y="471488"/>
          <p14:tracePt t="2015" x="5481638" y="463550"/>
          <p14:tracePt t="2032" x="5468938" y="463550"/>
          <p14:tracePt t="2057" x="5464175" y="463550"/>
          <p14:tracePt t="2072" x="5434013" y="463550"/>
          <p14:tracePt t="2084" x="5411788" y="468313"/>
          <p14:tracePt t="2087" x="5329238" y="488950"/>
          <p14:tracePt t="2100" x="5241925" y="538163"/>
          <p14:tracePt t="2115" x="5192713" y="568325"/>
          <p14:tracePt t="2132" x="5127625" y="633413"/>
          <p14:tracePt t="2148" x="5084763" y="717550"/>
          <p14:tracePt t="2165" x="5035550" y="782638"/>
          <p14:tracePt t="2182" x="5010150" y="842963"/>
          <p14:tracePt t="2198" x="4975225" y="900113"/>
          <p14:tracePt t="2216" x="4965700" y="1079500"/>
          <p14:tracePt t="2232" x="4970463" y="1184275"/>
          <p14:tracePt t="2248" x="5000625" y="1271588"/>
          <p14:tracePt t="2265" x="5013325" y="1316038"/>
          <p14:tracePt t="2282" x="5013325" y="1328738"/>
          <p14:tracePt t="2592" x="4926013" y="1363663"/>
          <p14:tracePt t="2600" x="4852988" y="1385888"/>
          <p14:tracePt t="2617" x="4656138" y="1433513"/>
          <p14:tracePt t="2636" x="4489450" y="1443038"/>
          <p14:tracePt t="2651" x="4410075" y="1438275"/>
          <p14:tracePt t="2668" x="4340225" y="1411288"/>
          <p14:tracePt t="2672" x="4305300" y="1403350"/>
          <p14:tracePt t="2684" x="4284663" y="1398588"/>
          <p14:tracePt t="2688" x="4257675" y="1390650"/>
          <p14:tracePt t="2701" x="4200525" y="1373188"/>
          <p14:tracePt t="2718" x="4183063" y="1363663"/>
          <p14:tracePt t="2734" x="4152900" y="1350963"/>
          <p14:tracePt t="2750" x="4143375" y="1350963"/>
          <p14:tracePt t="2798" x="4143375" y="1346200"/>
          <p14:tracePt t="2819" x="4148138" y="1338263"/>
          <p14:tracePt t="2856" x="4152900" y="1333500"/>
          <p14:tracePt t="2885" x="4160838" y="1333500"/>
          <p14:tracePt t="2907" x="4179888" y="1323975"/>
          <p14:tracePt t="2929" x="4205288" y="1320800"/>
          <p14:tracePt t="2938" x="4210050" y="1320800"/>
          <p14:tracePt t="2950" x="4222750" y="1311275"/>
          <p14:tracePt t="2967" x="4270375" y="1301750"/>
          <p14:tracePt t="2984" x="4302125" y="1284288"/>
          <p14:tracePt t="2988" x="4337050" y="1281113"/>
          <p14:tracePt t="3001" x="4362450" y="1271588"/>
          <p14:tracePt t="3017" x="4402138" y="1254125"/>
          <p14:tracePt t="3034" x="4432300" y="1249363"/>
          <p14:tracePt t="3052" x="4464050" y="1231900"/>
          <p14:tracePt t="3056" x="4484688" y="1223963"/>
          <p14:tracePt t="3068" x="4506913" y="1211263"/>
          <p14:tracePt t="3084" x="4529138" y="1211263"/>
          <p14:tracePt t="3100" x="4533900" y="1211263"/>
          <p14:tracePt t="12199" x="4673600" y="1201738"/>
          <p14:tracePt t="12207" x="5067300" y="1231900"/>
          <p14:tracePt t="12217" x="5376863" y="1266825"/>
          <p14:tracePt t="12236" x="6802438" y="1411288"/>
          <p14:tracePt t="12251" x="7947025" y="1516063"/>
          <p14:tracePt t="12268" x="9193213" y="1712913"/>
          <p14:tracePt t="12286" x="10766425" y="2049463"/>
          <p14:tracePt t="12302" x="11374438" y="2263775"/>
          <p14:tracePt t="12316" x="11703050" y="2473325"/>
          <p14:tracePt t="12333" x="11798300" y="2644775"/>
          <p14:tracePt t="12349" x="11803063" y="2687638"/>
          <p14:tracePt t="12352" x="11803063" y="2697163"/>
          <p14:tracePt t="12366" x="11803063" y="2709863"/>
          <p14:tracePt t="12712" x="11863388" y="2749550"/>
          <p14:tracePt t="12720" x="11972925" y="2832100"/>
          <p14:tracePt t="121615" x="11793538" y="6140450"/>
          <p14:tracePt t="121625" x="11466513" y="6140450"/>
          <p14:tracePt t="121642" x="11260138" y="6140450"/>
          <p14:tracePt t="121646" x="11077575" y="6115050"/>
          <p14:tracePt t="121657" x="10958513" y="6115050"/>
          <p14:tracePt t="121661" x="10902950" y="6115050"/>
          <p14:tracePt t="121674" x="10888663" y="6115050"/>
          <p14:tracePt t="122041" x="10801350" y="6115050"/>
          <p14:tracePt t="122048" x="10728325" y="6115050"/>
          <p14:tracePt t="122057" x="10566400" y="6102350"/>
          <p14:tracePt t="122075" x="10272713" y="6053138"/>
          <p14:tracePt t="122078" x="10106025" y="6015038"/>
          <p14:tracePt t="122091" x="9774238" y="5945188"/>
          <p14:tracePt t="122105" x="9507538" y="5883275"/>
          <p14:tracePt t="122121" x="9272588" y="5813425"/>
          <p14:tracePt t="122138" x="9145588" y="5768975"/>
          <p14:tracePt t="122156" x="9031288" y="5703888"/>
          <p14:tracePt t="122172" x="8970963" y="5651500"/>
          <p14:tracePt t="122188" x="8948738" y="5621338"/>
          <p14:tracePt t="122205" x="8936038" y="5621338"/>
          <p14:tracePt t="128850" x="8891588" y="5541963"/>
          <p14:tracePt t="128859" x="8851900" y="5349875"/>
          <p14:tracePt t="128875" x="8756650" y="5105400"/>
          <p14:tracePt t="128879" x="8712200" y="4903788"/>
          <p14:tracePt t="128892" x="8642350" y="4532313"/>
          <p14:tracePt t="128923" x="8502650" y="3771900"/>
          <p14:tracePt t="128939" x="8440738" y="3475038"/>
          <p14:tracePt t="128957" x="8393113" y="3125788"/>
          <p14:tracePt t="128973" x="8358188" y="2959100"/>
          <p14:tracePt t="128989" x="8340725" y="2836863"/>
          <p14:tracePt t="129006" x="8340725" y="2774950"/>
          <p14:tracePt t="129008" x="8340725" y="2687638"/>
          <p14:tracePt t="130116" x="8178800" y="2779713"/>
          <p14:tracePt t="130125" x="7977188" y="2884488"/>
          <p14:tracePt t="130142" x="7453313" y="3090863"/>
          <p14:tracePt t="130146" x="7046913" y="3313113"/>
          <p14:tracePt t="130156" x="6578600" y="3609975"/>
          <p14:tracePt t="130159" x="6111875" y="3863975"/>
          <p14:tracePt t="130173" x="5102225" y="4379913"/>
          <p14:tracePt t="130188" x="4105275" y="4965700"/>
          <p14:tracePt t="130205" x="3265488" y="5414963"/>
          <p14:tracePt t="130222" x="2854325" y="5664200"/>
          <p14:tracePt t="130224" x="2679700" y="5708650"/>
          <p14:tracePt t="130239" x="2597150" y="5751513"/>
          <p14:tracePt t="130255" x="2565400" y="5765800"/>
          <p14:tracePt t="130272" x="2552700" y="5773738"/>
          <p14:tracePt t="130276" x="2540000" y="5773738"/>
          <p14:tracePt t="130643" x="2513013" y="5795963"/>
          <p14:tracePt t="130651" x="2500313" y="5813425"/>
          <p14:tracePt t="130660" x="2474913" y="5830888"/>
          <p14:tracePt t="130672" x="2452688" y="5853113"/>
          <p14:tracePt t="130688" x="2447925" y="5856288"/>
          <p14:tracePt t="130707" x="2495550" y="5818188"/>
          <p14:tracePt t="130722" x="2714625" y="5573713"/>
          <p14:tracePt t="130738" x="2951163" y="5297488"/>
          <p14:tracePt t="130755" x="3138488" y="5130800"/>
          <p14:tracePt t="130773" x="3509963" y="4624388"/>
          <p14:tracePt t="130789" x="3589338" y="4502150"/>
          <p14:tracePt t="130805" x="3684588" y="4384675"/>
          <p14:tracePt t="130822" x="3751263" y="4257675"/>
          <p14:tracePt t="131097" x="3868738" y="4051300"/>
          <p14:tracePt t="131106" x="4003675" y="3794125"/>
          <p14:tracePt t="131117" x="4287838" y="3430588"/>
          <p14:tracePt t="131119" x="4594225" y="3063875"/>
          <p14:tracePt t="131124" x="4848225" y="2570163"/>
          <p14:tracePt t="131138" x="5157788" y="2181225"/>
          <p14:tracePt t="131139" x="5621338" y="1717675"/>
          <p14:tracePt t="131154" x="6329363" y="987425"/>
          <p14:tracePt t="131171" x="6915150" y="406400"/>
          <p14:tracePt t="131192" x="7348538" y="96838"/>
          <p14:tracePt t="131208" x="7413625" y="5238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8.2.</a:t>
            </a:r>
            <a:r>
              <a:rPr lang="ar-EG" sz="3000" b="1" dirty="0">
                <a:solidFill>
                  <a:srgbClr val="FFFF00"/>
                </a:solidFill>
                <a:latin typeface="Calibri" panose="020F0502020204030204" pitchFamily="34" charset="0"/>
                <a:cs typeface="Calibri" panose="020F0502020204030204" pitchFamily="34" charset="0"/>
              </a:rPr>
              <a:t> </a:t>
            </a:r>
            <a:r>
              <a:rPr lang="en-US" sz="3000" b="1" dirty="0">
                <a:solidFill>
                  <a:srgbClr val="FFFF00"/>
                </a:solidFill>
                <a:latin typeface="Calibri" panose="020F0502020204030204" pitchFamily="34" charset="0"/>
                <a:cs typeface="Calibri" panose="020F0502020204030204" pitchFamily="34" charset="0"/>
              </a:rPr>
              <a:t>Innovative Lending Platforms:</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Funding Circle: This platform has streamlined the loan application and approval process, offering small businesses funding in as little as 48 hours. It has lent more than $18 billion to 120,000 companies across various industries.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Point: Offering an alternative home financing method through a shared equity process, Point provides homeowners with $35,000-$350,000 in cash, depending on the home's value, without requiring monthly payments.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424747280"/>
      </p:ext>
    </p:extLst>
  </p:cSld>
  <p:clrMapOvr>
    <a:masterClrMapping/>
  </p:clrMapOvr>
  <mc:AlternateContent xmlns:mc="http://schemas.openxmlformats.org/markup-compatibility/2006" xmlns:p14="http://schemas.microsoft.com/office/powerpoint/2010/main">
    <mc:Choice Requires="p14">
      <p:transition spd="slow" p14:dur="2000" advTm="130148"/>
    </mc:Choice>
    <mc:Fallback xmlns="">
      <p:transition spd="slow" advTm="130148"/>
    </mc:Fallback>
  </mc:AlternateContent>
  <p:extLst>
    <p:ext uri="{3A86A75C-4F4B-4683-9AE1-C65F6400EC91}">
      <p14:laserTraceLst xmlns:p14="http://schemas.microsoft.com/office/powerpoint/2010/main">
        <p14:tracePtLst>
          <p14:tracePt t="920" x="7620000" y="1481138"/>
          <p14:tracePt t="929" x="7448550" y="1533525"/>
          <p14:tracePt t="974" x="6369050" y="1800225"/>
          <p14:tracePt t="992" x="5753100" y="2041525"/>
          <p14:tracePt t="1007" x="5276850" y="2141538"/>
          <p14:tracePt t="1024" x="4995863" y="2203450"/>
          <p14:tracePt t="1040" x="4629150" y="2241550"/>
          <p14:tracePt t="1042" x="4541838" y="2241550"/>
          <p14:tracePt t="1060" x="4279900" y="2268538"/>
          <p14:tracePt t="1077" x="4087813" y="2281238"/>
          <p14:tracePt t="1094" x="3956050" y="2281238"/>
          <p14:tracePt t="1098" x="3868738" y="2281238"/>
          <p14:tracePt t="1111" x="3746500" y="2290763"/>
          <p14:tracePt t="1127" x="3671888" y="2290763"/>
          <p14:tracePt t="1145" x="3659188" y="2290763"/>
          <p14:tracePt t="1148" x="3646488" y="2290763"/>
          <p14:tracePt t="1162" x="3641725" y="2290763"/>
          <p14:tracePt t="1388" x="3522663" y="2330450"/>
          <p14:tracePt t="1396" x="3462338" y="2360613"/>
          <p14:tracePt t="1411" x="3173413" y="2420938"/>
          <p14:tracePt t="1433" x="2819400" y="2482850"/>
          <p14:tracePt t="1441" x="2741613" y="2517775"/>
          <p14:tracePt t="1458" x="2579688" y="2540000"/>
          <p14:tracePt t="1476" x="2470150" y="2574925"/>
          <p14:tracePt t="1492" x="2413000" y="2592388"/>
          <p14:tracePt t="1508" x="2400300" y="2592388"/>
          <p14:tracePt t="1526" x="2387600" y="2592388"/>
          <p14:tracePt t="1556" x="2387600" y="2605088"/>
          <p14:tracePt t="1594" x="2390775" y="2605088"/>
          <p14:tracePt t="1601" x="2390775" y="2609850"/>
          <p14:tracePt t="1616" x="2395538" y="2609850"/>
          <p14:tracePt t="1629" x="2405063" y="2609850"/>
          <p14:tracePt t="1651" x="2408238" y="2609850"/>
          <p14:tracePt t="1659" x="2408238" y="2617788"/>
          <p14:tracePt t="1688" x="2408238" y="2622550"/>
          <p14:tracePt t="1695" x="2413000" y="2622550"/>
          <p14:tracePt t="1710" x="2422525" y="2627313"/>
          <p14:tracePt t="1740" x="2435225" y="2627313"/>
          <p14:tracePt t="1754" x="2435225" y="2635250"/>
          <p14:tracePt t="1818" x="2439988" y="2635250"/>
          <p14:tracePt t="1841" x="2452688" y="2635250"/>
          <p14:tracePt t="1855" x="2478088" y="2635250"/>
          <p14:tracePt t="1864" x="2492375" y="2635250"/>
          <p14:tracePt t="1873" x="2522538" y="2635250"/>
          <p14:tracePt t="1891" x="2570163" y="2632075"/>
          <p14:tracePt t="1894" x="2614613" y="2632075"/>
          <p14:tracePt t="1907" x="2714625" y="2632075"/>
          <p14:tracePt t="1924" x="2789238" y="2632075"/>
          <p14:tracePt t="1941" x="2854325" y="2632075"/>
          <p14:tracePt t="1958" x="2951163" y="2644775"/>
          <p14:tracePt t="1974" x="3073400" y="2667000"/>
          <p14:tracePt t="1990" x="3252788" y="2697163"/>
          <p14:tracePt t="2007" x="3444875" y="2722563"/>
          <p14:tracePt t="2010" x="3532188" y="2722563"/>
          <p14:tracePt t="2024" x="3719513" y="2722563"/>
          <p14:tracePt t="2041" x="3925888" y="2714625"/>
          <p14:tracePt t="2057" x="4095750" y="2657475"/>
          <p14:tracePt t="2073" x="4232275" y="2640013"/>
          <p14:tracePt t="2075" x="4267200" y="2632075"/>
          <p14:tracePt t="2090" x="4332288" y="2614613"/>
          <p14:tracePt t="2107" x="4362450" y="2614613"/>
          <p14:tracePt t="2163" x="4362450" y="2605088"/>
          <p14:tracePt t="2177" x="4367213" y="2600325"/>
          <p14:tracePt t="2185" x="4371975" y="2600325"/>
          <p14:tracePt t="2502" x="4494213" y="2605088"/>
          <p14:tracePt t="2509" x="4598988" y="2627313"/>
          <p14:tracePt t="2518" x="4891088" y="2657475"/>
          <p14:tracePt t="2526" x="5057775" y="2684463"/>
          <p14:tracePt t="2542" x="5429250" y="2740025"/>
          <p14:tracePt t="2559" x="5862638" y="2827338"/>
          <p14:tracePt t="2575" x="6102350" y="2894013"/>
          <p14:tracePt t="2594" x="6229350" y="2924175"/>
          <p14:tracePt t="2612" x="6259513" y="2936875"/>
          <p14:tracePt t="2627" x="6264275" y="2936875"/>
          <p14:tracePt t="2664" x="6264275" y="2951163"/>
          <p14:tracePt t="2744" x="6273800" y="2936875"/>
          <p14:tracePt t="2760" x="6276975" y="2932113"/>
          <p14:tracePt t="2774" x="6276975" y="2924175"/>
          <p14:tracePt t="2788" x="6303963" y="2894013"/>
          <p14:tracePt t="2796" x="6329363" y="2854325"/>
          <p14:tracePt t="2809" x="6369050" y="2832100"/>
          <p14:tracePt t="2825" x="6391275" y="2809875"/>
          <p14:tracePt t="2842" x="6421438" y="2797175"/>
          <p14:tracePt t="2862" x="6448425" y="2771775"/>
          <p14:tracePt t="2878" x="6478588" y="2762250"/>
          <p14:tracePt t="2905" x="6483350" y="2757488"/>
          <p14:tracePt t="2942" x="6503988" y="2740025"/>
          <p14:tracePt t="2947" x="6513513" y="2736850"/>
          <p14:tracePt t="2958" x="6518275" y="2727325"/>
          <p14:tracePt t="2984" x="6518275" y="2722563"/>
          <p14:tracePt t="8980" x="6526213" y="2732088"/>
          <p14:tracePt t="8988" x="6526213" y="2754313"/>
          <p14:tracePt t="8996" x="6530975" y="2779713"/>
          <p14:tracePt t="9008" x="6530975" y="2827338"/>
          <p14:tracePt t="9025" x="6530975" y="2879725"/>
          <p14:tracePt t="9042" x="6526213" y="2959100"/>
          <p14:tracePt t="9044" x="6526213" y="2986088"/>
          <p14:tracePt t="9059" x="6513513" y="3041650"/>
          <p14:tracePt t="9075" x="6496050" y="3090863"/>
          <p14:tracePt t="9092" x="6478588" y="3128963"/>
          <p14:tracePt t="9110" x="6461125" y="3155950"/>
          <p14:tracePt t="9125" x="6438900" y="3173413"/>
          <p14:tracePt t="9142" x="6426200" y="3195638"/>
          <p14:tracePt t="9159" x="6421438" y="3213100"/>
          <p14:tracePt t="9176" x="6413500" y="3255963"/>
          <p14:tracePt t="9192" x="6413500" y="3295650"/>
          <p14:tracePt t="9208" x="6413500" y="3308350"/>
          <p14:tracePt t="9229" x="6413500" y="3340100"/>
          <p14:tracePt t="9244" x="6413500" y="3348038"/>
          <p14:tracePt t="9262" x="6413500" y="3352800"/>
          <p14:tracePt t="9288" x="6413500" y="3357563"/>
          <p14:tracePt t="9296" x="6413500" y="3365500"/>
          <p14:tracePt t="9311" x="6434138" y="3392488"/>
          <p14:tracePt t="9328" x="6465888" y="3413125"/>
          <p14:tracePt t="9346" x="6538913" y="3457575"/>
          <p14:tracePt t="9361" x="6588125" y="3497263"/>
          <p14:tracePt t="9378" x="6648450" y="3522663"/>
          <p14:tracePt t="9394" x="6697663" y="3540125"/>
          <p14:tracePt t="9398" x="6732588" y="3567113"/>
          <p14:tracePt t="9412" x="6780213" y="3575050"/>
          <p14:tracePt t="9428" x="6792913" y="3584575"/>
          <p14:tracePt t="9969" x="6805613" y="3592513"/>
          <p14:tracePt t="9979" x="6810375" y="3597275"/>
          <p14:tracePt t="9995" x="6823075" y="3609975"/>
          <p14:tracePt t="9999" x="6837363" y="3619500"/>
          <p14:tracePt t="10013" x="6867525" y="3619500"/>
          <p14:tracePt t="10026" x="6884988" y="3632200"/>
          <p14:tracePt t="10042" x="6932613" y="3632200"/>
          <p14:tracePt t="10062" x="6967538" y="3632200"/>
          <p14:tracePt t="10066" x="6994525" y="3641725"/>
          <p14:tracePt t="10079" x="7059613" y="3654425"/>
          <p14:tracePt t="10095" x="7129463" y="3654425"/>
          <p14:tracePt t="10111" x="7186613" y="3671888"/>
          <p14:tracePt t="10129" x="7243763" y="3679825"/>
          <p14:tracePt t="10133" x="7286625" y="3679825"/>
          <p14:tracePt t="10145" x="7356475" y="3697288"/>
          <p14:tracePt t="10161" x="7413625" y="3724275"/>
          <p14:tracePt t="10179" x="7470775" y="3749675"/>
          <p14:tracePt t="10182" x="7497763" y="3754438"/>
          <p14:tracePt t="10195" x="7553325" y="3771900"/>
          <p14:tracePt t="10209" x="7610475" y="3789363"/>
          <p14:tracePt t="10225" x="7650163" y="3802063"/>
          <p14:tracePt t="10244" x="7697788" y="3829050"/>
          <p14:tracePt t="10248" x="7715250" y="3836988"/>
          <p14:tracePt t="10261" x="7727950" y="3841750"/>
          <p14:tracePt t="10284" x="7727950" y="3851275"/>
          <p14:tracePt t="10312" x="7732713" y="3851275"/>
          <p14:tracePt t="10790" x="7767638" y="3871913"/>
          <p14:tracePt t="10797" x="7802563" y="3889375"/>
          <p14:tracePt t="10811" x="7889875" y="3938588"/>
          <p14:tracePt t="10827" x="7991475" y="3990975"/>
          <p14:tracePt t="10845" x="8091488" y="4021138"/>
          <p14:tracePt t="10848" x="8148638" y="4060825"/>
          <p14:tracePt t="10863" x="8235950" y="4108450"/>
          <p14:tracePt t="10878" x="8340725" y="4170363"/>
          <p14:tracePt t="10894" x="8440738" y="4217988"/>
          <p14:tracePt t="10913" x="8550275" y="4275138"/>
          <p14:tracePt t="10930" x="8597900" y="4292600"/>
          <p14:tracePt t="10936" x="8607425" y="4297363"/>
          <p14:tracePt t="10947" x="8612188" y="4305300"/>
          <p14:tracePt t="10951" x="8620125" y="4305300"/>
          <p14:tracePt t="10959" x="8620125" y="4318000"/>
          <p14:tracePt t="10976" x="8620125" y="4322763"/>
          <p14:tracePt t="24028" x="8669338" y="4332288"/>
          <p14:tracePt t="24036" x="8729663" y="4340225"/>
          <p14:tracePt t="24045" x="8786813" y="4340225"/>
          <p14:tracePt t="24062" x="8939213" y="4362450"/>
          <p14:tracePt t="24065" x="8988425" y="4370388"/>
          <p14:tracePt t="24080" x="9128125" y="4427538"/>
          <p14:tracePt t="24096" x="9223375" y="4457700"/>
          <p14:tracePt t="24112" x="9263063" y="4471988"/>
          <p14:tracePt t="24128" x="9302750" y="4489450"/>
          <p14:tracePt t="24132" x="9307513" y="4492625"/>
          <p14:tracePt t="24146" x="9315450" y="4506913"/>
          <p14:tracePt t="24160" x="9315450" y="4514850"/>
          <p14:tracePt t="24177" x="9320213" y="4514850"/>
          <p14:tracePt t="24195" x="9328150" y="4519613"/>
          <p14:tracePt t="24210" x="9332913" y="4519613"/>
          <p14:tracePt t="24227" x="9345613" y="4519613"/>
          <p14:tracePt t="24243" x="9345613" y="4524375"/>
          <p14:tracePt t="24261" x="9367838" y="4532313"/>
          <p14:tracePt t="24299" x="9390063" y="4532313"/>
          <p14:tracePt t="24327" x="9407525" y="4532313"/>
          <p14:tracePt t="29634" x="9547225" y="4554538"/>
          <p14:tracePt t="29642" x="9599613" y="4584700"/>
          <p14:tracePt t="29652" x="9704388" y="4619625"/>
          <p14:tracePt t="29678" x="10133013" y="4764088"/>
          <p14:tracePt t="29696" x="10202863" y="4799013"/>
          <p14:tracePt t="29714" x="10285413" y="4860925"/>
          <p14:tracePt t="29730" x="10317163" y="4881563"/>
          <p14:tracePt t="29743" x="10325100" y="4895850"/>
          <p14:tracePt t="29760" x="10325100" y="4900613"/>
          <p14:tracePt t="29776" x="10325100" y="4908550"/>
          <p14:tracePt t="29779" x="10329863" y="4908550"/>
          <p14:tracePt t="30359" x="10399713" y="4935538"/>
          <p14:tracePt t="30367" x="10479088" y="4956175"/>
          <p14:tracePt t="30378" x="10710863" y="5000625"/>
          <p14:tracePt t="30382" x="10906125" y="5026025"/>
          <p14:tracePt t="30396" x="11142663" y="5075238"/>
          <p14:tracePt t="30412" x="11615738" y="5130800"/>
          <p14:tracePt t="30429" x="11925300" y="5183188"/>
          <p14:tracePt t="30433" x="12122150" y="5210175"/>
          <p14:tracePt t="114070" x="11650663" y="4467225"/>
          <p14:tracePt t="114079" x="11314113" y="4335463"/>
          <p14:tracePt t="114084" x="10975975" y="4208463"/>
          <p14:tracePt t="114099" x="10317163" y="3868738"/>
          <p14:tracePt t="114115" x="10028238" y="3697288"/>
          <p14:tracePt t="114131" x="9779000" y="3527425"/>
          <p14:tracePt t="114148" x="9682163" y="3422650"/>
          <p14:tracePt t="114165" x="9652000" y="3382963"/>
          <p14:tracePt t="115624" x="9629775" y="3343275"/>
          <p14:tracePt t="115632" x="9609138" y="3278188"/>
          <p14:tracePt t="115641" x="9586913" y="3216275"/>
          <p14:tracePt t="115650" x="9556750" y="3151188"/>
          <p14:tracePt t="115654" x="9534525" y="3076575"/>
          <p14:tracePt t="115666" x="9507538" y="3016250"/>
          <p14:tracePt t="115682" x="9490075" y="2951163"/>
          <p14:tracePt t="115698" x="9467850" y="2911475"/>
          <p14:tracePt t="115714" x="9467850" y="2876550"/>
          <p14:tracePt t="115731" x="9459913" y="2854325"/>
          <p14:tracePt t="117625" x="9402763" y="2806700"/>
          <p14:tracePt t="117634" x="9315450" y="2697163"/>
          <p14:tracePt t="117644" x="9237663" y="2614613"/>
          <p14:tracePt t="117648" x="9128125" y="2470150"/>
          <p14:tracePt t="117658" x="9075738" y="2417763"/>
          <p14:tracePt t="117662" x="9031288" y="2351088"/>
          <p14:tracePt t="117668" x="8961438" y="2268538"/>
          <p14:tracePt t="117682" x="8861425" y="2093913"/>
          <p14:tracePt t="117699" x="8756650" y="1905000"/>
          <p14:tracePt t="117713" x="8716963" y="1822450"/>
          <p14:tracePt t="117730" x="8689975" y="1762125"/>
          <p14:tracePt t="117747" x="8659813" y="1709738"/>
          <p14:tracePt t="117763" x="8655050" y="1700213"/>
          <p14:tracePt t="128821" x="8597900" y="1595438"/>
          <p14:tracePt t="128829" x="8542338" y="1543050"/>
          <p14:tracePt t="128838" x="8497888" y="1463675"/>
          <p14:tracePt t="128851" x="8350250" y="1236663"/>
          <p14:tracePt t="128868" x="8231188" y="992188"/>
          <p14:tracePt t="128873" x="8156575" y="773113"/>
          <p14:tracePt t="128882" x="8131175" y="738188"/>
          <p14:tracePt t="128885" x="8078788" y="603250"/>
          <p14:tracePt t="128899" x="7986713" y="388938"/>
          <p14:tracePt t="128915" x="7921625" y="274638"/>
          <p14:tracePt t="128932" x="7881938" y="174625"/>
          <p14:tracePt t="128949" x="7847013" y="100013"/>
          <p14:tracePt t="128966" x="7824788" y="26988"/>
          <p14:tracePt t="128983" x="7824788" y="1270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4704" y="2116667"/>
            <a:ext cx="11679935" cy="4555066"/>
          </a:xfrm>
        </p:spPr>
        <p:txBody>
          <a:bodyPr>
            <a:normAutofit fontScale="92500" lnSpcReduction="20000"/>
          </a:bodyPr>
          <a:lstStyle/>
          <a:p>
            <a:pPr lvl="1">
              <a:lnSpc>
                <a:spcPct val="114000"/>
              </a:lnSpc>
              <a:spcBef>
                <a:spcPts val="600"/>
              </a:spcBef>
              <a:spcAft>
                <a:spcPts val="600"/>
              </a:spcAft>
            </a:pPr>
            <a:r>
              <a:rPr lang="en-US" sz="2600" b="1" dirty="0" err="1">
                <a:latin typeface="Calibri" panose="020F0502020204030204" pitchFamily="34" charset="0"/>
                <a:cs typeface="Calibri" panose="020F0502020204030204" pitchFamily="34" charset="0"/>
              </a:rPr>
              <a:t>Kantox</a:t>
            </a:r>
            <a:r>
              <a:rPr lang="en-US" sz="2600" b="1" dirty="0">
                <a:latin typeface="Calibri" panose="020F0502020204030204" pitchFamily="34" charset="0"/>
                <a:cs typeface="Calibri" panose="020F0502020204030204" pitchFamily="34" charset="0"/>
              </a:rPr>
              <a:t>: (Success)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Headquartered in London and Spain, Kantox offers a peer-to-peer foreign currency exchange service for businesses. </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It raised significant funding through various investment rounds, totaling 6.4 million Euros.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Lending Club's Success Story</a:t>
            </a:r>
            <a:endParaRPr lang="en-US" sz="2600" b="1" dirty="0"/>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Founded in 2006 by Renaud </a:t>
            </a:r>
            <a:r>
              <a:rPr lang="en-US" sz="2200" b="1" dirty="0" err="1">
                <a:latin typeface="Calibri" panose="020F0502020204030204" pitchFamily="34" charset="0"/>
                <a:cs typeface="Calibri" panose="020F0502020204030204" pitchFamily="34" charset="0"/>
              </a:rPr>
              <a:t>Laplanche</a:t>
            </a:r>
            <a:r>
              <a:rPr lang="en-US" sz="2200" b="1" dirty="0">
                <a:latin typeface="Calibri" panose="020F0502020204030204" pitchFamily="34" charset="0"/>
                <a:cs typeface="Calibri" panose="020F0502020204030204" pitchFamily="34" charset="0"/>
              </a:rPr>
              <a:t>, revolutionizing peer-to-peer lending.</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Innovative Model: Direct connection between borrowers and lenders using advanced analytics.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Significant Growth: IPO in 2014, a major milestone in fintech.</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Overcoming Challenges: Adapted to regulatory changes and market demands.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Impact: Enhanced financial inclusion and inspired fintech industry evolution.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989653496"/>
      </p:ext>
    </p:extLst>
  </p:cSld>
  <p:clrMapOvr>
    <a:masterClrMapping/>
  </p:clrMapOvr>
  <mc:AlternateContent xmlns:mc="http://schemas.openxmlformats.org/markup-compatibility/2006" xmlns:p14="http://schemas.microsoft.com/office/powerpoint/2010/main">
    <mc:Choice Requires="p14">
      <p:transition spd="slow" p14:dur="2000" advTm="178197"/>
    </mc:Choice>
    <mc:Fallback xmlns="">
      <p:transition spd="slow" advTm="17819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595967"/>
            <a:ext cx="10579100" cy="5075766"/>
          </a:xfrm>
        </p:spPr>
        <p:txBody>
          <a:bodyPr>
            <a:normAutofit fontScale="62500" lnSpcReduction="20000"/>
          </a:bodyPr>
          <a:lstStyle/>
          <a:p>
            <a:pPr marL="457200" lvl="1" indent="0">
              <a:lnSpc>
                <a:spcPct val="114000"/>
              </a:lnSpc>
              <a:spcBef>
                <a:spcPts val="600"/>
              </a:spcBef>
              <a:spcAft>
                <a:spcPts val="600"/>
              </a:spcAft>
              <a:buNone/>
            </a:pPr>
            <a:r>
              <a:rPr lang="en-US" sz="4400" b="1" dirty="0">
                <a:solidFill>
                  <a:srgbClr val="FFFF00"/>
                </a:solidFill>
                <a:latin typeface="Calibri" panose="020F0502020204030204" pitchFamily="34" charset="0"/>
                <a:cs typeface="Calibri" panose="020F0502020204030204" pitchFamily="34" charset="0"/>
              </a:rPr>
              <a:t>8.4</a:t>
            </a:r>
            <a:r>
              <a:rPr lang="en-US" sz="4400" b="1" dirty="0">
                <a:solidFill>
                  <a:srgbClr val="FFFF00"/>
                </a:solidFill>
              </a:rPr>
              <a:t>. </a:t>
            </a:r>
            <a:r>
              <a:rPr lang="en-US" sz="4400" b="1" dirty="0">
                <a:solidFill>
                  <a:srgbClr val="FFFF00"/>
                </a:solidFill>
                <a:latin typeface="Calibri" panose="020F0502020204030204" pitchFamily="34" charset="0"/>
                <a:cs typeface="Calibri" panose="020F0502020204030204" pitchFamily="34" charset="0"/>
              </a:rPr>
              <a:t>Impact on Traditional Banking:</a:t>
            </a:r>
            <a:endParaRPr lang="en-US" sz="44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Market Share Shift: In 2013, fintech companies accounted for only 5% of the personal loan market. By 2018, their share had grown to 38%, surpassing banks, which saw their share drop from 40% to 28% over the same period.</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Rocket Mortgage, a fintech mortgage broker. </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Prosper, a peer-to-peer lending tool. </a:t>
            </a:r>
          </a:p>
          <a:p>
            <a:pPr lvl="1">
              <a:lnSpc>
                <a:spcPct val="114000"/>
              </a:lnSpc>
              <a:spcBef>
                <a:spcPts val="600"/>
              </a:spcBef>
              <a:spcAft>
                <a:spcPts val="600"/>
              </a:spcAft>
            </a:pPr>
            <a:r>
              <a:rPr lang="en-US" sz="3600" b="1" dirty="0" err="1">
                <a:latin typeface="Calibri" panose="020F0502020204030204" pitchFamily="34" charset="0"/>
                <a:cs typeface="Calibri" panose="020F0502020204030204" pitchFamily="34" charset="0"/>
              </a:rPr>
              <a:t>SoLo</a:t>
            </a:r>
            <a:r>
              <a:rPr lang="en-US" sz="3600" b="1" dirty="0">
                <a:latin typeface="Calibri" panose="020F0502020204030204" pitchFamily="34" charset="0"/>
                <a:cs typeface="Calibri" panose="020F0502020204030204" pitchFamily="34" charset="0"/>
              </a:rPr>
              <a:t>, a peer-to-peer lending platform for short-term loans. </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Approve Owl, a tool to help car dealerships verify creditworthiness. </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Stilt, a digital lending tool for immigrants and other underserved populations. </a:t>
            </a:r>
          </a:p>
          <a:p>
            <a:pPr lvl="1">
              <a:lnSpc>
                <a:spcPct val="114000"/>
              </a:lnSpc>
              <a:spcBef>
                <a:spcPts val="600"/>
              </a:spcBef>
              <a:spcAft>
                <a:spcPts val="600"/>
              </a:spcAft>
            </a:pPr>
            <a:r>
              <a:rPr lang="en-US" sz="3600" b="1" dirty="0" err="1">
                <a:latin typeface="Calibri" panose="020F0502020204030204" pitchFamily="34" charset="0"/>
                <a:cs typeface="Calibri" panose="020F0502020204030204" pitchFamily="34" charset="0"/>
              </a:rPr>
              <a:t>YouLend</a:t>
            </a:r>
            <a:r>
              <a:rPr lang="en-US" sz="3600" b="1" dirty="0">
                <a:latin typeface="Calibri" panose="020F0502020204030204" pitchFamily="34" charset="0"/>
                <a:cs typeface="Calibri" panose="020F0502020204030204" pitchFamily="34" charset="0"/>
              </a:rPr>
              <a:t>, a lending tool for SME (small to medium enterprise) companies. </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Lending Tree, a platform for comparing different loan providers. </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716434"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730543039"/>
      </p:ext>
    </p:extLst>
  </p:cSld>
  <p:clrMapOvr>
    <a:masterClrMapping/>
  </p:clrMapOvr>
  <mc:AlternateContent xmlns:mc="http://schemas.openxmlformats.org/markup-compatibility/2006" xmlns:p14="http://schemas.microsoft.com/office/powerpoint/2010/main">
    <mc:Choice Requires="p14">
      <p:transition spd="slow" p14:dur="2000" advTm="159999"/>
    </mc:Choice>
    <mc:Fallback xmlns="">
      <p:transition spd="slow" advTm="15999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32467"/>
            <a:ext cx="11146367" cy="5139266"/>
          </a:xfrm>
        </p:spPr>
        <p:txBody>
          <a:bodyPr>
            <a:normAutofit fontScale="92500" lnSpcReduction="10000"/>
          </a:bodyPr>
          <a:lstStyle/>
          <a:p>
            <a:pPr marL="457200" lvl="1" indent="0">
              <a:lnSpc>
                <a:spcPct val="120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8.5</a:t>
            </a:r>
            <a:r>
              <a:rPr lang="en-US" sz="3000" b="1" dirty="0">
                <a:solidFill>
                  <a:srgbClr val="FFFF00"/>
                </a:solidFill>
              </a:rPr>
              <a:t>. </a:t>
            </a:r>
            <a:r>
              <a:rPr lang="en-US" sz="3000" b="1" dirty="0">
                <a:solidFill>
                  <a:srgbClr val="FFFF00"/>
                </a:solidFill>
                <a:latin typeface="Calibri" panose="020F0502020204030204" pitchFamily="34" charset="0"/>
                <a:cs typeface="Calibri" panose="020F0502020204030204" pitchFamily="34" charset="0"/>
              </a:rPr>
              <a:t>Lessons Learned from Fintech Failures:</a:t>
            </a:r>
            <a:endParaRPr lang="en-US" sz="2800" b="1" dirty="0">
              <a:latin typeface="Calibri" panose="020F0502020204030204" pitchFamily="34" charset="0"/>
              <a:cs typeface="Calibri" panose="020F0502020204030204" pitchFamily="34" charset="0"/>
            </a:endParaRPr>
          </a:p>
          <a:p>
            <a:pPr marL="457200" lvl="1" indent="0">
              <a:lnSpc>
                <a:spcPct val="120000"/>
              </a:lnSpc>
              <a:spcBef>
                <a:spcPts val="600"/>
              </a:spcBef>
              <a:spcAft>
                <a:spcPts val="600"/>
              </a:spcAft>
              <a:buNone/>
            </a:pPr>
            <a:r>
              <a:rPr lang="en-US" sz="2600" b="1" dirty="0">
                <a:latin typeface="Calibri" panose="020F0502020204030204" pitchFamily="34" charset="0"/>
                <a:cs typeface="Calibri" panose="020F0502020204030204" pitchFamily="34" charset="0"/>
              </a:rPr>
              <a:t>CircleBack was a startup that aimed to develop contact management and address book solutions, but it faced several challenges and ultimately experienced failure. Here are the key points of its failure story:</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Crowded Market: Entered a saturated market with established competition.</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Monetization Struggles: Couldn't find a sustainable revenue model, faced user expectations of free services.</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Funding Issues: Struggled to secure adequate funding for growth.</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Fierce Competition: Battled giants like Google Contacts, iCloud, and CRM providers.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7460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607488521"/>
      </p:ext>
    </p:extLst>
  </p:cSld>
  <p:clrMapOvr>
    <a:masterClrMapping/>
  </p:clrMapOvr>
  <mc:AlternateContent xmlns:mc="http://schemas.openxmlformats.org/markup-compatibility/2006" xmlns:p14="http://schemas.microsoft.com/office/powerpoint/2010/main">
    <mc:Choice Requires="p14">
      <p:transition spd="slow" p14:dur="2000" advTm="123963"/>
    </mc:Choice>
    <mc:Fallback xmlns="">
      <p:transition spd="slow" advTm="1239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32467"/>
            <a:ext cx="11146367" cy="5139266"/>
          </a:xfrm>
        </p:spPr>
        <p:txBody>
          <a:bodyPr>
            <a:normAutofit/>
          </a:bodyPr>
          <a:lstStyle/>
          <a:p>
            <a:pPr marL="457200" lvl="1" indent="0">
              <a:lnSpc>
                <a:spcPct val="120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8.5</a:t>
            </a:r>
            <a:r>
              <a:rPr lang="en-US" sz="3000" b="1" dirty="0">
                <a:solidFill>
                  <a:srgbClr val="FFFF00"/>
                </a:solidFill>
              </a:rPr>
              <a:t>. </a:t>
            </a:r>
            <a:r>
              <a:rPr lang="en-US" sz="3000" b="1" dirty="0">
                <a:solidFill>
                  <a:srgbClr val="FFFF00"/>
                </a:solidFill>
                <a:latin typeface="Calibri" panose="020F0502020204030204" pitchFamily="34" charset="0"/>
                <a:cs typeface="Calibri" panose="020F0502020204030204" pitchFamily="34" charset="0"/>
              </a:rPr>
              <a:t>Lessons Learned from Fintech Failures:</a:t>
            </a:r>
            <a:endParaRPr lang="en-US" sz="2800" b="1" dirty="0">
              <a:latin typeface="Calibri" panose="020F0502020204030204" pitchFamily="34" charset="0"/>
              <a:cs typeface="Calibri" panose="020F0502020204030204" pitchFamily="34" charset="0"/>
            </a:endParaRP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Weak Product-Market Fit: Failed to meet user needs in a crowded market.</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Data Privacy Concerns: Handling sensitive data without breaches or privacy issues was challenging.</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Lack of Differentiation: Didn't offer unique features to stand out.</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Management and Strategy: Poor decisions hindered growth.</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Market Saturation: It became tough to gain a significant user base.</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Shutdown: Financial difficulties led to the company's closure.</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7460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338385667"/>
      </p:ext>
    </p:extLst>
  </p:cSld>
  <p:clrMapOvr>
    <a:masterClrMapping/>
  </p:clrMapOvr>
  <mc:AlternateContent xmlns:mc="http://schemas.openxmlformats.org/markup-compatibility/2006" xmlns:p14="http://schemas.microsoft.com/office/powerpoint/2010/main">
    <mc:Choice Requires="p14">
      <p:transition spd="slow" p14:dur="2000" advTm="63949"/>
    </mc:Choice>
    <mc:Fallback xmlns="">
      <p:transition spd="slow" advTm="63949"/>
    </mc:Fallback>
  </mc:AlternateContent>
  <p:extLst>
    <p:ext uri="{3A86A75C-4F4B-4683-9AE1-C65F6400EC91}">
      <p14:laserTraceLst xmlns:p14="http://schemas.microsoft.com/office/powerpoint/2010/main">
        <p14:tracePtLst>
          <p14:tracePt t="8754" x="3267075" y="6248400"/>
          <p14:tracePt t="9114" x="3886200" y="6604000"/>
          <p14:tracePt t="9132" x="3851275" y="6311900"/>
          <p14:tracePt t="9149" x="3786188" y="5888038"/>
          <p14:tracePt t="9165" x="3763963" y="5599113"/>
          <p14:tracePt t="9181" x="3716338" y="5389563"/>
          <p14:tracePt t="9198" x="3649663" y="5192713"/>
          <p14:tracePt t="9215" x="3549650" y="4970463"/>
          <p14:tracePt t="9232" x="3505200" y="4908550"/>
          <p14:tracePt t="9248" x="3452813" y="4843463"/>
          <p14:tracePt t="9265" x="3422650" y="4794250"/>
          <p14:tracePt t="9267" x="3397250" y="4776788"/>
          <p14:tracePt t="9282" x="3375025" y="4738688"/>
          <p14:tracePt t="9298" x="3357563" y="4689475"/>
          <p14:tracePt t="9315" x="3357563" y="4676775"/>
          <p14:tracePt t="9562" x="3300413" y="4654550"/>
          <p14:tracePt t="9570" x="3098800" y="4572000"/>
          <p14:tracePt t="9582" x="2901950" y="4475163"/>
          <p14:tracePt t="9598" x="2657475" y="4367213"/>
          <p14:tracePt t="9615" x="2465388" y="4173538"/>
          <p14:tracePt t="9632" x="2355850" y="4051300"/>
          <p14:tracePt t="9634" x="2312988" y="3986213"/>
          <p14:tracePt t="9649" x="2243138" y="3889375"/>
          <p14:tracePt t="9665" x="2176463" y="3816350"/>
          <p14:tracePt t="9682" x="2133600" y="3763963"/>
          <p14:tracePt t="9699" x="2081213" y="3724275"/>
          <p14:tracePt t="9715" x="2046288" y="3679825"/>
          <p14:tracePt t="9732" x="2014538" y="3649663"/>
          <p14:tracePt t="9749" x="2001838" y="3632200"/>
          <p14:tracePt t="9751" x="1997075" y="3614738"/>
          <p14:tracePt t="9765" x="1979613" y="3584575"/>
          <p14:tracePt t="9782" x="1958975" y="3552825"/>
          <p14:tracePt t="9798" x="1919288" y="3514725"/>
          <p14:tracePt t="9816" x="1884363" y="3452813"/>
          <p14:tracePt t="9832" x="1849438" y="3400425"/>
          <p14:tracePt t="9849" x="1836738" y="3375025"/>
          <p14:tracePt t="9865" x="1831975" y="3360738"/>
          <p14:tracePt t="9913" x="1831975" y="3352800"/>
          <p14:tracePt t="10015" x="1839913" y="3348038"/>
          <p14:tracePt t="10022" x="1854200" y="3348038"/>
          <p14:tracePt t="10031" x="1879600" y="3348038"/>
          <p14:tracePt t="10048" x="1914525" y="3340100"/>
          <p14:tracePt t="10065" x="2006600" y="3340100"/>
          <p14:tracePt t="10081" x="2163763" y="3357563"/>
          <p14:tracePt t="10098" x="2286000" y="3365500"/>
          <p14:tracePt t="10114" x="2390775" y="3375025"/>
          <p14:tracePt t="10116" x="2435225" y="3375025"/>
          <p14:tracePt t="10131" x="2540000" y="3375025"/>
          <p14:tracePt t="10148" x="2689225" y="3370263"/>
          <p14:tracePt t="10164" x="2767013" y="3370263"/>
          <p14:tracePt t="10182" x="2846388" y="3370263"/>
          <p14:tracePt t="10198" x="2876550" y="3370263"/>
          <p14:tracePt t="10214" x="2911475" y="3375025"/>
          <p14:tracePt t="10231" x="2933700" y="3382963"/>
          <p14:tracePt t="10249" x="2971800" y="3382963"/>
          <p14:tracePt t="10264" x="2994025" y="3382963"/>
          <p14:tracePt t="10281" x="3028950" y="3382963"/>
          <p14:tracePt t="10298" x="3038475" y="3382963"/>
          <p14:tracePt t="10300" x="3043238" y="3387725"/>
          <p14:tracePt t="10315" x="3055938" y="3387725"/>
          <p14:tracePt t="10331" x="3081338" y="3387725"/>
          <p14:tracePt t="10348" x="3113088" y="3387725"/>
          <p14:tracePt t="10365" x="3182938" y="3387725"/>
          <p14:tracePt t="10381" x="3238500" y="3387725"/>
          <p14:tracePt t="10398" x="3282950" y="3382963"/>
          <p14:tracePt t="10415" x="3348038" y="3382963"/>
          <p14:tracePt t="10431" x="3432175" y="3382963"/>
          <p14:tracePt t="10448" x="3484563" y="3382963"/>
          <p14:tracePt t="10464" x="3522663" y="3387725"/>
          <p14:tracePt t="10482" x="3584575" y="3405188"/>
          <p14:tracePt t="10498" x="3632200" y="3405188"/>
          <p14:tracePt t="10514" x="3663950" y="3405188"/>
          <p14:tracePt t="10531" x="3681413" y="3405188"/>
          <p14:tracePt t="10548" x="3684588" y="3405188"/>
          <p14:tracePt t="13145" x="3736975" y="3422650"/>
          <p14:tracePt t="13153" x="3798888" y="3430588"/>
          <p14:tracePt t="13167" x="3868738" y="3457575"/>
          <p14:tracePt t="13183" x="3908425" y="3475038"/>
          <p14:tracePt t="13201" x="3921125" y="3497263"/>
          <p14:tracePt t="13218" x="3930650" y="3500438"/>
          <p14:tracePt t="13247" x="3930650" y="3505200"/>
          <p14:tracePt t="17198" x="3913188" y="3527425"/>
          <p14:tracePt t="17206" x="3886200" y="3552825"/>
          <p14:tracePt t="17218" x="3789363" y="3614738"/>
          <p14:tracePt t="17222" x="3711575" y="3659188"/>
          <p14:tracePt t="17235" x="3522663" y="3789363"/>
          <p14:tracePt t="17248" x="3362325" y="3916363"/>
          <p14:tracePt t="17265" x="3186113" y="4043363"/>
          <p14:tracePt t="17282" x="2998788" y="4135438"/>
          <p14:tracePt t="17284" x="2933700" y="4178300"/>
          <p14:tracePt t="17298" x="2806700" y="4243388"/>
          <p14:tracePt t="17315" x="2732088" y="4300538"/>
          <p14:tracePt t="17332" x="2605088" y="4352925"/>
          <p14:tracePt t="17349" x="2452688" y="4432300"/>
          <p14:tracePt t="17365" x="2368550" y="4457700"/>
          <p14:tracePt t="17382" x="2320925" y="4484688"/>
          <p14:tracePt t="17398" x="2290763" y="4506913"/>
          <p14:tracePt t="17416" x="2220913" y="4532313"/>
          <p14:tracePt t="17432" x="2198688" y="4537075"/>
          <p14:tracePt t="17448" x="2163763" y="4537075"/>
          <p14:tracePt t="17465" x="2151063" y="4537075"/>
          <p14:tracePt t="17467" x="2146300" y="4537075"/>
          <p14:tracePt t="17482" x="2141538" y="4537075"/>
          <p14:tracePt t="17498" x="2103438" y="4545013"/>
          <p14:tracePt t="17515" x="2076450" y="4559300"/>
          <p14:tracePt t="17533" x="2024063" y="4567238"/>
          <p14:tracePt t="17549" x="2001838" y="4567238"/>
          <p14:tracePt t="17565" x="1989138" y="4567238"/>
          <p14:tracePt t="17582" x="1979613" y="4576763"/>
          <p14:tracePt t="17598" x="1958975" y="4581525"/>
          <p14:tracePt t="17621" x="1954213" y="4581525"/>
          <p14:tracePt t="18700" x="2076450" y="4554538"/>
          <p14:tracePt t="18707" x="2181225" y="4545013"/>
          <p14:tracePt t="18717" x="2225675" y="4545013"/>
          <p14:tracePt t="18732" x="2400300" y="4545013"/>
          <p14:tracePt t="18750" x="2657475" y="4606925"/>
          <p14:tracePt t="18766" x="2771775" y="4633913"/>
          <p14:tracePt t="18782" x="2854325" y="4651375"/>
          <p14:tracePt t="18799" x="2933700" y="4659313"/>
          <p14:tracePt t="18802" x="2976563" y="4659313"/>
          <p14:tracePt t="18816" x="3033713" y="4659313"/>
          <p14:tracePt t="18832" x="3103563" y="4659313"/>
          <p14:tracePt t="18849" x="3148013" y="4659313"/>
          <p14:tracePt t="18866" x="3186113" y="4659313"/>
          <p14:tracePt t="18882" x="3213100" y="4659313"/>
          <p14:tracePt t="18899" x="3235325" y="4659313"/>
          <p14:tracePt t="18916" x="3243263" y="4659313"/>
          <p14:tracePt t="18933" x="3278188" y="4659313"/>
          <p14:tracePt t="18949" x="3292475" y="4659313"/>
          <p14:tracePt t="18966" x="3330575" y="4641850"/>
          <p14:tracePt t="18982" x="3352800" y="4641850"/>
          <p14:tracePt t="18984" x="3375025" y="4633913"/>
          <p14:tracePt t="18999" x="3400425" y="4633913"/>
          <p14:tracePt t="19016" x="3432175" y="4629150"/>
          <p14:tracePt t="19032" x="3449638" y="4629150"/>
          <p14:tracePt t="19050" x="3502025" y="4619625"/>
          <p14:tracePt t="19066" x="3514725" y="4619625"/>
          <p14:tracePt t="19082" x="3532188" y="4619625"/>
          <p14:tracePt t="19099" x="3557588" y="4619625"/>
          <p14:tracePt t="19116" x="3602038" y="4611688"/>
          <p14:tracePt t="19132" x="3641725" y="4611688"/>
          <p14:tracePt t="19149" x="3681413" y="4606925"/>
          <p14:tracePt t="19166" x="3724275" y="4606925"/>
          <p14:tracePt t="19168" x="3733800" y="4606925"/>
          <p14:tracePt t="19182" x="3759200" y="4606925"/>
          <p14:tracePt t="19199" x="3786188" y="4606925"/>
          <p14:tracePt t="19216" x="3806825" y="4606925"/>
          <p14:tracePt t="19233" x="3824288" y="4598988"/>
          <p14:tracePt t="19249" x="3846513" y="4598988"/>
          <p14:tracePt t="19266" x="3851275" y="4598988"/>
          <p14:tracePt t="19282" x="3859213" y="4594225"/>
          <p14:tracePt t="19285" x="3863975" y="4594225"/>
          <p14:tracePt t="24372" x="3816350" y="4606925"/>
          <p14:tracePt t="24380" x="3786188" y="4611688"/>
          <p14:tracePt t="24390" x="3733800" y="4633913"/>
          <p14:tracePt t="24402" x="3646488" y="4689475"/>
          <p14:tracePt t="24418" x="3540125" y="4751388"/>
          <p14:tracePt t="24435" x="3427413" y="4826000"/>
          <p14:tracePt t="24439" x="3362325" y="4856163"/>
          <p14:tracePt t="24453" x="3270250" y="4926013"/>
          <p14:tracePt t="24467" x="3168650" y="4987925"/>
          <p14:tracePt t="24483" x="3116263" y="5022850"/>
          <p14:tracePt t="24499" x="3033713" y="5048250"/>
          <p14:tracePt t="24517" x="2946400" y="5100638"/>
          <p14:tracePt t="24533" x="2889250" y="5113338"/>
          <p14:tracePt t="24549" x="2859088" y="5130800"/>
          <p14:tracePt t="24566" x="2819400" y="5162550"/>
          <p14:tracePt t="24584" x="2801938" y="5175250"/>
          <p14:tracePt t="24599" x="2789238" y="5183188"/>
          <p14:tracePt t="24635" x="2779713" y="5187950"/>
          <p14:tracePt t="24642" x="2776538" y="5192713"/>
          <p14:tracePt t="24649" x="2762250" y="5200650"/>
          <p14:tracePt t="24666" x="2759075" y="5205413"/>
          <p14:tracePt t="24683" x="2744788" y="5227638"/>
          <p14:tracePt t="24700" x="2744788" y="5232400"/>
          <p14:tracePt t="24900" x="2759075" y="5232400"/>
          <p14:tracePt t="24908" x="2794000" y="5222875"/>
          <p14:tracePt t="24917" x="2814638" y="5222875"/>
          <p14:tracePt t="24933" x="2863850" y="5222875"/>
          <p14:tracePt t="24935" x="2871788" y="5222875"/>
          <p14:tracePt t="24950" x="2884488" y="5222875"/>
          <p14:tracePt t="24966" x="2889250" y="5222875"/>
          <p14:tracePt t="24994" x="2894013" y="5222875"/>
          <p14:tracePt t="25030" x="2901950" y="5222875"/>
          <p14:tracePt t="25779" x="2951163" y="5227638"/>
          <p14:tracePt t="25788" x="3081338" y="5227638"/>
          <p14:tracePt t="25801" x="3235325" y="5245100"/>
          <p14:tracePt t="25818" x="3370263" y="5267325"/>
          <p14:tracePt t="25833" x="3576638" y="5289550"/>
          <p14:tracePt t="25849" x="3746500" y="5345113"/>
          <p14:tracePt t="25852" x="3789363" y="5345113"/>
          <p14:tracePt t="25866" x="3956050" y="5376863"/>
          <p14:tracePt t="25883" x="4052888" y="5394325"/>
          <p14:tracePt t="25899" x="4122738" y="5402263"/>
          <p14:tracePt t="25917" x="4165600" y="5402263"/>
          <p14:tracePt t="25933" x="4165600" y="5414963"/>
          <p14:tracePt t="26050" x="4165600" y="5424488"/>
          <p14:tracePt t="27362" x="4179888" y="5414963"/>
          <p14:tracePt t="27370" x="4197350" y="5389563"/>
          <p14:tracePt t="27385" x="4205288" y="5376863"/>
          <p14:tracePt t="27401" x="4217988" y="5349875"/>
          <p14:tracePt t="27416" x="4240213" y="5337175"/>
          <p14:tracePt t="27434" x="4244975" y="5314950"/>
          <p14:tracePt t="27450" x="4252913" y="5310188"/>
          <p14:tracePt t="27485" x="4257675" y="5307013"/>
          <p14:tracePt t="27500" x="4267200" y="5284788"/>
          <p14:tracePt t="27507" x="4275138" y="5267325"/>
          <p14:tracePt t="27575" x="4279900" y="5254625"/>
          <p14:tracePt t="27584" x="4287838" y="5237163"/>
          <p14:tracePt t="27611" x="4305300" y="5214938"/>
          <p14:tracePt t="27620" x="4310063" y="5205413"/>
          <p14:tracePt t="27635" x="4319588" y="5200650"/>
          <p14:tracePt t="28461" x="4344988" y="5200650"/>
          <p14:tracePt t="28468" x="4371975" y="5205413"/>
          <p14:tracePt t="28484" x="4437063" y="5222875"/>
          <p14:tracePt t="28499" x="4516438" y="5232400"/>
          <p14:tracePt t="28516" x="4572000" y="5245100"/>
          <p14:tracePt t="28518" x="4598988" y="5254625"/>
          <p14:tracePt t="28533" x="4646613" y="5280025"/>
          <p14:tracePt t="28549" x="4676775" y="5289550"/>
          <p14:tracePt t="28566" x="4694238" y="5289550"/>
          <p14:tracePt t="28584" x="4733925" y="5292725"/>
          <p14:tracePt t="28600" x="4756150" y="5292725"/>
          <p14:tracePt t="28616" x="4783138" y="5292725"/>
          <p14:tracePt t="28633" x="4813300" y="5292725"/>
          <p14:tracePt t="28650" x="4856163" y="5284788"/>
          <p14:tracePt t="28666" x="4860925" y="5267325"/>
          <p14:tracePt t="28683" x="4883150" y="5262563"/>
          <p14:tracePt t="28700" x="4895850" y="5254625"/>
          <p14:tracePt t="29458" x="4935538" y="5257800"/>
          <p14:tracePt t="29467" x="4983163" y="5267325"/>
          <p14:tracePt t="29478" x="5013325" y="5267325"/>
          <p14:tracePt t="29481" x="5040313" y="5275263"/>
          <p14:tracePt t="29491" x="5084763" y="5284788"/>
          <p14:tracePt t="29518" x="5276850" y="5324475"/>
          <p14:tracePt t="29535" x="5341938" y="5341938"/>
          <p14:tracePt t="29552" x="5399088" y="5354638"/>
          <p14:tracePt t="29568" x="5459413" y="5354638"/>
          <p14:tracePt t="29585" x="5499100" y="5354638"/>
          <p14:tracePt t="29602" x="5511800" y="5354638"/>
          <p14:tracePt t="29606" x="5516563" y="5354638"/>
          <p14:tracePt t="29707" x="5526088" y="5354638"/>
          <p14:tracePt t="29765" x="5529263" y="5354638"/>
          <p14:tracePt t="34353" x="5678488" y="5319713"/>
          <p14:tracePt t="34360" x="5810250" y="5292725"/>
          <p14:tracePt t="34368" x="5888038" y="5249863"/>
          <p14:tracePt t="34385" x="6299200" y="5100638"/>
          <p14:tracePt t="34401" x="6610350" y="5026025"/>
          <p14:tracePt t="34405" x="6715125" y="4978400"/>
          <p14:tracePt t="34419" x="7072313" y="4926013"/>
          <p14:tracePt t="34436" x="7318375" y="4868863"/>
          <p14:tracePt t="34452" x="7623175" y="4811713"/>
          <p14:tracePt t="34470" x="8021638" y="4821238"/>
          <p14:tracePt t="34485" x="8131175" y="4851400"/>
          <p14:tracePt t="34502" x="8243888" y="4891088"/>
          <p14:tracePt t="34519" x="8367713" y="4913313"/>
          <p14:tracePt t="34522" x="8388350" y="4921250"/>
          <p14:tracePt t="34537" x="8415338" y="4953000"/>
          <p14:tracePt t="34550" x="8415338" y="4956175"/>
          <p14:tracePt t="34601" x="8415338" y="4965700"/>
          <p14:tracePt t="34630" x="8415338" y="4970463"/>
          <p14:tracePt t="34637" x="8415338" y="4978400"/>
          <p14:tracePt t="34650" x="8405813" y="4983163"/>
          <p14:tracePt t="34667" x="8345488" y="5022850"/>
          <p14:tracePt t="34683" x="8248650" y="5053013"/>
          <p14:tracePt t="34700" x="8156575" y="5070475"/>
          <p14:tracePt t="34717" x="8004175" y="5113338"/>
          <p14:tracePt t="34719" x="7929563" y="5122863"/>
          <p14:tracePt t="34733" x="7777163" y="5157788"/>
          <p14:tracePt t="34750" x="7597775" y="5180013"/>
          <p14:tracePt t="34767" x="7480300" y="5187950"/>
          <p14:tracePt t="34784" x="7339013" y="5197475"/>
          <p14:tracePt t="34800" x="7273925" y="5197475"/>
          <p14:tracePt t="34816" x="7226300" y="5197475"/>
          <p14:tracePt t="34833" x="7199313" y="5197475"/>
          <p14:tracePt t="34836" x="7181850" y="5197475"/>
          <p14:tracePt t="34850" x="7178675" y="5197475"/>
          <p14:tracePt t="35284" x="7086600" y="5214938"/>
          <p14:tracePt t="35291" x="6902450" y="5240338"/>
          <p14:tracePt t="35301" x="6810375" y="5262563"/>
          <p14:tracePt t="35318" x="6343650" y="5372100"/>
          <p14:tracePt t="35322" x="6184900" y="5424488"/>
          <p14:tracePt t="35336" x="5892800" y="5524500"/>
          <p14:tracePt t="35352" x="5599113" y="5611813"/>
          <p14:tracePt t="35369" x="5332413" y="5686425"/>
          <p14:tracePt t="35373" x="5241925" y="5734050"/>
          <p14:tracePt t="35384" x="5119688" y="5756275"/>
          <p14:tracePt t="35387" x="5005388" y="5768975"/>
          <p14:tracePt t="35400" x="4768850" y="5803900"/>
          <p14:tracePt t="35417" x="4589463" y="5803900"/>
          <p14:tracePt t="35433" x="4402138" y="5803900"/>
          <p14:tracePt t="35451" x="4205288" y="5800725"/>
          <p14:tracePt t="35467" x="4117975" y="5791200"/>
          <p14:tracePt t="35483" x="4025900" y="5783263"/>
          <p14:tracePt t="35500" x="3878263" y="5768975"/>
          <p14:tracePt t="35517" x="3794125" y="5748338"/>
          <p14:tracePt t="35533" x="3746500" y="5738813"/>
          <p14:tracePt t="35550" x="3706813" y="5738813"/>
          <p14:tracePt t="35568" x="3667125" y="5738813"/>
          <p14:tracePt t="35584" x="3641725" y="5738813"/>
          <p14:tracePt t="35600" x="3602038" y="5738813"/>
          <p14:tracePt t="35617" x="3584575" y="5738813"/>
          <p14:tracePt t="35634" x="3549650" y="5738813"/>
          <p14:tracePt t="35650" x="3536950" y="5738813"/>
          <p14:tracePt t="35667" x="3522663" y="5738813"/>
          <p14:tracePt t="36083" x="3475038" y="5761038"/>
          <p14:tracePt t="36091" x="3397250" y="5783263"/>
          <p14:tracePt t="36102" x="3348038" y="5800725"/>
          <p14:tracePt t="36105" x="3287713" y="5808663"/>
          <p14:tracePt t="36120" x="3182938" y="5835650"/>
          <p14:tracePt t="36135" x="3090863" y="5853113"/>
          <p14:tracePt t="36150" x="3033713" y="5861050"/>
          <p14:tracePt t="36167" x="2954338" y="5870575"/>
          <p14:tracePt t="36169" x="2936875" y="5870575"/>
          <p14:tracePt t="36185" x="2901950" y="5870575"/>
          <p14:tracePt t="36200" x="2854325" y="5870575"/>
          <p14:tracePt t="36217" x="2828925" y="5870575"/>
          <p14:tracePt t="36233" x="2797175" y="5878513"/>
          <p14:tracePt t="36236" x="2794000" y="5878513"/>
          <p14:tracePt t="36250" x="2784475" y="5878513"/>
          <p14:tracePt t="36279" x="2784475" y="5883275"/>
          <p14:tracePt t="36316" x="2784475" y="5888038"/>
          <p14:tracePt t="36369" x="2779713" y="5888038"/>
          <p14:tracePt t="36376" x="2771775" y="5905500"/>
          <p14:tracePt t="36385" x="2767013" y="5905500"/>
          <p14:tracePt t="36413" x="2767013" y="5910263"/>
          <p14:tracePt t="37372" x="2776538" y="5910263"/>
          <p14:tracePt t="37379" x="2789238" y="5910263"/>
          <p14:tracePt t="37387" x="2797175" y="5910263"/>
          <p14:tracePt t="37401" x="2806700" y="5910263"/>
          <p14:tracePt t="37416" x="2828925" y="5910263"/>
          <p14:tracePt t="37433" x="2849563" y="5918200"/>
          <p14:tracePt t="37450" x="2859088" y="5918200"/>
          <p14:tracePt t="37452" x="2867025" y="5918200"/>
          <p14:tracePt t="37466" x="2894013" y="5918200"/>
          <p14:tracePt t="37483" x="2906713" y="5918200"/>
          <p14:tracePt t="37500" x="2924175" y="5922963"/>
          <p14:tracePt t="37517" x="2946400" y="5922963"/>
          <p14:tracePt t="37533" x="2963863" y="5922963"/>
          <p14:tracePt t="37550" x="2976563" y="5922963"/>
          <p14:tracePt t="37567" x="2981325" y="5922963"/>
          <p14:tracePt t="40311" x="2981325" y="5913438"/>
          <p14:tracePt t="40348" x="2981325" y="5910263"/>
          <p14:tracePt t="40369" x="2981325" y="5900738"/>
          <p14:tracePt t="40385" x="2981325" y="5895975"/>
          <p14:tracePt t="40399" x="2981325" y="5892800"/>
          <p14:tracePt t="40429" x="2981325" y="5883275"/>
          <p14:tracePt t="40458" x="2981325" y="5878513"/>
          <p14:tracePt t="40473" x="2981325" y="5865813"/>
          <p14:tracePt t="40495" x="2981325" y="5856288"/>
          <p14:tracePt t="40502" x="2981325" y="5853113"/>
          <p14:tracePt t="40519" x="2981325" y="5843588"/>
          <p14:tracePt t="40536" x="2981325" y="5838825"/>
          <p14:tracePt t="40553" x="2981325" y="5835650"/>
          <p14:tracePt t="40569" x="2976563" y="5835650"/>
          <p14:tracePt t="40586" x="2968625" y="5826125"/>
          <p14:tracePt t="40602" x="2968625" y="5821363"/>
          <p14:tracePt t="40619" x="2968625" y="5813425"/>
          <p14:tracePt t="40636" x="2963863" y="5813425"/>
          <p14:tracePt t="46716" x="2919413" y="5870575"/>
          <p14:tracePt t="46721" x="2849563" y="5953125"/>
          <p14:tracePt t="46733" x="2814638" y="6018213"/>
          <p14:tracePt t="46751" x="2600325" y="6224588"/>
          <p14:tracePt t="46767" x="2487613" y="6354763"/>
          <p14:tracePt t="46784" x="2378075" y="6464300"/>
          <p14:tracePt t="46801" x="2316163" y="6516688"/>
          <p14:tracePt t="46803" x="2263775" y="6573838"/>
          <p14:tracePt t="46818" x="2181225" y="6618288"/>
          <p14:tracePt t="46833" x="2071688" y="6673850"/>
          <p14:tracePt t="46850" x="2014538" y="6683375"/>
          <p14:tracePt t="46867" x="1971675" y="6691313"/>
          <p14:tracePt t="46869" x="1936750" y="6691313"/>
          <p14:tracePt t="46884" x="1906588" y="6700838"/>
          <p14:tracePt t="46900" x="1879600" y="6700838"/>
          <p14:tracePt t="46917" x="1866900" y="6700838"/>
          <p14:tracePt t="46934" x="1849438" y="6696075"/>
          <p14:tracePt t="46950" x="1844675" y="6691313"/>
          <p14:tracePt t="46986" x="1844675" y="6683375"/>
          <p14:tracePt t="47037" x="1844675" y="6678613"/>
          <p14:tracePt t="47059" x="1844675" y="6673850"/>
          <p14:tracePt t="47066" x="1854200" y="6653213"/>
          <p14:tracePt t="47081" x="1857375" y="6643688"/>
          <p14:tracePt t="47088" x="1871663" y="6638925"/>
          <p14:tracePt t="47100" x="1879600" y="6630988"/>
          <p14:tracePt t="47117" x="1936750" y="6600825"/>
          <p14:tracePt t="47133" x="1989138" y="6583363"/>
          <p14:tracePt t="47150" x="2054225" y="6565900"/>
          <p14:tracePt t="47167" x="2111375" y="6556375"/>
          <p14:tracePt t="47169" x="2138363" y="6556375"/>
          <p14:tracePt t="47184" x="2173288" y="6556375"/>
          <p14:tracePt t="47200" x="2193925" y="6556375"/>
          <p14:tracePt t="47217" x="2220913" y="6556375"/>
          <p14:tracePt t="47233" x="2233613" y="6556375"/>
          <p14:tracePt t="47235" x="2238375" y="6556375"/>
          <p14:tracePt t="47250" x="2251075" y="6556375"/>
          <p14:tracePt t="47267" x="2273300" y="6556375"/>
          <p14:tracePt t="47283" x="2278063" y="6556375"/>
          <p14:tracePt t="47301" x="2290763" y="6556375"/>
          <p14:tracePt t="47317" x="2308225" y="6551613"/>
          <p14:tracePt t="47333" x="2325688" y="6551613"/>
          <p14:tracePt t="47350" x="2338388" y="6543675"/>
          <p14:tracePt t="47471" x="2343150" y="6543675"/>
          <p14:tracePt t="47530" x="2343150" y="6548438"/>
          <p14:tracePt t="62258" x="2443163" y="6324600"/>
          <p14:tracePt t="62265" x="2709863" y="5940425"/>
          <p14:tracePt t="62273" x="3025775" y="5327650"/>
          <p14:tracePt t="62283" x="3275013" y="4891088"/>
          <p14:tracePt t="62300" x="4087813" y="3732213"/>
          <p14:tracePt t="62302" x="4367213" y="2989263"/>
          <p14:tracePt t="62317" x="5035550" y="1905000"/>
          <p14:tracePt t="62333" x="5508625" y="1062038"/>
          <p14:tracePt t="62350" x="6015038" y="511175"/>
          <p14:tracePt t="62367" x="6237288" y="184150"/>
          <p14:tracePt t="62368" x="6269038" y="131763"/>
          <p14:tracePt t="62384" x="6361113" y="4445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lnSpcReduction="10000"/>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While the lending process varies by company, there are five core areas where fintech and traditional lenders differ.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Document collection process: Fintech uses digital tools, such as APIs, to gather documents and digital signatures. Traditional lenders generally use physical paperwork and signatures, which takes longer and may require in-person visits.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Length of time to decision: The use of digital tools allows fintech companies to process loans faster and reach a decision in minutes or days. Traditional lenders can take days or weeks to decide whether to approve a loan. </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9- The Differences between Fintech Lending and Traditional Lenders</a:t>
            </a:r>
          </a:p>
        </p:txBody>
      </p:sp>
    </p:spTree>
    <p:extLst>
      <p:ext uri="{BB962C8B-B14F-4D97-AF65-F5344CB8AC3E}">
        <p14:creationId xmlns:p14="http://schemas.microsoft.com/office/powerpoint/2010/main" val="686002869"/>
      </p:ext>
    </p:extLst>
  </p:cSld>
  <p:clrMapOvr>
    <a:masterClrMapping/>
  </p:clrMapOvr>
  <mc:AlternateContent xmlns:mc="http://schemas.openxmlformats.org/markup-compatibility/2006" xmlns:p14="http://schemas.microsoft.com/office/powerpoint/2010/main">
    <mc:Choice Requires="p14">
      <p:transition spd="slow" p14:dur="2000" advTm="75593"/>
    </mc:Choice>
    <mc:Fallback xmlns="">
      <p:transition spd="slow" advTm="75593"/>
    </mc:Fallback>
  </mc:AlternateContent>
  <p:extLst>
    <p:ext uri="{3A86A75C-4F4B-4683-9AE1-C65F6400EC91}">
      <p14:laserTraceLst xmlns:p14="http://schemas.microsoft.com/office/powerpoint/2010/main">
        <p14:tracePtLst>
          <p14:tracePt t="763" x="6850063" y="87313"/>
          <p14:tracePt t="770" x="6653213" y="179388"/>
          <p14:tracePt t="817" x="5835650" y="590550"/>
          <p14:tracePt t="819" x="5740400" y="646113"/>
          <p14:tracePt t="834" x="5564188" y="765175"/>
          <p14:tracePt t="850" x="5376863" y="895350"/>
          <p14:tracePt t="867" x="5219700" y="984250"/>
          <p14:tracePt t="884" x="5167313" y="1036638"/>
          <p14:tracePt t="885" x="5132388" y="1066800"/>
          <p14:tracePt t="900" x="5053013" y="1114425"/>
          <p14:tracePt t="917" x="4992688" y="1158875"/>
          <p14:tracePt t="934" x="4943475" y="1179513"/>
          <p14:tracePt t="951" x="4918075" y="1179513"/>
          <p14:tracePt t="1305" x="4883150" y="1231900"/>
          <p14:tracePt t="1313" x="4813300" y="1316038"/>
          <p14:tracePt t="1320" x="4743450" y="1408113"/>
          <p14:tracePt t="1336" x="4581525" y="1560513"/>
          <p14:tracePt t="1353" x="4406900" y="1665288"/>
          <p14:tracePt t="1356" x="4314825" y="1722438"/>
          <p14:tracePt t="1371" x="4148138" y="1874838"/>
          <p14:tracePt t="1387" x="3973513" y="1989138"/>
          <p14:tracePt t="1404" x="3886200" y="2049463"/>
          <p14:tracePt t="1422" x="3771900" y="2124075"/>
          <p14:tracePt t="1436" x="3733800" y="2141538"/>
          <p14:tracePt t="1453" x="3694113" y="2141538"/>
          <p14:tracePt t="1470" x="3684588" y="2141538"/>
          <p14:tracePt t="1474" x="3676650" y="2141538"/>
          <p14:tracePt t="1598" x="3681413" y="2141538"/>
          <p14:tracePt t="1605" x="3684588" y="2141538"/>
          <p14:tracePt t="1620" x="3698875" y="2141538"/>
          <p14:tracePt t="1637" x="3711575" y="2141538"/>
          <p14:tracePt t="1654" x="3736975" y="2141538"/>
          <p14:tracePt t="1657" x="3741738" y="2141538"/>
          <p14:tracePt t="1672" x="3763963" y="2141538"/>
          <p14:tracePt t="1688" x="3768725" y="2141538"/>
          <p14:tracePt t="1759" x="3776663" y="2136775"/>
          <p14:tracePt t="1781" x="3789363" y="2136775"/>
          <p14:tracePt t="1796" x="3794125" y="2136775"/>
          <p14:tracePt t="11842" x="3824288" y="2159000"/>
          <p14:tracePt t="11850" x="3968750" y="2251075"/>
          <p14:tracePt t="11859" x="4157663" y="2320925"/>
          <p14:tracePt t="11872" x="4464050" y="2478088"/>
          <p14:tracePt t="11888" x="4641850" y="2605088"/>
          <p14:tracePt t="11902" x="4830763" y="2709863"/>
          <p14:tracePt t="11918" x="4960938" y="2774950"/>
          <p14:tracePt t="11934" x="5030788" y="2809875"/>
          <p14:tracePt t="11935" x="5048250" y="2836863"/>
          <p14:tracePt t="11950" x="5070475" y="2844800"/>
          <p14:tracePt t="11952" x="5080000" y="2859088"/>
          <p14:tracePt t="11967" x="5110163" y="2871788"/>
          <p14:tracePt t="11984" x="5122863" y="2884488"/>
          <p14:tracePt t="12002" x="5127625" y="2884488"/>
          <p14:tracePt t="12023" x="5127625" y="2894013"/>
          <p14:tracePt t="12039" x="5137150" y="2894013"/>
          <p14:tracePt t="12143" x="5140325" y="2894013"/>
          <p14:tracePt t="13088" x="5132388" y="2906713"/>
          <p14:tracePt t="13096" x="5105400" y="2914650"/>
          <p14:tracePt t="13103" x="5048250" y="2932113"/>
          <p14:tracePt t="13121" x="4935538" y="2986088"/>
          <p14:tracePt t="13135" x="4783138" y="3016250"/>
          <p14:tracePt t="13152" x="4554538" y="3073400"/>
          <p14:tracePt t="13168" x="4389438" y="3128963"/>
          <p14:tracePt t="13185" x="4244975" y="3181350"/>
          <p14:tracePt t="13202" x="4117975" y="3248025"/>
          <p14:tracePt t="13204" x="4038600" y="3282950"/>
          <p14:tracePt t="13219" x="3925888" y="3330575"/>
          <p14:tracePt t="13235" x="3838575" y="3370263"/>
          <p14:tracePt t="13252" x="3729038" y="3430588"/>
          <p14:tracePt t="13269" x="3544888" y="3509963"/>
          <p14:tracePt t="13285" x="3462338" y="3540125"/>
          <p14:tracePt t="13302" x="3414713" y="3570288"/>
          <p14:tracePt t="13319" x="3370263" y="3606800"/>
          <p14:tracePt t="13336" x="3330575" y="3641725"/>
          <p14:tracePt t="13352" x="3309938" y="3654425"/>
          <p14:tracePt t="13368" x="3287713" y="3676650"/>
          <p14:tracePt t="13385" x="3255963" y="3689350"/>
          <p14:tracePt t="13387" x="3235325" y="3689350"/>
          <p14:tracePt t="13402" x="3217863" y="3689350"/>
          <p14:tracePt t="13418" x="3203575" y="3694113"/>
          <p14:tracePt t="13748" x="3113088" y="3679825"/>
          <p14:tracePt t="13757" x="3051175" y="3679825"/>
          <p14:tracePt t="13771" x="2846388" y="3671888"/>
          <p14:tracePt t="13786" x="2640013" y="3644900"/>
          <p14:tracePt t="13802" x="2505075" y="3636963"/>
          <p14:tracePt t="13820" x="2330450" y="3636963"/>
          <p14:tracePt t="13836" x="2251075" y="3636963"/>
          <p14:tracePt t="13852" x="2203450" y="3649663"/>
          <p14:tracePt t="13869" x="2173288" y="3654425"/>
          <p14:tracePt t="13871" x="2159000" y="3654425"/>
          <p14:tracePt t="13886" x="2146300" y="3667125"/>
          <p14:tracePt t="13902" x="2138363" y="3667125"/>
          <p14:tracePt t="13919" x="2116138" y="3667125"/>
          <p14:tracePt t="13936" x="2103438" y="3671888"/>
          <p14:tracePt t="14451" x="2106613" y="3671888"/>
          <p14:tracePt t="15243" x="2128838" y="3662363"/>
          <p14:tracePt t="15250" x="2133600" y="3662363"/>
          <p14:tracePt t="15279" x="2146300" y="3662363"/>
          <p14:tracePt t="15287" x="2159000" y="3659188"/>
          <p14:tracePt t="15301" x="2176463" y="3659188"/>
          <p14:tracePt t="15310" x="2190750" y="3659188"/>
          <p14:tracePt t="15336" x="2193925" y="3659188"/>
          <p14:tracePt t="15404" x="2203450" y="3659188"/>
          <p14:tracePt t="15410" x="2208213" y="3649663"/>
          <p14:tracePt t="15420" x="2211388" y="3649663"/>
          <p14:tracePt t="15436" x="2228850" y="3649663"/>
          <p14:tracePt t="20489" x="2390775" y="3614738"/>
          <p14:tracePt t="20497" x="2689225" y="3614738"/>
          <p14:tracePt t="20504" x="3046413" y="3614738"/>
          <p14:tracePt t="20519" x="3886200" y="3649663"/>
          <p14:tracePt t="20537" x="4821238" y="3711575"/>
          <p14:tracePt t="20539" x="5214938" y="3746500"/>
          <p14:tracePt t="20553" x="6172200" y="3906838"/>
          <p14:tracePt t="20569" x="6932613" y="4078288"/>
          <p14:tracePt t="20586" x="7370763" y="4248150"/>
          <p14:tracePt t="20602" x="7637463" y="4367213"/>
          <p14:tracePt t="20620" x="7837488" y="4432300"/>
          <p14:tracePt t="20636" x="7869238" y="4437063"/>
          <p14:tracePt t="20678" x="7869238" y="4427538"/>
          <p14:tracePt t="21061" x="7864475" y="4384675"/>
          <p14:tracePt t="21068" x="7854950" y="4357688"/>
          <p14:tracePt t="21076" x="7837488" y="4314825"/>
          <p14:tracePt t="21086" x="7829550" y="4287838"/>
          <p14:tracePt t="21103" x="7785100" y="4205288"/>
          <p14:tracePt t="21119" x="7764463" y="4152900"/>
          <p14:tracePt t="21136" x="7737475" y="4113213"/>
          <p14:tracePt t="21153" x="7707313" y="4073525"/>
          <p14:tracePt t="21155" x="7697788" y="4051300"/>
          <p14:tracePt t="21169" x="7685088" y="4013200"/>
          <p14:tracePt t="21186" x="7667625" y="3963988"/>
          <p14:tracePt t="21203" x="7667625" y="3925888"/>
          <p14:tracePt t="21206" x="7658100" y="3903663"/>
          <p14:tracePt t="21221" x="7645400" y="3854450"/>
          <p14:tracePt t="21236" x="7620000" y="3816350"/>
          <p14:tracePt t="21252" x="7610475" y="3759200"/>
          <p14:tracePt t="21271" x="7605713" y="3729038"/>
          <p14:tracePt t="21274" x="7605713" y="3714750"/>
          <p14:tracePt t="21288" x="7605713" y="3676650"/>
          <p14:tracePt t="21305" x="7605713" y="3662363"/>
          <p14:tracePt t="21322" x="7605713" y="3649663"/>
          <p14:tracePt t="21326" x="7605713" y="3641725"/>
          <p14:tracePt t="21339" x="7605713" y="3627438"/>
          <p14:tracePt t="21355" x="7605713" y="3624263"/>
          <p14:tracePt t="21372" x="7605713" y="3619500"/>
          <p14:tracePt t="21388" x="7605713" y="3606800"/>
          <p14:tracePt t="21405" x="7610475" y="3597275"/>
          <p14:tracePt t="21420" x="7620000" y="3592513"/>
          <p14:tracePt t="21436" x="7637463" y="3584575"/>
          <p14:tracePt t="21453" x="7645400" y="3579813"/>
          <p14:tracePt t="21456" x="7650163" y="3579813"/>
          <p14:tracePt t="21470" x="7658100" y="3579813"/>
          <p14:tracePt t="21486" x="7662863" y="3567113"/>
          <p14:tracePt t="21503" x="7672388" y="3567113"/>
          <p14:tracePt t="21588" x="7675563" y="3567113"/>
          <p14:tracePt t="22277" x="7715250" y="3567113"/>
          <p14:tracePt t="22284" x="7772400" y="3567113"/>
          <p14:tracePt t="22292" x="7820025" y="3567113"/>
          <p14:tracePt t="22306" x="7912100" y="3557588"/>
          <p14:tracePt t="22320" x="8056563" y="3557588"/>
          <p14:tracePt t="22336" x="8174038" y="3557588"/>
          <p14:tracePt t="22353" x="8266113" y="3557588"/>
          <p14:tracePt t="22370" x="8345488" y="3557588"/>
          <p14:tracePt t="22372" x="8375650" y="3562350"/>
          <p14:tracePt t="22386" x="8480425" y="3562350"/>
          <p14:tracePt t="22403" x="8572500" y="3562350"/>
          <p14:tracePt t="22420" x="8651875" y="3570288"/>
          <p14:tracePt t="22437" x="8742363" y="3579813"/>
          <p14:tracePt t="22453" x="8791575" y="3584575"/>
          <p14:tracePt t="22469" x="8829675" y="3602038"/>
          <p14:tracePt t="22486" x="8874125" y="3602038"/>
          <p14:tracePt t="22488" x="8891588" y="3609975"/>
          <p14:tracePt t="22503" x="8939213" y="3614738"/>
          <p14:tracePt t="22519" x="8966200" y="3624263"/>
          <p14:tracePt t="22536" x="9013825" y="3641725"/>
          <p14:tracePt t="22554" x="9066213" y="3649663"/>
          <p14:tracePt t="22570" x="9096375" y="3649663"/>
          <p14:tracePt t="22586" x="9113838" y="3649663"/>
          <p14:tracePt t="22603" x="9128125" y="3649663"/>
          <p14:tracePt t="22620" x="9170988" y="3624263"/>
          <p14:tracePt t="22637" x="9201150" y="3614738"/>
          <p14:tracePt t="22653" x="9240838" y="3602038"/>
          <p14:tracePt t="22670" x="9267825" y="3584575"/>
          <p14:tracePt t="22672" x="9302750" y="3567113"/>
          <p14:tracePt t="22686" x="9315450" y="3552825"/>
          <p14:tracePt t="22703" x="9328150" y="3549650"/>
          <p14:tracePt t="22720" x="9337675" y="3549650"/>
          <p14:tracePt t="22752" x="9342438" y="3549650"/>
          <p14:tracePt t="23604" x="9355138" y="3549650"/>
          <p14:tracePt t="23611" x="9372600" y="3557588"/>
          <p14:tracePt t="23621" x="9385300" y="3575050"/>
          <p14:tracePt t="23637" x="9415463" y="3587750"/>
          <p14:tracePt t="23640" x="9420225" y="3592513"/>
          <p14:tracePt t="23653" x="9442450" y="3614738"/>
          <p14:tracePt t="23669" x="9472613" y="3624263"/>
          <p14:tracePt t="23686" x="9499600" y="3632200"/>
          <p14:tracePt t="23702" x="9521825" y="3632200"/>
          <p14:tracePt t="23704" x="9534525" y="3636963"/>
          <p14:tracePt t="23718" x="9551988" y="3636963"/>
          <p14:tracePt t="23735" x="9582150" y="3636963"/>
          <p14:tracePt t="23752" x="9609138" y="3636963"/>
          <p14:tracePt t="23769" x="9639300" y="3636963"/>
          <p14:tracePt t="23770" x="9661525" y="3636963"/>
          <p14:tracePt t="23785" x="9674225" y="3636963"/>
          <p14:tracePt t="23802" x="9682163" y="3636963"/>
          <p14:tracePt t="23819" x="9709150" y="3636963"/>
          <p14:tracePt t="23821" x="9713913" y="3636963"/>
          <p14:tracePt t="23836" x="9726613" y="3636963"/>
          <p14:tracePt t="23852" x="9734550" y="3636963"/>
          <p14:tracePt t="23868" x="9744075" y="3636963"/>
          <p14:tracePt t="24123" x="9752013" y="3636963"/>
          <p14:tracePt t="24159" x="9756775" y="3636963"/>
          <p14:tracePt t="24224" x="9766300" y="3636963"/>
          <p14:tracePt t="24263" x="9769475" y="3636963"/>
          <p14:tracePt t="24337" x="9779000" y="3636963"/>
          <p14:tracePt t="28176" x="9644063" y="3627438"/>
          <p14:tracePt t="28184" x="9499600" y="3627438"/>
          <p14:tracePt t="28192" x="9380538" y="3632200"/>
          <p14:tracePt t="28205" x="8966200" y="3676650"/>
          <p14:tracePt t="28222" x="8458200" y="3736975"/>
          <p14:tracePt t="28239" x="7947025" y="3816350"/>
          <p14:tracePt t="28243" x="7667625" y="3851275"/>
          <p14:tracePt t="28257" x="7361238" y="3886200"/>
          <p14:tracePt t="28272" x="7069138" y="3903663"/>
          <p14:tracePt t="28289" x="6911975" y="3903663"/>
          <p14:tracePt t="28305" x="6750050" y="3903663"/>
          <p14:tracePt t="28309" x="6688138" y="3894138"/>
          <p14:tracePt t="28323" x="6640513" y="3886200"/>
          <p14:tracePt t="28339" x="6623050" y="3886200"/>
          <p14:tracePt t="28696" x="6553200" y="3886200"/>
          <p14:tracePt t="28704" x="6465888" y="3876675"/>
          <p14:tracePt t="28713" x="6378575" y="3876675"/>
          <p14:tracePt t="28722" x="6329363" y="3868738"/>
          <p14:tracePt t="28740" x="6124575" y="3868738"/>
          <p14:tracePt t="28754" x="5975350" y="3886200"/>
          <p14:tracePt t="28770" x="5835650" y="3903663"/>
          <p14:tracePt t="28786" x="5726113" y="3933825"/>
          <p14:tracePt t="28803" x="5616575" y="3963988"/>
          <p14:tracePt t="28805" x="5551488" y="3986213"/>
          <p14:tracePt t="28820" x="5473700" y="4003675"/>
          <p14:tracePt t="28837" x="5394325" y="4013200"/>
          <p14:tracePt t="28853" x="5346700" y="4021138"/>
          <p14:tracePt t="28871" x="5202238" y="4021138"/>
          <p14:tracePt t="28887" x="5145088" y="4021138"/>
          <p14:tracePt t="28903" x="5097463" y="4021138"/>
          <p14:tracePt t="28920" x="5057775" y="4021138"/>
          <p14:tracePt t="28922" x="5045075" y="4021138"/>
          <p14:tracePt t="28937" x="5027613" y="4016375"/>
          <p14:tracePt t="28953" x="5013325" y="4016375"/>
          <p14:tracePt t="28970" x="5000625" y="4016375"/>
          <p14:tracePt t="29574" x="4992688" y="4016375"/>
          <p14:tracePt t="29583" x="4978400" y="4013200"/>
          <p14:tracePt t="29590" x="4975225" y="4013200"/>
          <p14:tracePt t="29603" x="4953000" y="4013200"/>
          <p14:tracePt t="29619" x="4948238" y="4013200"/>
          <p14:tracePt t="29825" x="4943475" y="4013200"/>
          <p14:tracePt t="29832" x="4922838" y="4003675"/>
          <p14:tracePt t="29839" x="4913313" y="4003675"/>
          <p14:tracePt t="29855" x="4900613" y="4003675"/>
          <p14:tracePt t="29872" x="4895850" y="4003675"/>
          <p14:tracePt t="30103" x="4873625" y="3995738"/>
          <p14:tracePt t="30111" x="4860925" y="3995738"/>
          <p14:tracePt t="30120" x="4848225" y="3995738"/>
          <p14:tracePt t="30136" x="4826000" y="3990975"/>
          <p14:tracePt t="30139" x="4803775" y="3990975"/>
          <p14:tracePt t="30153" x="4791075" y="3990975"/>
          <p14:tracePt t="30170" x="4778375" y="3990975"/>
          <p14:tracePt t="30197" x="4773613" y="3990975"/>
          <p14:tracePt t="30403" x="4760913" y="3990975"/>
          <p14:tracePt t="30410" x="4756150" y="3990975"/>
          <p14:tracePt t="30421" x="4746625" y="3990975"/>
          <p14:tracePt t="30440" x="4729163" y="3990975"/>
          <p14:tracePt t="30455" x="4716463" y="3990975"/>
          <p14:tracePt t="30726" x="4760913" y="3990975"/>
          <p14:tracePt t="30733" x="4821238" y="3990975"/>
          <p14:tracePt t="30740" x="4883150" y="3978275"/>
          <p14:tracePt t="30754" x="4970463" y="3968750"/>
          <p14:tracePt t="30769" x="5132388" y="3960813"/>
          <p14:tracePt t="30786" x="5324475" y="3960813"/>
          <p14:tracePt t="30803" x="5429250" y="3960813"/>
          <p14:tracePt t="30805" x="5486400" y="3929063"/>
          <p14:tracePt t="30820" x="5578475" y="3929063"/>
          <p14:tracePt t="30836" x="5683250" y="3929063"/>
          <p14:tracePt t="30853" x="5757863" y="3929063"/>
          <p14:tracePt t="30871" x="5800725" y="3929063"/>
          <p14:tracePt t="30887" x="5818188" y="3929063"/>
          <p14:tracePt t="30903" x="5840413" y="3929063"/>
          <p14:tracePt t="30920" x="5857875" y="3925888"/>
          <p14:tracePt t="30937" x="5900738" y="3903663"/>
          <p14:tracePt t="30953" x="5940425" y="3894138"/>
          <p14:tracePt t="30970" x="5957888" y="3881438"/>
          <p14:tracePt t="30987" x="5967413" y="3881438"/>
          <p14:tracePt t="31003" x="5972175" y="3881438"/>
          <p14:tracePt t="31047" x="6002338" y="3871913"/>
          <p14:tracePt t="31053" x="6015038" y="3871913"/>
          <p14:tracePt t="31061" x="6027738" y="3871913"/>
          <p14:tracePt t="31076" x="6049963" y="3871913"/>
          <p14:tracePt t="31087" x="6067425" y="3871913"/>
          <p14:tracePt t="31103" x="6072188" y="3871913"/>
          <p14:tracePt t="31105" x="6084888" y="3871913"/>
          <p14:tracePt t="31127" x="6097588" y="3876675"/>
          <p14:tracePt t="31232" x="6097588" y="3886200"/>
          <p14:tracePt t="31261" x="6097588" y="3889375"/>
          <p14:tracePt t="31297" x="6119813" y="3898900"/>
          <p14:tracePt t="31312" x="6129338" y="3903663"/>
          <p14:tracePt t="31322" x="6132513" y="3906838"/>
          <p14:tracePt t="31339" x="6132513" y="3916363"/>
          <p14:tracePt t="31379" x="6142038" y="3921125"/>
          <p14:tracePt t="31400" x="6142038" y="3933825"/>
          <p14:tracePt t="31415" x="6146800" y="3933825"/>
          <p14:tracePt t="31429" x="6146800" y="3943350"/>
          <p14:tracePt t="31437" x="6146800" y="3946525"/>
          <p14:tracePt t="31453" x="6149975" y="3946525"/>
          <p14:tracePt t="31470" x="6164263" y="3956050"/>
          <p14:tracePt t="31473" x="6164263" y="3960813"/>
          <p14:tracePt t="31494" x="6164263" y="3963988"/>
          <p14:tracePt t="31515" x="6172200" y="3973513"/>
          <p14:tracePt t="31568" x="6172200" y="3978275"/>
          <p14:tracePt t="37519" x="6115050" y="4003675"/>
          <p14:tracePt t="37527" x="6024563" y="4038600"/>
          <p14:tracePt t="37538" x="5932488" y="4086225"/>
          <p14:tracePt t="37541" x="5740400" y="4138613"/>
          <p14:tracePt t="37557" x="5446713" y="4230688"/>
          <p14:tracePt t="37573" x="5184775" y="4279900"/>
          <p14:tracePt t="37591" x="5030788" y="4310063"/>
          <p14:tracePt t="37595" x="4953000" y="4357688"/>
          <p14:tracePt t="37599" x="4835525" y="4367213"/>
          <p14:tracePt t="37611" x="4786313" y="4375150"/>
          <p14:tracePt t="37615" x="4711700" y="4397375"/>
          <p14:tracePt t="37624" x="4686300" y="4405313"/>
          <p14:tracePt t="37637" x="4606925" y="4414838"/>
          <p14:tracePt t="37654" x="4551363" y="4440238"/>
          <p14:tracePt t="37671" x="4498975" y="4449763"/>
          <p14:tracePt t="37687" x="4476750" y="4454525"/>
          <p14:tracePt t="37704" x="4471988" y="4454525"/>
          <p14:tracePt t="38361" x="4464050" y="4454525"/>
          <p14:tracePt t="38368" x="4449763" y="4454525"/>
          <p14:tracePt t="38376" x="4437063" y="4454525"/>
          <p14:tracePt t="38390" x="4432300" y="4454525"/>
          <p14:tracePt t="38394" x="4414838" y="4454525"/>
          <p14:tracePt t="38406" x="4389438" y="4454525"/>
          <p14:tracePt t="38423" x="4375150" y="4454525"/>
          <p14:tracePt t="38439" x="4354513" y="4454525"/>
          <p14:tracePt t="38443" x="4349750" y="4454525"/>
          <p14:tracePt t="38457" x="4337050" y="4454525"/>
          <p14:tracePt t="38473" x="4337050" y="4445000"/>
          <p14:tracePt t="38489" x="4327525" y="4445000"/>
          <p14:tracePt t="38506" x="4322763" y="4440238"/>
          <p14:tracePt t="38823" x="4367213" y="4440238"/>
          <p14:tracePt t="38830" x="4427538" y="4440238"/>
          <p14:tracePt t="38839" x="4489450" y="4445000"/>
          <p14:tracePt t="38856" x="4581525" y="4454525"/>
          <p14:tracePt t="38874" x="4673600" y="4471988"/>
          <p14:tracePt t="38890" x="4716463" y="4471988"/>
          <p14:tracePt t="38906" x="4783138" y="4471988"/>
          <p14:tracePt t="38923" x="4821238" y="4471988"/>
          <p14:tracePt t="38926" x="4843463" y="4471988"/>
          <p14:tracePt t="38940" x="4873625" y="4471988"/>
          <p14:tracePt t="38956" x="4918075" y="4471988"/>
          <p14:tracePt t="38962" x="4935538" y="4471988"/>
          <p14:tracePt t="38970" x="4940300" y="4471988"/>
          <p14:tracePt t="38986" x="4983163" y="4467225"/>
          <p14:tracePt t="39002" x="5000625" y="4462463"/>
          <p14:tracePt t="39004" x="5018088" y="4462463"/>
          <p14:tracePt t="39019" x="5022850" y="4462463"/>
          <p14:tracePt t="39688" x="5122863" y="4467225"/>
          <p14:tracePt t="39695" x="5157788" y="4475163"/>
          <p14:tracePt t="39705" x="5259388" y="4489450"/>
          <p14:tracePt t="39720" x="5407025" y="4497388"/>
          <p14:tracePt t="39738" x="5648325" y="4519613"/>
          <p14:tracePt t="39753" x="5770563" y="4541838"/>
          <p14:tracePt t="39770" x="5875338" y="4562475"/>
          <p14:tracePt t="39787" x="5962650" y="4562475"/>
          <p14:tracePt t="39789" x="5997575" y="4572000"/>
          <p14:tracePt t="39804" x="6067425" y="4572000"/>
          <p14:tracePt t="39820" x="6124575" y="4581525"/>
          <p14:tracePt t="39837" x="6159500" y="4581525"/>
          <p14:tracePt t="39854" x="6242050" y="4567238"/>
          <p14:tracePt t="39870" x="6303963" y="4549775"/>
          <p14:tracePt t="39887" x="6369050" y="4532313"/>
          <p14:tracePt t="39904" x="6408738" y="4524375"/>
          <p14:tracePt t="39906" x="6438900" y="4524375"/>
          <p14:tracePt t="39920" x="6478588" y="4514850"/>
          <p14:tracePt t="39936" x="6521450" y="4514850"/>
          <p14:tracePt t="39954" x="6561138" y="4514850"/>
          <p14:tracePt t="39971" x="6618288" y="4497388"/>
          <p14:tracePt t="39974" x="6645275" y="4489450"/>
          <p14:tracePt t="39987" x="6680200" y="4489450"/>
          <p14:tracePt t="40003" x="6710363" y="4489450"/>
          <p14:tracePt t="40020" x="6735763" y="4489450"/>
          <p14:tracePt t="40038" x="6753225" y="4484688"/>
          <p14:tracePt t="40053" x="6767513" y="4484688"/>
          <p14:tracePt t="40070" x="6770688" y="4479925"/>
          <p14:tracePt t="40087" x="6784975" y="4471988"/>
          <p14:tracePt t="40104" x="6797675" y="4471988"/>
          <p14:tracePt t="40162" x="6815138" y="4467225"/>
          <p14:tracePt t="40170" x="6819900" y="4457700"/>
          <p14:tracePt t="40177" x="6823075" y="4454525"/>
          <p14:tracePt t="40187" x="6832600" y="4445000"/>
          <p14:tracePt t="40204" x="6845300" y="4445000"/>
          <p14:tracePt t="40265" x="6850063" y="4440238"/>
          <p14:tracePt t="48012" x="6767513" y="4454525"/>
          <p14:tracePt t="48020" x="6575425" y="4492625"/>
          <p14:tracePt t="48030" x="6316663" y="4541838"/>
          <p14:tracePt t="48039" x="6129338" y="4616450"/>
          <p14:tracePt t="48042" x="5892800" y="4676775"/>
          <p14:tracePt t="48054" x="5346700" y="4864100"/>
          <p14:tracePt t="48070" x="4778375" y="5040313"/>
          <p14:tracePt t="48087" x="4108450" y="5183188"/>
          <p14:tracePt t="48104" x="3629025" y="5262563"/>
          <p14:tracePt t="48106" x="3397250" y="5310188"/>
          <p14:tracePt t="48120" x="3130550" y="5359400"/>
          <p14:tracePt t="48137" x="2884488" y="5394325"/>
          <p14:tracePt t="48153" x="2749550" y="5402263"/>
          <p14:tracePt t="48171" x="2587625" y="5402263"/>
          <p14:tracePt t="48187" x="2478088" y="5389563"/>
          <p14:tracePt t="48204" x="2417763" y="5362575"/>
          <p14:tracePt t="48220" x="2378075" y="5345113"/>
          <p14:tracePt t="48238" x="2351088" y="5332413"/>
          <p14:tracePt t="48253" x="2338388" y="5319713"/>
          <p14:tracePt t="48270" x="2325688" y="5319713"/>
          <p14:tracePt t="48287" x="2308225" y="5314950"/>
          <p14:tracePt t="48289" x="2298700" y="5314950"/>
          <p14:tracePt t="48304" x="2273300" y="5302250"/>
          <p14:tracePt t="48320" x="2216150" y="5302250"/>
          <p14:tracePt t="48337" x="2176463" y="5302250"/>
          <p14:tracePt t="48354" x="2076450" y="5314950"/>
          <p14:tracePt t="48370" x="2063750" y="5314950"/>
          <p14:tracePt t="48387" x="2049463" y="5314950"/>
          <p14:tracePt t="48437" x="2049463" y="5307013"/>
          <p14:tracePt t="48444" x="2049463" y="5302250"/>
          <p14:tracePt t="48456" x="2089150" y="5292725"/>
          <p14:tracePt t="48474" x="2193925" y="5275263"/>
          <p14:tracePt t="48490" x="2228850" y="5275263"/>
          <p14:tracePt t="48506" x="2278063" y="5275263"/>
          <p14:tracePt t="48523" x="2295525" y="5275263"/>
          <p14:tracePt t="48527" x="2303463" y="5280025"/>
          <p14:tracePt t="48540" x="2330450" y="5284788"/>
          <p14:tracePt t="48557" x="2347913" y="5297488"/>
          <p14:tracePt t="48573" x="2378075" y="5297488"/>
          <p14:tracePt t="48577" x="2400300" y="5297488"/>
          <p14:tracePt t="48591" x="2430463" y="5314950"/>
          <p14:tracePt t="48605" x="2495550" y="5314950"/>
          <p14:tracePt t="48621" x="2552700" y="5314950"/>
          <p14:tracePt t="48637" x="2582863" y="5302250"/>
          <p14:tracePt t="48655" x="2609850" y="5297488"/>
          <p14:tracePt t="48671" x="2632075" y="5297488"/>
          <p14:tracePt t="48688" x="2640013" y="5297488"/>
          <p14:tracePt t="48704" x="2662238" y="5297488"/>
          <p14:tracePt t="48707" x="2667000" y="5297488"/>
          <p14:tracePt t="48722" x="2697163" y="5297488"/>
          <p14:tracePt t="48737" x="2724150" y="5297488"/>
          <p14:tracePt t="48754" x="2767013" y="5297488"/>
          <p14:tracePt t="48771" x="2846388" y="5297488"/>
          <p14:tracePt t="48774" x="2889250" y="5297488"/>
          <p14:tracePt t="48788" x="2968625" y="5297488"/>
          <p14:tracePt t="48804" x="3033713" y="5297488"/>
          <p14:tracePt t="48821" x="3098800" y="5297488"/>
          <p14:tracePt t="48838" x="3200400" y="5297488"/>
          <p14:tracePt t="48855" x="3335338" y="5297488"/>
          <p14:tracePt t="48871" x="3422650" y="5297488"/>
          <p14:tracePt t="48888" x="3497263" y="5297488"/>
          <p14:tracePt t="48890" x="3540125" y="5297488"/>
          <p14:tracePt t="48905" x="3632200" y="5297488"/>
          <p14:tracePt t="48921" x="3716338" y="5284788"/>
          <p14:tracePt t="48937" x="3768725" y="5284788"/>
          <p14:tracePt t="48954" x="3776663" y="5284788"/>
          <p14:tracePt t="49046" x="3781425" y="5284788"/>
          <p14:tracePt t="49133" x="3781425" y="5289550"/>
          <p14:tracePt t="49156" x="3781425" y="5292725"/>
          <p14:tracePt t="49207" x="3781425" y="5307013"/>
          <p14:tracePt t="49228" x="3789363" y="5314950"/>
          <p14:tracePt t="49280" x="3789363" y="5319713"/>
          <p14:tracePt t="49323" x="3794125" y="5319713"/>
          <p14:tracePt t="49382" x="3794125" y="5327650"/>
          <p14:tracePt t="49419" x="3794125" y="5332413"/>
          <p14:tracePt t="49499" x="3794125" y="5337175"/>
          <p14:tracePt t="49544" x="3806825" y="5337175"/>
          <p14:tracePt t="49551" x="3806825" y="5345113"/>
          <p14:tracePt t="49589" x="3806825" y="5349875"/>
          <p14:tracePt t="49639" x="3806825" y="5359400"/>
          <p14:tracePt t="49646" x="3816350" y="5359400"/>
          <p14:tracePt t="49683" x="3816350" y="5372100"/>
          <p14:tracePt t="49691" x="3821113" y="5372100"/>
          <p14:tracePt t="49708" x="3821113" y="5376863"/>
          <p14:tracePt t="49725" x="3821113" y="5380038"/>
          <p14:tracePt t="49762" x="3821113" y="5389563"/>
          <p14:tracePt t="49807" x="3824288" y="5394325"/>
          <p14:tracePt t="49836" x="3824288" y="5402263"/>
          <p14:tracePt t="49865" x="3824288" y="5407025"/>
          <p14:tracePt t="49895" x="3824288" y="5414963"/>
          <p14:tracePt t="49932" x="3833813" y="5414963"/>
          <p14:tracePt t="50606" x="3746500" y="5414963"/>
          <p14:tracePt t="50612" x="3676650" y="5414963"/>
          <p14:tracePt t="50622" x="3487738" y="5441950"/>
          <p14:tracePt t="50637" x="3357563" y="5441950"/>
          <p14:tracePt t="50654" x="3133725" y="5464175"/>
          <p14:tracePt t="50656" x="3021013" y="5464175"/>
          <p14:tracePt t="50671" x="2871788" y="5472113"/>
          <p14:tracePt t="50687" x="2697163" y="5472113"/>
          <p14:tracePt t="50704" x="2597150" y="5484813"/>
          <p14:tracePt t="50722" x="2408238" y="5494338"/>
          <p14:tracePt t="50737" x="2278063" y="5502275"/>
          <p14:tracePt t="50754" x="2173288" y="5502275"/>
          <p14:tracePt t="50771" x="2116138" y="5519738"/>
          <p14:tracePt t="50773" x="2089150" y="5519738"/>
          <p14:tracePt t="50788" x="2011363" y="5519738"/>
          <p14:tracePt t="50804" x="1931988" y="5519738"/>
          <p14:tracePt t="50821" x="1854200" y="5507038"/>
          <p14:tracePt t="50838" x="1801813" y="5507038"/>
          <p14:tracePt t="50854" x="1782763" y="5502275"/>
          <p14:tracePt t="50871" x="1770063" y="5502275"/>
          <p14:tracePt t="50888" x="1757363" y="5502275"/>
          <p14:tracePt t="50905" x="1747838" y="5502275"/>
          <p14:tracePt t="50950" x="1735138" y="5502275"/>
          <p14:tracePt t="50957" x="1730375" y="5502275"/>
          <p14:tracePt t="50965" x="1727200" y="5502275"/>
          <p14:tracePt t="50972" x="1717675" y="5502275"/>
          <p14:tracePt t="50988" x="1704975" y="5502275"/>
          <p14:tracePt t="51004" x="1692275" y="5502275"/>
          <p14:tracePt t="51007" x="1687513" y="5502275"/>
          <p14:tracePt t="51021" x="1670050" y="5502275"/>
          <p14:tracePt t="51038" x="1657350" y="5502275"/>
          <p14:tracePt t="51272" x="1647825" y="5502275"/>
          <p14:tracePt t="52414" x="1647825" y="5494338"/>
          <p14:tracePt t="52480" x="1647825" y="5489575"/>
          <p14:tracePt t="52524" x="1647825" y="5484813"/>
          <p14:tracePt t="52584" x="1647825" y="5476875"/>
          <p14:tracePt t="52606" x="1643063" y="5472113"/>
          <p14:tracePt t="52614" x="1643063" y="5464175"/>
          <p14:tracePt t="52623" x="1643063" y="5459413"/>
          <p14:tracePt t="52637" x="1635125" y="5459413"/>
          <p14:tracePt t="52654" x="1630363" y="5437188"/>
          <p14:tracePt t="52656" x="1625600" y="5437188"/>
          <p14:tracePt t="52671" x="1617663" y="5432425"/>
          <p14:tracePt t="52687" x="1612900" y="5429250"/>
          <p14:tracePt t="52704" x="1604963" y="5419725"/>
          <p14:tracePt t="52721" x="1600200" y="5407025"/>
          <p14:tracePt t="52737" x="1582738" y="5397500"/>
          <p14:tracePt t="52758" x="1582738" y="5394325"/>
          <p14:tracePt t="52787" x="1577975" y="5384800"/>
          <p14:tracePt t="52855" x="1577975" y="5372100"/>
          <p14:tracePt t="52943" x="1573213" y="5372100"/>
          <p14:tracePt t="59392" x="1709738" y="5354638"/>
          <p14:tracePt t="59400" x="1984375" y="5337175"/>
          <p14:tracePt t="59410" x="2141538" y="5324475"/>
          <p14:tracePt t="59423" x="2679700" y="5332413"/>
          <p14:tracePt t="59440" x="3270250" y="5402263"/>
          <p14:tracePt t="59444" x="3614738" y="5459413"/>
          <p14:tracePt t="59458" x="4197350" y="5576888"/>
          <p14:tracePt t="59474" x="4773613" y="5695950"/>
          <p14:tracePt t="59491" x="5137150" y="5765800"/>
          <p14:tracePt t="59508" x="5529263" y="5791200"/>
          <p14:tracePt t="59524" x="5683250" y="5800725"/>
          <p14:tracePt t="59540" x="5800725" y="5800725"/>
          <p14:tracePt t="59557" x="5865813" y="5800725"/>
          <p14:tracePt t="59897" x="6049963" y="5756275"/>
          <p14:tracePt t="59904" x="6184900" y="5716588"/>
          <p14:tracePt t="59913" x="6291263" y="5668963"/>
          <p14:tracePt t="59922" x="6426200" y="5608638"/>
          <p14:tracePt t="59938" x="6862763" y="5507038"/>
          <p14:tracePt t="59939" x="6942138" y="5484813"/>
          <p14:tracePt t="59954" x="7243763" y="5424488"/>
          <p14:tracePt t="59971" x="7418388" y="5402263"/>
          <p14:tracePt t="59988" x="7540625" y="5389563"/>
          <p14:tracePt t="60005" x="7637463" y="5372100"/>
          <p14:tracePt t="60021" x="7640638" y="5372100"/>
          <p14:tracePt t="60037" x="7650163" y="5372100"/>
          <p14:tracePt t="60071" x="7662863" y="5372100"/>
          <p14:tracePt t="60079" x="7675563" y="5367338"/>
          <p14:tracePt t="60087" x="7685088" y="5359400"/>
          <p14:tracePt t="60104" x="7710488" y="5337175"/>
          <p14:tracePt t="60121" x="7737475" y="5327650"/>
          <p14:tracePt t="60137" x="7750175" y="5314950"/>
          <p14:tracePt t="60154" x="7759700" y="5314950"/>
          <p14:tracePt t="60171" x="7767638" y="5314950"/>
          <p14:tracePt t="60188" x="7785100" y="5307013"/>
          <p14:tracePt t="60204" x="7807325" y="5297488"/>
          <p14:tracePt t="60221" x="7816850" y="5297488"/>
          <p14:tracePt t="60238" x="7829550" y="5297488"/>
          <p14:tracePt t="60240" x="7842250" y="5297488"/>
          <p14:tracePt t="60254" x="7851775" y="5297488"/>
          <p14:tracePt t="60271" x="7864475" y="5297488"/>
          <p14:tracePt t="60982" x="7942263" y="5314950"/>
          <p14:tracePt t="60989" x="8004175" y="5324475"/>
          <p14:tracePt t="61006" x="8101013" y="5341938"/>
          <p14:tracePt t="61014" x="8161338" y="5354638"/>
          <p14:tracePt t="61023" x="8205788" y="5354638"/>
          <p14:tracePt t="61024" x="8253413" y="5362575"/>
          <p14:tracePt t="61038" x="8293100" y="5362575"/>
          <p14:tracePt t="61054" x="8305800" y="5372100"/>
          <p14:tracePt t="61112" x="8310563" y="5372100"/>
          <p14:tracePt t="62359" x="8310563" y="5376863"/>
          <p14:tracePt t="62366" x="8296275" y="5384800"/>
          <p14:tracePt t="62373" x="8283575" y="5384800"/>
          <p14:tracePt t="62390" x="8243888" y="5397500"/>
          <p14:tracePt t="62407" x="8205788" y="5407025"/>
          <p14:tracePt t="62411" x="8183563" y="5414963"/>
          <p14:tracePt t="62425" x="8135938" y="5424488"/>
          <p14:tracePt t="62440" x="8074025" y="5446713"/>
          <p14:tracePt t="62455" x="8026400" y="5464175"/>
          <p14:tracePt t="62471" x="7969250" y="5472113"/>
          <p14:tracePt t="62488" x="7912100" y="5481638"/>
          <p14:tracePt t="62490" x="7889875" y="5489575"/>
          <p14:tracePt t="62505" x="7842250" y="5494338"/>
          <p14:tracePt t="62521" x="7820025" y="5494338"/>
          <p14:tracePt t="62538" x="7802563" y="5502275"/>
          <p14:tracePt t="62555" x="7767638" y="5502275"/>
          <p14:tracePt t="62571" x="7764463" y="5507038"/>
          <p14:tracePt t="62630" x="7754938" y="5507038"/>
          <p14:tracePt t="62637" x="7754938" y="5519738"/>
          <p14:tracePt t="62658" x="7750175" y="5519738"/>
          <p14:tracePt t="62665" x="7747000" y="5529263"/>
          <p14:tracePt t="62672" x="7727950" y="5534025"/>
          <p14:tracePt t="62688" x="7693025" y="5541963"/>
          <p14:tracePt t="62705" x="7645400" y="5568950"/>
          <p14:tracePt t="62721" x="7562850" y="5603875"/>
          <p14:tracePt t="62739" x="7343775" y="5643563"/>
          <p14:tracePt t="62755" x="7164388" y="5656263"/>
          <p14:tracePt t="62771" x="6964363" y="5668963"/>
          <p14:tracePt t="62788" x="6670675" y="5678488"/>
          <p14:tracePt t="62790" x="6596063" y="5678488"/>
          <p14:tracePt t="62805" x="6430963" y="5726113"/>
          <p14:tracePt t="62821" x="6199188" y="5734050"/>
          <p14:tracePt t="62838" x="6102350" y="5756275"/>
          <p14:tracePt t="62855" x="6059488" y="5761038"/>
          <p14:tracePt t="62871" x="6049963" y="5761038"/>
          <p14:tracePt t="63158" x="5915025" y="5768975"/>
          <p14:tracePt t="63166" x="5765800" y="5808663"/>
          <p14:tracePt t="63174" x="5621338" y="5830888"/>
          <p14:tracePt t="63190" x="5140325" y="5892800"/>
          <p14:tracePt t="63205" x="4638675" y="5940425"/>
          <p14:tracePt t="63222" x="4113213" y="5980113"/>
          <p14:tracePt t="63238" x="3965575" y="6000750"/>
          <p14:tracePt t="63255" x="3789363" y="6000750"/>
          <p14:tracePt t="63272" x="3619500" y="6000750"/>
          <p14:tracePt t="63274" x="3567113" y="6000750"/>
          <p14:tracePt t="63289" x="3509963" y="6022975"/>
          <p14:tracePt t="63305" x="3444875" y="6045200"/>
          <p14:tracePt t="63322" x="3387725" y="6053138"/>
          <p14:tracePt t="63339" x="3327400" y="6075363"/>
          <p14:tracePt t="63355" x="3295650" y="6075363"/>
          <p14:tracePt t="63374" x="3282950" y="6084888"/>
          <p14:tracePt t="63391" x="3255963" y="6097588"/>
          <p14:tracePt t="63395" x="3252788" y="6097588"/>
          <p14:tracePt t="63408" x="3221038" y="6110288"/>
          <p14:tracePt t="63425" x="3195638" y="6122988"/>
          <p14:tracePt t="63438" x="3165475" y="6132513"/>
          <p14:tracePt t="63455" x="3116263" y="6149975"/>
          <p14:tracePt t="63457" x="3095625" y="6149975"/>
          <p14:tracePt t="63472" x="3043238" y="6172200"/>
          <p14:tracePt t="63488" x="3008313" y="6180138"/>
          <p14:tracePt t="63505" x="2994025" y="6180138"/>
          <p14:tracePt t="63523" x="2959100" y="6180138"/>
          <p14:tracePt t="63619" x="2963863" y="6180138"/>
          <p14:tracePt t="63626" x="2968625" y="6180138"/>
          <p14:tracePt t="63641" x="2986088" y="6180138"/>
          <p14:tracePt t="63657" x="3008313" y="6162675"/>
          <p14:tracePt t="63759" x="3016250" y="6162675"/>
          <p14:tracePt t="63839" x="3021013" y="6162675"/>
          <p14:tracePt t="63875" x="3033713" y="6162675"/>
          <p14:tracePt t="63890" x="3046413" y="6162675"/>
          <p14:tracePt t="63899" x="3055938" y="6162675"/>
          <p14:tracePt t="63920" x="3060700" y="6172200"/>
          <p14:tracePt t="63928" x="3068638" y="6172200"/>
          <p14:tracePt t="63941" x="3073400" y="6180138"/>
          <p14:tracePt t="63955" x="3078163" y="6180138"/>
          <p14:tracePt t="63971" x="3086100" y="6180138"/>
          <p14:tracePt t="63988" x="3098800" y="6184900"/>
          <p14:tracePt t="64006" x="3125788" y="6184900"/>
          <p14:tracePt t="64022" x="3143250" y="6192838"/>
          <p14:tracePt t="64038" x="3190875" y="6202363"/>
          <p14:tracePt t="64055" x="3230563" y="6202363"/>
          <p14:tracePt t="64072" x="3330575" y="6202363"/>
          <p14:tracePt t="64088" x="3375025" y="6202363"/>
          <p14:tracePt t="64105" x="3405188" y="6202363"/>
          <p14:tracePt t="64121" x="3440113" y="6202363"/>
          <p14:tracePt t="64124" x="3452813" y="6202363"/>
          <p14:tracePt t="64138" x="3502025" y="6189663"/>
          <p14:tracePt t="64155" x="3540125" y="6189663"/>
          <p14:tracePt t="64171" x="3579813" y="6189663"/>
          <p14:tracePt t="64189" x="3689350" y="6180138"/>
          <p14:tracePt t="64205" x="3736975" y="6180138"/>
          <p14:tracePt t="64222" x="3771900" y="6180138"/>
          <p14:tracePt t="64238" x="3811588" y="6180138"/>
          <p14:tracePt t="64255" x="3856038" y="6172200"/>
          <p14:tracePt t="64273" x="3881438" y="6172200"/>
          <p14:tracePt t="64290" x="3921125" y="6172200"/>
          <p14:tracePt t="64294" x="3933825" y="6172200"/>
          <p14:tracePt t="64306" x="3965575" y="6172200"/>
          <p14:tracePt t="64308" x="3990975" y="6172200"/>
          <p14:tracePt t="64322" x="4048125" y="6175375"/>
          <p14:tracePt t="64338" x="4090988" y="6175375"/>
          <p14:tracePt t="64355" x="4122738" y="6175375"/>
          <p14:tracePt t="64372" x="4148138" y="6184900"/>
          <p14:tracePt t="64395" x="4152900" y="6184900"/>
          <p14:tracePt t="64499" x="4152900" y="6180138"/>
          <p14:tracePt t="65319" x="4160838" y="6180138"/>
          <p14:tracePt t="65832" x="4210050" y="6184900"/>
          <p14:tracePt t="65839" x="4284663" y="6192838"/>
          <p14:tracePt t="65857" x="4564063" y="6192838"/>
          <p14:tracePt t="65875" x="4843463" y="6219825"/>
          <p14:tracePt t="65891" x="5035550" y="6229350"/>
          <p14:tracePt t="65907" x="5184775" y="6242050"/>
          <p14:tracePt t="65924" x="5276850" y="6249988"/>
          <p14:tracePt t="65928" x="5324475" y="6259513"/>
          <p14:tracePt t="65942" x="5381625" y="6276975"/>
          <p14:tracePt t="65949" x="5416550" y="6284913"/>
          <p14:tracePt t="65955" x="5446713" y="6284913"/>
          <p14:tracePt t="65972" x="5494338" y="6294438"/>
          <p14:tracePt t="65988" x="5551488" y="6289675"/>
          <p14:tracePt t="66006" x="5621338" y="6281738"/>
          <p14:tracePt t="66022" x="5653088" y="6281738"/>
          <p14:tracePt t="66038" x="5678488" y="6281738"/>
          <p14:tracePt t="66055" x="5691188" y="6281738"/>
          <p14:tracePt t="66072" x="5705475" y="6281738"/>
          <p14:tracePt t="66088" x="5718175" y="6281738"/>
          <p14:tracePt t="66806" x="5783263" y="6281738"/>
          <p14:tracePt t="66814" x="5888038" y="6289675"/>
          <p14:tracePt t="66823" x="5962650" y="6289675"/>
          <p14:tracePt t="66840" x="6080125" y="6299200"/>
          <p14:tracePt t="66844" x="6142038" y="6299200"/>
          <p14:tracePt t="66858" x="6264275" y="6319838"/>
          <p14:tracePt t="66875" x="6386513" y="6329363"/>
          <p14:tracePt t="66890" x="6456363" y="6346825"/>
          <p14:tracePt t="66909" x="6518275" y="6354763"/>
          <p14:tracePt t="66924" x="6538913" y="6372225"/>
          <p14:tracePt t="66940" x="6553200" y="6372225"/>
          <p14:tracePt t="66955" x="6557963" y="6372225"/>
          <p14:tracePt t="67026" x="6557963" y="6376988"/>
          <p14:tracePt t="67077" x="6570663" y="6376988"/>
          <p14:tracePt t="71262" x="6683375" y="6372225"/>
          <p14:tracePt t="71270" x="6872288" y="6346825"/>
          <p14:tracePt t="71280" x="7002463" y="6346825"/>
          <p14:tracePt t="71290" x="7243763" y="6299200"/>
          <p14:tracePt t="71305" x="7575550" y="6254750"/>
          <p14:tracePt t="71322" x="7680325" y="6254750"/>
          <p14:tracePt t="71339" x="7754938" y="6254750"/>
          <p14:tracePt t="71355" x="7877175" y="6254750"/>
          <p14:tracePt t="71371" x="7934325" y="6254750"/>
          <p14:tracePt t="71388" x="7959725" y="6254750"/>
          <p14:tracePt t="71406" x="7986713" y="6264275"/>
          <p14:tracePt t="71422" x="7999413" y="6264275"/>
          <p14:tracePt t="71438" x="8008938" y="6264275"/>
          <p14:tracePt t="71455" x="8012113" y="6264275"/>
          <p14:tracePt t="71473" x="8026400" y="6264275"/>
          <p14:tracePt t="71509" x="8031163" y="6264275"/>
          <p14:tracePt t="71531" x="8039100" y="6264275"/>
          <p14:tracePt t="71539" x="8051800" y="6264275"/>
          <p14:tracePt t="71546" x="8056563" y="6264275"/>
          <p14:tracePt t="71555" x="8069263" y="6264275"/>
          <p14:tracePt t="71572" x="8101013" y="6264275"/>
          <p14:tracePt t="71589" x="8240713" y="6232525"/>
          <p14:tracePt t="71605" x="8485188" y="6192838"/>
          <p14:tracePt t="71622" x="8764588" y="6102350"/>
          <p14:tracePt t="71638" x="9263063" y="6027738"/>
          <p14:tracePt t="71656" x="10067925" y="5940425"/>
          <p14:tracePt t="71672" x="10648950" y="5910263"/>
          <p14:tracePt t="71688" x="11137900" y="5878513"/>
          <p14:tracePt t="71705" x="11431588" y="5878513"/>
          <p14:tracePt t="71707" x="11633200" y="5865813"/>
          <p14:tracePt t="71722" x="11793538" y="5865813"/>
          <p14:tracePt t="71738" x="11837988" y="5865813"/>
          <p14:tracePt t="71755" x="11899900" y="5865813"/>
          <p14:tracePt t="72852" x="10937875" y="5626100"/>
          <p14:tracePt t="72860" x="10229850" y="5626100"/>
          <p14:tracePt t="72872" x="8734425" y="5738813"/>
          <p14:tracePt t="72888" x="7593013" y="5848350"/>
          <p14:tracePt t="72905" x="7077075" y="5922963"/>
          <p14:tracePt t="72922" x="6784975" y="5922963"/>
          <p14:tracePt t="72924" x="6757988" y="5922963"/>
          <p14:tracePt t="72938" x="6732588" y="5918200"/>
          <p14:tracePt t="72955" x="6710363" y="5918200"/>
          <p14:tracePt t="73211" x="6321425" y="5861050"/>
          <p14:tracePt t="73218" x="5543550" y="5791200"/>
          <p14:tracePt t="73226" x="4830763" y="5768975"/>
          <p14:tracePt t="73241" x="3375025" y="5835650"/>
          <p14:tracePt t="73258" x="2278063" y="6005513"/>
          <p14:tracePt t="73275" x="1674813" y="6197600"/>
          <p14:tracePt t="73278" x="1500188" y="6237288"/>
          <p14:tracePt t="73290" x="1411288" y="6276975"/>
          <p14:tracePt t="73306" x="1373188" y="6276975"/>
          <p14:tracePt t="73322" x="1358900" y="6276975"/>
          <p14:tracePt t="73716" x="1512888" y="6045200"/>
          <p14:tracePt t="73723" x="1944688" y="5449888"/>
          <p14:tracePt t="73740" x="2692400" y="4275138"/>
          <p14:tracePt t="73758" x="3602038" y="3138488"/>
          <p14:tracePt t="73762" x="4060825" y="2722563"/>
          <p14:tracePt t="73775" x="4773613" y="1927225"/>
          <p14:tracePt t="73791" x="5381625" y="1477963"/>
          <p14:tracePt t="73808" x="5705475" y="1236663"/>
          <p14:tracePt t="73825" x="5883275" y="1131888"/>
          <p14:tracePt t="74090" x="5967413" y="1036638"/>
          <p14:tracePt t="74097" x="6176963" y="900113"/>
          <p14:tracePt t="74107" x="6281738" y="830263"/>
          <p14:tracePt t="74124" x="6478588" y="608013"/>
          <p14:tracePt t="74128" x="6588125" y="538163"/>
          <p14:tracePt t="74142" x="6845300" y="341313"/>
          <p14:tracePt t="74158" x="6977063" y="231775"/>
          <p14:tracePt t="74175" x="7054850" y="174625"/>
          <p14:tracePt t="74192" x="7134225" y="104775"/>
          <p14:tracePt t="74208" x="7186613" y="52388"/>
          <p14:tracePt t="74222" x="7234238" y="47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companies often provide support through digital channels like live chat and social media. Traditional lenders tend to offer support by phone or email only during business hours.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companies use hundreds of data points to determine risk, including past financial habits, on-time bill payments, and bank balances, while traditional lenders generally focus on credit scores and job history.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lenders can often fund loans on the same day they're applied for, while traditional lenders typically take longer.</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9- The Differences between Fintech Lending and Traditional Lenders</a:t>
            </a:r>
          </a:p>
        </p:txBody>
      </p:sp>
    </p:spTree>
    <p:extLst>
      <p:ext uri="{BB962C8B-B14F-4D97-AF65-F5344CB8AC3E}">
        <p14:creationId xmlns:p14="http://schemas.microsoft.com/office/powerpoint/2010/main" val="1156324189"/>
      </p:ext>
    </p:extLst>
  </p:cSld>
  <p:clrMapOvr>
    <a:masterClrMapping/>
  </p:clrMapOvr>
  <mc:AlternateContent xmlns:mc="http://schemas.openxmlformats.org/markup-compatibility/2006" xmlns:p14="http://schemas.microsoft.com/office/powerpoint/2010/main">
    <mc:Choice Requires="p14">
      <p:transition spd="slow" p14:dur="2000" advTm="117795"/>
    </mc:Choice>
    <mc:Fallback xmlns="">
      <p:transition spd="slow" advTm="117795"/>
    </mc:Fallback>
  </mc:AlternateContent>
  <p:extLst>
    <p:ext uri="{3A86A75C-4F4B-4683-9AE1-C65F6400EC91}">
      <p14:laserTraceLst xmlns:p14="http://schemas.microsoft.com/office/powerpoint/2010/main">
        <p14:tracePtLst>
          <p14:tracePt t="774" x="4733925" y="4549775"/>
          <p14:tracePt t="782" x="4638675" y="4467225"/>
          <p14:tracePt t="837" x="3933825" y="3876675"/>
          <p14:tracePt t="839" x="3811588" y="3729038"/>
          <p14:tracePt t="854" x="3663950" y="3602038"/>
          <p14:tracePt t="871" x="3509963" y="3382963"/>
          <p14:tracePt t="887" x="3392488" y="3208338"/>
          <p14:tracePt t="890" x="3348038" y="3128963"/>
          <p14:tracePt t="904" x="3255963" y="2959100"/>
          <p14:tracePt t="920" x="3190875" y="2827338"/>
          <p14:tracePt t="937" x="3155950" y="2779713"/>
          <p14:tracePt t="954" x="3130550" y="2719388"/>
          <p14:tracePt t="957" x="3125788" y="2705100"/>
          <p14:tracePt t="971" x="3116263" y="2705100"/>
          <p14:tracePt t="1318" x="3060700" y="2687638"/>
          <p14:tracePt t="1326" x="2968625" y="2667000"/>
          <p14:tracePt t="1340" x="2832100" y="2644775"/>
          <p14:tracePt t="1356" x="2679700" y="2622550"/>
          <p14:tracePt t="1372" x="2557463" y="2600325"/>
          <p14:tracePt t="1374" x="2500313" y="2600325"/>
          <p14:tracePt t="1388" x="2430463" y="2600325"/>
          <p14:tracePt t="1405" x="2338388" y="2614613"/>
          <p14:tracePt t="1421" x="2211388" y="2622550"/>
          <p14:tracePt t="1439" x="2133600" y="2632075"/>
          <p14:tracePt t="1442" x="2106613" y="2640013"/>
          <p14:tracePt t="1456" x="2049463" y="2649538"/>
          <p14:tracePt t="1473" x="2024063" y="2657475"/>
          <p14:tracePt t="1489" x="1993900" y="2662238"/>
          <p14:tracePt t="1507" x="1958975" y="2662238"/>
          <p14:tracePt t="1523" x="1944688" y="2670175"/>
          <p14:tracePt t="1539" x="1936750" y="2670175"/>
          <p14:tracePt t="1618" x="1936750" y="2674938"/>
          <p14:tracePt t="1633" x="1931988" y="2674938"/>
          <p14:tracePt t="1641" x="1927225" y="2674938"/>
          <p14:tracePt t="1657" x="1906588" y="2674938"/>
          <p14:tracePt t="1675" x="1889125" y="2674938"/>
          <p14:tracePt t="1678" x="1879600" y="2674938"/>
          <p14:tracePt t="1692" x="1866900" y="2674938"/>
          <p14:tracePt t="1706" x="1862138" y="2674938"/>
          <p14:tracePt t="3413" x="1906588" y="2684463"/>
          <p14:tracePt t="3421" x="1979613" y="2684463"/>
          <p14:tracePt t="3430" x="2024063" y="2684463"/>
          <p14:tracePt t="3442" x="2203450" y="2679700"/>
          <p14:tracePt t="3457" x="2382838" y="2652713"/>
          <p14:tracePt t="3475" x="2530475" y="2632075"/>
          <p14:tracePt t="3491" x="2640013" y="2600325"/>
          <p14:tracePt t="3495" x="2714625" y="2600325"/>
          <p14:tracePt t="3509" x="2854325" y="2574925"/>
          <p14:tracePt t="3525" x="2976563" y="2565400"/>
          <p14:tracePt t="3541" x="3068638" y="2565400"/>
          <p14:tracePt t="3558" x="3138488" y="2587625"/>
          <p14:tracePt t="3562" x="3160713" y="2592388"/>
          <p14:tracePt t="3575" x="3208338" y="2609850"/>
          <p14:tracePt t="3592" x="3238500" y="2617788"/>
          <p14:tracePt t="3597" x="3252788" y="2617788"/>
          <p14:tracePt t="3605" x="3260725" y="2617788"/>
          <p14:tracePt t="3624" x="3265488" y="2617788"/>
          <p14:tracePt t="8294" x="3365500" y="2614613"/>
          <p14:tracePt t="8301" x="3470275" y="2587625"/>
          <p14:tracePt t="8310" x="3741738" y="2543175"/>
          <p14:tracePt t="8325" x="4371975" y="2460625"/>
          <p14:tracePt t="8339" x="5175250" y="2438400"/>
          <p14:tracePt t="8356" x="5932488" y="2403475"/>
          <p14:tracePt t="8358" x="6229350" y="2403475"/>
          <p14:tracePt t="8373" x="6740525" y="2390775"/>
          <p14:tracePt t="8389" x="7081838" y="2390775"/>
          <p14:tracePt t="8406" x="7286625" y="2390775"/>
          <p14:tracePt t="8423" x="7483475" y="2417763"/>
          <p14:tracePt t="8439" x="7588250" y="2465388"/>
          <p14:tracePt t="8836" x="7650163" y="2465388"/>
          <p14:tracePt t="8843" x="7781925" y="2487613"/>
          <p14:tracePt t="8858" x="8191500" y="2574925"/>
          <p14:tracePt t="8874" x="8458200" y="2670175"/>
          <p14:tracePt t="8892" x="8851900" y="2784475"/>
          <p14:tracePt t="8895" x="8956675" y="2806700"/>
          <p14:tracePt t="8909" x="9140825" y="2889250"/>
          <p14:tracePt t="8925" x="9280525" y="2928938"/>
          <p14:tracePt t="8941" x="9345613" y="2971800"/>
          <p14:tracePt t="8958" x="9367838" y="2989263"/>
          <p14:tracePt t="9005" x="9367838" y="2994025"/>
          <p14:tracePt t="9055" x="9367838" y="2998788"/>
          <p14:tracePt t="9084" x="9367838" y="3006725"/>
          <p14:tracePt t="9114" x="9367838" y="3011488"/>
          <p14:tracePt t="9136" x="9363075" y="3024188"/>
          <p14:tracePt t="9144" x="9359900" y="3033713"/>
          <p14:tracePt t="9158" x="9324975" y="3046413"/>
          <p14:tracePt t="9174" x="9285288" y="3059113"/>
          <p14:tracePt t="9191" x="9228138" y="3068638"/>
          <p14:tracePt t="9195" x="9205913" y="3076575"/>
          <p14:tracePt t="9209" x="9148763" y="3076575"/>
          <p14:tracePt t="9225" x="9066213" y="3103563"/>
          <p14:tracePt t="9241" x="8988425" y="3103563"/>
          <p14:tracePt t="9258" x="8909050" y="3111500"/>
          <p14:tracePt t="9262" x="8851900" y="3111500"/>
          <p14:tracePt t="9276" x="8794750" y="3111500"/>
          <p14:tracePt t="9291" x="8756650" y="3121025"/>
          <p14:tracePt t="9309" x="8724900" y="3121025"/>
          <p14:tracePt t="9312" x="8721725" y="3121025"/>
          <p14:tracePt t="9324" x="8712200" y="3121025"/>
          <p14:tracePt t="9328" x="8707438" y="3121025"/>
          <p14:tracePt t="9340" x="8704263" y="3128963"/>
          <p14:tracePt t="9422" x="8704263" y="3133725"/>
          <p14:tracePt t="9488" x="8694738" y="3138488"/>
          <p14:tracePt t="9496" x="8672513" y="3138488"/>
          <p14:tracePt t="9509" x="8637588" y="3155950"/>
          <p14:tracePt t="9524" x="8580438" y="3155950"/>
          <p14:tracePt t="9541" x="8502650" y="3163888"/>
          <p14:tracePt t="9558" x="8455025" y="3163888"/>
          <p14:tracePt t="9562" x="8420100" y="3163888"/>
          <p14:tracePt t="9576" x="8345488" y="3163888"/>
          <p14:tracePt t="9591" x="8278813" y="3163888"/>
          <p14:tracePt t="9609" x="8188325" y="3163888"/>
          <p14:tracePt t="9613" x="8143875" y="3163888"/>
          <p14:tracePt t="9624" x="8056563" y="3163888"/>
          <p14:tracePt t="9628" x="8012113" y="3163888"/>
          <p14:tracePt t="9640" x="7934325" y="3163888"/>
          <p14:tracePt t="9656" x="7881938" y="3163888"/>
          <p14:tracePt t="9672" x="7824788" y="3163888"/>
          <p14:tracePt t="9689" x="7794625" y="3163888"/>
          <p14:tracePt t="9692" x="7781925" y="3163888"/>
          <p14:tracePt t="9706" x="7747000" y="3163888"/>
          <p14:tracePt t="9722" x="7715250" y="3163888"/>
          <p14:tracePt t="9739" x="7702550" y="3163888"/>
          <p14:tracePt t="9756" x="7685088" y="3163888"/>
          <p14:tracePt t="9772" x="7672388" y="3163888"/>
          <p14:tracePt t="10199" x="7658100" y="3163888"/>
          <p14:tracePt t="10206" x="7645400" y="3163888"/>
          <p14:tracePt t="10214" x="7637463" y="3163888"/>
          <p14:tracePt t="10225" x="7632700" y="3163888"/>
          <p14:tracePt t="10228" x="7620000" y="3163888"/>
          <p14:tracePt t="10239" x="7605713" y="3163888"/>
          <p14:tracePt t="10241" x="7597775" y="3163888"/>
          <p14:tracePt t="10255" x="7593013" y="3163888"/>
          <p14:tracePt t="10829" x="7620000" y="3160713"/>
          <p14:tracePt t="10836" x="7650163" y="3151188"/>
          <p14:tracePt t="10844" x="7685088" y="3143250"/>
          <p14:tracePt t="10855" x="7767638" y="3125788"/>
          <p14:tracePt t="10872" x="7847013" y="3125788"/>
          <p14:tracePt t="10889" x="7934325" y="3125788"/>
          <p14:tracePt t="10905" x="8021638" y="3125788"/>
          <p14:tracePt t="10907" x="8061325" y="3138488"/>
          <p14:tracePt t="10922" x="8135938" y="3138488"/>
          <p14:tracePt t="10938" x="8213725" y="3146425"/>
          <p14:tracePt t="10955" x="8293100" y="3146425"/>
          <p14:tracePt t="10972" x="8350250" y="3155950"/>
          <p14:tracePt t="10973" x="8362950" y="3155950"/>
          <p14:tracePt t="10989" x="8402638" y="3173413"/>
          <p14:tracePt t="11005" x="8415338" y="3173413"/>
          <p14:tracePt t="11840" x="8450263" y="3190875"/>
          <p14:tracePt t="11847" x="8475663" y="3190875"/>
          <p14:tracePt t="11857" x="8507413" y="3190875"/>
          <p14:tracePt t="11876" x="8642350" y="3190875"/>
          <p14:tracePt t="11892" x="8764588" y="3198813"/>
          <p14:tracePt t="11909" x="8869363" y="3208338"/>
          <p14:tracePt t="11925" x="8926513" y="3208338"/>
          <p14:tracePt t="11929" x="8948738" y="3216275"/>
          <p14:tracePt t="11943" x="8988425" y="3225800"/>
          <p14:tracePt t="11959" x="9005888" y="3230563"/>
          <p14:tracePt t="11974" x="9018588" y="3230563"/>
          <p14:tracePt t="11990" x="9018588" y="3238500"/>
          <p14:tracePt t="12007" x="9031288" y="3238500"/>
          <p14:tracePt t="12038" x="9031288" y="3251200"/>
          <p14:tracePt t="12096" x="9031288" y="3255963"/>
          <p14:tracePt t="31388" x="8926513" y="3265488"/>
          <p14:tracePt t="31396" x="8747125" y="3278188"/>
          <p14:tracePt t="31410" x="8183563" y="3343275"/>
          <p14:tracePt t="31426" x="7540625" y="3487738"/>
          <p14:tracePt t="31443" x="6792913" y="3624263"/>
          <p14:tracePt t="31460" x="5805488" y="3841750"/>
          <p14:tracePt t="31476" x="5302250" y="3973513"/>
          <p14:tracePt t="31492" x="4953000" y="4051300"/>
          <p14:tracePt t="31509" x="4738688" y="4135438"/>
          <p14:tracePt t="31513" x="4624388" y="4148138"/>
          <p14:tracePt t="31527" x="4524375" y="4165600"/>
          <p14:tracePt t="31543" x="4449763" y="4191000"/>
          <p14:tracePt t="31559" x="4432300" y="4191000"/>
          <p14:tracePt t="31576" x="4424363" y="4191000"/>
          <p14:tracePt t="31864" x="4367213" y="4200525"/>
          <p14:tracePt t="31872" x="4205288" y="4200525"/>
          <p14:tracePt t="31881" x="4090988" y="4200525"/>
          <p14:tracePt t="31890" x="3838575" y="4191000"/>
          <p14:tracePt t="31907" x="3519488" y="4178300"/>
          <p14:tracePt t="31923" x="3278188" y="4152900"/>
          <p14:tracePt t="31940" x="3078163" y="4152900"/>
          <p14:tracePt t="31957" x="2924175" y="4148138"/>
          <p14:tracePt t="31973" x="2876550" y="4130675"/>
          <p14:tracePt t="31990" x="2789238" y="4130675"/>
          <p14:tracePt t="32006" x="2709863" y="4130675"/>
          <p14:tracePt t="32009" x="2692400" y="4121150"/>
          <p14:tracePt t="32023" x="2657475" y="4121150"/>
          <p14:tracePt t="32040" x="2644775" y="4121150"/>
          <p14:tracePt t="32057" x="2632075" y="4121150"/>
          <p14:tracePt t="32838" x="2592388" y="4121150"/>
          <p14:tracePt t="32845" x="2530475" y="4125913"/>
          <p14:tracePt t="32861" x="2443163" y="4125913"/>
          <p14:tracePt t="32876" x="2351088" y="4125913"/>
          <p14:tracePt t="32892" x="2281238" y="4121150"/>
          <p14:tracePt t="32911" x="2173288" y="4121150"/>
          <p14:tracePt t="32927" x="2151063" y="4121150"/>
          <p14:tracePt t="32942" x="2124075" y="4121150"/>
          <p14:tracePt t="32960" x="2098675" y="4121150"/>
          <p14:tracePt t="32964" x="2089150" y="4121150"/>
          <p14:tracePt t="32977" x="2071688" y="4121150"/>
          <p14:tracePt t="32993" x="2058988" y="4121150"/>
          <p14:tracePt t="33010" x="2046288" y="4121150"/>
          <p14:tracePt t="33116" x="2046288" y="4125913"/>
          <p14:tracePt t="33502" x="2089150" y="4125913"/>
          <p14:tracePt t="33510" x="2133600" y="4125913"/>
          <p14:tracePt t="33523" x="2193925" y="4135438"/>
          <p14:tracePt t="33525" x="2268538" y="4135438"/>
          <p14:tracePt t="33539" x="2417763" y="4148138"/>
          <p14:tracePt t="33556" x="2552700" y="4156075"/>
          <p14:tracePt t="33573" x="2640013" y="4156075"/>
          <p14:tracePt t="33589" x="2709863" y="4152900"/>
          <p14:tracePt t="33590" x="2754313" y="4152900"/>
          <p14:tracePt t="33606" x="2789238" y="4152900"/>
          <p14:tracePt t="33623" x="2811463" y="4152900"/>
          <p14:tracePt t="34192" x="2854325" y="4152900"/>
          <p14:tracePt t="34199" x="2881313" y="4156075"/>
          <p14:tracePt t="34206" x="2936875" y="4165600"/>
          <p14:tracePt t="34223" x="2994025" y="4173538"/>
          <p14:tracePt t="34239" x="3021013" y="4183063"/>
          <p14:tracePt t="34256" x="3043238" y="4183063"/>
          <p14:tracePt t="34257" x="3055938" y="4183063"/>
          <p14:tracePt t="34273" x="3068638" y="4187825"/>
          <p14:tracePt t="34289" x="3081338" y="4187825"/>
          <p14:tracePt t="34306" x="3103563" y="4187825"/>
          <p14:tracePt t="34323" x="3130550" y="4187825"/>
          <p14:tracePt t="34340" x="3133725" y="4187825"/>
          <p14:tracePt t="34367" x="3143250" y="4187825"/>
          <p14:tracePt t="35465" x="3178175" y="4187825"/>
          <p14:tracePt t="35473" x="3225800" y="4195763"/>
          <p14:tracePt t="35480" x="3275013" y="4195763"/>
          <p14:tracePt t="35490" x="3344863" y="4195763"/>
          <p14:tracePt t="35506" x="3549650" y="4205288"/>
          <p14:tracePt t="35522" x="3654425" y="4217988"/>
          <p14:tracePt t="35539" x="3789363" y="4225925"/>
          <p14:tracePt t="35556" x="3856038" y="4235450"/>
          <p14:tracePt t="35572" x="3960813" y="4252913"/>
          <p14:tracePt t="35590" x="4043363" y="4262438"/>
          <p14:tracePt t="35591" x="4073525" y="4262438"/>
          <p14:tracePt t="35606" x="4125913" y="4279900"/>
          <p14:tracePt t="35622" x="4175125" y="4287838"/>
          <p14:tracePt t="35639" x="4192588" y="4287838"/>
          <p14:tracePt t="35656" x="4217988" y="4292600"/>
          <p14:tracePt t="35678" x="4222750" y="4292600"/>
          <p14:tracePt t="36074" x="4267200" y="4283075"/>
          <p14:tracePt t="36081" x="4327525" y="4270375"/>
          <p14:tracePt t="36089" x="4357688" y="4262438"/>
          <p14:tracePt t="36105" x="4454525" y="4252913"/>
          <p14:tracePt t="36122" x="4572000" y="4230688"/>
          <p14:tracePt t="36140" x="4664075" y="4222750"/>
          <p14:tracePt t="36156" x="4703763" y="4205288"/>
          <p14:tracePt t="36172" x="4711700" y="4205288"/>
          <p14:tracePt t="36242" x="4725988" y="4200525"/>
          <p14:tracePt t="36249" x="4738688" y="4191000"/>
          <p14:tracePt t="36257" x="4765675" y="4183063"/>
          <p14:tracePt t="36272" x="4768850" y="4183063"/>
          <p14:tracePt t="36289" x="4778375" y="4183063"/>
          <p14:tracePt t="36535" x="4778375" y="4187825"/>
          <p14:tracePt t="37590" x="4783138" y="4187825"/>
          <p14:tracePt t="37597" x="4791075" y="4187825"/>
          <p14:tracePt t="37606" x="4795838" y="4187825"/>
          <p14:tracePt t="37622" x="4800600" y="4187825"/>
          <p14:tracePt t="37639" x="4808538" y="4187825"/>
          <p14:tracePt t="37656" x="4821238" y="4187825"/>
          <p14:tracePt t="37673" x="4838700" y="4187825"/>
          <p14:tracePt t="37689" x="4852988" y="4187825"/>
          <p14:tracePt t="37706" x="4865688" y="4187825"/>
          <p14:tracePt t="37708" x="4878388" y="4187825"/>
          <p14:tracePt t="37723" x="4891088" y="4187825"/>
          <p14:tracePt t="37739" x="4918075" y="4187825"/>
          <p14:tracePt t="37756" x="4930775" y="4187825"/>
          <p14:tracePt t="38748" x="5075238" y="4170363"/>
          <p14:tracePt t="38756" x="5149850" y="4170363"/>
          <p14:tracePt t="38763" x="5237163" y="4156075"/>
          <p14:tracePt t="38773" x="5311775" y="4156075"/>
          <p14:tracePt t="38789" x="5578475" y="4121150"/>
          <p14:tracePt t="38807" x="5883275" y="4108450"/>
          <p14:tracePt t="38823" x="6119813" y="4095750"/>
          <p14:tracePt t="38839" x="6321425" y="4103688"/>
          <p14:tracePt t="38856" x="6443663" y="4117975"/>
          <p14:tracePt t="38858" x="6503988" y="4125913"/>
          <p14:tracePt t="38873" x="6627813" y="4135438"/>
          <p14:tracePt t="38889" x="6718300" y="4143375"/>
          <p14:tracePt t="38906" x="6767513" y="4152900"/>
          <p14:tracePt t="38923" x="6802438" y="4160838"/>
          <p14:tracePt t="38924" x="6819900" y="4160838"/>
          <p14:tracePt t="38939" x="6837363" y="4170363"/>
          <p14:tracePt t="38961" x="6850063" y="4170363"/>
          <p14:tracePt t="39015" x="6850063" y="4173538"/>
          <p14:tracePt t="39036" x="6862763" y="4173538"/>
          <p14:tracePt t="39043" x="6872288" y="4173538"/>
          <p14:tracePt t="39059" x="6872288" y="4178300"/>
          <p14:tracePt t="39076" x="6894513" y="4178300"/>
          <p14:tracePt t="39094" x="6919913" y="4187825"/>
          <p14:tracePt t="39098" x="6932613" y="4187825"/>
          <p14:tracePt t="39110" x="6946900" y="4195763"/>
          <p14:tracePt t="39124" x="6959600" y="4200525"/>
          <p14:tracePt t="39153" x="6967538" y="4200525"/>
          <p14:tracePt t="39189" x="6985000" y="4200525"/>
          <p14:tracePt t="39211" x="7002463" y="4200525"/>
          <p14:tracePt t="39218" x="7016750" y="4200525"/>
          <p14:tracePt t="39225" x="7029450" y="4200525"/>
          <p14:tracePt t="39241" x="7054850" y="4200525"/>
          <p14:tracePt t="39258" x="7077075" y="4200525"/>
          <p14:tracePt t="39274" x="7081838" y="4200525"/>
          <p14:tracePt t="39327" x="7089775" y="4200525"/>
          <p14:tracePt t="40083" x="7034213" y="4200525"/>
          <p14:tracePt t="40091" x="6959600" y="4200525"/>
          <p14:tracePt t="40098" x="6872288" y="4200525"/>
          <p14:tracePt t="40108" x="6784975" y="4200525"/>
          <p14:tracePt t="40124" x="6623050" y="4200525"/>
          <p14:tracePt t="40127" x="6465888" y="4200525"/>
          <p14:tracePt t="40141" x="6273800" y="4217988"/>
          <p14:tracePt t="40156" x="6111875" y="4225925"/>
          <p14:tracePt t="40173" x="5888038" y="4240213"/>
          <p14:tracePt t="40189" x="5757863" y="4240213"/>
          <p14:tracePt t="40206" x="5603875" y="4243388"/>
          <p14:tracePt t="40222" x="5494338" y="4222750"/>
          <p14:tracePt t="40239" x="5354638" y="4191000"/>
          <p14:tracePt t="40256" x="5319713" y="4191000"/>
          <p14:tracePt t="40257" x="5311775" y="4191000"/>
          <p14:tracePt t="40273" x="5284788" y="4183063"/>
          <p14:tracePt t="40289" x="5267325" y="4183063"/>
          <p14:tracePt t="40306" x="5254625" y="4178300"/>
          <p14:tracePt t="40332" x="5245100" y="4178300"/>
          <p14:tracePt t="40390" x="5241925" y="4178300"/>
          <p14:tracePt t="40397" x="5227638" y="4178300"/>
          <p14:tracePt t="40407" x="5214938" y="4178300"/>
          <p14:tracePt t="40424" x="5175250" y="4178300"/>
          <p14:tracePt t="40441" x="5122863" y="4187825"/>
          <p14:tracePt t="40456" x="5102225" y="4195763"/>
          <p14:tracePt t="40472" x="5097463" y="4195763"/>
          <p14:tracePt t="40770" x="5097463" y="4191000"/>
          <p14:tracePt t="40799" x="5097463" y="4187825"/>
          <p14:tracePt t="40858" x="5097463" y="4178300"/>
          <p14:tracePt t="40890" x="5097463" y="4173538"/>
          <p14:tracePt t="40924" x="5097463" y="4170363"/>
          <p14:tracePt t="40953" x="5097463" y="4160838"/>
          <p14:tracePt t="40997" x="5105400" y="4148138"/>
          <p14:tracePt t="41034" x="5105400" y="4143375"/>
          <p14:tracePt t="41078" x="5105400" y="4135438"/>
          <p14:tracePt t="41850" x="5202238" y="4135438"/>
          <p14:tracePt t="41857" x="5307013" y="4135438"/>
          <p14:tracePt t="41865" x="5364163" y="4135438"/>
          <p14:tracePt t="41876" x="5438775" y="4135438"/>
          <p14:tracePt t="41894" x="5673725" y="4143375"/>
          <p14:tracePt t="41910" x="5865813" y="4143375"/>
          <p14:tracePt t="41927" x="5997575" y="4143375"/>
          <p14:tracePt t="41943" x="6172200" y="4143375"/>
          <p14:tracePt t="41946" x="6273800" y="4143375"/>
          <p14:tracePt t="41960" x="6434138" y="4143375"/>
          <p14:tracePt t="41974" x="6557963" y="4152900"/>
          <p14:tracePt t="41991" x="6692900" y="4160838"/>
          <p14:tracePt t="42006" x="6757988" y="4160838"/>
          <p14:tracePt t="42023" x="6802438" y="4160838"/>
          <p14:tracePt t="43249" x="6850063" y="4160838"/>
          <p14:tracePt t="43257" x="6981825" y="4160838"/>
          <p14:tracePt t="43264" x="7054850" y="4160838"/>
          <p14:tracePt t="43276" x="7326313" y="4138613"/>
          <p14:tracePt t="43279" x="7505700" y="4138613"/>
          <p14:tracePt t="43291" x="7737475" y="4138613"/>
          <p14:tracePt t="43307" x="8039100" y="4138613"/>
          <p14:tracePt t="43324" x="8156575" y="4143375"/>
          <p14:tracePt t="43340" x="8266113" y="4152900"/>
          <p14:tracePt t="43357" x="8380413" y="4160838"/>
          <p14:tracePt t="43374" x="8405813" y="4170363"/>
          <p14:tracePt t="43390" x="8415338" y="4170363"/>
          <p14:tracePt t="43416" x="8428038" y="4170363"/>
          <p14:tracePt t="43424" x="8450263" y="4170363"/>
          <p14:tracePt t="43440" x="8507413" y="4173538"/>
          <p14:tracePt t="43458" x="8555038" y="4173538"/>
          <p14:tracePt t="43460" x="8585200" y="4173538"/>
          <p14:tracePt t="43474" x="8634413" y="4173538"/>
          <p14:tracePt t="43490" x="8699500" y="4191000"/>
          <p14:tracePt t="43507" x="8729663" y="4191000"/>
          <p14:tracePt t="43550" x="8734425" y="4191000"/>
          <p14:tracePt t="43587" x="8739188" y="4191000"/>
          <p14:tracePt t="43689" x="8716963" y="4191000"/>
          <p14:tracePt t="43696" x="8704263" y="4183063"/>
          <p14:tracePt t="43710" x="8655050" y="4165600"/>
          <p14:tracePt t="43726" x="8572500" y="4148138"/>
          <p14:tracePt t="43743" x="8485188" y="4148138"/>
          <p14:tracePt t="43760" x="8362950" y="4156075"/>
          <p14:tracePt t="43763" x="8305800" y="4156075"/>
          <p14:tracePt t="43778" x="8248650" y="4170363"/>
          <p14:tracePt t="43793" x="8208963" y="4178300"/>
          <p14:tracePt t="43810" x="8196263" y="4191000"/>
          <p14:tracePt t="43828" x="8183563" y="4191000"/>
          <p14:tracePt t="43881" x="8191500" y="4191000"/>
          <p14:tracePt t="43889" x="8218488" y="4187825"/>
          <p14:tracePt t="43898" x="8261350" y="4178300"/>
          <p14:tracePt t="43910" x="8437563" y="4178300"/>
          <p14:tracePt t="43926" x="8559800" y="4170363"/>
          <p14:tracePt t="43945" x="8794750" y="4156075"/>
          <p14:tracePt t="43961" x="9001125" y="4156075"/>
          <p14:tracePt t="43977" x="9118600" y="4165600"/>
          <p14:tracePt t="43994" x="9215438" y="4173538"/>
          <p14:tracePt t="43998" x="9258300" y="4183063"/>
          <p14:tracePt t="44011" x="9297988" y="4200525"/>
          <p14:tracePt t="44027" x="9320213" y="4205288"/>
          <p14:tracePt t="44070" x="9307513" y="4205288"/>
          <p14:tracePt t="44079" x="9293225" y="4205288"/>
          <p14:tracePt t="44093" x="9175750" y="4205288"/>
          <p14:tracePt t="44110" x="9026525" y="4217988"/>
          <p14:tracePt t="44127" x="8794750" y="4217988"/>
          <p14:tracePt t="44144" x="8597900" y="4235450"/>
          <p14:tracePt t="44160" x="8515350" y="4243388"/>
          <p14:tracePt t="44177" x="8489950" y="4243388"/>
          <p14:tracePt t="44181" x="8480425" y="4243388"/>
          <p14:tracePt t="44224" x="8485188" y="4243388"/>
          <p14:tracePt t="44232" x="8497888" y="4243388"/>
          <p14:tracePt t="44242" x="8510588" y="4243388"/>
          <p14:tracePt t="44246" x="8545513" y="4240213"/>
          <p14:tracePt t="44257" x="8594725" y="4217988"/>
          <p14:tracePt t="44259" x="8637588" y="4217988"/>
          <p14:tracePt t="44274" x="8816975" y="4208463"/>
          <p14:tracePt t="44290" x="9026525" y="4183063"/>
          <p14:tracePt t="44307" x="9158288" y="4183063"/>
          <p14:tracePt t="44312" x="9201150" y="4183063"/>
          <p14:tracePt t="44324" x="9272588" y="4183063"/>
          <p14:tracePt t="44346" x="9272588" y="4187825"/>
          <p14:tracePt t="44357" x="9272588" y="4191000"/>
          <p14:tracePt t="44375" x="9250363" y="4191000"/>
          <p14:tracePt t="44391" x="9078913" y="4187825"/>
          <p14:tracePt t="44407" x="8816975" y="4160838"/>
          <p14:tracePt t="44424" x="8637588" y="4138613"/>
          <p14:tracePt t="44441" x="8475663" y="4130675"/>
          <p14:tracePt t="44457" x="8388350" y="4108450"/>
          <p14:tracePt t="44474" x="8367713" y="4108450"/>
          <p14:tracePt t="44490" x="8353425" y="4108450"/>
          <p14:tracePt t="44507" x="8375650" y="4108450"/>
          <p14:tracePt t="44524" x="8410575" y="4095750"/>
          <p14:tracePt t="44540" x="8528050" y="4086225"/>
          <p14:tracePt t="44557" x="8707438" y="4073525"/>
          <p14:tracePt t="44559" x="8909050" y="4060825"/>
          <p14:tracePt t="44574" x="9140825" y="4060825"/>
          <p14:tracePt t="44590" x="9377363" y="4068763"/>
          <p14:tracePt t="44607" x="9512300" y="4090988"/>
          <p14:tracePt t="44624" x="9534525" y="4090988"/>
          <p14:tracePt t="44641" x="9534525" y="4095750"/>
          <p14:tracePt t="44657" x="9534525" y="4103688"/>
          <p14:tracePt t="44674" x="9507538" y="4103688"/>
          <p14:tracePt t="44691" x="9310688" y="4103688"/>
          <p14:tracePt t="44707" x="9163050" y="4113213"/>
          <p14:tracePt t="44724" x="8943975" y="4125913"/>
          <p14:tracePt t="44740" x="8834438" y="4135438"/>
          <p14:tracePt t="44742" x="8812213" y="4135438"/>
          <p14:tracePt t="44757" x="8774113" y="4152900"/>
          <p14:tracePt t="44774" x="8769350" y="4152900"/>
          <p14:tracePt t="45160" x="8812213" y="4148138"/>
          <p14:tracePt t="45167" x="8843963" y="4148138"/>
          <p14:tracePt t="45175" x="8886825" y="4148138"/>
          <p14:tracePt t="45190" x="8953500" y="4148138"/>
          <p14:tracePt t="45207" x="9001125" y="4148138"/>
          <p14:tracePt t="45224" x="9031288" y="4148138"/>
          <p14:tracePt t="45225" x="9036050" y="4148138"/>
          <p14:tracePt t="45240" x="9040813" y="4148138"/>
          <p14:tracePt t="45262" x="9048750" y="4148138"/>
          <p14:tracePt t="45470" x="9053513" y="4148138"/>
          <p14:tracePt t="47279" x="8948738" y="4156075"/>
          <p14:tracePt t="47285" x="8791575" y="4170363"/>
          <p14:tracePt t="47292" x="8524875" y="4170363"/>
          <p14:tracePt t="47308" x="7737475" y="4191000"/>
          <p14:tracePt t="47325" x="6775450" y="4252913"/>
          <p14:tracePt t="47330" x="6351588" y="4292600"/>
          <p14:tracePt t="47341" x="5805488" y="4352925"/>
          <p14:tracePt t="47344" x="5516563" y="4405313"/>
          <p14:tracePt t="47359" x="4786313" y="4457700"/>
          <p14:tracePt t="47375" x="4244975" y="4537075"/>
          <p14:tracePt t="47391" x="4003675" y="4572000"/>
          <p14:tracePt t="47409" x="3763963" y="4606925"/>
          <p14:tracePt t="47425" x="3681413" y="4624388"/>
          <p14:tracePt t="47441" x="3663950" y="4624388"/>
          <p14:tracePt t="47458" x="3654425" y="4624388"/>
          <p14:tracePt t="47894" x="3614738" y="4619625"/>
          <p14:tracePt t="47902" x="3554413" y="4611688"/>
          <p14:tracePt t="47910" x="3532188" y="4611688"/>
          <p14:tracePt t="47925" x="3452813" y="4611688"/>
          <p14:tracePt t="47941" x="3397250" y="4616450"/>
          <p14:tracePt t="47959" x="3295650" y="4633913"/>
          <p14:tracePt t="47975" x="3248025" y="4641850"/>
          <p14:tracePt t="47991" x="3200400" y="4646613"/>
          <p14:tracePt t="48008" x="3143250" y="4654550"/>
          <p14:tracePt t="48010" x="3130550" y="4654550"/>
          <p14:tracePt t="48025" x="3068638" y="4672013"/>
          <p14:tracePt t="48041" x="3025775" y="4681538"/>
          <p14:tracePt t="48058" x="2968625" y="4681538"/>
          <p14:tracePt t="48075" x="2906713" y="4686300"/>
          <p14:tracePt t="48091" x="2867025" y="4686300"/>
          <p14:tracePt t="48108" x="2841625" y="4686300"/>
          <p14:tracePt t="48125" x="2814638" y="4686300"/>
          <p14:tracePt t="48142" x="2794000" y="4686300"/>
          <p14:tracePt t="48158" x="2776538" y="4686300"/>
          <p14:tracePt t="48175" x="2762250" y="4686300"/>
          <p14:tracePt t="48276" x="2759075" y="4686300"/>
          <p14:tracePt t="48341" x="2759075" y="4699000"/>
          <p14:tracePt t="48378" x="2749550" y="4699000"/>
          <p14:tracePt t="48437" x="2744788" y="4699000"/>
          <p14:tracePt t="48444" x="2744788" y="4706938"/>
          <p14:tracePt t="48495" x="2736850" y="4706938"/>
          <p14:tracePt t="48532" x="2732088" y="4706938"/>
          <p14:tracePt t="48539" x="2709863" y="4706938"/>
          <p14:tracePt t="48547" x="2689225" y="4706938"/>
          <p14:tracePt t="48561" x="2649538" y="4706938"/>
          <p14:tracePt t="48575" x="2617788" y="4706938"/>
          <p14:tracePt t="48591" x="2600325" y="4706938"/>
          <p14:tracePt t="48608" x="2587625" y="4706938"/>
          <p14:tracePt t="48625" x="2582863" y="4706938"/>
          <p14:tracePt t="48669" x="2582863" y="4703763"/>
          <p14:tracePt t="48699" x="2570163" y="4703763"/>
          <p14:tracePt t="48706" x="2562225" y="4703763"/>
          <p14:tracePt t="48713" x="2547938" y="4689475"/>
          <p14:tracePt t="48725" x="2535238" y="4686300"/>
          <p14:tracePt t="48742" x="2513013" y="4676775"/>
          <p14:tracePt t="48765" x="2500313" y="4676775"/>
          <p14:tracePt t="49000" x="2500313" y="4672013"/>
          <p14:tracePt t="49858" x="2565400" y="4664075"/>
          <p14:tracePt t="49865" x="2627313" y="4664075"/>
          <p14:tracePt t="49877" x="2684463" y="4664075"/>
          <p14:tracePt t="49880" x="2719388" y="4654550"/>
          <p14:tracePt t="49891" x="2794000" y="4641850"/>
          <p14:tracePt t="49893" x="2854325" y="4641850"/>
          <p14:tracePt t="49907" x="3003550" y="4641850"/>
          <p14:tracePt t="49924" x="3103563" y="4641850"/>
          <p14:tracePt t="49941" x="3143250" y="4641850"/>
          <p14:tracePt t="49958" x="3195638" y="4641850"/>
          <p14:tracePt t="49974" x="3221038" y="4641850"/>
          <p14:tracePt t="49991" x="3252788" y="4641850"/>
          <p14:tracePt t="50008" x="3278188" y="4641850"/>
          <p14:tracePt t="50025" x="3340100" y="4641850"/>
          <p14:tracePt t="50041" x="3405188" y="4641850"/>
          <p14:tracePt t="50057" x="3444875" y="4646613"/>
          <p14:tracePt t="50076" x="3497263" y="4654550"/>
          <p14:tracePt t="50091" x="3514725" y="4654550"/>
          <p14:tracePt t="50107" x="3522663" y="4654550"/>
          <p14:tracePt t="50124" x="3536950" y="4654550"/>
          <p14:tracePt t="50840" x="3557588" y="4651375"/>
          <p14:tracePt t="50847" x="3571875" y="4651375"/>
          <p14:tracePt t="50860" x="3641725" y="4641850"/>
          <p14:tracePt t="50874" x="3698875" y="4624388"/>
          <p14:tracePt t="50891" x="3736975" y="4619625"/>
          <p14:tracePt t="50908" x="3771900" y="4619625"/>
          <p14:tracePt t="50928" x="3794125" y="4619625"/>
          <p14:tracePt t="51594" x="3833813" y="4619625"/>
          <p14:tracePt t="51601" x="3895725" y="4633913"/>
          <p14:tracePt t="51610" x="3995738" y="4641850"/>
          <p14:tracePt t="51625" x="4157663" y="4641850"/>
          <p14:tracePt t="51641" x="4292600" y="4654550"/>
          <p14:tracePt t="51658" x="4467225" y="4654550"/>
          <p14:tracePt t="51675" x="4572000" y="4664075"/>
          <p14:tracePt t="51691" x="4668838" y="4676775"/>
          <p14:tracePt t="51709" x="4760913" y="4676775"/>
          <p14:tracePt t="51725" x="4826000" y="4664075"/>
          <p14:tracePt t="51741" x="4895850" y="4654550"/>
          <p14:tracePt t="51758" x="4987925" y="4641850"/>
          <p14:tracePt t="51776" x="5110163" y="4641850"/>
          <p14:tracePt t="51791" x="5184775" y="4641850"/>
          <p14:tracePt t="51808" x="5241925" y="4641850"/>
          <p14:tracePt t="51825" x="5280025" y="4641850"/>
          <p14:tracePt t="51842" x="5332413" y="4641850"/>
          <p14:tracePt t="51858" x="5349875" y="4641850"/>
          <p14:tracePt t="51875" x="5376863" y="4641850"/>
          <p14:tracePt t="51892" x="5411788" y="4641850"/>
          <p14:tracePt t="51908" x="5441950" y="4641850"/>
          <p14:tracePt t="51925" x="5476875" y="4641850"/>
          <p14:tracePt t="51941" x="5511800" y="4641850"/>
          <p14:tracePt t="51959" x="5556250" y="4646613"/>
          <p14:tracePt t="51975" x="5581650" y="4654550"/>
          <p14:tracePt t="51991" x="5608638" y="4654550"/>
          <p14:tracePt t="52008" x="5648325" y="4654550"/>
          <p14:tracePt t="52010" x="5670550" y="4654550"/>
          <p14:tracePt t="52025" x="5691188" y="4654550"/>
          <p14:tracePt t="52042" x="5730875" y="4668838"/>
          <p14:tracePt t="52058" x="5748338" y="4668838"/>
          <p14:tracePt t="52076" x="5775325" y="4676775"/>
          <p14:tracePt t="52091" x="5788025" y="4676775"/>
          <p14:tracePt t="53257" x="5845175" y="4676775"/>
          <p14:tracePt t="53264" x="5918200" y="4676775"/>
          <p14:tracePt t="53277" x="5949950" y="4672013"/>
          <p14:tracePt t="53294" x="6149975" y="4641850"/>
          <p14:tracePt t="53312" x="6326188" y="4629150"/>
          <p14:tracePt t="53316" x="6361113" y="4619625"/>
          <p14:tracePt t="53327" x="6403975" y="4619625"/>
          <p14:tracePt t="53331" x="6430963" y="4619625"/>
          <p14:tracePt t="53345" x="6473825" y="4619625"/>
          <p14:tracePt t="53358" x="6503988" y="4619625"/>
          <p14:tracePt t="53375" x="6530975" y="4619625"/>
          <p14:tracePt t="53391" x="6570663" y="4619625"/>
          <p14:tracePt t="53409" x="6640513" y="4602163"/>
          <p14:tracePt t="53425" x="6680200" y="4602163"/>
          <p14:tracePt t="53441" x="6735763" y="4584700"/>
          <p14:tracePt t="53458" x="6762750" y="4584700"/>
          <p14:tracePt t="53475" x="6823075" y="4584700"/>
          <p14:tracePt t="53491" x="6862763" y="4598988"/>
          <p14:tracePt t="53508" x="6902450" y="4598988"/>
          <p14:tracePt t="53525" x="6959600" y="4616450"/>
          <p14:tracePt t="53527" x="6981825" y="4616450"/>
          <p14:tracePt t="53541" x="7046913" y="4616450"/>
          <p14:tracePt t="53558" x="7094538" y="4624388"/>
          <p14:tracePt t="53575" x="7129463" y="4624388"/>
          <p14:tracePt t="53592" x="7204075" y="4637088"/>
          <p14:tracePt t="53608" x="7251700" y="4637088"/>
          <p14:tracePt t="53625" x="7286625" y="4637088"/>
          <p14:tracePt t="53641" x="7335838" y="4637088"/>
          <p14:tracePt t="53658" x="7388225" y="4637088"/>
          <p14:tracePt t="53675" x="7413625" y="4637088"/>
          <p14:tracePt t="53691" x="7426325" y="4637088"/>
          <p14:tracePt t="53708" x="7445375" y="4637088"/>
          <p14:tracePt t="53710" x="7453313" y="4637088"/>
          <p14:tracePt t="53725" x="7480300" y="4637088"/>
          <p14:tracePt t="53741" x="7493000" y="4637088"/>
          <p14:tracePt t="53758" x="7505700" y="4646613"/>
          <p14:tracePt t="54342" x="7488238" y="4641850"/>
          <p14:tracePt t="54351" x="7418388" y="4633913"/>
          <p14:tracePt t="54360" x="7370763" y="4624388"/>
          <p14:tracePt t="54363" x="7296150" y="4611688"/>
          <p14:tracePt t="54374" x="7248525" y="4602163"/>
          <p14:tracePt t="54376" x="7216775" y="4602163"/>
          <p14:tracePt t="54391" x="7086600" y="4581525"/>
          <p14:tracePt t="54408" x="7007225" y="4589463"/>
          <p14:tracePt t="54424" x="6929438" y="4598988"/>
          <p14:tracePt t="54442" x="6788150" y="4606925"/>
          <p14:tracePt t="54457" x="6715125" y="4606925"/>
          <p14:tracePt t="54474" x="6635750" y="4616450"/>
          <p14:tracePt t="54491" x="6578600" y="4616450"/>
          <p14:tracePt t="54508" x="6500813" y="4602163"/>
          <p14:tracePt t="54524" x="6421438" y="4602163"/>
          <p14:tracePt t="54541" x="6373813" y="4594225"/>
          <p14:tracePt t="54557" x="6316663" y="4584700"/>
          <p14:tracePt t="54559" x="6294438" y="4576763"/>
          <p14:tracePt t="54574" x="6189663" y="4549775"/>
          <p14:tracePt t="54591" x="6049963" y="4527550"/>
          <p14:tracePt t="54607" x="5972175" y="4519613"/>
          <p14:tracePt t="54625" x="5892800" y="4502150"/>
          <p14:tracePt t="54641" x="5845175" y="4502150"/>
          <p14:tracePt t="54658" x="5830888" y="4502150"/>
          <p14:tracePt t="54674" x="5813425" y="4502150"/>
          <p14:tracePt t="54957" x="5857875" y="4502150"/>
          <p14:tracePt t="54963" x="5957888" y="4502150"/>
          <p14:tracePt t="54978" x="6137275" y="4497388"/>
          <p14:tracePt t="54994" x="6386513" y="4506913"/>
          <p14:tracePt t="55012" x="6596063" y="4545013"/>
          <p14:tracePt t="55016" x="6683375" y="4567238"/>
          <p14:tracePt t="55027" x="6788150" y="4589463"/>
          <p14:tracePt t="55031" x="6867525" y="4611688"/>
          <p14:tracePt t="55041" x="6972300" y="4637088"/>
          <p14:tracePt t="55042" x="7019925" y="4654550"/>
          <p14:tracePt t="55058" x="7121525" y="4694238"/>
          <p14:tracePt t="55074" x="7178675" y="4711700"/>
          <p14:tracePt t="55091" x="7199313" y="4716463"/>
          <p14:tracePt t="55108" x="7226300" y="4724400"/>
          <p14:tracePt t="55169" x="7221538" y="4724400"/>
          <p14:tracePt t="55177" x="7196138" y="4724400"/>
          <p14:tracePt t="55191" x="7089775" y="4706938"/>
          <p14:tracePt t="55208" x="6880225" y="4672013"/>
          <p14:tracePt t="55226" x="6635750" y="4594225"/>
          <p14:tracePt t="55242" x="6465888" y="4549775"/>
          <p14:tracePt t="55258" x="6234113" y="4537075"/>
          <p14:tracePt t="55275" x="6102350" y="4537075"/>
          <p14:tracePt t="55293" x="5972175" y="4559300"/>
          <p14:tracePt t="55309" x="5880100" y="4576763"/>
          <p14:tracePt t="55325" x="5795963" y="4584700"/>
          <p14:tracePt t="55344" x="5713413" y="4589463"/>
          <p14:tracePt t="55359" x="5705475" y="4589463"/>
          <p14:tracePt t="55375" x="5695950" y="4589463"/>
          <p14:tracePt t="55409" x="5700713" y="4589463"/>
          <p14:tracePt t="55416" x="5718175" y="4589463"/>
          <p14:tracePt t="55425" x="5788025" y="4559300"/>
          <p14:tracePt t="55442" x="5910263" y="4537075"/>
          <p14:tracePt t="55458" x="6042025" y="4484688"/>
          <p14:tracePt t="55475" x="6351588" y="4449763"/>
          <p14:tracePt t="55495" x="6583363" y="4449763"/>
          <p14:tracePt t="55510" x="6710363" y="4454525"/>
          <p14:tracePt t="55514" x="6837363" y="4454525"/>
          <p14:tracePt t="55528" x="6977063" y="4475163"/>
          <p14:tracePt t="55543" x="7034213" y="4475163"/>
          <p14:tracePt t="55558" x="7034213" y="4492625"/>
          <p14:tracePt t="55578" x="6994525" y="4492625"/>
          <p14:tracePt t="55592" x="6757988" y="4462463"/>
          <p14:tracePt t="55609" x="6565900" y="4454525"/>
          <p14:tracePt t="55625" x="6303963" y="4427538"/>
          <p14:tracePt t="55642" x="6124575" y="4419600"/>
          <p14:tracePt t="55644" x="6080125" y="4419600"/>
          <p14:tracePt t="55659" x="5989638" y="4419600"/>
          <p14:tracePt t="55675" x="5932488" y="4432300"/>
          <p14:tracePt t="55691" x="5900738" y="4437063"/>
          <p14:tracePt t="55708" x="5897563" y="4437063"/>
          <p14:tracePt t="55739" x="5905500" y="4437063"/>
          <p14:tracePt t="55746" x="5927725" y="4437063"/>
          <p14:tracePt t="55758" x="5975350" y="4445000"/>
          <p14:tracePt t="55776" x="6111875" y="4445000"/>
          <p14:tracePt t="55792" x="6343650" y="4445000"/>
          <p14:tracePt t="55808" x="6521450" y="4454525"/>
          <p14:tracePt t="55825" x="6670675" y="4454525"/>
          <p14:tracePt t="55827" x="6740525" y="4454525"/>
          <p14:tracePt t="55842" x="6819900" y="4454525"/>
          <p14:tracePt t="55858" x="6832600" y="4454525"/>
          <p14:tracePt t="55875" x="6832600" y="4467225"/>
          <p14:tracePt t="55892" x="6735763" y="4467225"/>
          <p14:tracePt t="55908" x="6613525" y="4454525"/>
          <p14:tracePt t="55925" x="6465888" y="4440238"/>
          <p14:tracePt t="55942" x="6311900" y="4419600"/>
          <p14:tracePt t="55959" x="6194425" y="4419600"/>
          <p14:tracePt t="55975" x="6146800" y="4422775"/>
          <p14:tracePt t="55992" x="6132513" y="4437063"/>
          <p14:tracePt t="56008" x="6119813" y="4449763"/>
          <p14:tracePt t="56063" x="6129338" y="4454525"/>
          <p14:tracePt t="56072" x="6142038" y="4462463"/>
          <p14:tracePt t="56080" x="6167438" y="4462463"/>
          <p14:tracePt t="56091" x="6273800" y="4471988"/>
          <p14:tracePt t="56108" x="6421438" y="4484688"/>
          <p14:tracePt t="56125" x="6538913" y="4484688"/>
          <p14:tracePt t="56142" x="6640513" y="4484688"/>
          <p14:tracePt t="56158" x="6683375" y="4484688"/>
          <p14:tracePt t="56175" x="6692900" y="4484688"/>
          <p14:tracePt t="56207" x="6692900" y="4489450"/>
          <p14:tracePt t="56215" x="6692900" y="4497388"/>
          <p14:tracePt t="56230" x="6688138" y="4497388"/>
          <p14:tracePt t="56241" x="6683375" y="4497388"/>
          <p14:tracePt t="56259" x="6623050" y="4502150"/>
          <p14:tracePt t="56275" x="6575425" y="4510088"/>
          <p14:tracePt t="56291" x="6548438" y="4510088"/>
          <p14:tracePt t="56308" x="6500813" y="4527550"/>
          <p14:tracePt t="56325" x="6483350" y="4532313"/>
          <p14:tracePt t="56341" x="6473825" y="4532313"/>
          <p14:tracePt t="56422" x="6473825" y="4541838"/>
          <p14:tracePt t="56466" x="6469063" y="4541838"/>
          <p14:tracePt t="56472" x="6465888" y="4545013"/>
          <p14:tracePt t="56481" x="6443663" y="4554538"/>
          <p14:tracePt t="56494" x="6421438" y="4559300"/>
          <p14:tracePt t="56509" x="6381750" y="4567238"/>
          <p14:tracePt t="56525" x="6364288" y="4567238"/>
          <p14:tracePt t="56542" x="6351588" y="4572000"/>
          <p14:tracePt t="56559" x="6334125" y="4581525"/>
          <p14:tracePt t="56575" x="6326188" y="4581525"/>
          <p14:tracePt t="56751" x="6369050" y="4581525"/>
          <p14:tracePt t="56760" x="6513513" y="4581525"/>
          <p14:tracePt t="56769" x="6561138" y="4581525"/>
          <p14:tracePt t="56776" x="6723063" y="4606925"/>
          <p14:tracePt t="56791" x="6845300" y="4616450"/>
          <p14:tracePt t="56808" x="7002463" y="4654550"/>
          <p14:tracePt t="56825" x="7051675" y="4668838"/>
          <p14:tracePt t="56841" x="7069138" y="4676775"/>
          <p14:tracePt t="56858" x="7072313" y="4689475"/>
          <p14:tracePt t="56957" x="7064375" y="4689475"/>
          <p14:tracePt t="56964" x="7059613" y="4689475"/>
          <p14:tracePt t="56977" x="7029450" y="4689475"/>
          <p14:tracePt t="56994" x="6862763" y="4664075"/>
          <p14:tracePt t="57011" x="6727825" y="4641850"/>
          <p14:tracePt t="57027" x="6565900" y="4633913"/>
          <p14:tracePt t="57032" x="6491288" y="4633913"/>
          <p14:tracePt t="57045" x="6399213" y="4633913"/>
          <p14:tracePt t="57059" x="6311900" y="4637088"/>
          <p14:tracePt t="57076" x="6176963" y="4646613"/>
          <p14:tracePt t="57092" x="6094413" y="4646613"/>
          <p14:tracePt t="57095" x="6037263" y="4646613"/>
          <p14:tracePt t="57110" x="6007100" y="4646613"/>
          <p14:tracePt t="57126" x="6002338" y="4646613"/>
          <p14:tracePt t="57175" x="6002338" y="4637088"/>
          <p14:tracePt t="57182" x="6032500" y="4629150"/>
          <p14:tracePt t="57192" x="6097588" y="4611688"/>
          <p14:tracePt t="57209" x="6219825" y="4581525"/>
          <p14:tracePt t="57226" x="6408738" y="4527550"/>
          <p14:tracePt t="57243" x="6583363" y="4527550"/>
          <p14:tracePt t="57259" x="6705600" y="4527550"/>
          <p14:tracePt t="57276" x="6770688" y="4532313"/>
          <p14:tracePt t="57292" x="6780213" y="4537075"/>
          <p14:tracePt t="57309" x="6780213" y="4545013"/>
          <p14:tracePt t="57329" x="6775450" y="4545013"/>
          <p14:tracePt t="57343" x="6692900" y="4545013"/>
          <p14:tracePt t="57359" x="6530975" y="4545013"/>
          <p14:tracePt t="57376" x="6413500" y="4545013"/>
          <p14:tracePt t="57392" x="6321425" y="4545013"/>
          <p14:tracePt t="57410" x="6097588" y="4567238"/>
          <p14:tracePt t="57426" x="6049963" y="4581525"/>
          <p14:tracePt t="57442" x="6037263" y="4581525"/>
          <p14:tracePt t="57490" x="6042025" y="4581525"/>
          <p14:tracePt t="57497" x="6045200" y="4581525"/>
          <p14:tracePt t="57509" x="6097588" y="4559300"/>
          <p14:tracePt t="57526" x="6294438" y="4514850"/>
          <p14:tracePt t="57542" x="6451600" y="4462463"/>
          <p14:tracePt t="57559" x="6718300" y="4422775"/>
          <p14:tracePt t="57576" x="6924675" y="4414838"/>
          <p14:tracePt t="57579" x="6967538" y="4414838"/>
          <p14:tracePt t="57593" x="7072313" y="4419600"/>
          <p14:tracePt t="57609" x="7089775" y="4427538"/>
          <p14:tracePt t="57626" x="7089775" y="4432300"/>
          <p14:tracePt t="57642" x="7081838" y="4432300"/>
          <p14:tracePt t="57644" x="7051675" y="4432300"/>
          <p14:tracePt t="57659" x="6950075" y="4432300"/>
          <p14:tracePt t="57676" x="6859588" y="4432300"/>
          <p14:tracePt t="57692" x="6740525" y="4432300"/>
          <p14:tracePt t="57710" x="6610350" y="4457700"/>
          <p14:tracePt t="57726" x="6570663" y="4475163"/>
          <p14:tracePt t="57742" x="6553200" y="4489450"/>
          <p14:tracePt t="57759" x="6538913" y="4492625"/>
          <p14:tracePt t="57776" x="6538913" y="4502150"/>
          <p14:tracePt t="57982" x="6538913" y="4514850"/>
          <p14:tracePt t="58004" x="6521450" y="4514850"/>
          <p14:tracePt t="58011" x="6518275" y="4519613"/>
          <p14:tracePt t="58027" x="6478588" y="4532313"/>
          <p14:tracePt t="58042" x="6430963" y="4549775"/>
          <p14:tracePt t="58058" x="6386513" y="4549775"/>
          <p14:tracePt t="58076" x="6316663" y="4549775"/>
          <p14:tracePt t="58092" x="6286500" y="4549775"/>
          <p14:tracePt t="58108" x="6273800" y="4549775"/>
          <p14:tracePt t="58128" x="6269038" y="4549775"/>
          <p14:tracePt t="64336" x="6107113" y="4572000"/>
          <p14:tracePt t="64343" x="5932488" y="4611688"/>
          <p14:tracePt t="64353" x="5743575" y="4624388"/>
          <p14:tracePt t="64363" x="5546725" y="4654550"/>
          <p14:tracePt t="64366" x="5403850" y="4689475"/>
          <p14:tracePt t="64378" x="5214938" y="4716463"/>
          <p14:tracePt t="64382" x="5057775" y="4729163"/>
          <p14:tracePt t="64392" x="4746625" y="4764088"/>
          <p14:tracePt t="64409" x="4427538" y="4776788"/>
          <p14:tracePt t="64425" x="4192588" y="4826000"/>
          <p14:tracePt t="64442" x="3878263" y="4838700"/>
          <p14:tracePt t="64444" x="3816350" y="4838700"/>
          <p14:tracePt t="64459" x="3667125" y="4860925"/>
          <p14:tracePt t="64475" x="3475038" y="4860925"/>
          <p14:tracePt t="64492" x="3300413" y="4851400"/>
          <p14:tracePt t="64509" x="3200400" y="4851400"/>
          <p14:tracePt t="64525" x="3143250" y="4851400"/>
          <p14:tracePt t="64542" x="3103563" y="4843463"/>
          <p14:tracePt t="64559" x="3063875" y="4833938"/>
          <p14:tracePt t="64561" x="3055938" y="4829175"/>
          <p14:tracePt t="64878" x="2946400" y="4833938"/>
          <p14:tracePt t="64886" x="2859088" y="4833938"/>
          <p14:tracePt t="64894" x="2741613" y="4856163"/>
          <p14:tracePt t="64911" x="2574925" y="4900613"/>
          <p14:tracePt t="64929" x="2260600" y="4970463"/>
          <p14:tracePt t="64945" x="2093913" y="5013325"/>
          <p14:tracePt t="64959" x="1909763" y="5060950"/>
          <p14:tracePt t="64976" x="1814513" y="5078413"/>
          <p14:tracePt t="64994" x="1674813" y="5095875"/>
          <p14:tracePt t="65009" x="1555750" y="5095875"/>
          <p14:tracePt t="65026" x="1450975" y="5095875"/>
          <p14:tracePt t="65043" x="1408113" y="5095875"/>
          <p14:tracePt t="65045" x="1373188" y="5095875"/>
          <p14:tracePt t="65060" x="1328738" y="5092700"/>
          <p14:tracePt t="65076" x="1298575" y="5087938"/>
          <p14:tracePt t="65093" x="1281113" y="5087938"/>
          <p14:tracePt t="65110" x="1254125" y="5078413"/>
          <p14:tracePt t="65325" x="1254125" y="5075238"/>
          <p14:tracePt t="65346" x="1254125" y="5060950"/>
          <p14:tracePt t="65368" x="1254125" y="5053013"/>
          <p14:tracePt t="65374" x="1268413" y="5048250"/>
          <p14:tracePt t="65393" x="1281113" y="5035550"/>
          <p14:tracePt t="65409" x="1311275" y="5018088"/>
          <p14:tracePt t="65411" x="1323975" y="5013325"/>
          <p14:tracePt t="65426" x="1355725" y="4987925"/>
          <p14:tracePt t="65442" x="1403350" y="4983163"/>
          <p14:tracePt t="65459" x="1468438" y="4973638"/>
          <p14:tracePt t="65476" x="1582738" y="4973638"/>
          <p14:tracePt t="65492" x="1630363" y="4973638"/>
          <p14:tracePt t="65509" x="1677988" y="4983163"/>
          <p14:tracePt t="65526" x="1704975" y="4983163"/>
          <p14:tracePt t="65543" x="1757363" y="5013325"/>
          <p14:tracePt t="65559" x="1782763" y="5013325"/>
          <p14:tracePt t="65576" x="1801813" y="5013325"/>
          <p14:tracePt t="65609" x="1804988" y="5013325"/>
          <p14:tracePt t="65616" x="1819275" y="5013325"/>
          <p14:tracePt t="65625" x="1822450" y="5008563"/>
          <p14:tracePt t="65642" x="1839913" y="5008563"/>
          <p14:tracePt t="65659" x="1844675" y="4995863"/>
          <p14:tracePt t="66679" x="1862138" y="5000625"/>
          <p14:tracePt t="66687" x="1874838" y="5005388"/>
          <p14:tracePt t="66694" x="1901825" y="5013325"/>
          <p14:tracePt t="66710" x="1949450" y="5030788"/>
          <p14:tracePt t="66728" x="1976438" y="5043488"/>
          <p14:tracePt t="66746" x="2001838" y="5053013"/>
          <p14:tracePt t="68570" x="2049463" y="5053013"/>
          <p14:tracePt t="68577" x="2155825" y="5030788"/>
          <p14:tracePt t="68594" x="2390775" y="5022850"/>
          <p14:tracePt t="68612" x="2744788" y="5005388"/>
          <p14:tracePt t="68615" x="2801938" y="5005388"/>
          <p14:tracePt t="68629" x="3165475" y="4991100"/>
          <p14:tracePt t="68645" x="3370263" y="5000625"/>
          <p14:tracePt t="68661" x="3532188" y="5013325"/>
          <p14:tracePt t="68680" x="3676650" y="5030788"/>
          <p14:tracePt t="68695" x="3698875" y="5030788"/>
          <p14:tracePt t="68708" x="3702050" y="5035550"/>
          <p14:tracePt t="69141" x="3751263" y="5030788"/>
          <p14:tracePt t="69149" x="3886200" y="5008563"/>
          <p14:tracePt t="69160" x="3986213" y="5008563"/>
          <p14:tracePt t="69164" x="4217988" y="4965700"/>
          <p14:tracePt t="69179" x="4449763" y="4938713"/>
          <p14:tracePt t="69195" x="4699000" y="4908550"/>
          <p14:tracePt t="69200" x="4791075" y="4930775"/>
          <p14:tracePt t="69211" x="4891088" y="4930775"/>
          <p14:tracePt t="69215" x="4965700" y="4930775"/>
          <p14:tracePt t="69227" x="5045075" y="4953000"/>
          <p14:tracePt t="69230" x="5175250" y="4960938"/>
          <p14:tracePt t="69243" x="5311775" y="4983163"/>
          <p14:tracePt t="69260" x="5421313" y="5005388"/>
          <p14:tracePt t="69276" x="5499100" y="5013325"/>
          <p14:tracePt t="69279" x="5521325" y="5013325"/>
          <p14:tracePt t="69294" x="5568950" y="5013325"/>
          <p14:tracePt t="69309" x="5581650" y="5013325"/>
          <p14:tracePt t="69398" x="5581650" y="5018088"/>
          <p14:tracePt t="73684" x="5705475" y="5026025"/>
          <p14:tracePt t="73692" x="5862638" y="5026025"/>
          <p14:tracePt t="73701" x="5962650" y="5040313"/>
          <p14:tracePt t="73711" x="6194425" y="5065713"/>
          <p14:tracePt t="73715" x="6461125" y="5065713"/>
          <p14:tracePt t="73727" x="6867525" y="5153025"/>
          <p14:tracePt t="73743" x="7391400" y="5267325"/>
          <p14:tracePt t="73759" x="7789863" y="5397500"/>
          <p14:tracePt t="73776" x="8069263" y="5524500"/>
          <p14:tracePt t="73778" x="8135938" y="5568950"/>
          <p14:tracePt t="73793" x="8332788" y="5629275"/>
          <p14:tracePt t="73809" x="8405813" y="5646738"/>
          <p14:tracePt t="73826" x="8455025" y="5656263"/>
          <p14:tracePt t="73842" x="8458200" y="5656263"/>
          <p14:tracePt t="74235" x="8485188" y="5608638"/>
          <p14:tracePt t="74242" x="8515350" y="5529263"/>
          <p14:tracePt t="74252" x="8562975" y="5449888"/>
          <p14:tracePt t="74261" x="8594725" y="5384800"/>
          <p14:tracePt t="74264" x="8615363" y="5324475"/>
          <p14:tracePt t="74279" x="8669338" y="5210175"/>
          <p14:tracePt t="74292" x="8686800" y="5170488"/>
          <p14:tracePt t="74309" x="8699500" y="5122863"/>
          <p14:tracePt t="74326" x="8712200" y="5100638"/>
          <p14:tracePt t="74328" x="8712200" y="5095875"/>
          <p14:tracePt t="74343" x="8721725" y="5065713"/>
          <p14:tracePt t="74359" x="8729663" y="5053013"/>
          <p14:tracePt t="74376" x="8751888" y="5022850"/>
          <p14:tracePt t="74379" x="8759825" y="5000625"/>
          <p14:tracePt t="74393" x="8774113" y="4978400"/>
          <p14:tracePt t="74409" x="8786813" y="4930775"/>
          <p14:tracePt t="74426" x="8799513" y="4903788"/>
          <p14:tracePt t="74443" x="8799513" y="4891088"/>
          <p14:tracePt t="74459" x="8799513" y="4878388"/>
          <p14:tracePt t="74680" x="8799513" y="4895850"/>
          <p14:tracePt t="74688" x="8799513" y="4900613"/>
          <p14:tracePt t="74695" x="8791575" y="4903788"/>
          <p14:tracePt t="74711" x="8777288" y="4918075"/>
          <p14:tracePt t="74728" x="8777288" y="4926013"/>
          <p14:tracePt t="74762" x="8777288" y="4930775"/>
          <p14:tracePt t="75055" x="8821738" y="4930775"/>
          <p14:tracePt t="75062" x="8856663" y="4930775"/>
          <p14:tracePt t="75078" x="8943975" y="4930775"/>
          <p14:tracePt t="75095" x="9078913" y="4943475"/>
          <p14:tracePt t="75113" x="9201150" y="4953000"/>
          <p14:tracePt t="75128" x="9250363" y="4960938"/>
          <p14:tracePt t="75145" x="9272588" y="4965700"/>
          <p14:tracePt t="75162" x="9275763" y="4965700"/>
          <p14:tracePt t="75377" x="9290050" y="4965700"/>
          <p14:tracePt t="75384" x="9307513" y="4983163"/>
          <p14:tracePt t="75394" x="9320213" y="4983163"/>
          <p14:tracePt t="75411" x="9367838" y="4991100"/>
          <p14:tracePt t="75415" x="9380538" y="4991100"/>
          <p14:tracePt t="75428" x="9402763" y="4991100"/>
          <p14:tracePt t="75445" x="9432925" y="5000625"/>
          <p14:tracePt t="75462" x="9459913" y="5005388"/>
          <p14:tracePt t="75466" x="9464675" y="5005388"/>
          <p14:tracePt t="75480" x="9485313" y="5013325"/>
          <p14:tracePt t="75495" x="9499600" y="5013325"/>
          <p14:tracePt t="75511" x="9512300" y="5018088"/>
          <p14:tracePt t="75529" x="9517063" y="5018088"/>
          <p14:tracePt t="75532" x="9525000" y="5018088"/>
          <p14:tracePt t="75590" x="9539288" y="5026025"/>
          <p14:tracePt t="75597" x="9551988" y="5026025"/>
          <p14:tracePt t="75612" x="9574213" y="5030788"/>
          <p14:tracePt t="75628" x="9591675" y="5030788"/>
          <p14:tracePt t="75645" x="9617075" y="5030788"/>
          <p14:tracePt t="75650" x="9634538" y="5040313"/>
          <p14:tracePt t="75659" x="9639300" y="5040313"/>
          <p14:tracePt t="75661" x="9647238" y="5040313"/>
          <p14:tracePt t="75676" x="9661525" y="5053013"/>
          <p14:tracePt t="75693" x="9674225" y="5057775"/>
          <p14:tracePt t="75729" x="9686925" y="5057775"/>
          <p14:tracePt t="76696" x="9664700" y="5057775"/>
          <p14:tracePt t="76703" x="9621838" y="5057775"/>
          <p14:tracePt t="76711" x="9591675" y="5057775"/>
          <p14:tracePt t="76729" x="9502775" y="5057775"/>
          <p14:tracePt t="76746" x="9359900" y="5057775"/>
          <p14:tracePt t="76762" x="9240838" y="5057775"/>
          <p14:tracePt t="76776" x="9131300" y="5070475"/>
          <p14:tracePt t="76793" x="9040813" y="5070475"/>
          <p14:tracePt t="76810" x="8966200" y="5075238"/>
          <p14:tracePt t="76813" x="8904288" y="5075238"/>
          <p14:tracePt t="76827" x="8847138" y="5083175"/>
          <p14:tracePt t="76843" x="8791575" y="5083175"/>
          <p14:tracePt t="76860" x="8756650" y="5083175"/>
          <p14:tracePt t="76877" x="8712200" y="5083175"/>
          <p14:tracePt t="76894" x="8699500" y="5083175"/>
          <p14:tracePt t="76910" x="8686800" y="5083175"/>
          <p14:tracePt t="76927" x="8672513" y="5083175"/>
          <p14:tracePt t="76996" x="8677275" y="5083175"/>
          <p14:tracePt t="77003" x="8689975" y="5075238"/>
          <p14:tracePt t="77009" x="8704263" y="5070475"/>
          <p14:tracePt t="77026" x="8786813" y="5053013"/>
          <p14:tracePt t="77043" x="8864600" y="5040313"/>
          <p14:tracePt t="77060" x="8988425" y="5040313"/>
          <p14:tracePt t="77076" x="9075738" y="5040313"/>
          <p14:tracePt t="77093" x="9166225" y="5048250"/>
          <p14:tracePt t="77109" x="9263063" y="5057775"/>
          <p14:tracePt t="77112" x="9307513" y="5065713"/>
          <p14:tracePt t="77126" x="9412288" y="5075238"/>
          <p14:tracePt t="77142" x="9490075" y="5083175"/>
          <p14:tracePt t="77159" x="9556750" y="5083175"/>
          <p14:tracePt t="77176" x="9594850" y="5092700"/>
          <p14:tracePt t="77178" x="9609138" y="5100638"/>
          <p14:tracePt t="77193" x="9609138" y="5105400"/>
          <p14:tracePt t="77260" x="9609138" y="5113338"/>
          <p14:tracePt t="77275" x="9594850" y="5113338"/>
          <p14:tracePt t="77282" x="9569450" y="5122863"/>
          <p14:tracePt t="77293" x="9539288" y="5122863"/>
          <p14:tracePt t="77295" x="9512300" y="5127625"/>
          <p14:tracePt t="77309" x="9455150" y="5145088"/>
          <p14:tracePt t="77326" x="9350375" y="5145088"/>
          <p14:tracePt t="77342" x="9258300" y="5145088"/>
          <p14:tracePt t="77346" x="9215438" y="5145088"/>
          <p14:tracePt t="77360" x="9140825" y="5145088"/>
          <p14:tracePt t="77376" x="9078913" y="5130800"/>
          <p14:tracePt t="77393" x="9031288" y="5118100"/>
          <p14:tracePt t="77409" x="9013825" y="5118100"/>
          <p14:tracePt t="77426" x="8991600" y="5118100"/>
          <p14:tracePt t="77443" x="8991600" y="5110163"/>
          <p14:tracePt t="77487" x="8991600" y="5105400"/>
          <p14:tracePt t="77508" x="8996363" y="5100638"/>
          <p14:tracePt t="77516" x="9009063" y="5092700"/>
          <p14:tracePt t="77530" x="9066213" y="5075238"/>
          <p14:tracePt t="77546" x="9123363" y="5057775"/>
          <p14:tracePt t="77562" x="9201150" y="5053013"/>
          <p14:tracePt t="77579" x="9258300" y="5043488"/>
          <p14:tracePt t="77583" x="9302750" y="5043488"/>
          <p14:tracePt t="77593" x="9328150" y="5043488"/>
          <p14:tracePt t="77596" x="9350375" y="5043488"/>
          <p14:tracePt t="77611" x="9385300" y="5043488"/>
          <p14:tracePt t="77627" x="9407525" y="5043488"/>
          <p14:tracePt t="77645" x="9420225" y="5043488"/>
          <p14:tracePt t="77647" x="9432925" y="5043488"/>
          <p14:tracePt t="77661" x="9437688" y="5043488"/>
          <p14:tracePt t="77676" x="9447213" y="5043488"/>
          <p14:tracePt t="77729" x="9447213" y="5053013"/>
          <p14:tracePt t="77765" x="9442450" y="5057775"/>
          <p14:tracePt t="77774" x="9437688" y="5057775"/>
          <p14:tracePt t="77784" x="9415463" y="5065713"/>
          <p14:tracePt t="77795" x="9377363" y="5070475"/>
          <p14:tracePt t="77812" x="9328150" y="5078413"/>
          <p14:tracePt t="77828" x="9310688" y="5087938"/>
          <p14:tracePt t="77831" x="9302750" y="5087938"/>
          <p14:tracePt t="77844" x="9290050" y="5087938"/>
          <p14:tracePt t="77897" x="9297988" y="5087938"/>
          <p14:tracePt t="77905" x="9324975" y="5087938"/>
          <p14:tracePt t="77913" x="9345613" y="5095875"/>
          <p14:tracePt t="77929" x="9424988" y="5113338"/>
          <p14:tracePt t="77946" x="9529763" y="5113338"/>
          <p14:tracePt t="77963" x="9682163" y="5113338"/>
          <p14:tracePt t="77979" x="9734550" y="5113338"/>
          <p14:tracePt t="77995" x="9756775" y="5118100"/>
          <p14:tracePt t="78012" x="9766300" y="5118100"/>
          <p14:tracePt t="78016" x="9766300" y="5127625"/>
          <p14:tracePt t="78036" x="9766300" y="5140325"/>
          <p14:tracePt t="78066" x="9761538" y="5140325"/>
          <p14:tracePt t="78074" x="9748838" y="5140325"/>
          <p14:tracePt t="78083" x="9726613" y="5140325"/>
          <p14:tracePt t="78093" x="9621838" y="5140325"/>
          <p14:tracePt t="78110" x="9499600" y="5122863"/>
          <p14:tracePt t="78126" x="9350375" y="5100638"/>
          <p14:tracePt t="78143" x="9158288" y="5078413"/>
          <p14:tracePt t="78145" x="9083675" y="5078413"/>
          <p14:tracePt t="78160" x="8988425" y="5070475"/>
          <p14:tracePt t="78176" x="8939213" y="5060950"/>
          <p14:tracePt t="78193" x="8931275" y="5060950"/>
          <p14:tracePt t="78210" x="8916988" y="5060950"/>
          <p14:tracePt t="78256" x="8936038" y="5060950"/>
          <p14:tracePt t="78264" x="8948738" y="5060950"/>
          <p14:tracePt t="78278" x="9013825" y="5053013"/>
          <p14:tracePt t="78295" x="9131300" y="5053013"/>
          <p14:tracePt t="78312" x="9267825" y="5057775"/>
          <p14:tracePt t="78316" x="9328150" y="5078413"/>
          <p14:tracePt t="78330" x="9437688" y="5100638"/>
          <p14:tracePt t="78338" x="9485313" y="5110163"/>
          <p14:tracePt t="78346" x="9517063" y="5110163"/>
          <p14:tracePt t="78358" x="9534525" y="5118100"/>
          <p14:tracePt t="78380" x="9534525" y="5130800"/>
          <p14:tracePt t="78395" x="9534525" y="5135563"/>
          <p14:tracePt t="78412" x="9529763" y="5135563"/>
          <p14:tracePt t="78428" x="9477375" y="5135563"/>
          <p14:tracePt t="78432" x="9455150" y="5130800"/>
          <p14:tracePt t="78446" x="9394825" y="5110163"/>
          <p14:tracePt t="78460" x="9315450" y="5092700"/>
          <p14:tracePt t="78476" x="9237663" y="5092700"/>
          <p14:tracePt t="78493" x="9188450" y="5092700"/>
          <p14:tracePt t="78511" x="9145588" y="5092700"/>
          <p14:tracePt t="78527" x="9131300" y="5092700"/>
          <p14:tracePt t="79941" x="9023350" y="5105400"/>
          <p14:tracePt t="79949" x="8961438" y="5113338"/>
          <p14:tracePt t="79962" x="8532813" y="5170488"/>
          <p14:tracePt t="79979" x="7947025" y="5222875"/>
          <p14:tracePt t="79995" x="7239000" y="5292725"/>
          <p14:tracePt t="80014" x="5957888" y="5432425"/>
          <p14:tracePt t="80029" x="5137150" y="5507038"/>
          <p14:tracePt t="80046" x="4668838" y="5556250"/>
          <p14:tracePt t="80062" x="4340225" y="5556250"/>
          <p14:tracePt t="80080" x="4030663" y="5591175"/>
          <p14:tracePt t="80095" x="3938588" y="5594350"/>
          <p14:tracePt t="80112" x="3930650" y="5594350"/>
          <p14:tracePt t="80388" x="3838575" y="5608638"/>
          <p14:tracePt t="80395" x="3763963" y="5608638"/>
          <p14:tracePt t="80412" x="3317875" y="5568950"/>
          <p14:tracePt t="80428" x="2884488" y="5537200"/>
          <p14:tracePt t="80447" x="2103438" y="5546725"/>
          <p14:tracePt t="80462" x="1727200" y="5546725"/>
          <p14:tracePt t="80479" x="1520825" y="5559425"/>
          <p14:tracePt t="80495" x="1385888" y="5568950"/>
          <p14:tracePt t="80499" x="1323975" y="5568950"/>
          <p14:tracePt t="80513" x="1246188" y="5576888"/>
          <p14:tracePt t="80526" x="1154113" y="5573713"/>
          <p14:tracePt t="80544" x="1114425" y="5573713"/>
          <p14:tracePt t="80560" x="1106488" y="5573713"/>
          <p14:tracePt t="80577" x="1092200" y="5573713"/>
          <p14:tracePt t="80637" x="1084263" y="5573713"/>
          <p14:tracePt t="80644" x="1071563" y="5573713"/>
          <p14:tracePt t="80661" x="1014413" y="5546725"/>
          <p14:tracePt t="80679" x="984250" y="5529263"/>
          <p14:tracePt t="80682" x="974725" y="5524500"/>
          <p14:tracePt t="80696" x="969963" y="5516563"/>
          <p14:tracePt t="80724" x="969963" y="5502275"/>
          <p14:tracePt t="80753" x="969963" y="5499100"/>
          <p14:tracePt t="80768" x="979488" y="5489575"/>
          <p14:tracePt t="80775" x="984250" y="5484813"/>
          <p14:tracePt t="80782" x="1004888" y="5472113"/>
          <p14:tracePt t="80793" x="1039813" y="5464175"/>
          <p14:tracePt t="80810" x="1154113" y="5424488"/>
          <p14:tracePt t="80812" x="1254125" y="5411788"/>
          <p14:tracePt t="80826" x="1376363" y="5397500"/>
          <p14:tracePt t="80843" x="1481138" y="5389563"/>
          <p14:tracePt t="80859" x="1590675" y="5380038"/>
          <p14:tracePt t="80877" x="1814513" y="5384800"/>
          <p14:tracePt t="80893" x="1906588" y="5397500"/>
          <p14:tracePt t="80910" x="1997075" y="5414963"/>
          <p14:tracePt t="80926" x="2106613" y="5432425"/>
          <p14:tracePt t="80929" x="2163763" y="5432425"/>
          <p14:tracePt t="80943" x="2220913" y="5449888"/>
          <p14:tracePt t="80959" x="2268538" y="5449888"/>
          <p14:tracePt t="80975" x="2295525" y="5449888"/>
          <p14:tracePt t="80992" x="2316163" y="5449888"/>
          <p14:tracePt t="80994" x="2320925" y="5449888"/>
          <p14:tracePt t="81016" x="2330450" y="5449888"/>
          <p14:tracePt t="81077" x="2325688" y="5449888"/>
          <p14:tracePt t="81083" x="2308225" y="5449888"/>
          <p14:tracePt t="81095" x="2246313" y="5437188"/>
          <p14:tracePt t="81112" x="2032000" y="5394325"/>
          <p14:tracePt t="81128" x="1897063" y="5372100"/>
          <p14:tracePt t="81145" x="1692275" y="5349875"/>
          <p14:tracePt t="81161" x="1460500" y="5349875"/>
          <p14:tracePt t="81165" x="1385888" y="5354638"/>
          <p14:tracePt t="81180" x="1263650" y="5376863"/>
          <p14:tracePt t="81196" x="1141413" y="5384800"/>
          <p14:tracePt t="81212" x="1084263" y="5394325"/>
          <p14:tracePt t="81230" x="1071563" y="5397500"/>
          <p14:tracePt t="81261" x="1074738" y="5397500"/>
          <p14:tracePt t="81271" x="1114425" y="5397500"/>
          <p14:tracePt t="81279" x="1171575" y="5397500"/>
          <p14:tracePt t="81283" x="1219200" y="5397500"/>
          <p14:tracePt t="81296" x="1306513" y="5397500"/>
          <p14:tracePt t="81310" x="1468438" y="5397500"/>
          <p14:tracePt t="81327" x="1674813" y="5402263"/>
          <p14:tracePt t="81343" x="1822450" y="5402263"/>
          <p14:tracePt t="81361" x="1936750" y="5402263"/>
          <p14:tracePt t="81377" x="1936750" y="5414963"/>
          <p14:tracePt t="81398" x="1906588" y="5402263"/>
          <p14:tracePt t="81410" x="1836738" y="5402263"/>
          <p14:tracePt t="81413" x="1744663" y="5394325"/>
          <p14:tracePt t="81427" x="1433513" y="5332413"/>
          <p14:tracePt t="81443" x="1323975" y="5310188"/>
          <p14:tracePt t="81460" x="1211263" y="5272088"/>
          <p14:tracePt t="81478" x="1096963" y="5237163"/>
          <p14:tracePt t="81494" x="1049338" y="5237163"/>
          <p14:tracePt t="81510" x="1036638" y="5237163"/>
          <p14:tracePt t="81544" x="1044575" y="5237163"/>
          <p14:tracePt t="81551" x="1084263" y="5237163"/>
          <p14:tracePt t="81560" x="1119188" y="5245100"/>
          <p14:tracePt t="81577" x="1201738" y="5275263"/>
          <p14:tracePt t="81593" x="1306513" y="5284788"/>
          <p14:tracePt t="81596" x="1368425" y="5284788"/>
          <p14:tracePt t="81610" x="1555750" y="5284788"/>
          <p14:tracePt t="81626" x="1652588" y="5302250"/>
          <p14:tracePt t="81643" x="1695450" y="5302250"/>
          <p14:tracePt t="81661" x="1695450" y="5307013"/>
          <p14:tracePt t="81677" x="1695450" y="5314950"/>
          <p14:tracePt t="81693" x="1543050" y="5307013"/>
          <p14:tracePt t="81710" x="1390650" y="5262563"/>
          <p14:tracePt t="81728" x="1293813" y="5254625"/>
          <p14:tracePt t="81743" x="1258888" y="5245100"/>
          <p14:tracePt t="81760" x="1246188" y="5245100"/>
          <p14:tracePt t="81831" x="1268413" y="5249863"/>
          <p14:tracePt t="81837" x="1293813" y="5257800"/>
          <p14:tracePt t="81844" x="1323975" y="5267325"/>
          <p14:tracePt t="81860" x="1495425" y="5310188"/>
          <p14:tracePt t="81877" x="1647825" y="5349875"/>
          <p14:tracePt t="81893" x="1730375" y="5359400"/>
          <p14:tracePt t="81911" x="1779588" y="5389563"/>
          <p14:tracePt t="81926" x="1779588" y="5397500"/>
          <p14:tracePt t="81978" x="1747838" y="5397500"/>
          <p14:tracePt t="81986" x="1727200" y="5397500"/>
          <p14:tracePt t="81995" x="1712913" y="5397500"/>
          <p14:tracePt t="82013" x="1665288" y="5397500"/>
          <p14:tracePt t="82016" x="1652588" y="5397500"/>
          <p14:tracePt t="82030" x="1612900" y="5397500"/>
          <p14:tracePt t="82046" x="1600200" y="5402263"/>
          <p14:tracePt t="82062" x="1595438" y="5402263"/>
          <p14:tracePt t="82139" x="1595438" y="5407025"/>
          <p14:tracePt t="82147" x="1604963" y="5407025"/>
          <p14:tracePt t="82176" x="1604963" y="5414963"/>
          <p14:tracePt t="82184" x="1608138" y="5414963"/>
          <p14:tracePt t="82212" x="1608138" y="5419725"/>
          <p14:tracePt t="82256" x="1600200" y="5429250"/>
          <p14:tracePt t="82264" x="1587500" y="5432425"/>
          <p14:tracePt t="82278" x="1555750" y="5459413"/>
          <p14:tracePt t="82295" x="1508125" y="5472113"/>
          <p14:tracePt t="82312" x="1495425" y="5481638"/>
          <p14:tracePt t="82316" x="1481138" y="5481638"/>
          <p14:tracePt t="82330" x="1463675" y="5481638"/>
          <p14:tracePt t="82339" x="1455738" y="5481638"/>
          <p14:tracePt t="82461" x="1455738" y="5484813"/>
          <p14:tracePt t="82674" x="1450975" y="5484813"/>
          <p14:tracePt t="83362" x="1517650" y="5481638"/>
          <p14:tracePt t="83369" x="1573213" y="5481638"/>
          <p14:tracePt t="83379" x="1647825" y="5481638"/>
          <p14:tracePt t="83395" x="1752600" y="5481638"/>
          <p14:tracePt t="83410" x="1874838" y="5484813"/>
          <p14:tracePt t="83427" x="2058988" y="5529263"/>
          <p14:tracePt t="83443" x="2106613" y="5534025"/>
          <p14:tracePt t="83460" x="2120900" y="5541963"/>
          <p14:tracePt t="83515" x="2111375" y="5541963"/>
          <p14:tracePt t="83529" x="2098675" y="5541963"/>
          <p14:tracePt t="83536" x="2019300" y="5541963"/>
          <p14:tracePt t="83544" x="1958975" y="5541963"/>
          <p14:tracePt t="83559" x="1839913" y="5541963"/>
          <p14:tracePt t="83577" x="1722438" y="5541963"/>
          <p14:tracePt t="83593" x="1577975" y="5541963"/>
          <p14:tracePt t="83596" x="1460500" y="5534025"/>
          <p14:tracePt t="83610" x="1341438" y="5534025"/>
          <p14:tracePt t="83626" x="1285875" y="5534025"/>
          <p14:tracePt t="83643" x="1228725" y="5534025"/>
          <p14:tracePt t="83661" x="1211263" y="5534025"/>
          <p14:tracePt t="83698" x="1211263" y="5529263"/>
          <p14:tracePt t="83735" x="1241425" y="5519738"/>
          <p14:tracePt t="83741" x="1271588" y="5519738"/>
          <p14:tracePt t="83749" x="1298575" y="5511800"/>
          <p14:tracePt t="83760" x="1363663" y="5511800"/>
          <p14:tracePt t="83777" x="1570038" y="5511800"/>
          <p14:tracePt t="83779" x="1612900" y="5511800"/>
          <p14:tracePt t="83793" x="1717675" y="5511800"/>
          <p14:tracePt t="83810" x="1774825" y="5516563"/>
          <p14:tracePt t="83827" x="1779588" y="5524500"/>
          <p14:tracePt t="83888" x="1779588" y="5529263"/>
          <p14:tracePt t="83903" x="1774825" y="5529263"/>
          <p14:tracePt t="83910" x="1765300" y="5529263"/>
          <p14:tracePt t="83926" x="1747838" y="5529263"/>
          <p14:tracePt t="83943" x="1692275" y="5524500"/>
          <p14:tracePt t="83960" x="1635125" y="5524500"/>
          <p14:tracePt t="83962" x="1590675" y="5524500"/>
          <p14:tracePt t="83977" x="1535113" y="5524500"/>
          <p14:tracePt t="83993" x="1503363" y="5524500"/>
          <p14:tracePt t="84010" x="1490663" y="5524500"/>
          <p14:tracePt t="84101" x="1503363" y="5516563"/>
          <p14:tracePt t="92427" x="1503363" y="5529263"/>
          <p14:tracePt t="92434" x="1503363" y="5541963"/>
          <p14:tracePt t="92446" x="1503363" y="5556250"/>
          <p14:tracePt t="92449" x="1503363" y="5591175"/>
          <p14:tracePt t="92464" x="1490663" y="5638800"/>
          <p14:tracePt t="92479" x="1485900" y="5673725"/>
          <p14:tracePt t="92496" x="1485900" y="5716588"/>
          <p14:tracePt t="92514" x="1485900" y="5778500"/>
          <p14:tracePt t="92530" x="1485900" y="5835650"/>
          <p14:tracePt t="92546" x="1485900" y="5870575"/>
          <p14:tracePt t="92563" x="1485900" y="5900738"/>
          <p14:tracePt t="92566" x="1485900" y="5905500"/>
          <p14:tracePt t="92579" x="1485900" y="5927725"/>
          <p14:tracePt t="92594" x="1495425" y="5945188"/>
          <p14:tracePt t="92611" x="1517650" y="5983288"/>
          <p14:tracePt t="92628" x="1530350" y="5997575"/>
          <p14:tracePt t="92631" x="1538288" y="6010275"/>
          <p14:tracePt t="92646" x="1555750" y="6032500"/>
          <p14:tracePt t="92661" x="1577975" y="6053138"/>
          <p14:tracePt t="92677" x="1587500" y="6057900"/>
          <p14:tracePt t="92693" x="1587500" y="6067425"/>
          <p14:tracePt t="92710" x="1590675" y="6070600"/>
          <p14:tracePt t="92762" x="1600200" y="6070600"/>
          <p14:tracePt t="92798" x="1612900" y="6070600"/>
          <p14:tracePt t="92806" x="1617663" y="6080125"/>
          <p14:tracePt t="92814" x="1639888" y="6080125"/>
          <p14:tracePt t="92827" x="1670050" y="6102350"/>
          <p14:tracePt t="92842" x="1687513" y="6115050"/>
          <p14:tracePt t="92859" x="1717675" y="6119813"/>
          <p14:tracePt t="92876" x="1727200" y="6132513"/>
          <p14:tracePt t="92893" x="1739900" y="6140450"/>
          <p14:tracePt t="92909" x="1739900" y="6145213"/>
          <p14:tracePt t="93487" x="1809750" y="6145213"/>
          <p14:tracePt t="93494" x="1909763" y="6145213"/>
          <p14:tracePt t="93501" x="1989138" y="6154738"/>
          <p14:tracePt t="93512" x="2089150" y="6167438"/>
          <p14:tracePt t="93530" x="2338388" y="6167438"/>
          <p14:tracePt t="93534" x="2400300" y="6175375"/>
          <p14:tracePt t="93544" x="2530475" y="6175375"/>
          <p14:tracePt t="93547" x="2565400" y="6175375"/>
          <p14:tracePt t="93561" x="2652713" y="6162675"/>
          <p14:tracePt t="93575" x="2709863" y="6157913"/>
          <p14:tracePt t="93592" x="2727325" y="6157913"/>
          <p14:tracePt t="93655" x="2732088" y="6157913"/>
          <p14:tracePt t="93662" x="2736850" y="6157913"/>
          <p14:tracePt t="93669" x="2744788" y="6149975"/>
          <p14:tracePt t="93676" x="2749550" y="6149975"/>
          <p14:tracePt t="93692" x="2762250" y="6149975"/>
          <p14:tracePt t="93709" x="2776538" y="6145213"/>
          <p14:tracePt t="93728" x="2784475" y="6145213"/>
          <p14:tracePt t="93772" x="2789238" y="6145213"/>
          <p14:tracePt t="94331" x="2811463" y="6145213"/>
          <p14:tracePt t="94338" x="2832100" y="6149975"/>
          <p14:tracePt t="94346" x="2867025" y="6149975"/>
          <p14:tracePt t="94360" x="2924175" y="6154738"/>
          <p14:tracePt t="94377" x="3003550" y="6154738"/>
          <p14:tracePt t="94393" x="3068638" y="6154738"/>
          <p14:tracePt t="94395" x="3090863" y="6154738"/>
          <p14:tracePt t="94410" x="3148013" y="6154738"/>
          <p14:tracePt t="94427" x="3168650" y="6154738"/>
          <p14:tracePt t="94443" x="3213100" y="6154738"/>
          <p14:tracePt t="94461" x="3260725" y="6154738"/>
          <p14:tracePt t="94477" x="3292475" y="6154738"/>
          <p14:tracePt t="94494" x="3313113" y="6154738"/>
          <p14:tracePt t="94510" x="3330575" y="6154738"/>
          <p14:tracePt t="94573" x="3335338" y="6154738"/>
          <p14:tracePt t="94632" x="3335338" y="6162675"/>
          <p14:tracePt t="94662" x="3335338" y="6167438"/>
          <p14:tracePt t="95613" x="3375025" y="6167438"/>
          <p14:tracePt t="95620" x="3417888" y="6167438"/>
          <p14:tracePt t="95629" x="3467100" y="6162675"/>
          <p14:tracePt t="95643" x="3584575" y="6162675"/>
          <p14:tracePt t="95659" x="3746500" y="6162675"/>
          <p14:tracePt t="95676" x="3856038" y="6154738"/>
          <p14:tracePt t="95677" x="3886200" y="6154738"/>
          <p14:tracePt t="95692" x="3956050" y="6145213"/>
          <p14:tracePt t="95713" x="4013200" y="6137275"/>
          <p14:tracePt t="95717" x="4043363" y="6137275"/>
          <p14:tracePt t="95731" x="4100513" y="6127750"/>
          <p14:tracePt t="95746" x="4157663" y="6127750"/>
          <p14:tracePt t="95763" x="4205288" y="6127750"/>
          <p14:tracePt t="95780" x="4249738" y="6119813"/>
          <p14:tracePt t="95784" x="4275138" y="6110288"/>
          <p14:tracePt t="95796" x="4297363" y="6110288"/>
          <p14:tracePt t="95812" x="4322763" y="6110288"/>
          <p14:tracePt t="95827" x="4340225" y="6110288"/>
          <p14:tracePt t="95844" x="4349750" y="6110288"/>
          <p14:tracePt t="95847" x="4362450" y="6110288"/>
          <p14:tracePt t="95877" x="4375150" y="6110288"/>
          <p14:tracePt t="96837" x="4419600" y="6110288"/>
          <p14:tracePt t="96845" x="4494213" y="6102350"/>
          <p14:tracePt t="96854" x="4554538" y="6102350"/>
          <p14:tracePt t="96863" x="4598988" y="6102350"/>
          <p14:tracePt t="96867" x="4646613" y="6092825"/>
          <p14:tracePt t="96877" x="4676775" y="6092825"/>
          <p14:tracePt t="96880" x="4703763" y="6092825"/>
          <p14:tracePt t="96894" x="4738688" y="6092825"/>
          <p14:tracePt t="96911" x="4760913" y="6092825"/>
          <p14:tracePt t="96927" x="4768850" y="6092825"/>
          <p14:tracePt t="96945" x="4783138" y="6092825"/>
          <p14:tracePt t="97020" x="4791075" y="6092825"/>
          <p14:tracePt t="97709" x="4813300" y="6092825"/>
          <p14:tracePt t="97716" x="4826000" y="6092825"/>
          <p14:tracePt t="97730" x="4865688" y="6110288"/>
          <p14:tracePt t="97746" x="4878388" y="6110288"/>
          <p14:tracePt t="97763" x="4887913" y="6115050"/>
          <p14:tracePt t="97801" x="4887913" y="6122988"/>
          <p14:tracePt t="98918" x="4926013" y="6122988"/>
          <p14:tracePt t="98925" x="4987925" y="6122988"/>
          <p14:tracePt t="98932" x="5045075" y="6122988"/>
          <p14:tracePt t="98945" x="5149850" y="6115050"/>
          <p14:tracePt t="98946" x="5224463" y="6115050"/>
          <p14:tracePt t="98960" x="5386388" y="6115050"/>
          <p14:tracePt t="98977" x="5473700" y="6115050"/>
          <p14:tracePt t="98994" x="5591175" y="6115050"/>
          <p14:tracePt t="99011" x="5730875" y="6105525"/>
          <p14:tracePt t="99027" x="5778500" y="6110288"/>
          <p14:tracePt t="99043" x="5800725" y="6110288"/>
          <p14:tracePt t="99062" x="5805488" y="6110288"/>
          <p14:tracePt t="99084" x="5805488" y="6115050"/>
          <p14:tracePt t="99746" x="5835650" y="6122988"/>
          <p14:tracePt t="99753" x="5897563" y="6132513"/>
          <p14:tracePt t="99762" x="5932488" y="6149975"/>
          <p14:tracePt t="99780" x="6010275" y="6149975"/>
          <p14:tracePt t="99783" x="6032500" y="6157913"/>
          <p14:tracePt t="99797" x="6080125" y="6167438"/>
          <p14:tracePt t="99813" x="6119813" y="6175375"/>
          <p14:tracePt t="99828" x="6146800" y="6175375"/>
          <p14:tracePt t="99844" x="6176963" y="6175375"/>
          <p14:tracePt t="99847" x="6181725" y="6175375"/>
          <p14:tracePt t="99862" x="6194425" y="6175375"/>
          <p14:tracePt t="99877" x="6216650" y="6175375"/>
          <p14:tracePt t="99894" x="6229350" y="6180138"/>
          <p14:tracePt t="99911" x="6237288" y="6180138"/>
          <p14:tracePt t="99928" x="6246813" y="6180138"/>
          <p14:tracePt t="99944" x="6251575" y="6180138"/>
          <p14:tracePt t="99961" x="6259513" y="6180138"/>
          <p14:tracePt t="99978" x="6276975" y="6192838"/>
          <p14:tracePt t="100016" x="6286500" y="6192838"/>
          <p14:tracePt t="102391" x="6326188" y="6184900"/>
          <p14:tracePt t="102398" x="6426200" y="6172200"/>
          <p14:tracePt t="102413" x="6788150" y="6132513"/>
          <p14:tracePt t="102429" x="7019925" y="6132513"/>
          <p14:tracePt t="102447" x="7361238" y="6105525"/>
          <p14:tracePt t="102450" x="7540625" y="6105525"/>
          <p14:tracePt t="102465" x="7772400" y="6080125"/>
          <p14:tracePt t="102480" x="7934325" y="6080125"/>
          <p14:tracePt t="102496" x="8048625" y="6080125"/>
          <p14:tracePt t="102513" x="8096250" y="6080125"/>
          <p14:tracePt t="102517" x="8101013" y="6080125"/>
          <p14:tracePt t="102530" x="8108950" y="6080125"/>
          <p14:tracePt t="103087" x="8148638" y="6092825"/>
          <p14:tracePt t="103095" x="8205788" y="6092825"/>
          <p14:tracePt t="103104" x="8310563" y="6102350"/>
          <p14:tracePt t="103110" x="8440738" y="6115050"/>
          <p14:tracePt t="103127" x="8577263" y="6137275"/>
          <p14:tracePt t="103129" x="8682038" y="6137275"/>
          <p14:tracePt t="103144" x="8826500" y="6137275"/>
          <p14:tracePt t="103160" x="9061450" y="6137275"/>
          <p14:tracePt t="103177" x="9128125" y="6137275"/>
          <p14:tracePt t="103194" x="9240838" y="6137275"/>
          <p14:tracePt t="103210" x="9315450" y="6127750"/>
          <p14:tracePt t="103227" x="9420225" y="6119813"/>
          <p14:tracePt t="103244" x="9485313" y="6119813"/>
          <p14:tracePt t="103261" x="9556750" y="6119813"/>
          <p14:tracePt t="103277" x="9594850" y="6119813"/>
          <p14:tracePt t="103294" x="9612313" y="6119813"/>
          <p14:tracePt t="103310" x="9626600" y="6119813"/>
          <p14:tracePt t="103312" x="9634538" y="6127750"/>
          <p14:tracePt t="103327" x="9647238" y="6127750"/>
          <p14:tracePt t="103344" x="9661525" y="6127750"/>
          <p14:tracePt t="103361" x="9664700" y="6132513"/>
          <p14:tracePt t="103378" x="9669463" y="6132513"/>
          <p14:tracePt t="103394" x="9678988" y="6132513"/>
          <p14:tracePt t="108198" x="9574213" y="6149975"/>
          <p14:tracePt t="108205" x="9512300" y="6162675"/>
          <p14:tracePt t="108214" x="9328150" y="6175375"/>
          <p14:tracePt t="108227" x="9267825" y="6197600"/>
          <p14:tracePt t="108229" x="9078913" y="6224588"/>
          <p14:tracePt t="108243" x="8786813" y="6294438"/>
          <p14:tracePt t="108260" x="8480425" y="6346825"/>
          <p14:tracePt t="108278" x="8183563" y="6411913"/>
          <p14:tracePt t="108280" x="8021638" y="6421438"/>
          <p14:tracePt t="108295" x="7693025" y="6459538"/>
          <p14:tracePt t="108311" x="7445375" y="6473825"/>
          <p14:tracePt t="108328" x="7221538" y="6469063"/>
          <p14:tracePt t="108333" x="7134225" y="6469063"/>
          <p14:tracePt t="108345" x="7089775" y="6469063"/>
          <p14:tracePt t="108347" x="7029450" y="6464300"/>
          <p14:tracePt t="108362" x="6919913" y="6446838"/>
          <p14:tracePt t="108378" x="6842125" y="6434138"/>
          <p14:tracePt t="108394" x="6819900" y="6429375"/>
          <p14:tracePt t="108398" x="6815138" y="6429375"/>
          <p14:tracePt t="108412" x="6802438" y="6429375"/>
          <p14:tracePt t="108517" x="6788150" y="6429375"/>
          <p14:tracePt t="108525" x="6780213" y="6429375"/>
          <p14:tracePt t="108532" x="6775450" y="6438900"/>
          <p14:tracePt t="108547" x="6732588" y="6438900"/>
          <p14:tracePt t="108563" x="6683375" y="6442075"/>
          <p14:tracePt t="108581" x="6627813" y="6451600"/>
          <p14:tracePt t="108585" x="6600825" y="6451600"/>
          <p14:tracePt t="108598" x="6548438" y="6451600"/>
          <p14:tracePt t="108614" x="6508750" y="6451600"/>
          <p14:tracePt t="108630" x="6469063" y="6451600"/>
          <p14:tracePt t="108648" x="6434138" y="6451600"/>
          <p14:tracePt t="108664" x="6426200" y="6451600"/>
          <p14:tracePt t="108680" x="6413500" y="6451600"/>
          <p14:tracePt t="108751" x="6421438" y="6442075"/>
          <p14:tracePt t="108759" x="6434138" y="6442075"/>
          <p14:tracePt t="108768" x="6461125" y="6434138"/>
          <p14:tracePt t="108778" x="6538913" y="6434138"/>
          <p14:tracePt t="108794" x="6605588" y="6438900"/>
          <p14:tracePt t="108811" x="6645275" y="6456363"/>
          <p14:tracePt t="108828" x="6675438" y="6477000"/>
          <p14:tracePt t="108830" x="6675438" y="6481763"/>
          <p14:tracePt t="108852" x="6675438" y="6491288"/>
          <p14:tracePt t="108867" x="6662738" y="6494463"/>
          <p14:tracePt t="108878" x="6592888" y="6494463"/>
          <p14:tracePt t="108881" x="6434138" y="6494463"/>
          <p14:tracePt t="108895" x="6286500" y="6494463"/>
          <p14:tracePt t="108911" x="6149975" y="6508750"/>
          <p14:tracePt t="108927" x="6007100" y="6508750"/>
          <p14:tracePt t="108945" x="5957888" y="6503988"/>
          <p14:tracePt t="108962" x="5922963" y="6494463"/>
          <p14:tracePt t="108978" x="5915025" y="6494463"/>
          <p14:tracePt t="108994" x="5915025" y="6491288"/>
          <p14:tracePt t="109011" x="5932488" y="6469063"/>
          <p14:tracePt t="109014" x="5967413" y="6459538"/>
          <p14:tracePt t="109028" x="6084888" y="6451600"/>
          <p14:tracePt t="109045" x="6181725" y="6442075"/>
          <p14:tracePt t="109061" x="6291263" y="6442075"/>
          <p14:tracePt t="109064" x="6421438" y="6442075"/>
          <p14:tracePt t="109078" x="6583363" y="6442075"/>
          <p14:tracePt t="109094" x="6630988" y="6451600"/>
          <p14:tracePt t="109111" x="6662738" y="6459538"/>
          <p14:tracePt t="109128" x="6675438" y="6459538"/>
          <p14:tracePt t="109145" x="6675438" y="6473825"/>
          <p14:tracePt t="109249" x="6680200" y="6473825"/>
          <p14:tracePt t="109256" x="6692900" y="6473825"/>
          <p14:tracePt t="109264" x="6700838" y="6473825"/>
          <p14:tracePt t="109280" x="6727825" y="6473825"/>
          <p14:tracePt t="109297" x="6745288" y="6473825"/>
          <p14:tracePt t="109301" x="6753225" y="6473825"/>
          <p14:tracePt t="109314" x="6780213" y="6473825"/>
          <p14:tracePt t="109336" x="6780213" y="6481763"/>
          <p14:tracePt t="109345" x="6784975" y="6481763"/>
          <p14:tracePt t="109364" x="6784975" y="6486525"/>
          <p14:tracePt t="109594" x="6784975" y="6491288"/>
          <p14:tracePt t="109629" x="6784975" y="6499225"/>
          <p14:tracePt t="109681" x="6784975" y="6503988"/>
          <p14:tracePt t="109703" x="6784975" y="6511925"/>
          <p14:tracePt t="109747" x="6784975" y="6526213"/>
          <p14:tracePt t="109754" x="6784975" y="6529388"/>
          <p14:tracePt t="109764" x="6770688" y="6529388"/>
          <p14:tracePt t="109780" x="6757988" y="6543675"/>
          <p14:tracePt t="109798" x="6732588" y="6556375"/>
          <p14:tracePt t="109814" x="6718300" y="6561138"/>
          <p14:tracePt t="109831" x="6700838" y="6569075"/>
          <p14:tracePt t="109847" x="6688138" y="6573838"/>
          <p14:tracePt t="109851" x="6680200" y="6586538"/>
          <p14:tracePt t="109865" x="6665913" y="6586538"/>
          <p14:tracePt t="109880" x="6657975" y="6596063"/>
          <p14:tracePt t="109897" x="6623050" y="6596063"/>
          <p14:tracePt t="109914" x="6600825" y="6596063"/>
          <p14:tracePt t="109918" x="6596063" y="6596063"/>
          <p14:tracePt t="109931" x="6561138" y="6596063"/>
          <p14:tracePt t="109946" x="6530975" y="6596063"/>
          <p14:tracePt t="109962" x="6486525" y="6596063"/>
          <p14:tracePt t="109979" x="6448425" y="6596063"/>
          <p14:tracePt t="109981" x="6443663" y="6596063"/>
          <p14:tracePt t="109995" x="6408738" y="6596063"/>
          <p14:tracePt t="110012" x="6386513" y="6596063"/>
          <p14:tracePt t="110028" x="6373813" y="6596063"/>
          <p14:tracePt t="110046" x="6361113" y="6596063"/>
          <p14:tracePt t="110378" x="6259513" y="6596063"/>
          <p14:tracePt t="110385" x="6115050" y="6596063"/>
          <p14:tracePt t="110394" x="6054725" y="6591300"/>
          <p14:tracePt t="110412" x="5568950" y="6551613"/>
          <p14:tracePt t="110428" x="5237163" y="6538913"/>
          <p14:tracePt t="110445" x="5030788" y="6538913"/>
          <p14:tracePt t="110461" x="4729163" y="6534150"/>
          <p14:tracePt t="110479" x="4551363" y="6534150"/>
          <p14:tracePt t="110494" x="4414838" y="6526213"/>
          <p14:tracePt t="110511" x="4252913" y="6516688"/>
          <p14:tracePt t="110528" x="4205288" y="6516688"/>
          <p14:tracePt t="110530" x="4175125" y="6516688"/>
          <p14:tracePt t="110545" x="4125913" y="6516688"/>
          <p14:tracePt t="110561" x="4090988" y="6516688"/>
          <p14:tracePt t="110578" x="4043363" y="6516688"/>
          <p14:tracePt t="110595" x="3973513" y="6516688"/>
          <p14:tracePt t="110611" x="3933825" y="6516688"/>
          <p14:tracePt t="110627" x="3898900" y="6516688"/>
          <p14:tracePt t="110645" x="3863975" y="6516688"/>
          <p14:tracePt t="110646" x="3856038" y="6516688"/>
          <p14:tracePt t="110661" x="3829050" y="6516688"/>
          <p14:tracePt t="110677" x="3811588" y="6516688"/>
          <p14:tracePt t="110695" x="3789363" y="6526213"/>
          <p14:tracePt t="110712" x="3771900" y="6529388"/>
          <p14:tracePt t="110728" x="3741738" y="6538913"/>
          <p14:tracePt t="110744" x="3724275" y="6543675"/>
          <p14:tracePt t="110761" x="3698875" y="6543675"/>
          <p14:tracePt t="110778" x="3654425" y="6543675"/>
          <p14:tracePt t="110794" x="3629025" y="6551613"/>
          <p14:tracePt t="110811" x="3594100" y="6551613"/>
          <p14:tracePt t="110828" x="3562350" y="6551613"/>
          <p14:tracePt t="110830" x="3532188" y="6551613"/>
          <p14:tracePt t="110845" x="3519488" y="6551613"/>
          <p14:tracePt t="110861" x="3505200" y="6551613"/>
          <p14:tracePt t="110878" x="3492500" y="6551613"/>
          <p14:tracePt t="110895" x="3470275" y="6551613"/>
          <p14:tracePt t="110911" x="3457575" y="6556375"/>
          <p14:tracePt t="110927" x="3449638" y="6565900"/>
          <p14:tracePt t="111044" x="3457575" y="6561138"/>
          <p14:tracePt t="111052" x="3467100" y="6561138"/>
          <p14:tracePt t="111063" x="3487738" y="6561138"/>
          <p14:tracePt t="111066" x="3492500" y="6561138"/>
          <p14:tracePt t="111081" x="3509963" y="6565900"/>
          <p14:tracePt t="111099" x="3519488" y="6565900"/>
          <p14:tracePt t="111114" x="3522663" y="6565900"/>
          <p14:tracePt t="111131" x="3532188" y="6565900"/>
          <p14:tracePt t="111147" x="3567113" y="6565900"/>
          <p14:tracePt t="111164" x="3602038" y="6561138"/>
          <p14:tracePt t="111181" x="3659188" y="6551613"/>
          <p14:tracePt t="111184" x="3676650" y="6551613"/>
          <p14:tracePt t="111198" x="3719513" y="6551613"/>
          <p14:tracePt t="111214" x="3751263" y="6551613"/>
          <p14:tracePt t="111230" x="3776663" y="6551613"/>
          <p14:tracePt t="111248" x="3798888" y="6551613"/>
          <p14:tracePt t="111264" x="3824288" y="6551613"/>
          <p14:tracePt t="111281" x="3863975" y="6543675"/>
          <p14:tracePt t="111297" x="3921125" y="6534150"/>
          <p14:tracePt t="111301" x="3951288" y="6529388"/>
          <p14:tracePt t="111315" x="4035425" y="6529388"/>
          <p14:tracePt t="111331" x="4090988" y="6529388"/>
          <p14:tracePt t="111338" x="4113213" y="6529388"/>
          <p14:tracePt t="111347" x="4130675" y="6529388"/>
          <p14:tracePt t="111364" x="4175125" y="6529388"/>
          <p14:tracePt t="111368" x="4192588" y="6529388"/>
          <p14:tracePt t="111381" x="4227513" y="6538913"/>
          <p14:tracePt t="111398" x="4267200" y="6548438"/>
          <p14:tracePt t="111413" x="4322763" y="6556375"/>
          <p14:tracePt t="111416" x="4337050" y="6561138"/>
          <p14:tracePt t="111428" x="4354513" y="6569075"/>
          <p14:tracePt t="111431" x="4357688" y="6569075"/>
          <p14:tracePt t="111445" x="4367213" y="6578600"/>
          <p14:tracePt t="111467" x="4367213" y="6583363"/>
          <p14:tracePt t="111496" x="4367213" y="6586538"/>
          <p14:tracePt t="111504" x="4371975" y="6586538"/>
          <p14:tracePt t="111585" x="4379913" y="6586538"/>
          <p14:tracePt t="112420" x="4437063" y="6573838"/>
          <p14:tracePt t="112428" x="4598988" y="6565900"/>
          <p14:tracePt t="112436" x="4673600" y="6565900"/>
          <p14:tracePt t="112464" x="5202238" y="6511925"/>
          <p14:tracePt t="112480" x="5464175" y="6503988"/>
          <p14:tracePt t="112497" x="5818188" y="6503988"/>
          <p14:tracePt t="112514" x="6084888" y="6521450"/>
          <p14:tracePt t="112517" x="6211888" y="6521450"/>
          <p14:tracePt t="112531" x="6408738" y="6556375"/>
          <p14:tracePt t="112547" x="6618288" y="6565900"/>
          <p14:tracePt t="112564" x="6735763" y="6573838"/>
          <p14:tracePt t="112582" x="6832600" y="6573838"/>
          <p14:tracePt t="112597" x="6872288" y="6573838"/>
          <p14:tracePt t="112613" x="6884988" y="6573838"/>
          <p14:tracePt t="114018" x="7034213" y="6526213"/>
          <p14:tracePt t="114025" x="7405688" y="6486525"/>
          <p14:tracePt t="114034" x="7662863" y="6438900"/>
          <p14:tracePt t="114048" x="8559800" y="6399213"/>
          <p14:tracePt t="114061" x="9577388" y="6403975"/>
          <p14:tracePt t="114078" x="10556875" y="6416675"/>
          <p14:tracePt t="114095" x="11449050" y="6416675"/>
          <p14:tracePt t="115371" x="11741150" y="6731000"/>
          <p14:tracePt t="115374" x="11466513" y="6723063"/>
          <p14:tracePt t="115381" x="11229975" y="6723063"/>
          <p14:tracePt t="115394" x="10798175" y="6691313"/>
          <p14:tracePt t="115411" x="10561638" y="6656388"/>
          <p14:tracePt t="115427" x="10290175" y="6583363"/>
          <p14:tracePt t="115445" x="10058400" y="6494463"/>
          <p14:tracePt t="115461" x="9971088" y="6438900"/>
          <p14:tracePt t="115477" x="9906000" y="6381750"/>
          <p14:tracePt t="115495" x="9893300" y="6381750"/>
          <p14:tracePt t="115496" x="9883775" y="6381750"/>
          <p14:tracePt t="115871" x="9621838" y="6342063"/>
          <p14:tracePt t="115880" x="9105900" y="6302375"/>
          <p14:tracePt t="115891" x="8537575" y="6259513"/>
          <p14:tracePt t="115894" x="8031163" y="6242050"/>
          <p14:tracePt t="115904" x="7431088" y="6197600"/>
          <p14:tracePt t="115913" x="7002463" y="6232525"/>
          <p14:tracePt t="115917" x="6438900" y="6249988"/>
          <p14:tracePt t="115929" x="5726113" y="6249988"/>
          <p14:tracePt t="115945" x="5341938" y="6249988"/>
          <p14:tracePt t="115961" x="5075238" y="6219825"/>
          <p14:tracePt t="115978" x="4975225" y="6189663"/>
          <p14:tracePt t="115981" x="4953000" y="6184900"/>
          <p14:tracePt t="115994" x="4930775" y="6184900"/>
          <p14:tracePt t="116012" x="4926013" y="6184900"/>
          <p14:tracePt t="116318" x="4738688" y="6184900"/>
          <p14:tracePt t="116325" x="4459288" y="6149975"/>
          <p14:tracePt t="116332" x="4090988" y="6115050"/>
          <p14:tracePt t="116340" x="3667125" y="6075363"/>
          <p14:tracePt t="116346" x="3230563" y="5997575"/>
          <p14:tracePt t="116362" x="2295525" y="5913438"/>
          <p14:tracePt t="116378" x="1622425" y="5861050"/>
          <p14:tracePt t="116394" x="1246188" y="5848350"/>
          <p14:tracePt t="116412" x="935038" y="5803900"/>
          <p14:tracePt t="116428" x="860425" y="5791200"/>
          <p14:tracePt t="116445" x="839788" y="5778500"/>
          <p14:tracePt t="116461" x="825500" y="5768975"/>
          <p14:tracePt t="116758" x="795338" y="5813425"/>
          <p14:tracePt t="116766" x="769938" y="5838825"/>
          <p14:tracePt t="116780" x="712788" y="5930900"/>
          <p14:tracePt t="116794" x="660400" y="6075363"/>
          <p14:tracePt t="116811" x="612775" y="6242050"/>
          <p14:tracePt t="116828" x="603250" y="6407150"/>
          <p14:tracePt t="116830" x="603250" y="6429375"/>
          <p14:tracePt t="116845" x="612775" y="6486525"/>
          <p14:tracePt t="116861" x="655638" y="6534150"/>
          <p14:tracePt t="116878" x="700088" y="6596063"/>
          <p14:tracePt t="116896" x="804863" y="6691313"/>
          <p14:tracePt t="116911" x="857250" y="6757988"/>
          <p14:tracePt t="116928" x="917575" y="684530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612900"/>
            <a:ext cx="10579100" cy="5058833"/>
          </a:xfrm>
        </p:spPr>
        <p:txBody>
          <a:bodyPr>
            <a:normAutofit/>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Fintech's evolution has transformed payment and lending, introducing technologies like digital wallets, cryptocurrencies, and contactless methods.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Advances in fintech lending include peer-to-peer platforms and AI in credit scoring, integrating seamlessly with traditional banking.</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enhances user experiences, addresses security challenges, and is shaping future financial trends and innovations.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Case studies reveal the sector's significant impacts and potential future developments.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Summary</a:t>
            </a:r>
          </a:p>
        </p:txBody>
      </p:sp>
    </p:spTree>
    <p:extLst>
      <p:ext uri="{BB962C8B-B14F-4D97-AF65-F5344CB8AC3E}">
        <p14:creationId xmlns:p14="http://schemas.microsoft.com/office/powerpoint/2010/main" val="3993767218"/>
      </p:ext>
    </p:extLst>
  </p:cSld>
  <p:clrMapOvr>
    <a:masterClrMapping/>
  </p:clrMapOvr>
  <mc:AlternateContent xmlns:mc="http://schemas.openxmlformats.org/markup-compatibility/2006" xmlns:p14="http://schemas.microsoft.com/office/powerpoint/2010/main">
    <mc:Choice Requires="p14">
      <p:transition spd="slow" p14:dur="2000" advTm="71545"/>
    </mc:Choice>
    <mc:Fallback xmlns="">
      <p:transition spd="slow" advTm="71545"/>
    </mc:Fallback>
  </mc:AlternateContent>
  <p:extLst>
    <p:ext uri="{3A86A75C-4F4B-4683-9AE1-C65F6400EC91}">
      <p14:laserTraceLst xmlns:p14="http://schemas.microsoft.com/office/powerpoint/2010/main">
        <p14:tracePtLst>
          <p14:tracePt t="664" x="2290763" y="1350963"/>
          <p14:tracePt t="671" x="2176463" y="1350963"/>
          <p14:tracePt t="702" x="2014538" y="1358900"/>
          <p14:tracePt t="719" x="1924050" y="1376363"/>
          <p14:tracePt t="736" x="1787525" y="1390650"/>
          <p14:tracePt t="738" x="1727200" y="1390650"/>
          <p14:tracePt t="752" x="1643063" y="1408113"/>
          <p14:tracePt t="768" x="1565275" y="1408113"/>
          <p14:tracePt t="785" x="1508125" y="1416050"/>
          <p14:tracePt t="802" x="1460500" y="1420813"/>
          <p14:tracePt t="804" x="1403350" y="1420813"/>
          <p14:tracePt t="818" x="1346200" y="1420813"/>
          <p14:tracePt t="835" x="1320800" y="1420813"/>
          <p14:tracePt t="852" x="1263650" y="1420813"/>
          <p14:tracePt t="869" x="1219200" y="1428750"/>
          <p14:tracePt t="885" x="1184275" y="1438275"/>
          <p14:tracePt t="902" x="1162050" y="1438275"/>
          <p14:tracePt t="918" x="1114425" y="1446213"/>
          <p14:tracePt t="921" x="1101725" y="1446213"/>
          <p14:tracePt t="935" x="1044575" y="1463675"/>
          <p14:tracePt t="952" x="1004888" y="1463675"/>
          <p14:tracePt t="968" x="969963" y="1463675"/>
          <p14:tracePt t="985" x="957263" y="1463675"/>
          <p14:tracePt t="987" x="952500" y="1463675"/>
          <p14:tracePt t="1001" x="939800" y="1463675"/>
          <p14:tracePt t="1018" x="927100" y="1463675"/>
          <p14:tracePt t="1036" x="909638" y="1463675"/>
          <p14:tracePt t="1052" x="900113" y="1463675"/>
          <p14:tracePt t="1069" x="887413" y="1463675"/>
          <p14:tracePt t="1085" x="882650" y="1463675"/>
          <p14:tracePt t="1102" x="869950" y="1463675"/>
          <p14:tracePt t="1119" x="865188" y="1463675"/>
          <p14:tracePt t="1135" x="865188" y="1455738"/>
          <p14:tracePt t="1152" x="842963" y="1446213"/>
          <p14:tracePt t="1200" x="842963" y="1443038"/>
          <p14:tracePt t="1207" x="839788" y="1443038"/>
          <p14:tracePt t="1220" x="830263" y="1443038"/>
          <p14:tracePt t="1238" x="825500" y="1438275"/>
          <p14:tracePt t="1260" x="817563" y="1438275"/>
          <p14:tracePt t="1281" x="817563" y="1428750"/>
          <p14:tracePt t="6616" x="830263" y="1477963"/>
          <p14:tracePt t="6624" x="852488" y="1550988"/>
          <p14:tracePt t="6639" x="882650" y="1677988"/>
          <p14:tracePt t="6656" x="949325" y="1817688"/>
          <p14:tracePt t="6674" x="1031875" y="2001838"/>
          <p14:tracePt t="6677" x="1066800" y="2093913"/>
          <p14:tracePt t="6689" x="1154113" y="2255838"/>
          <p14:tracePt t="6706" x="1285875" y="2430463"/>
          <p14:tracePt t="6723" x="1346200" y="2543175"/>
          <p14:tracePt t="6740" x="1408113" y="2627313"/>
          <p14:tracePt t="6756" x="1420813" y="2649538"/>
          <p14:tracePt t="6773" x="1438275" y="2662238"/>
          <p14:tracePt t="6789" x="1446213" y="2670175"/>
          <p14:tracePt t="6793" x="1450975" y="2670175"/>
          <p14:tracePt t="6808" x="1473200" y="2674938"/>
          <p14:tracePt t="6822" x="1512888" y="2687638"/>
          <p14:tracePt t="6837" x="1552575" y="2697163"/>
          <p14:tracePt t="6854" x="1617663" y="2705100"/>
          <p14:tracePt t="6871" x="1709738" y="2732088"/>
          <p14:tracePt t="6887" x="1765300" y="2732088"/>
          <p14:tracePt t="6904" x="1801813" y="2740025"/>
          <p14:tracePt t="6920" x="1849438" y="2749550"/>
          <p14:tracePt t="6923" x="1857375" y="2749550"/>
          <p14:tracePt t="6937" x="1892300" y="2749550"/>
          <p14:tracePt t="6954" x="1927225" y="2749550"/>
          <p14:tracePt t="6971" x="1936750" y="2749550"/>
          <p14:tracePt t="6988" x="1941513" y="2749550"/>
          <p14:tracePt t="7444" x="2041525" y="2749550"/>
          <p14:tracePt t="7451" x="2173288" y="2749550"/>
          <p14:tracePt t="7458" x="2298700" y="2749550"/>
          <p14:tracePt t="7471" x="2600325" y="2736850"/>
          <p14:tracePt t="7487" x="2936875" y="2736850"/>
          <p14:tracePt t="7504" x="3238500" y="2736850"/>
          <p14:tracePt t="7520" x="3470275" y="2744788"/>
          <p14:tracePt t="7523" x="3549650" y="2757488"/>
          <p14:tracePt t="7537" x="3667125" y="2767013"/>
          <p14:tracePt t="7553" x="3763963" y="2774950"/>
          <p14:tracePt t="7570" x="3789363" y="2774950"/>
          <p14:tracePt t="7678" x="3803650" y="2774950"/>
          <p14:tracePt t="7715" x="3811588" y="2774950"/>
          <p14:tracePt t="7796" x="3824288" y="2774950"/>
          <p14:tracePt t="7803" x="3829050" y="2767013"/>
          <p14:tracePt t="7812" x="3838575" y="2767013"/>
          <p14:tracePt t="7822" x="3841750" y="2767013"/>
          <p14:tracePt t="8499" x="3881438" y="2767013"/>
          <p14:tracePt t="8506" x="3956050" y="2767013"/>
          <p14:tracePt t="8522" x="4073525" y="2771775"/>
          <p14:tracePt t="8539" x="4152900" y="2792413"/>
          <p14:tracePt t="8557" x="4262438" y="2792413"/>
          <p14:tracePt t="8573" x="4406900" y="2801938"/>
          <p14:tracePt t="8589" x="4511675" y="2809875"/>
          <p14:tracePt t="8605" x="4568825" y="2809875"/>
          <p14:tracePt t="8608" x="4589463" y="2809875"/>
          <p14:tracePt t="8621" x="4603750" y="2809875"/>
          <p14:tracePt t="8624" x="4611688" y="2809875"/>
          <p14:tracePt t="8638" x="4616450" y="2819400"/>
          <p14:tracePt t="8654" x="4624388" y="2819400"/>
          <p14:tracePt t="8741" x="4624388" y="2824163"/>
          <p14:tracePt t="8858" x="4629150" y="2824163"/>
          <p14:tracePt t="11371" x="4729163" y="2824163"/>
          <p14:tracePt t="11378" x="4830763" y="2824163"/>
          <p14:tracePt t="11389" x="4891088" y="2824163"/>
          <p14:tracePt t="11408" x="5087938" y="2854325"/>
          <p14:tracePt t="11424" x="5210175" y="2884488"/>
          <p14:tracePt t="11438" x="5294313" y="2901950"/>
          <p14:tracePt t="11454" x="5297488" y="2901950"/>
          <p14:tracePt t="13437" x="5319713" y="2901950"/>
          <p14:tracePt t="13444" x="5329238" y="2911475"/>
          <p14:tracePt t="13456" x="5341938" y="2914650"/>
          <p14:tracePt t="13474" x="5386388" y="2936875"/>
          <p14:tracePt t="13483" x="5389563" y="2946400"/>
          <p14:tracePt t="13493" x="5399088" y="2951163"/>
          <p14:tracePt t="13506" x="5411788" y="2951163"/>
          <p14:tracePt t="13521" x="5411788" y="2959100"/>
          <p14:tracePt t="13575" x="5411788" y="2963863"/>
          <p14:tracePt t="21996" x="5424488" y="2986088"/>
          <p14:tracePt t="22004" x="5441950" y="3011488"/>
          <p14:tracePt t="22013" x="5464175" y="3024188"/>
          <p14:tracePt t="22023" x="5491163" y="3059113"/>
          <p14:tracePt t="22027" x="5508625" y="3076575"/>
          <p14:tracePt t="22040" x="5551488" y="3125788"/>
          <p14:tracePt t="22057" x="5591175" y="3168650"/>
          <p14:tracePt t="22074" x="5613400" y="3208338"/>
          <p14:tracePt t="22077" x="5630863" y="3221038"/>
          <p14:tracePt t="22091" x="5661025" y="3255963"/>
          <p14:tracePt t="22104" x="5678488" y="3282950"/>
          <p14:tracePt t="22121" x="5700713" y="3313113"/>
          <p14:tracePt t="22137" x="5713413" y="3335338"/>
          <p14:tracePt t="22155" x="5735638" y="3370263"/>
          <p14:tracePt t="22171" x="5748338" y="3392488"/>
          <p14:tracePt t="22187" x="5761038" y="3409950"/>
          <p14:tracePt t="22204" x="5775325" y="3430588"/>
          <p14:tracePt t="22223" x="5792788" y="3448050"/>
          <p14:tracePt t="22240" x="5800725" y="3462338"/>
          <p14:tracePt t="22333" x="5800725" y="3470275"/>
          <p14:tracePt t="22428" x="5805488" y="3470275"/>
          <p14:tracePt t="22502" x="5813425" y="3470275"/>
          <p14:tracePt t="22963" x="5827713" y="3487738"/>
          <p14:tracePt t="22971" x="5845175" y="3505200"/>
          <p14:tracePt t="22980" x="5848350" y="3517900"/>
          <p14:tracePt t="22989" x="5865813" y="3544888"/>
          <p14:tracePt t="22993" x="5865813" y="3549650"/>
          <p14:tracePt t="23005" x="5888038" y="3570288"/>
          <p14:tracePt t="23020" x="5892800" y="3584575"/>
          <p14:tracePt t="23037" x="5892800" y="3592513"/>
          <p14:tracePt t="25732" x="5892800" y="3587750"/>
          <p14:tracePt t="27820" x="5900738" y="3606800"/>
          <p14:tracePt t="27828" x="5918200" y="3624263"/>
          <p14:tracePt t="27840" x="5922963" y="3644900"/>
          <p14:tracePt t="27844" x="5932488" y="3671888"/>
          <p14:tracePt t="27856" x="5949950" y="3697288"/>
          <p14:tracePt t="27871" x="5954713" y="3714750"/>
          <p14:tracePt t="27888" x="5980113" y="3759200"/>
          <p14:tracePt t="27905" x="5992813" y="3776663"/>
          <p14:tracePt t="27907" x="5992813" y="3781425"/>
          <p14:tracePt t="27921" x="6007100" y="3811588"/>
          <p14:tracePt t="27938" x="6019800" y="3829050"/>
          <p14:tracePt t="27955" x="6037263" y="3851275"/>
          <p14:tracePt t="27972" x="6059488" y="3876675"/>
          <p14:tracePt t="27988" x="6059488" y="3889375"/>
          <p14:tracePt t="28005" x="6072188" y="3903663"/>
          <p14:tracePt t="28023" x="6080125" y="3916363"/>
          <p14:tracePt t="28038" x="6102350" y="3933825"/>
          <p14:tracePt t="28054" x="6115050" y="3956050"/>
          <p14:tracePt t="28071" x="6137275" y="3960813"/>
          <p14:tracePt t="28089" x="6137275" y="3968750"/>
          <p14:tracePt t="28105" x="6142038" y="3973513"/>
          <p14:tracePt t="28186" x="6142038" y="3981450"/>
          <p14:tracePt t="28194" x="6149975" y="3981450"/>
          <p14:tracePt t="28273" x="6154738" y="3981450"/>
          <p14:tracePt t="28303" x="6154738" y="3986213"/>
          <p14:tracePt t="28311" x="6167438" y="3986213"/>
          <p14:tracePt t="28384" x="6167438" y="3998913"/>
          <p14:tracePt t="28392" x="6172200" y="3998913"/>
          <p14:tracePt t="28448" x="6172200" y="4008438"/>
          <p14:tracePt t="28471" x="6181725" y="4008438"/>
          <p14:tracePt t="28736" x="6184900" y="4008438"/>
          <p14:tracePt t="30793" x="6237288" y="4043363"/>
          <p14:tracePt t="30800" x="6303963" y="4073525"/>
          <p14:tracePt t="30807" x="6343650" y="4113213"/>
          <p14:tracePt t="30822" x="6416675" y="4148138"/>
          <p14:tracePt t="30838" x="6473825" y="4191000"/>
          <p14:tracePt t="30855" x="6561138" y="4230688"/>
          <p14:tracePt t="30872" x="6610350" y="4252913"/>
          <p14:tracePt t="30874" x="6627813" y="4262438"/>
          <p14:tracePt t="30888" x="6665913" y="4283075"/>
          <p14:tracePt t="30905" x="6665913" y="4292600"/>
          <p14:tracePt t="30968" x="6670675" y="4292600"/>
          <p14:tracePt t="35946" x="6797675" y="4322763"/>
          <p14:tracePt t="35953" x="6902450" y="4357688"/>
          <p14:tracePt t="35964" x="6967538" y="4402138"/>
          <p14:tracePt t="35975" x="7291388" y="4489450"/>
          <p14:tracePt t="35989" x="7632700" y="4611688"/>
          <p14:tracePt t="36005" x="8043863" y="4759325"/>
          <p14:tracePt t="36022" x="8420100" y="4900613"/>
          <p14:tracePt t="36039" x="9036050" y="5170488"/>
          <p14:tracePt t="36055" x="9342438" y="5341938"/>
          <p14:tracePt t="36071" x="9591675" y="5476875"/>
          <p14:tracePt t="36087" x="9879013" y="5643563"/>
          <p14:tracePt t="36104" x="10128250" y="5878513"/>
          <p14:tracePt t="36121" x="10233025" y="5940425"/>
          <p14:tracePt t="36137" x="10282238" y="5983288"/>
          <p14:tracePt t="36449" x="10464800" y="5997575"/>
          <p14:tracePt t="36456" x="10741025" y="6010275"/>
          <p14:tracePt t="36463" x="10963275" y="6040438"/>
          <p14:tracePt t="36474" x="11187113" y="6070600"/>
          <p14:tracePt t="36491" x="11977688" y="6242050"/>
          <p14:tracePt t="53132" x="11825288" y="6573838"/>
          <p14:tracePt t="53142" x="11383963" y="6600825"/>
          <p14:tracePt t="53156" x="11190288" y="6626225"/>
          <p14:tracePt t="53172" x="11029950" y="6626225"/>
          <p14:tracePt t="53189" x="10941050" y="6635750"/>
          <p14:tracePt t="53206" x="10920413" y="6635750"/>
          <p14:tracePt t="53531" x="10583863" y="6600825"/>
          <p14:tracePt t="53537" x="10006013" y="6534150"/>
          <p14:tracePt t="53545" x="9467850" y="6494463"/>
          <p14:tracePt t="53558" x="8839200" y="6451600"/>
          <p14:tracePt t="53562" x="8243888" y="6451600"/>
          <p14:tracePt t="53573" x="7161213" y="6551613"/>
          <p14:tracePt t="53589" x="6443663" y="6661150"/>
          <p14:tracePt t="53606" x="5957888" y="6735763"/>
          <p14:tracePt t="53622" x="5695950" y="6743700"/>
          <p14:tracePt t="53624" x="5621338" y="6743700"/>
          <p14:tracePt t="53639" x="5564188" y="6740525"/>
          <p14:tracePt t="53656" x="5543550" y="6700838"/>
          <p14:tracePt t="54044" x="5494338" y="6683375"/>
          <p14:tracePt t="54051" x="5434013" y="6661150"/>
          <p14:tracePt t="54059" x="5364163" y="6596063"/>
          <p14:tracePt t="54074" x="5214938" y="6469063"/>
          <p14:tracePt t="54089" x="5097463" y="6346825"/>
          <p14:tracePt t="54106" x="5048250" y="6272213"/>
          <p14:tracePt t="54108" x="5030788" y="6249988"/>
          <p14:tracePt t="54123" x="4992688" y="6215063"/>
          <p14:tracePt t="54139" x="4970463" y="6189663"/>
          <p14:tracePt t="54156" x="4957763" y="6172200"/>
          <p14:tracePt t="54174" x="4930775" y="6140450"/>
          <p14:tracePt t="54189" x="4922838" y="6119813"/>
          <p14:tracePt t="54206" x="4922838" y="6110288"/>
          <p14:tracePt t="54223" x="4913313" y="6080125"/>
          <p14:tracePt t="54240" x="4908550" y="6053138"/>
          <p14:tracePt t="54256" x="4908550" y="6049963"/>
          <p14:tracePt t="54273" x="4905375" y="6027738"/>
          <p14:tracePt t="54289" x="4895850" y="6015038"/>
          <p14:tracePt t="54292" x="4891088" y="6010275"/>
          <p14:tracePt t="54306" x="4891088" y="5988050"/>
          <p14:tracePt t="54322" x="4870450" y="5975350"/>
          <p14:tracePt t="54339" x="4870450" y="5970588"/>
          <p14:tracePt t="54357" x="4860925" y="5962650"/>
          <p14:tracePt t="54373" x="4860925" y="5957888"/>
          <p14:tracePt t="54476" x="4865688" y="5948363"/>
          <p14:tracePt t="55033" x="4960938" y="5948363"/>
          <p14:tracePt t="55041" x="5022850" y="5940425"/>
          <p14:tracePt t="55058" x="5202238" y="5940425"/>
          <p14:tracePt t="55073" x="5456238" y="5948363"/>
          <p14:tracePt t="55076" x="5529263" y="5957888"/>
          <p14:tracePt t="55091" x="5708650" y="5980113"/>
          <p14:tracePt t="55107" x="5875338" y="6000750"/>
          <p14:tracePt t="55124" x="5997575" y="6032500"/>
          <p14:tracePt t="55141" x="6084888" y="6067425"/>
          <p14:tracePt t="55143" x="6111875" y="6075363"/>
          <p14:tracePt t="55157" x="6119813" y="6080125"/>
          <p14:tracePt t="55246" x="6137275" y="6080125"/>
          <p14:tracePt t="68905" x="6129338" y="5927725"/>
          <p14:tracePt t="68913" x="6111875" y="5681663"/>
          <p14:tracePt t="68924" x="6097588" y="5210175"/>
          <p14:tracePt t="68941" x="6129338" y="4489450"/>
          <p14:tracePt t="68957" x="6246813" y="3627438"/>
          <p14:tracePt t="68974" x="6408738" y="2701925"/>
          <p14:tracePt t="68977" x="6461125" y="2360613"/>
          <p14:tracePt t="68991" x="6578600" y="1804988"/>
          <p14:tracePt t="69007" x="6627813" y="1533525"/>
          <p14:tracePt t="69024" x="6697663" y="1323975"/>
          <p14:tracePt t="69041" x="6753225" y="1179513"/>
          <p14:tracePt t="69043" x="6797675" y="1101725"/>
          <p14:tracePt t="69057" x="6815138" y="1079500"/>
          <p14:tracePt t="69344" x="6897688" y="917575"/>
          <p14:tracePt t="69353" x="7037388" y="660400"/>
          <p14:tracePt t="69362" x="7107238" y="550863"/>
          <p14:tracePt t="69376" x="7308850" y="196850"/>
          <p14:tracePt t="69393" x="7408863" y="34925"/>
          <p14:tracePt t="69630" x="7077075" y="69850"/>
          <p14:tracePt t="69637" x="6907213" y="231775"/>
          <p14:tracePt t="69645" x="6548438" y="468313"/>
          <p14:tracePt t="69660" x="5984875" y="996950"/>
          <p14:tracePt t="69676" x="5207000" y="1677988"/>
          <p14:tracePt t="69693" x="4449763" y="2455863"/>
          <p14:tracePt t="69697" x="4175125" y="2792413"/>
          <p14:tracePt t="69707" x="3943350" y="3121025"/>
          <p14:tracePt t="69709" x="3649663" y="3430588"/>
          <p14:tracePt t="69724" x="3365500" y="3898900"/>
          <p14:tracePt t="69740" x="3243263" y="4173538"/>
          <p14:tracePt t="69757" x="3178175" y="4449763"/>
          <p14:tracePt t="70026" x="3021013" y="4637088"/>
          <p14:tracePt t="70033" x="2963863" y="4706938"/>
          <p14:tracePt t="70042" x="2863850" y="4833938"/>
          <p14:tracePt t="70060" x="2776538" y="4965700"/>
          <p14:tracePt t="70063" x="2771775" y="4970463"/>
          <p14:tracePt t="70074" x="2762250" y="4978400"/>
          <p14:tracePt t="70098" x="2784475" y="4938713"/>
          <p14:tracePt t="70107" x="3003550" y="4721225"/>
          <p14:tracePt t="70127" x="3589338" y="4225925"/>
          <p14:tracePt t="70131" x="3829050" y="3946525"/>
          <p14:tracePt t="70144" x="4586288" y="3357563"/>
          <p14:tracePt t="70159" x="5516563" y="2470150"/>
          <p14:tracePt t="70177" x="6500813" y="1373188"/>
          <p14:tracePt t="70181" x="6889750" y="917575"/>
          <p14:tracePt t="70190" x="7321550" y="481013"/>
          <p14:tracePt t="70193" x="7658100" y="204788"/>
          <p14:tracePt t="70207" x="7837488" y="26988"/>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lvl="1">
              <a:lnSpc>
                <a:spcPct val="200000"/>
              </a:lnSpc>
              <a:spcBef>
                <a:spcPts val="600"/>
              </a:spcBef>
              <a:spcAft>
                <a:spcPts val="600"/>
              </a:spcAft>
            </a:pPr>
            <a:r>
              <a:rPr lang="en-US" sz="2800" b="1" dirty="0"/>
              <a:t>How did Fintech evolve in the financial sector?</a:t>
            </a:r>
          </a:p>
          <a:p>
            <a:pPr lvl="1">
              <a:lnSpc>
                <a:spcPct val="200000"/>
              </a:lnSpc>
              <a:spcBef>
                <a:spcPts val="600"/>
              </a:spcBef>
              <a:spcAft>
                <a:spcPts val="600"/>
              </a:spcAft>
            </a:pPr>
            <a:r>
              <a:rPr lang="en-US" sz="2800" b="1" kern="0" dirty="0">
                <a:effectLst/>
                <a:ea typeface="Times New Roman" panose="02020603050405020304" pitchFamily="18" charset="0"/>
              </a:rPr>
              <a:t>What roles does technology play in modern financial services?</a:t>
            </a:r>
          </a:p>
          <a:p>
            <a:pPr lvl="1">
              <a:lnSpc>
                <a:spcPct val="200000"/>
              </a:lnSpc>
              <a:spcBef>
                <a:spcPts val="600"/>
              </a:spcBef>
              <a:spcAft>
                <a:spcPts val="600"/>
              </a:spcAft>
            </a:pPr>
            <a:r>
              <a:rPr lang="en-US" sz="2800" b="1" kern="0" dirty="0">
                <a:effectLst/>
                <a:ea typeface="Times New Roman" panose="02020603050405020304" pitchFamily="18" charset="0"/>
              </a:rPr>
              <a:t>What are some notable fintech payment solutions?</a:t>
            </a:r>
            <a:endParaRPr lang="en-US" sz="2800" kern="100" dirty="0">
              <a:effectLst/>
              <a:ea typeface="Calibri" panose="020F0502020204030204" pitchFamily="34" charset="0"/>
            </a:endParaRP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769441"/>
          </a:xfrm>
          <a:prstGeom prst="rect">
            <a:avLst/>
          </a:prstGeom>
          <a:noFill/>
        </p:spPr>
        <p:txBody>
          <a:bodyPr wrap="square">
            <a:spAutoFit/>
          </a:bodyPr>
          <a:lstStyle/>
          <a:p>
            <a:r>
              <a:rPr lang="en-US" sz="4400" b="1" dirty="0">
                <a:solidFill>
                  <a:schemeClr val="accent4">
                    <a:lumMod val="60000"/>
                    <a:lumOff val="40000"/>
                  </a:schemeClr>
                </a:solidFill>
                <a:latin typeface="Calibri" panose="020F0502020204030204" pitchFamily="34" charset="0"/>
                <a:cs typeface="Calibri" panose="020F0502020204030204" pitchFamily="34" charset="0"/>
              </a:rPr>
              <a:t>Discussion</a:t>
            </a:r>
          </a:p>
        </p:txBody>
      </p:sp>
    </p:spTree>
    <p:extLst>
      <p:ext uri="{BB962C8B-B14F-4D97-AF65-F5344CB8AC3E}">
        <p14:creationId xmlns:p14="http://schemas.microsoft.com/office/powerpoint/2010/main" val="1737430346"/>
      </p:ext>
    </p:extLst>
  </p:cSld>
  <p:clrMapOvr>
    <a:masterClrMapping/>
  </p:clrMapOvr>
  <mc:AlternateContent xmlns:mc="http://schemas.openxmlformats.org/markup-compatibility/2006" xmlns:p14="http://schemas.microsoft.com/office/powerpoint/2010/main">
    <mc:Choice Requires="p14">
      <p:transition spd="slow" p14:dur="2000" advTm="65711"/>
    </mc:Choice>
    <mc:Fallback xmlns="">
      <p:transition spd="slow" advTm="65711"/>
    </mc:Fallback>
  </mc:AlternateContent>
  <p:extLst>
    <p:ext uri="{3A86A75C-4F4B-4683-9AE1-C65F6400EC91}">
      <p14:laserTraceLst xmlns:p14="http://schemas.microsoft.com/office/powerpoint/2010/main">
        <p14:tracePtLst>
          <p14:tracePt t="644" x="6867525" y="1909763"/>
          <p14:tracePt t="651" x="6745288" y="1993900"/>
          <p14:tracePt t="682" x="6137275" y="2224088"/>
          <p14:tracePt t="698" x="5722938" y="2325688"/>
          <p14:tracePt t="715" x="5376863" y="2470150"/>
          <p14:tracePt t="716" x="5157788" y="2543175"/>
          <p14:tracePt t="732" x="4887913" y="2649538"/>
          <p14:tracePt t="748" x="4686300" y="2719388"/>
          <p14:tracePt t="765" x="4476750" y="2789238"/>
          <p14:tracePt t="782" x="4379913" y="2814638"/>
          <p14:tracePt t="783" x="4344988" y="2824163"/>
          <p14:tracePt t="799" x="4297363" y="2859088"/>
          <p14:tracePt t="815" x="4267200" y="2871788"/>
          <p14:tracePt t="837" x="4249738" y="2884488"/>
          <p14:tracePt t="1562" x="4187825" y="2884488"/>
          <p14:tracePt t="1570" x="4100513" y="2884488"/>
          <p14:tracePt t="1586" x="3868738" y="2911475"/>
          <p14:tracePt t="1602" x="3663950" y="2919413"/>
          <p14:tracePt t="1620" x="3379788" y="2968625"/>
          <p14:tracePt t="1636" x="3203575" y="2968625"/>
          <p14:tracePt t="1652" x="3051175" y="2998788"/>
          <p14:tracePt t="1669" x="2889250" y="3011488"/>
          <p14:tracePt t="1673" x="2814638" y="3011488"/>
          <p14:tracePt t="1687" x="2744788" y="3021013"/>
          <p14:tracePt t="1702" x="2667000" y="3021013"/>
          <p14:tracePt t="1719" x="2565400" y="3028950"/>
          <p14:tracePt t="1736" x="2430463" y="3041650"/>
          <p14:tracePt t="1739" x="2387600" y="3041650"/>
          <p14:tracePt t="1753" x="2325688" y="3055938"/>
          <p14:tracePt t="1769" x="2268538" y="3063875"/>
          <p14:tracePt t="1786" x="2233613" y="3073400"/>
          <p14:tracePt t="1803" x="2198688" y="3073400"/>
          <p14:tracePt t="1819" x="2193925" y="3073400"/>
          <p14:tracePt t="1863" x="2193925" y="3086100"/>
          <p14:tracePt t="1871" x="2176463" y="3086100"/>
          <p14:tracePt t="1886" x="2120900" y="3094038"/>
          <p14:tracePt t="1902" x="2071688" y="3111500"/>
          <p14:tracePt t="1920" x="2014538" y="3125788"/>
          <p14:tracePt t="1923" x="2011363" y="3133725"/>
          <p14:tracePt t="1935" x="1997075" y="3138488"/>
          <p14:tracePt t="1987" x="1997075" y="3146425"/>
          <p14:tracePt t="17669" x="1997075" y="3163888"/>
          <p14:tracePt t="17676" x="2001838" y="3181350"/>
          <p14:tracePt t="17686" x="2001838" y="3203575"/>
          <p14:tracePt t="17703" x="2006600" y="3243263"/>
          <p14:tracePt t="17707" x="2006600" y="3265488"/>
          <p14:tracePt t="17721" x="2024063" y="3322638"/>
          <p14:tracePt t="17728" x="2024063" y="3392488"/>
          <p14:tracePt t="17738" x="2024063" y="3413125"/>
          <p14:tracePt t="17751" x="2032000" y="3492500"/>
          <p14:tracePt t="17768" x="2032000" y="3570288"/>
          <p14:tracePt t="17784" x="2032000" y="3689350"/>
          <p14:tracePt t="17800" x="2032000" y="3746500"/>
          <p14:tracePt t="17816" x="2028825" y="3824288"/>
          <p14:tracePt t="17834" x="2019300" y="3903663"/>
          <p14:tracePt t="17850" x="2001838" y="4003675"/>
          <p14:tracePt t="17866" x="1993900" y="4051300"/>
          <p14:tracePt t="17883" x="1989138" y="4100513"/>
          <p14:tracePt t="17901" x="1979613" y="4138613"/>
          <p14:tracePt t="17917" x="1979613" y="4160838"/>
          <p14:tracePt t="17933" x="1976438" y="4170363"/>
          <p14:tracePt t="17949" x="1976438" y="4183063"/>
          <p14:tracePt t="17967" x="1976438" y="4191000"/>
          <p14:tracePt t="27590" x="1958975" y="4252913"/>
          <p14:tracePt t="27597" x="1949450" y="4283075"/>
          <p14:tracePt t="27605" x="1941513" y="4310063"/>
          <p14:tracePt t="27620" x="1901825" y="4414838"/>
          <p14:tracePt t="27634" x="1874838" y="4502150"/>
          <p14:tracePt t="27651" x="1857375" y="4584700"/>
          <p14:tracePt t="27668" x="1831975" y="4641850"/>
          <p14:tracePt t="27670" x="1822450" y="4664075"/>
          <p14:tracePt t="27685" x="1797050" y="4724400"/>
          <p14:tracePt t="27701" x="1782763" y="4756150"/>
          <p14:tracePt t="27718" x="1765300" y="4786313"/>
          <p14:tracePt t="27735" x="1752600" y="4829175"/>
          <p14:tracePt t="27751" x="1739900" y="4856163"/>
          <p14:tracePt t="27768" x="1712913" y="4908550"/>
          <p14:tracePt t="27784" x="1704975" y="4935538"/>
          <p14:tracePt t="27802" x="1682750" y="4978400"/>
          <p14:tracePt t="27818" x="1682750" y="4991100"/>
          <p14:tracePt t="27834" x="1677988" y="5005388"/>
          <p14:tracePt t="27852" x="1677988" y="5018088"/>
          <p14:tracePt t="27868" x="1677988" y="5026025"/>
          <p14:tracePt t="27884" x="1670050" y="5030788"/>
          <p14:tracePt t="27901" x="1670050" y="5035550"/>
          <p14:tracePt t="27918" x="1665288" y="5048250"/>
          <p14:tracePt t="27934" x="1665288" y="5057775"/>
          <p14:tracePt t="27954" x="1665288" y="5060950"/>
          <p14:tracePt t="27958" x="1652588" y="5070475"/>
          <p14:tracePt t="27987" x="1652588" y="5083175"/>
          <p14:tracePt t="27996" x="1652588" y="5087938"/>
          <p14:tracePt t="28021" x="1652588" y="5095875"/>
          <p14:tracePt t="28037" x="1652588" y="5100638"/>
          <p14:tracePt t="28155" x="1660525" y="5100638"/>
          <p14:tracePt t="29173" x="1704975" y="5100638"/>
          <p14:tracePt t="29180" x="1752600" y="5095875"/>
          <p14:tracePt t="29188" x="1797050" y="5087938"/>
          <p14:tracePt t="29203" x="1892300" y="5070475"/>
          <p14:tracePt t="29220" x="1984375" y="5057775"/>
          <p14:tracePt t="29239" x="2168525" y="5040313"/>
          <p14:tracePt t="29255" x="2238375" y="5030788"/>
          <p14:tracePt t="29271" x="2286000" y="5013325"/>
          <p14:tracePt t="29276" x="2308225" y="5013325"/>
          <p14:tracePt t="29288" x="2333625" y="5005388"/>
          <p14:tracePt t="29292" x="2355850" y="5005388"/>
          <p14:tracePt t="29303" x="2395538" y="5005388"/>
          <p14:tracePt t="29319" x="2422525" y="5005388"/>
          <p14:tracePt t="29336" x="2460625" y="5005388"/>
          <p14:tracePt t="29352" x="2465388" y="5005388"/>
          <p14:tracePt t="29367" x="2474913" y="5005388"/>
          <p14:tracePt t="30214" x="2540000" y="5005388"/>
          <p14:tracePt t="30221" x="2749550" y="5026025"/>
          <p14:tracePt t="30237" x="2986088" y="5065713"/>
          <p14:tracePt t="30254" x="3300413" y="5078413"/>
          <p14:tracePt t="30272" x="3681413" y="5127625"/>
          <p14:tracePt t="30288" x="3965575" y="5140325"/>
          <p14:tracePt t="30304" x="4052888" y="5140325"/>
          <p14:tracePt t="30338" x="4183063" y="5140325"/>
          <p14:tracePt t="30354" x="4187825" y="5135563"/>
          <p14:tracePt t="64371" x="4232275" y="5095875"/>
          <p14:tracePt t="64379" x="4314825" y="5013325"/>
          <p14:tracePt t="64388" x="4432300" y="4864100"/>
          <p14:tracePt t="64407" x="4708525" y="4362450"/>
          <p14:tracePt t="64423" x="5102225" y="3981450"/>
          <p14:tracePt t="64437" x="5364163" y="3552825"/>
          <p14:tracePt t="64454" x="5670550" y="3270250"/>
          <p14:tracePt t="64470" x="6084888" y="2744788"/>
          <p14:tracePt t="64473" x="6142038" y="2679700"/>
          <p14:tracePt t="64487" x="6588125" y="2378075"/>
          <p14:tracePt t="64504" x="6819900" y="2101850"/>
          <p14:tracePt t="64520" x="7042150" y="1957388"/>
          <p14:tracePt t="64539" x="7321550" y="1817688"/>
          <p14:tracePt t="64554" x="7405688" y="1735138"/>
          <p14:tracePt t="64570" x="7470775" y="1660525"/>
          <p14:tracePt t="64587" x="7580313" y="1538288"/>
          <p14:tracePt t="64590" x="7620000" y="1508125"/>
          <p14:tracePt t="64604" x="7685088" y="1443038"/>
          <p14:tracePt t="64620" x="7727950" y="1393825"/>
          <p14:tracePt t="64637" x="7764463" y="1341438"/>
          <p14:tracePt t="64654" x="7799388" y="1246188"/>
          <p14:tracePt t="64656" x="7847013" y="1141413"/>
          <p14:tracePt t="64671" x="7881938" y="974725"/>
          <p14:tracePt t="64687" x="7921625" y="860425"/>
          <p14:tracePt t="64704" x="7991475" y="646113"/>
          <p14:tracePt t="64707" x="8016875" y="515938"/>
          <p14:tracePt t="64721" x="8083550" y="331788"/>
          <p14:tracePt t="64737" x="8148638" y="204788"/>
          <p14:tracePt t="64754" x="8226425" y="174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725"/>
    </mc:Choice>
    <mc:Fallback xmlns="">
      <p:transition spd="slow" advTm="672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8C997B-9D65-4162-AF49-75EDC81B7E28}"/>
</file>

<file path=customXml/itemProps2.xml><?xml version="1.0" encoding="utf-8"?>
<ds:datastoreItem xmlns:ds="http://schemas.openxmlformats.org/officeDocument/2006/customXml" ds:itemID="{A6A17E64-C23D-439E-A951-9011662637AB}"/>
</file>

<file path=docProps/app.xml><?xml version="1.0" encoding="utf-8"?>
<Properties xmlns="http://schemas.openxmlformats.org/officeDocument/2006/extended-properties" xmlns:vt="http://schemas.openxmlformats.org/officeDocument/2006/docPropsVTypes">
  <TotalTime>5970</TotalTime>
  <Words>3555</Words>
  <Application>Microsoft Office PowerPoint</Application>
  <PresentationFormat>Widescreen</PresentationFormat>
  <Paragraphs>301</Paragraphs>
  <Slides>42</Slides>
  <Notes>42</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42</vt:i4>
      </vt:variant>
    </vt:vector>
  </HeadingPairs>
  <TitlesOfParts>
    <vt:vector size="49" baseType="lpstr">
      <vt:lpstr>Arial</vt:lpstr>
      <vt:lpstr>Calibri</vt:lpstr>
      <vt:lpstr>Calibri Light</vt:lpstr>
      <vt:lpstr>Söhne</vt:lpstr>
      <vt:lpstr>Times New Roman</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60</cp:revision>
  <dcterms:created xsi:type="dcterms:W3CDTF">2023-09-15T16:04:41Z</dcterms:created>
  <dcterms:modified xsi:type="dcterms:W3CDTF">2023-11-13T14:04:29Z</dcterms:modified>
</cp:coreProperties>
</file>