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3"/>
  </p:sldMasterIdLst>
  <p:notesMasterIdLst>
    <p:notesMasterId r:id="rId4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3547291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4" name="Google Shape;15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2" name="Google Shape;20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6" name="Google Shape;22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8" name="Google Shape;23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2" name="Google Shape;25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0" name="Google Shape;27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8" name="Google Shape;28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0" name="Google Shape;30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2" name="Google Shape;3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4" name="Google Shape;32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6" name="Google Shape;33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7" name="Google Shape;35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1" name="Google Shape;41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3" name="Google Shape;42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1" name="Google Shape;44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7" name="Google Shape;47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9" name="Google Shape;48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1" name="Google Shape;50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3" name="Google Shape;513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5" name="Google Shape;52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1" name="Google Shape;54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5" name="Google Shape;55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7" name="Google Shape;56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2" name="Google Shape;582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7" name="Google Shape;617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0" name="Google Shape;64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2" name="Google Shape;65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4" name="Google Shape;664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76" name="Google Shape;676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77" name="Google Shape;677;p3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271547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PSmRZYRbNkM7hJzV4ZtDxNW6g_Zx4FqJ/vie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8zQGu3dVV4LIWs6uY0fT9aMrd4FuVpRl/vie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Hg_5IzmQzUSfqfTMbMCnDqj5EReGcct4/view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azR3Y_8H1XWl6Bol_PujBy0IVTmH1Gh6/vie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m0vvG5X_OC5cS3UhOMh9xzO135e9rrvV/view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aNPSAjAZ8PlQdlGLlJJse_oz2vgKyLzU/view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Y8cVFrOG2aJpcOYu3xf_RnbKW3pY1WIs/view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2UaI5Upt7MIUSa9NEz-tmZnZSXcEeojP/view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2UaI5Upt7MIUSa9NEz-tmZnZSXcEeojP/view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2UaI5Upt7MIUSa9NEz-tmZnZSXcEeojP/view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095397" y="-43545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3556" t="15799" r="24440" b="15627"/>
          <a:stretch/>
        </p:blipFill>
        <p:spPr>
          <a:xfrm>
            <a:off x="617275" y="1083275"/>
            <a:ext cx="10812600" cy="5374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3078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5621" t="22898" r="25361" b="20124"/>
          <a:stretch/>
        </p:blipFill>
        <p:spPr>
          <a:xfrm>
            <a:off x="688600" y="1293225"/>
            <a:ext cx="10741277" cy="5107549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43" name="Google Shape;143;p25"/>
          <p:cNvCxnSpPr/>
          <p:nvPr/>
        </p:nvCxnSpPr>
        <p:spPr>
          <a:xfrm rot="10800000" flipH="1">
            <a:off x="3501775" y="2636725"/>
            <a:ext cx="74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4" name="Google Shape;144;p25"/>
          <p:cNvCxnSpPr/>
          <p:nvPr/>
        </p:nvCxnSpPr>
        <p:spPr>
          <a:xfrm>
            <a:off x="1444375" y="3210675"/>
            <a:ext cx="811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5" name="Google Shape;145;p25"/>
          <p:cNvCxnSpPr/>
          <p:nvPr/>
        </p:nvCxnSpPr>
        <p:spPr>
          <a:xfrm rot="10800000" flipH="1">
            <a:off x="2829975" y="3798400"/>
            <a:ext cx="811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6" name="Google Shape;146;p25"/>
          <p:cNvCxnSpPr/>
          <p:nvPr/>
        </p:nvCxnSpPr>
        <p:spPr>
          <a:xfrm rot="10800000" flipH="1">
            <a:off x="3767700" y="4554175"/>
            <a:ext cx="106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7" name="Google Shape;147;p25"/>
          <p:cNvCxnSpPr/>
          <p:nvPr/>
        </p:nvCxnSpPr>
        <p:spPr>
          <a:xfrm>
            <a:off x="2452075" y="5198075"/>
            <a:ext cx="811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8" name="Google Shape;148;p25"/>
          <p:cNvCxnSpPr/>
          <p:nvPr/>
        </p:nvCxnSpPr>
        <p:spPr>
          <a:xfrm rot="10800000" flipH="1">
            <a:off x="6566875" y="2846675"/>
            <a:ext cx="937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9" name="Google Shape;149;p25"/>
          <p:cNvCxnSpPr/>
          <p:nvPr/>
        </p:nvCxnSpPr>
        <p:spPr>
          <a:xfrm rot="10800000" flipH="1">
            <a:off x="8148425" y="3420500"/>
            <a:ext cx="116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0" name="Google Shape;150;p25"/>
          <p:cNvCxnSpPr/>
          <p:nvPr/>
        </p:nvCxnSpPr>
        <p:spPr>
          <a:xfrm rot="10800000" flipH="1">
            <a:off x="6608875" y="4330225"/>
            <a:ext cx="137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1" name="Google Shape;151;p25"/>
          <p:cNvCxnSpPr/>
          <p:nvPr/>
        </p:nvCxnSpPr>
        <p:spPr>
          <a:xfrm rot="10800000" flipH="1">
            <a:off x="7840525" y="5323950"/>
            <a:ext cx="116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26"/>
          <p:cNvPicPr preferRelativeResize="0"/>
          <p:nvPr/>
        </p:nvPicPr>
        <p:blipFill rotWithShape="1">
          <a:blip r:embed="rId3">
            <a:alphaModFix/>
          </a:blip>
          <a:srcRect l="27115" t="21857" r="25586" b="57062"/>
          <a:stretch/>
        </p:blipFill>
        <p:spPr>
          <a:xfrm>
            <a:off x="617275" y="1335200"/>
            <a:ext cx="10812600" cy="506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6" title="2_0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l="38365" t="42124" r="26046" b="29915"/>
          <a:stretch/>
        </p:blipFill>
        <p:spPr>
          <a:xfrm>
            <a:off x="617275" y="1231800"/>
            <a:ext cx="10708224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7" title="2_1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8" name="Google Shape;178;p27"/>
          <p:cNvCxnSpPr/>
          <p:nvPr/>
        </p:nvCxnSpPr>
        <p:spPr>
          <a:xfrm>
            <a:off x="6161000" y="4442300"/>
            <a:ext cx="1049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9" name="Google Shape;179;p27"/>
          <p:cNvCxnSpPr/>
          <p:nvPr/>
        </p:nvCxnSpPr>
        <p:spPr>
          <a:xfrm rot="10800000" flipH="1">
            <a:off x="2086625" y="3840450"/>
            <a:ext cx="561300" cy="114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0" name="Google Shape;180;p27"/>
          <p:cNvCxnSpPr/>
          <p:nvPr/>
        </p:nvCxnSpPr>
        <p:spPr>
          <a:xfrm>
            <a:off x="6986750" y="5002150"/>
            <a:ext cx="1147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1" name="Google Shape;181;p27"/>
          <p:cNvCxnSpPr/>
          <p:nvPr/>
        </p:nvCxnSpPr>
        <p:spPr>
          <a:xfrm>
            <a:off x="7588575" y="5561975"/>
            <a:ext cx="573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2" name="Google Shape;182;p27"/>
          <p:cNvCxnSpPr/>
          <p:nvPr/>
        </p:nvCxnSpPr>
        <p:spPr>
          <a:xfrm rot="10800000" flipH="1">
            <a:off x="7189850" y="6121800"/>
            <a:ext cx="10845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28"/>
          <p:cNvPicPr preferRelativeResize="0"/>
          <p:nvPr/>
        </p:nvPicPr>
        <p:blipFill rotWithShape="1">
          <a:blip r:embed="rId3">
            <a:alphaModFix/>
          </a:blip>
          <a:srcRect l="38019" t="41920" r="25849" b="3316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95" name="Google Shape;195;p28"/>
          <p:cNvCxnSpPr/>
          <p:nvPr/>
        </p:nvCxnSpPr>
        <p:spPr>
          <a:xfrm>
            <a:off x="6161000" y="2496875"/>
            <a:ext cx="517800" cy="242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28"/>
          <p:cNvCxnSpPr/>
          <p:nvPr/>
        </p:nvCxnSpPr>
        <p:spPr>
          <a:xfrm rot="10800000" flipH="1">
            <a:off x="5433225" y="2496775"/>
            <a:ext cx="1287600" cy="657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28"/>
          <p:cNvCxnSpPr/>
          <p:nvPr/>
        </p:nvCxnSpPr>
        <p:spPr>
          <a:xfrm>
            <a:off x="5097325" y="4218375"/>
            <a:ext cx="1679400" cy="84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28"/>
          <p:cNvCxnSpPr/>
          <p:nvPr/>
        </p:nvCxnSpPr>
        <p:spPr>
          <a:xfrm rot="10800000" flipH="1">
            <a:off x="3725725" y="3112675"/>
            <a:ext cx="2995200" cy="2099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28"/>
          <p:cNvCxnSpPr/>
          <p:nvPr/>
        </p:nvCxnSpPr>
        <p:spPr>
          <a:xfrm rot="10800000" flipH="1">
            <a:off x="3515775" y="3784400"/>
            <a:ext cx="3205200" cy="202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 l="27575" t="17958" r="27308" b="69359"/>
          <a:stretch/>
        </p:blipFill>
        <p:spPr>
          <a:xfrm>
            <a:off x="702600" y="1231800"/>
            <a:ext cx="10727275" cy="3042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3" name="Google Shape;223;p30"/>
          <p:cNvPicPr preferRelativeResize="0"/>
          <p:nvPr/>
        </p:nvPicPr>
        <p:blipFill rotWithShape="1">
          <a:blip r:embed="rId3">
            <a:alphaModFix/>
          </a:blip>
          <a:srcRect l="27572" t="15793" r="25591" b="3889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5" name="Google Shape;235;p31" title="Volkswagen Commercial_ Black Beetle.mp4.crdownload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2" cy="522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6" name="Google Shape;246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7" name="Google Shape;247;p32"/>
          <p:cNvPicPr preferRelativeResize="0"/>
          <p:nvPr/>
        </p:nvPicPr>
        <p:blipFill rotWithShape="1">
          <a:blip r:embed="rId3">
            <a:alphaModFix/>
          </a:blip>
          <a:srcRect l="38479" t="17960" r="24212" b="68871"/>
          <a:stretch/>
        </p:blipFill>
        <p:spPr>
          <a:xfrm>
            <a:off x="674600" y="1231800"/>
            <a:ext cx="10755274" cy="32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2"/>
          <p:cNvSpPr txBox="1"/>
          <p:nvPr/>
        </p:nvSpPr>
        <p:spPr>
          <a:xfrm>
            <a:off x="1663650" y="2734775"/>
            <a:ext cx="8061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The photo is from the advert for the 2012 Beetle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2"/>
          <p:cNvSpPr txBox="1"/>
          <p:nvPr/>
        </p:nvSpPr>
        <p:spPr>
          <a:xfrm>
            <a:off x="1845900" y="3590850"/>
            <a:ext cx="6092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wanted male drivers to see the advert.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8" name="Google Shape;258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p33"/>
          <p:cNvPicPr preferRelativeResize="0"/>
          <p:nvPr/>
        </p:nvPicPr>
        <p:blipFill rotWithShape="1">
          <a:blip r:embed="rId3">
            <a:alphaModFix/>
          </a:blip>
          <a:srcRect l="38291" t="30642" r="24900" b="4746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2" name="Google Shape;262;p33"/>
          <p:cNvCxnSpPr/>
          <p:nvPr/>
        </p:nvCxnSpPr>
        <p:spPr>
          <a:xfrm rot="10800000" flipH="1">
            <a:off x="1948225" y="2552750"/>
            <a:ext cx="13575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3" name="Google Shape;263;p33"/>
          <p:cNvCxnSpPr/>
          <p:nvPr/>
        </p:nvCxnSpPr>
        <p:spPr>
          <a:xfrm rot="10800000" flipH="1">
            <a:off x="5113600" y="3238600"/>
            <a:ext cx="1145400" cy="75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4" name="Google Shape;264;p33"/>
          <p:cNvCxnSpPr/>
          <p:nvPr/>
        </p:nvCxnSpPr>
        <p:spPr>
          <a:xfrm>
            <a:off x="7448625" y="3938450"/>
            <a:ext cx="18615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5" name="Google Shape;265;p33"/>
          <p:cNvCxnSpPr/>
          <p:nvPr/>
        </p:nvCxnSpPr>
        <p:spPr>
          <a:xfrm>
            <a:off x="3683725" y="4666250"/>
            <a:ext cx="1413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6" name="Google Shape;266;p33"/>
          <p:cNvCxnSpPr/>
          <p:nvPr/>
        </p:nvCxnSpPr>
        <p:spPr>
          <a:xfrm>
            <a:off x="5867100" y="5394025"/>
            <a:ext cx="433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7" name="Google Shape;267;p33"/>
          <p:cNvCxnSpPr/>
          <p:nvPr/>
        </p:nvCxnSpPr>
        <p:spPr>
          <a:xfrm>
            <a:off x="7678800" y="6114050"/>
            <a:ext cx="1049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" name="Google Shape;279;p34"/>
          <p:cNvPicPr preferRelativeResize="0"/>
          <p:nvPr/>
        </p:nvPicPr>
        <p:blipFill rotWithShape="1">
          <a:blip r:embed="rId3">
            <a:alphaModFix/>
          </a:blip>
          <a:srcRect l="39047" t="39467" r="25551" b="47062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0" name="Google Shape;280;p34"/>
          <p:cNvCxnSpPr/>
          <p:nvPr/>
        </p:nvCxnSpPr>
        <p:spPr>
          <a:xfrm>
            <a:off x="3361825" y="3616550"/>
            <a:ext cx="587700" cy="1945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1" name="Google Shape;281;p34"/>
          <p:cNvCxnSpPr/>
          <p:nvPr/>
        </p:nvCxnSpPr>
        <p:spPr>
          <a:xfrm rot="10800000" flipH="1">
            <a:off x="3319825" y="3546475"/>
            <a:ext cx="657900" cy="979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2" name="Google Shape;282;p34"/>
          <p:cNvCxnSpPr/>
          <p:nvPr/>
        </p:nvCxnSpPr>
        <p:spPr>
          <a:xfrm rot="10800000" flipH="1">
            <a:off x="2829975" y="4498400"/>
            <a:ext cx="1105800" cy="951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3" name="Google Shape;283;p34"/>
          <p:cNvCxnSpPr/>
          <p:nvPr/>
        </p:nvCxnSpPr>
        <p:spPr>
          <a:xfrm>
            <a:off x="7448625" y="3616550"/>
            <a:ext cx="727800" cy="1833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4" name="Google Shape;284;p34"/>
          <p:cNvCxnSpPr/>
          <p:nvPr/>
        </p:nvCxnSpPr>
        <p:spPr>
          <a:xfrm rot="10800000" flipH="1">
            <a:off x="7476625" y="4540175"/>
            <a:ext cx="755700" cy="14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5" name="Google Shape;285;p34"/>
          <p:cNvCxnSpPr/>
          <p:nvPr/>
        </p:nvCxnSpPr>
        <p:spPr>
          <a:xfrm rot="10800000" flipH="1">
            <a:off x="7392650" y="3504575"/>
            <a:ext cx="853800" cy="2057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7" name="Google Shape;297;p35"/>
          <p:cNvPicPr preferRelativeResize="0"/>
          <p:nvPr/>
        </p:nvPicPr>
        <p:blipFill rotWithShape="1">
          <a:blip r:embed="rId3">
            <a:alphaModFix/>
          </a:blip>
          <a:srcRect l="22869" t="23790" r="35230" b="60534"/>
          <a:stretch/>
        </p:blipFill>
        <p:spPr>
          <a:xfrm>
            <a:off x="617275" y="1231800"/>
            <a:ext cx="10812600" cy="466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8" name="Google Shape;308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9" name="Google Shape;309;p36"/>
          <p:cNvPicPr preferRelativeResize="0"/>
          <p:nvPr/>
        </p:nvPicPr>
        <p:blipFill rotWithShape="1">
          <a:blip r:embed="rId3">
            <a:alphaModFix/>
          </a:blip>
          <a:srcRect l="29062" t="32940" r="42582" b="450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0" name="Google Shape;32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1" name="Google Shape;321;p37"/>
          <p:cNvPicPr preferRelativeResize="0"/>
          <p:nvPr/>
        </p:nvPicPr>
        <p:blipFill rotWithShape="1">
          <a:blip r:embed="rId3">
            <a:alphaModFix/>
          </a:blip>
          <a:srcRect l="29639" t="73959" r="44071" b="15020"/>
          <a:stretch/>
        </p:blipFill>
        <p:spPr>
          <a:xfrm>
            <a:off x="674600" y="1307225"/>
            <a:ext cx="10692874" cy="3303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2" name="Google Shape;332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3" name="Google Shape;333;p38"/>
          <p:cNvPicPr preferRelativeResize="0"/>
          <p:nvPr/>
        </p:nvPicPr>
        <p:blipFill rotWithShape="1">
          <a:blip r:embed="rId3">
            <a:alphaModFix/>
          </a:blip>
          <a:srcRect l="29408" t="52529" r="36843" b="26653"/>
          <a:stretch/>
        </p:blipFill>
        <p:spPr>
          <a:xfrm>
            <a:off x="617275" y="1231800"/>
            <a:ext cx="107502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4" name="Google Shape;344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5" name="Google Shape;345;p39"/>
          <p:cNvPicPr preferRelativeResize="0"/>
          <p:nvPr/>
        </p:nvPicPr>
        <p:blipFill rotWithShape="1">
          <a:blip r:embed="rId3">
            <a:alphaModFix/>
          </a:blip>
          <a:srcRect l="34459" t="35794" r="25130" b="47201"/>
          <a:stretch/>
        </p:blipFill>
        <p:spPr>
          <a:xfrm>
            <a:off x="617275" y="1231800"/>
            <a:ext cx="10812600" cy="4554125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39"/>
          <p:cNvSpPr txBox="1"/>
          <p:nvPr/>
        </p:nvSpPr>
        <p:spPr>
          <a:xfrm>
            <a:off x="2410100" y="30846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smaller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7" name="Google Shape;347;p39"/>
          <p:cNvSpPr txBox="1"/>
          <p:nvPr/>
        </p:nvSpPr>
        <p:spPr>
          <a:xfrm>
            <a:off x="2265825" y="3913700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8" name="Google Shape;348;p39"/>
          <p:cNvSpPr txBox="1"/>
          <p:nvPr/>
        </p:nvSpPr>
        <p:spPr>
          <a:xfrm>
            <a:off x="2346900" y="474272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slower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9" name="Google Shape;349;p39"/>
          <p:cNvSpPr txBox="1"/>
          <p:nvPr/>
        </p:nvSpPr>
        <p:spPr>
          <a:xfrm>
            <a:off x="5565725" y="308467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higher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0" name="Google Shape;350;p39"/>
          <p:cNvSpPr txBox="1"/>
          <p:nvPr/>
        </p:nvSpPr>
        <p:spPr>
          <a:xfrm>
            <a:off x="5505063" y="3913700"/>
            <a:ext cx="1296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worse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1" name="Google Shape;351;p39"/>
          <p:cNvSpPr txBox="1"/>
          <p:nvPr/>
        </p:nvSpPr>
        <p:spPr>
          <a:xfrm>
            <a:off x="5575988" y="474272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better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2" name="Google Shape;352;p39"/>
          <p:cNvSpPr txBox="1"/>
          <p:nvPr/>
        </p:nvSpPr>
        <p:spPr>
          <a:xfrm>
            <a:off x="9041350" y="3084675"/>
            <a:ext cx="249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competitive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8803425" y="3891225"/>
            <a:ext cx="2383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efficient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4" name="Google Shape;354;p39"/>
          <p:cNvSpPr txBox="1"/>
          <p:nvPr/>
        </p:nvSpPr>
        <p:spPr>
          <a:xfrm>
            <a:off x="8886175" y="4742725"/>
            <a:ext cx="2543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interesting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4" name="Google Shape;364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6" name="Google Shape;366;p40"/>
          <p:cNvPicPr preferRelativeResize="0"/>
          <p:nvPr/>
        </p:nvPicPr>
        <p:blipFill rotWithShape="1">
          <a:blip r:embed="rId3">
            <a:alphaModFix/>
          </a:blip>
          <a:srcRect l="23439" t="29673" r="29033" b="2685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40"/>
          <p:cNvSpPr txBox="1"/>
          <p:nvPr/>
        </p:nvSpPr>
        <p:spPr>
          <a:xfrm>
            <a:off x="7334225" y="4506700"/>
            <a:ext cx="43692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Mazda is a slower car than the Mini.</a:t>
            </a:r>
            <a:endParaRPr sz="16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3805450" y="5453738"/>
            <a:ext cx="592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Passat has better petrol consumption than the Mini.</a:t>
            </a:r>
            <a:endParaRPr sz="16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3805450" y="5820750"/>
            <a:ext cx="4788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Passat is more expensive than the Mazda.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0"/>
          <p:cNvSpPr txBox="1"/>
          <p:nvPr/>
        </p:nvSpPr>
        <p:spPr>
          <a:xfrm>
            <a:off x="9377225" y="4949475"/>
            <a:ext cx="465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0"/>
          <p:cNvSpPr txBox="1"/>
          <p:nvPr/>
        </p:nvSpPr>
        <p:spPr>
          <a:xfrm>
            <a:off x="8745875" y="6044675"/>
            <a:ext cx="39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3" name="Google Shape;383;p41"/>
          <p:cNvPicPr preferRelativeResize="0"/>
          <p:nvPr/>
        </p:nvPicPr>
        <p:blipFill rotWithShape="1">
          <a:blip r:embed="rId3">
            <a:alphaModFix/>
          </a:blip>
          <a:srcRect l="34230" t="36817" r="28459" b="3910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41"/>
          <p:cNvSpPr txBox="1"/>
          <p:nvPr/>
        </p:nvSpPr>
        <p:spPr>
          <a:xfrm>
            <a:off x="3345025" y="3190500"/>
            <a:ext cx="2032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powerful</a:t>
            </a:r>
            <a:endParaRPr sz="19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5" name="Google Shape;385;p41"/>
          <p:cNvSpPr txBox="1"/>
          <p:nvPr/>
        </p:nvSpPr>
        <p:spPr>
          <a:xfrm>
            <a:off x="5834725" y="40303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easier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3259500" y="4687075"/>
            <a:ext cx="113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 txBox="1"/>
          <p:nvPr/>
        </p:nvSpPr>
        <p:spPr>
          <a:xfrm>
            <a:off x="5044825" y="4687075"/>
            <a:ext cx="78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3147550" y="5164075"/>
            <a:ext cx="1783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spacious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5044825" y="5258363"/>
            <a:ext cx="78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1" name="Google Shape;401;p42"/>
          <p:cNvPicPr preferRelativeResize="0"/>
          <p:nvPr/>
        </p:nvPicPr>
        <p:blipFill rotWithShape="1">
          <a:blip r:embed="rId3">
            <a:alphaModFix/>
          </a:blip>
          <a:srcRect l="34232" t="32121" r="29833" b="3808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42"/>
          <p:cNvSpPr txBox="1"/>
          <p:nvPr/>
        </p:nvSpPr>
        <p:spPr>
          <a:xfrm>
            <a:off x="4212775" y="36063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best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42"/>
          <p:cNvSpPr txBox="1"/>
          <p:nvPr/>
        </p:nvSpPr>
        <p:spPr>
          <a:xfrm>
            <a:off x="3313300" y="460312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worst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3249850" y="5582900"/>
            <a:ext cx="1531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highest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05" name="Google Shape;405;p42"/>
          <p:cNvCxnSpPr/>
          <p:nvPr/>
        </p:nvCxnSpPr>
        <p:spPr>
          <a:xfrm rot="10800000" flipH="1">
            <a:off x="5881075" y="2426800"/>
            <a:ext cx="979800" cy="14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06" name="Google Shape;406;p42"/>
          <p:cNvCxnSpPr/>
          <p:nvPr/>
        </p:nvCxnSpPr>
        <p:spPr>
          <a:xfrm rot="10800000" flipH="1">
            <a:off x="7280775" y="3518725"/>
            <a:ext cx="783600" cy="12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07" name="Google Shape;407;p42"/>
          <p:cNvCxnSpPr/>
          <p:nvPr/>
        </p:nvCxnSpPr>
        <p:spPr>
          <a:xfrm rot="10800000" flipH="1">
            <a:off x="3439250" y="4603125"/>
            <a:ext cx="702300" cy="14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08" name="Google Shape;408;p42"/>
          <p:cNvCxnSpPr>
            <a:stCxn id="404" idx="0"/>
          </p:cNvCxnSpPr>
          <p:nvPr/>
        </p:nvCxnSpPr>
        <p:spPr>
          <a:xfrm>
            <a:off x="4015600" y="5582900"/>
            <a:ext cx="765900" cy="17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0" name="Google Shape;420;p43"/>
          <p:cNvPicPr preferRelativeResize="0"/>
          <p:nvPr/>
        </p:nvPicPr>
        <p:blipFill rotWithShape="1">
          <a:blip r:embed="rId3">
            <a:alphaModFix/>
          </a:blip>
          <a:srcRect l="38979" t="19058" r="24212" b="36043"/>
          <a:stretch/>
        </p:blipFill>
        <p:spPr>
          <a:xfrm>
            <a:off x="617275" y="1307225"/>
            <a:ext cx="10736227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0" name="Google Shape;430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2" name="Google Shape;432;p44"/>
          <p:cNvPicPr preferRelativeResize="0"/>
          <p:nvPr/>
        </p:nvPicPr>
        <p:blipFill rotWithShape="1">
          <a:blip r:embed="rId3">
            <a:alphaModFix/>
          </a:blip>
          <a:srcRect l="38979" t="20751" r="24212" b="36042"/>
          <a:stretch/>
        </p:blipFill>
        <p:spPr>
          <a:xfrm>
            <a:off x="617275" y="1174775"/>
            <a:ext cx="10414301" cy="364542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33" name="Google Shape;433;p44"/>
          <p:cNvSpPr txBox="1"/>
          <p:nvPr/>
        </p:nvSpPr>
        <p:spPr>
          <a:xfrm>
            <a:off x="889000" y="5653575"/>
            <a:ext cx="34665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Passat (space for the family)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4" name="Google Shape;434;p44"/>
          <p:cNvPicPr preferRelativeResize="0"/>
          <p:nvPr/>
        </p:nvPicPr>
        <p:blipFill rotWithShape="1">
          <a:blip r:embed="rId4">
            <a:alphaModFix/>
          </a:blip>
          <a:srcRect l="26194" t="25450" r="65317" b="67530"/>
          <a:stretch/>
        </p:blipFill>
        <p:spPr>
          <a:xfrm>
            <a:off x="1458375" y="4730125"/>
            <a:ext cx="1805477" cy="8416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35" name="Google Shape;435;p44"/>
          <p:cNvPicPr preferRelativeResize="0"/>
          <p:nvPr/>
        </p:nvPicPr>
        <p:blipFill rotWithShape="1">
          <a:blip r:embed="rId5">
            <a:alphaModFix/>
          </a:blip>
          <a:srcRect l="25851" t="50286" r="65079" b="40209"/>
          <a:stretch/>
        </p:blipFill>
        <p:spPr>
          <a:xfrm>
            <a:off x="8036450" y="4730125"/>
            <a:ext cx="1945450" cy="84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44"/>
          <p:cNvPicPr preferRelativeResize="0"/>
          <p:nvPr/>
        </p:nvPicPr>
        <p:blipFill rotWithShape="1">
          <a:blip r:embed="rId5">
            <a:alphaModFix/>
          </a:blip>
          <a:srcRect l="25966" t="36203" r="65079" b="40209"/>
          <a:stretch/>
        </p:blipFill>
        <p:spPr>
          <a:xfrm>
            <a:off x="4691425" y="4610250"/>
            <a:ext cx="1805477" cy="1105674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4"/>
          <p:cNvSpPr txBox="1"/>
          <p:nvPr/>
        </p:nvSpPr>
        <p:spPr>
          <a:xfrm>
            <a:off x="4404200" y="5653575"/>
            <a:ext cx="30000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Mazda (fun) or Mini (easier parking)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8036450" y="5561975"/>
            <a:ext cx="31116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Mini (smaller and cheaper than the Mazda)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5"/>
          <p:cNvSpPr txBox="1"/>
          <p:nvPr/>
        </p:nvSpPr>
        <p:spPr>
          <a:xfrm>
            <a:off x="2346900" y="1272150"/>
            <a:ext cx="674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Listening: Good and bad advertising</a:t>
            </a:r>
            <a:endParaRPr sz="2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8" name="Google Shape;44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9" name="Google Shape;449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0" name="Google Shape;450;p45"/>
          <p:cNvPicPr preferRelativeResize="0"/>
          <p:nvPr/>
        </p:nvPicPr>
        <p:blipFill rotWithShape="1">
          <a:blip r:embed="rId3">
            <a:alphaModFix/>
          </a:blip>
          <a:srcRect l="41923" t="49266" r="26735" b="39515"/>
          <a:stretch/>
        </p:blipFill>
        <p:spPr>
          <a:xfrm>
            <a:off x="617275" y="2748800"/>
            <a:ext cx="10812600" cy="36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451" name="Google Shape;451;p45"/>
          <p:cNvSpPr txBox="1"/>
          <p:nvPr/>
        </p:nvSpPr>
        <p:spPr>
          <a:xfrm>
            <a:off x="1153150" y="2101500"/>
            <a:ext cx="5339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Listen and answer these questions</a:t>
            </a:r>
            <a:endParaRPr sz="28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45"/>
          <p:cNvSpPr txBox="1"/>
          <p:nvPr/>
        </p:nvSpPr>
        <p:spPr>
          <a:xfrm>
            <a:off x="1402400" y="3623350"/>
            <a:ext cx="2239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Potato crisps </a:t>
            </a:r>
            <a:endParaRPr sz="21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328075" y="4390700"/>
            <a:ext cx="57147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man choosing whether he loves potato crisps more than his partner</a:t>
            </a:r>
            <a:endParaRPr sz="21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328075" y="5395750"/>
            <a:ext cx="5884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unrealistic and it goes on for a long time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5" title="2_1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7" name="Google Shape;467;p46"/>
          <p:cNvPicPr preferRelativeResize="0"/>
          <p:nvPr/>
        </p:nvPicPr>
        <p:blipFill rotWithShape="1">
          <a:blip r:embed="rId3">
            <a:alphaModFix/>
          </a:blip>
          <a:srcRect l="41712" t="45387" r="26733" b="3848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68" name="Google Shape;468;p46" title="2_1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46"/>
          <p:cNvSpPr txBox="1"/>
          <p:nvPr/>
        </p:nvSpPr>
        <p:spPr>
          <a:xfrm>
            <a:off x="3383300" y="335467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effective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6"/>
          <p:cNvSpPr txBox="1"/>
          <p:nvPr/>
        </p:nvSpPr>
        <p:spPr>
          <a:xfrm>
            <a:off x="6576550" y="3182700"/>
            <a:ext cx="1515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memorable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46"/>
          <p:cNvSpPr txBox="1"/>
          <p:nvPr/>
        </p:nvSpPr>
        <p:spPr>
          <a:xfrm>
            <a:off x="889000" y="4044350"/>
            <a:ext cx="132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message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3495650" y="3945300"/>
            <a:ext cx="1179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product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6"/>
          <p:cNvSpPr txBox="1"/>
          <p:nvPr/>
        </p:nvSpPr>
        <p:spPr>
          <a:xfrm>
            <a:off x="2346900" y="47010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advert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917050" y="5341025"/>
            <a:ext cx="1263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modern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6" name="Google Shape;486;p47" title="08a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4600" y="1231800"/>
            <a:ext cx="10755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7" name="Google Shape;497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8" name="Google Shape;498;p48" title="08b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0" name="Google Shape;510;p49"/>
          <p:cNvPicPr preferRelativeResize="0"/>
          <p:nvPr/>
        </p:nvPicPr>
        <p:blipFill rotWithShape="1">
          <a:blip r:embed="rId3">
            <a:alphaModFix/>
          </a:blip>
          <a:srcRect l="27229" t="26403" r="29834" b="5747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9" name="Google Shape;519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0" name="Google Shape;520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1" name="Google Shape;521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2" name="Google Shape;522;p50"/>
          <p:cNvPicPr preferRelativeResize="0"/>
          <p:nvPr/>
        </p:nvPicPr>
        <p:blipFill rotWithShape="1">
          <a:blip r:embed="rId3">
            <a:alphaModFix/>
          </a:blip>
          <a:srcRect l="31246" t="40284" r="29837" b="3480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9" name="Google Shape;529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1" name="Google Shape;531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2" name="Google Shape;532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3" name="Google Shape;533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4" name="Google Shape;534;p51"/>
          <p:cNvPicPr preferRelativeResize="0"/>
          <p:nvPr/>
        </p:nvPicPr>
        <p:blipFill rotWithShape="1">
          <a:blip r:embed="rId3">
            <a:alphaModFix/>
          </a:blip>
          <a:srcRect l="37332" t="25181" r="31638" b="26043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51"/>
          <p:cNvSpPr txBox="1"/>
          <p:nvPr/>
        </p:nvSpPr>
        <p:spPr>
          <a:xfrm>
            <a:off x="8719475" y="502195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TV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51"/>
          <p:cNvSpPr txBox="1"/>
          <p:nvPr/>
        </p:nvSpPr>
        <p:spPr>
          <a:xfrm>
            <a:off x="6842425" y="5285975"/>
            <a:ext cx="1572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 / a lot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51"/>
          <p:cNvSpPr txBox="1"/>
          <p:nvPr/>
        </p:nvSpPr>
        <p:spPr>
          <a:xfrm>
            <a:off x="7542225" y="5582825"/>
            <a:ext cx="168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little / a bit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1"/>
          <p:cNvSpPr txBox="1"/>
          <p:nvPr/>
        </p:nvSpPr>
        <p:spPr>
          <a:xfrm>
            <a:off x="6249600" y="593460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internet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0" name="Google Shape;550;p52"/>
          <p:cNvPicPr preferRelativeResize="0"/>
          <p:nvPr/>
        </p:nvPicPr>
        <p:blipFill rotWithShape="1">
          <a:blip r:embed="rId3">
            <a:alphaModFix/>
          </a:blip>
          <a:srcRect l="37100" t="46204" r="28804" b="32978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51" name="Google Shape;551;p52"/>
          <p:cNvSpPr txBox="1"/>
          <p:nvPr/>
        </p:nvSpPr>
        <p:spPr>
          <a:xfrm>
            <a:off x="3862875" y="4436700"/>
            <a:ext cx="71127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2010, Toptek spent about 32 per cent of its budget on print advertising. ln 2011, the amount was a little / a bit lower.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2"/>
          <p:cNvSpPr txBox="1"/>
          <p:nvPr/>
        </p:nvSpPr>
        <p:spPr>
          <a:xfrm>
            <a:off x="3946125" y="5175600"/>
            <a:ext cx="6946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2010, Toptek spent about five per cent of its budget on radio advertising. The amount was a little / a bit lower in 2011.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9" name="Google Shape;55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1" name="Google Shape;56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2" name="Google Shape;56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3" name="Google Shape;563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4" name="Google Shape;564;p53"/>
          <p:cNvPicPr preferRelativeResize="0"/>
          <p:nvPr/>
        </p:nvPicPr>
        <p:blipFill rotWithShape="1">
          <a:blip r:embed="rId3">
            <a:alphaModFix/>
          </a:blip>
          <a:srcRect l="27456" t="66408" r="30644" b="9714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5" name="Google Shape;575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4"/>
          <p:cNvSpPr txBox="1"/>
          <p:nvPr/>
        </p:nvSpPr>
        <p:spPr>
          <a:xfrm>
            <a:off x="942300" y="2253350"/>
            <a:ext cx="8983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2- The Classic pool table is a little / a bit longer than the Trainer poot table.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4"/>
          <p:cNvSpPr txBox="1"/>
          <p:nvPr/>
        </p:nvSpPr>
        <p:spPr>
          <a:xfrm>
            <a:off x="942300" y="2923600"/>
            <a:ext cx="8689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3- The Trainer pool table is a little / a bit lower than the Classic pool table.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4"/>
          <p:cNvSpPr txBox="1"/>
          <p:nvPr/>
        </p:nvSpPr>
        <p:spPr>
          <a:xfrm>
            <a:off x="958150" y="3593850"/>
            <a:ext cx="8689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4- The Trainer pool table is much / a lot lighter than the Classic pool table.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4"/>
          <p:cNvSpPr txBox="1"/>
          <p:nvPr/>
        </p:nvSpPr>
        <p:spPr>
          <a:xfrm>
            <a:off x="958150" y="4264100"/>
            <a:ext cx="968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5- The Classic pool table is a lot / much more expensive than the Trainer pool table. 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1" name="Google Shape;591;p55"/>
          <p:cNvPicPr preferRelativeResize="0"/>
          <p:nvPr/>
        </p:nvPicPr>
        <p:blipFill rotWithShape="1">
          <a:blip r:embed="rId3">
            <a:alphaModFix/>
          </a:blip>
          <a:srcRect l="26884" t="32325" r="27197" b="36042"/>
          <a:stretch/>
        </p:blipFill>
        <p:spPr>
          <a:xfrm>
            <a:off x="674600" y="1231800"/>
            <a:ext cx="10692874" cy="5226001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592" name="Google Shape;592;p55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93" name="Google Shape;593;p55"/>
          <p:cNvCxnSpPr/>
          <p:nvPr/>
        </p:nvCxnSpPr>
        <p:spPr>
          <a:xfrm rot="10800000" flipH="1">
            <a:off x="5979050" y="3350725"/>
            <a:ext cx="16935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4" name="Google Shape;594;p55"/>
          <p:cNvCxnSpPr/>
          <p:nvPr/>
        </p:nvCxnSpPr>
        <p:spPr>
          <a:xfrm rot="10800000" flipH="1">
            <a:off x="6077025" y="4246450"/>
            <a:ext cx="17775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5" name="Google Shape;595;p55"/>
          <p:cNvCxnSpPr/>
          <p:nvPr/>
        </p:nvCxnSpPr>
        <p:spPr>
          <a:xfrm rot="10800000" flipH="1">
            <a:off x="9002175" y="5170000"/>
            <a:ext cx="16095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6" name="Google Shape;596;p55"/>
          <p:cNvCxnSpPr/>
          <p:nvPr/>
        </p:nvCxnSpPr>
        <p:spPr>
          <a:xfrm rot="10800000" flipH="1">
            <a:off x="4019625" y="6065825"/>
            <a:ext cx="1259700" cy="420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5" name="Google Shape;605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6" name="Google Shape;606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7" name="Google Shape;607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8" name="Google Shape;608;p56"/>
          <p:cNvPicPr preferRelativeResize="0"/>
          <p:nvPr/>
        </p:nvPicPr>
        <p:blipFill rotWithShape="1">
          <a:blip r:embed="rId3">
            <a:alphaModFix/>
          </a:blip>
          <a:srcRect l="37218" t="62530" r="31345" b="1481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09" name="Google Shape;609;p56"/>
          <p:cNvSpPr txBox="1"/>
          <p:nvPr/>
        </p:nvSpPr>
        <p:spPr>
          <a:xfrm>
            <a:off x="4114800" y="292515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target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0" name="Google Shape;610;p56"/>
          <p:cNvSpPr txBox="1"/>
          <p:nvPr/>
        </p:nvSpPr>
        <p:spPr>
          <a:xfrm>
            <a:off x="3581400" y="35985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1" name="Google Shape;611;p56"/>
          <p:cNvSpPr txBox="1"/>
          <p:nvPr/>
        </p:nvSpPr>
        <p:spPr>
          <a:xfrm>
            <a:off x="3481875" y="42096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6"/>
          <p:cNvSpPr txBox="1"/>
          <p:nvPr/>
        </p:nvSpPr>
        <p:spPr>
          <a:xfrm>
            <a:off x="2990475" y="48115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6"/>
          <p:cNvSpPr txBox="1"/>
          <p:nvPr/>
        </p:nvSpPr>
        <p:spPr>
          <a:xfrm>
            <a:off x="3329475" y="541345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4" name="Google Shape;614;p56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5" name="Google Shape;625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6" name="Google Shape;626;p57"/>
          <p:cNvPicPr preferRelativeResize="0"/>
          <p:nvPr/>
        </p:nvPicPr>
        <p:blipFill rotWithShape="1">
          <a:blip r:embed="rId3">
            <a:alphaModFix/>
          </a:blip>
          <a:srcRect l="37218" t="62530" r="31345" b="14814"/>
          <a:stretch/>
        </p:blipFill>
        <p:spPr>
          <a:xfrm>
            <a:off x="617275" y="1153275"/>
            <a:ext cx="10812600" cy="2445225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57"/>
          <p:cNvSpPr txBox="1"/>
          <p:nvPr/>
        </p:nvSpPr>
        <p:spPr>
          <a:xfrm>
            <a:off x="4207725" y="17899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target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p57"/>
          <p:cNvSpPr txBox="1"/>
          <p:nvPr/>
        </p:nvSpPr>
        <p:spPr>
          <a:xfrm>
            <a:off x="3637400" y="2099001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9" name="Google Shape;629;p57"/>
          <p:cNvSpPr txBox="1"/>
          <p:nvPr/>
        </p:nvSpPr>
        <p:spPr>
          <a:xfrm>
            <a:off x="3481875" y="239487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 txBox="1"/>
          <p:nvPr/>
        </p:nvSpPr>
        <p:spPr>
          <a:xfrm>
            <a:off x="3032475" y="26991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3329475" y="299980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2" name="Google Shape;632;p57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57"/>
          <p:cNvPicPr preferRelativeResize="0"/>
          <p:nvPr/>
        </p:nvPicPr>
        <p:blipFill rotWithShape="1">
          <a:blip r:embed="rId6">
            <a:alphaModFix/>
          </a:blip>
          <a:srcRect l="37216" t="52527" r="32016" b="27267"/>
          <a:stretch/>
        </p:blipFill>
        <p:spPr>
          <a:xfrm>
            <a:off x="617275" y="3598500"/>
            <a:ext cx="10812600" cy="2859300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57"/>
          <p:cNvSpPr txBox="1"/>
          <p:nvPr/>
        </p:nvSpPr>
        <p:spPr>
          <a:xfrm>
            <a:off x="3481875" y="430242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3, 5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4913875" y="51194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4603700" y="5467725"/>
            <a:ext cx="756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2, 5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4710350" y="5908175"/>
            <a:ext cx="543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8"/>
          <p:cNvSpPr txBox="1"/>
          <p:nvPr/>
        </p:nvSpPr>
        <p:spPr>
          <a:xfrm>
            <a:off x="2346900" y="662400"/>
            <a:ext cx="4450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Case Study</a:t>
            </a:r>
            <a:endParaRPr sz="3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4" name="Google Shape;64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l="27229" t="43960" r="34542" b="4404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" name="Google Shape;65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6" name="Google Shape;656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8" name="Google Shape;65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9" name="Google Shape;65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0" name="Google Shape;660;p5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1" name="Google Shape;661;p59"/>
          <p:cNvPicPr preferRelativeResize="0"/>
          <p:nvPr/>
        </p:nvPicPr>
        <p:blipFill rotWithShape="1">
          <a:blip r:embed="rId3">
            <a:alphaModFix/>
          </a:blip>
          <a:srcRect l="28373" t="43349" r="33011" b="33764"/>
          <a:stretch/>
        </p:blipFill>
        <p:spPr>
          <a:xfrm>
            <a:off x="617275" y="1271050"/>
            <a:ext cx="10812600" cy="51297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6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6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8" name="Google Shape;668;p6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6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0" name="Google Shape;670;p6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1" name="Google Shape;671;p6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2" name="Google Shape;672;p6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3" name="Google Shape;673;p60"/>
          <p:cNvPicPr preferRelativeResize="0"/>
          <p:nvPr/>
        </p:nvPicPr>
        <p:blipFill rotWithShape="1">
          <a:blip r:embed="rId3">
            <a:alphaModFix/>
          </a:blip>
          <a:srcRect l="28034" t="50285" r="29833" b="1767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9" name="Google Shape;679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81" name="Google Shape;681;p61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2" name="Google Shape;682;p61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" name="Google Shape;683;p61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7787f28fb4c3117e49f6b932a962809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a410cfa13a209e8359b6d52e5061e1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4063E1-95D9-465A-8252-A143198D65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B8A4F3-DDA8-4DFB-BF14-ADDC15004C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366</Words>
  <Application>Microsoft Office PowerPoint</Application>
  <PresentationFormat>مخصص</PresentationFormat>
  <Paragraphs>182</Paragraphs>
  <Slides>39</Slides>
  <Notes>39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0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2024-07-31T17:44:57Z</dcterms:modified>
</cp:coreProperties>
</file>