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notesMasterIdLst>
    <p:notesMasterId r:id="rId8"/>
  </p:notesMasterIdLst>
  <p:handoutMasterIdLst>
    <p:handoutMasterId r:id="rId9"/>
  </p:handoutMasterIdLst>
  <p:sldIdLst>
    <p:sldId id="325" r:id="rId4"/>
    <p:sldId id="326" r:id="rId5"/>
    <p:sldId id="324" r:id="rId6"/>
    <p:sldId id="32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58" autoAdjust="0"/>
  </p:normalViewPr>
  <p:slideViewPr>
    <p:cSldViewPr snapToGrid="0">
      <p:cViewPr varScale="1">
        <p:scale>
          <a:sx n="79" d="100"/>
          <a:sy n="79" d="100"/>
        </p:scale>
        <p:origin x="4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6C0AD9-F3EC-49D5-B219-D36EA4F2CDD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9171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7618" y="1122363"/>
            <a:ext cx="9889588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677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24882" cy="1325563"/>
          </a:xfrm>
          <a:solidFill>
            <a:srgbClr val="24A9E1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082" y="0"/>
            <a:ext cx="2154265" cy="1931831"/>
          </a:xfrm>
          <a:prstGeom prst="rect">
            <a:avLst/>
          </a:prstGeom>
        </p:spPr>
      </p:pic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8651632" y="6356350"/>
            <a:ext cx="3338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 - ITC202 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542485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Youssef 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549191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0 -  Overview. </a:t>
            </a:r>
          </a:p>
        </p:txBody>
      </p:sp>
    </p:spTree>
    <p:extLst>
      <p:ext uri="{BB962C8B-B14F-4D97-AF65-F5344CB8AC3E}">
        <p14:creationId xmlns:p14="http://schemas.microsoft.com/office/powerpoint/2010/main" val="2176842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Dr. </a:t>
            </a:r>
            <a:r>
              <a:rPr lang="en-US" dirty="0" err="1" smtClean="0"/>
              <a:t>Eng</a:t>
            </a:r>
            <a:r>
              <a:rPr lang="en-US" dirty="0" smtClean="0"/>
              <a:t> Youssef </a:t>
            </a:r>
            <a:r>
              <a:rPr lang="en-US" dirty="0" err="1" smtClean="0"/>
              <a:t>Ntefeh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051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19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326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07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30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526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693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5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4405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59812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6629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4017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1861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25907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47179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6494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71080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03670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24931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78323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7618" y="1122363"/>
            <a:ext cx="9889588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Eng Youssef Ntefeh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6135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24882" cy="1325563"/>
          </a:xfrm>
          <a:solidFill>
            <a:srgbClr val="002060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3082" y="0"/>
            <a:ext cx="2154265" cy="1931831"/>
          </a:xfrm>
          <a:prstGeom prst="rect">
            <a:avLst/>
          </a:prstGeom>
        </p:spPr>
      </p:pic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8338457" y="6356350"/>
            <a:ext cx="3651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Introduction to Information Technology  - IT111 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542485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Eng. Youssef </a:t>
            </a:r>
            <a:r>
              <a:rPr kumimoji="0" 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Ntefeh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569589" y="6386867"/>
            <a:ext cx="37846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0 -Overview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2346337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990232" y="2648114"/>
            <a:ext cx="238650" cy="27095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37053" y="6169338"/>
            <a:ext cx="10515600" cy="217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623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Youssef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Ntefeh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24786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Eng Youssef Ntefeh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23783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Eng Youssef Ntefeh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37259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Eng Youssef Ntefeh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46703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Eng Youssef Ntefeh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40293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Eng Youssef Ntefeh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61794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Eng Youssef Ntefeh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65081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Eng Youssef Ntefeh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21865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Eng Youssef Ntefeh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5690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15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9/23/2022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0436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1 -  History of computing.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Dr. Eng Youssef Ntefeh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195CB5-BC59-4CF9-8239-F64668574F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4835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48" y="4554304"/>
            <a:ext cx="2728483" cy="24467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2055" y="374622"/>
            <a:ext cx="8359212" cy="197233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668292"/>
            <a:ext cx="728378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Introduction to Information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Technology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IT111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Eng. Youssef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Ntefeh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FF95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60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Course Topics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Introduction to information technology and computer types.</a:t>
            </a:r>
          </a:p>
          <a:p>
            <a:r>
              <a:rPr lang="en-US" dirty="0" smtClean="0"/>
              <a:t>Digital logic and data representation.</a:t>
            </a:r>
          </a:p>
          <a:p>
            <a:r>
              <a:rPr lang="en-US" dirty="0" smtClean="0"/>
              <a:t>Computer </a:t>
            </a:r>
            <a:r>
              <a:rPr lang="en-US" dirty="0"/>
              <a:t>hardware: motherboards, CPU, Input/Output.</a:t>
            </a:r>
          </a:p>
          <a:p>
            <a:r>
              <a:rPr lang="en-US" dirty="0"/>
              <a:t>Storage </a:t>
            </a:r>
            <a:r>
              <a:rPr lang="en-US" dirty="0" smtClean="0"/>
              <a:t>media: </a:t>
            </a:r>
            <a:r>
              <a:rPr lang="en-US" dirty="0"/>
              <a:t>Magnetic, Optical, </a:t>
            </a:r>
            <a:r>
              <a:rPr lang="en-US" dirty="0" smtClean="0"/>
              <a:t>Flash.</a:t>
            </a:r>
            <a:endParaRPr lang="en-US" dirty="0"/>
          </a:p>
          <a:p>
            <a:r>
              <a:rPr lang="en-US" dirty="0" smtClean="0"/>
              <a:t>Operating </a:t>
            </a:r>
            <a:r>
              <a:rPr lang="en-US" dirty="0"/>
              <a:t>systems.</a:t>
            </a:r>
          </a:p>
          <a:p>
            <a:r>
              <a:rPr lang="en-US" dirty="0"/>
              <a:t>Programming </a:t>
            </a:r>
            <a:r>
              <a:rPr lang="ar-SA" dirty="0"/>
              <a:t>‎</a:t>
            </a:r>
            <a:r>
              <a:rPr lang="en-US" dirty="0"/>
              <a:t>languages and database concepts.</a:t>
            </a:r>
          </a:p>
          <a:p>
            <a:r>
              <a:rPr lang="en-US" dirty="0"/>
              <a:t>Network fundamentals,</a:t>
            </a:r>
            <a:r>
              <a:rPr lang="ar-SA" dirty="0"/>
              <a:t> </a:t>
            </a:r>
            <a:r>
              <a:rPr lang="en-US" dirty="0" smtClean="0"/>
              <a:t>Internet and web evolution and applications.</a:t>
            </a:r>
            <a:endParaRPr lang="en-US" dirty="0"/>
          </a:p>
          <a:p>
            <a:r>
              <a:rPr lang="en-US" dirty="0"/>
              <a:t>Ethics and health related </a:t>
            </a:r>
            <a:r>
              <a:rPr lang="en-US" dirty="0" smtClean="0"/>
              <a:t>issues.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49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71"/>
    </mc:Choice>
    <mc:Fallback xmlns="">
      <p:transition spd="slow" advTm="6371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57" objId="4"/>
        <p14:stopEvt time="3317" objId="4"/>
        <p14:playEvt time="4139" objId="4"/>
        <p14:pauseEvt time="5027" objId="4"/>
        <p14:seekEvt time="5027" objId="4" seek="843"/>
        <p14:resumeEvt time="5223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mputer Basics_ What Is a Computer_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75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7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https://images-na.ssl-images-amazon.com/images/I/517QlOwQ1lL._SX386_BO1,204,203,2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173" y="1842655"/>
            <a:ext cx="3380936" cy="434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114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3217</TotalTime>
  <Words>77</Words>
  <Application>Microsoft Office PowerPoint</Application>
  <PresentationFormat>Widescreen</PresentationFormat>
  <Paragraphs>14</Paragraphs>
  <Slides>4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Course Topics 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116</cp:revision>
  <dcterms:created xsi:type="dcterms:W3CDTF">2021-06-09T17:43:05Z</dcterms:created>
  <dcterms:modified xsi:type="dcterms:W3CDTF">2022-09-23T18:27:12Z</dcterms:modified>
</cp:coreProperties>
</file>