
<file path=[Content_Types].xml><?xml version="1.0" encoding="utf-8"?>
<Types xmlns="http://schemas.openxmlformats.org/package/2006/content-types">
  <Default Extension="png" ContentType="image/png"/>
  <Default Extension="tmp" ContentType="image/png"/>
  <Default Extension="jfif" ContentType="image/jpe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977" autoAdjust="0"/>
    <p:restoredTop sz="94660"/>
  </p:normalViewPr>
  <p:slideViewPr>
    <p:cSldViewPr snapToGrid="0">
      <p:cViewPr varScale="1">
        <p:scale>
          <a:sx n="88" d="100"/>
          <a:sy n="88" d="100"/>
        </p:scale>
        <p:origin x="31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4986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76590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75978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07890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97981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50198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95376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27700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14889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65229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14332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576D3-B1CA-4FDC-8321-4202FDA56462}" type="datetimeFigureOut">
              <a:rPr lang="ar-SA" smtClean="0"/>
              <a:t>25/10/43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46508-77B7-447C-8F23-7C512ACDB2B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48488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13.tm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tmp"/><Relationship Id="rId3" Type="http://schemas.openxmlformats.org/officeDocument/2006/relationships/image" Target="../media/image9.emf"/><Relationship Id="rId7" Type="http://schemas.openxmlformats.org/officeDocument/2006/relationships/image" Target="../media/image12.emf"/><Relationship Id="rId12" Type="http://schemas.openxmlformats.org/officeDocument/2006/relationships/image" Target="../media/image18.tm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image" Target="../media/image17.tmp"/><Relationship Id="rId5" Type="http://schemas.openxmlformats.org/officeDocument/2006/relationships/image" Target="../media/image10.emf"/><Relationship Id="rId10" Type="http://schemas.openxmlformats.org/officeDocument/2006/relationships/image" Target="../media/image16.tmp"/><Relationship Id="rId4" Type="http://schemas.openxmlformats.org/officeDocument/2006/relationships/image" Target="../media/image6.emf"/><Relationship Id="rId9" Type="http://schemas.openxmlformats.org/officeDocument/2006/relationships/image" Target="../media/image15.tm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19.tm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9.emf"/><Relationship Id="rId7" Type="http://schemas.openxmlformats.org/officeDocument/2006/relationships/image" Target="../media/image22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emf"/><Relationship Id="rId4" Type="http://schemas.openxmlformats.org/officeDocument/2006/relationships/image" Target="../media/image6.emf"/><Relationship Id="rId9" Type="http://schemas.openxmlformats.org/officeDocument/2006/relationships/image" Target="../media/image24.jf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26.tm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27.tm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11" Type="http://schemas.openxmlformats.org/officeDocument/2006/relationships/image" Target="../media/image30.tmp"/><Relationship Id="rId5" Type="http://schemas.openxmlformats.org/officeDocument/2006/relationships/image" Target="../media/image6.emf"/><Relationship Id="rId10" Type="http://schemas.openxmlformats.org/officeDocument/2006/relationships/image" Target="../media/image29.tmp"/><Relationship Id="rId4" Type="http://schemas.openxmlformats.org/officeDocument/2006/relationships/image" Target="../media/image9.emf"/><Relationship Id="rId9" Type="http://schemas.openxmlformats.org/officeDocument/2006/relationships/image" Target="../media/image28.tm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11" Type="http://schemas.openxmlformats.org/officeDocument/2006/relationships/image" Target="../media/image39.png"/><Relationship Id="rId5" Type="http://schemas.openxmlformats.org/officeDocument/2006/relationships/image" Target="../media/image6.emf"/><Relationship Id="rId10" Type="http://schemas.openxmlformats.org/officeDocument/2006/relationships/image" Target="../media/image38.png"/><Relationship Id="rId4" Type="http://schemas.openxmlformats.org/officeDocument/2006/relationships/image" Target="../media/image9.emf"/><Relationship Id="rId9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10" Type="http://schemas.openxmlformats.org/officeDocument/2006/relationships/image" Target="../media/image41.png"/><Relationship Id="rId4" Type="http://schemas.openxmlformats.org/officeDocument/2006/relationships/image" Target="../media/image9.emf"/><Relationship Id="rId9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44.tmp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45.tm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12" Type="http://schemas.openxmlformats.org/officeDocument/2006/relationships/image" Target="../media/image49.tmp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11" Type="http://schemas.openxmlformats.org/officeDocument/2006/relationships/image" Target="../media/image48.tmp"/><Relationship Id="rId5" Type="http://schemas.openxmlformats.org/officeDocument/2006/relationships/image" Target="../media/image6.emf"/><Relationship Id="rId10" Type="http://schemas.openxmlformats.org/officeDocument/2006/relationships/image" Target="../media/image47.tmp"/><Relationship Id="rId4" Type="http://schemas.openxmlformats.org/officeDocument/2006/relationships/image" Target="../media/image9.emf"/><Relationship Id="rId9" Type="http://schemas.openxmlformats.org/officeDocument/2006/relationships/image" Target="../media/image46.tmp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50.tm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51.tmp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52.tm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10" Type="http://schemas.openxmlformats.org/officeDocument/2006/relationships/image" Target="../media/image54.tmp"/><Relationship Id="rId4" Type="http://schemas.openxmlformats.org/officeDocument/2006/relationships/image" Target="../media/image9.emf"/><Relationship Id="rId9" Type="http://schemas.openxmlformats.org/officeDocument/2006/relationships/image" Target="../media/image53.tmp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55.tmp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56.tmp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10" Type="http://schemas.openxmlformats.org/officeDocument/2006/relationships/image" Target="../media/image58.tmp"/><Relationship Id="rId4" Type="http://schemas.openxmlformats.org/officeDocument/2006/relationships/image" Target="../media/image9.emf"/><Relationship Id="rId9" Type="http://schemas.openxmlformats.org/officeDocument/2006/relationships/image" Target="../media/image57.tmp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10" Type="http://schemas.openxmlformats.org/officeDocument/2006/relationships/image" Target="../media/image60.tmp"/><Relationship Id="rId4" Type="http://schemas.openxmlformats.org/officeDocument/2006/relationships/image" Target="../media/image9.emf"/><Relationship Id="rId9" Type="http://schemas.openxmlformats.org/officeDocument/2006/relationships/image" Target="../media/image59.tmp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10" Type="http://schemas.openxmlformats.org/officeDocument/2006/relationships/image" Target="../media/image62.tmp"/><Relationship Id="rId4" Type="http://schemas.openxmlformats.org/officeDocument/2006/relationships/image" Target="../media/image9.emf"/><Relationship Id="rId9" Type="http://schemas.openxmlformats.org/officeDocument/2006/relationships/image" Target="../media/image61.tmp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10" Type="http://schemas.openxmlformats.org/officeDocument/2006/relationships/image" Target="../media/image64.tmp"/><Relationship Id="rId4" Type="http://schemas.openxmlformats.org/officeDocument/2006/relationships/image" Target="../media/image9.emf"/><Relationship Id="rId9" Type="http://schemas.openxmlformats.org/officeDocument/2006/relationships/image" Target="../media/image63.tmp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image" Target="../media/image9.emf"/><Relationship Id="rId9" Type="http://schemas.openxmlformats.org/officeDocument/2006/relationships/image" Target="../media/image65.tmp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11" Type="http://schemas.openxmlformats.org/officeDocument/2006/relationships/image" Target="../media/image68.tmp"/><Relationship Id="rId5" Type="http://schemas.openxmlformats.org/officeDocument/2006/relationships/image" Target="../media/image6.emf"/><Relationship Id="rId10" Type="http://schemas.openxmlformats.org/officeDocument/2006/relationships/image" Target="../media/image67.tmp"/><Relationship Id="rId4" Type="http://schemas.openxmlformats.org/officeDocument/2006/relationships/image" Target="../media/image9.emf"/><Relationship Id="rId9" Type="http://schemas.openxmlformats.org/officeDocument/2006/relationships/image" Target="../media/image66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22123"/>
            <a:ext cx="9074009" cy="187234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97330" y="3307904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1390413" y="699340"/>
            <a:ext cx="83942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Project Cost Management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Prepared by Dr. Safwa Abdelbagi Elagab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Lecture 1</a:t>
            </a:r>
            <a:endParaRPr lang="en-US" sz="2800" dirty="0">
              <a:solidFill>
                <a:srgbClr val="FF951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892984" y="3559751"/>
            <a:ext cx="19345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 213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1903" y="2294467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6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365" y="2391307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03312" y="1846381"/>
            <a:ext cx="593303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7"/>
            <a:ext cx="8593793" cy="387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00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8"/>
          <p:cNvSpPr>
            <a:spLocks/>
          </p:cNvSpPr>
          <p:nvPr/>
        </p:nvSpPr>
        <p:spPr bwMode="auto">
          <a:xfrm>
            <a:off x="333079" y="2026961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65" y="1897715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7447" y="2006940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8187" y="396240"/>
            <a:ext cx="3267424" cy="5907194"/>
          </a:xfrm>
          <a:prstGeom prst="rect">
            <a:avLst/>
          </a:prstGeom>
        </p:spPr>
      </p:pic>
      <p:pic>
        <p:nvPicPr>
          <p:cNvPr id="15" name="صورة 14" descr="لقطة الشاشة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-16000"/>
            <a:ext cx="8568504" cy="553506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7768" y="11691"/>
            <a:ext cx="883997" cy="654516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173" y="1107519"/>
            <a:ext cx="3171787" cy="472481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626" y="1597977"/>
            <a:ext cx="2762961" cy="413618"/>
          </a:xfrm>
          <a:prstGeom prst="rect">
            <a:avLst/>
          </a:prstGeom>
        </p:spPr>
      </p:pic>
      <p:sp>
        <p:nvSpPr>
          <p:cNvPr id="18" name="سهم مخطط إلى اليمين 17"/>
          <p:cNvSpPr/>
          <p:nvPr/>
        </p:nvSpPr>
        <p:spPr>
          <a:xfrm>
            <a:off x="6821160" y="740148"/>
            <a:ext cx="686302" cy="446275"/>
          </a:xfrm>
          <a:prstGeom prst="strip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4" name="مستطيل مستدير الزوايا 23"/>
          <p:cNvSpPr/>
          <p:nvPr/>
        </p:nvSpPr>
        <p:spPr>
          <a:xfrm>
            <a:off x="5427134" y="489290"/>
            <a:ext cx="3235014" cy="1220328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5" name="صورة 24" descr="لقطة الشاشة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507" y="2586445"/>
            <a:ext cx="830652" cy="586791"/>
          </a:xfrm>
          <a:prstGeom prst="rect">
            <a:avLst/>
          </a:prstGeom>
        </p:spPr>
      </p:pic>
      <p:sp>
        <p:nvSpPr>
          <p:cNvPr id="26" name="مربع نص 25"/>
          <p:cNvSpPr txBox="1"/>
          <p:nvPr/>
        </p:nvSpPr>
        <p:spPr>
          <a:xfrm>
            <a:off x="5718961" y="586460"/>
            <a:ext cx="2820210" cy="92333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1">
            <a:spAutoFit/>
          </a:bodyPr>
          <a:lstStyle/>
          <a:p>
            <a:r>
              <a:rPr lang="en-US" sz="5400" dirty="0" smtClean="0"/>
              <a:t>Lecture</a:t>
            </a:r>
            <a:r>
              <a:rPr lang="en-US" sz="4000" dirty="0" smtClean="0"/>
              <a:t> 1</a:t>
            </a:r>
            <a:endParaRPr lang="ar-SA" sz="4000" dirty="0"/>
          </a:p>
        </p:txBody>
      </p:sp>
    </p:spTree>
    <p:extLst>
      <p:ext uri="{BB962C8B-B14F-4D97-AF65-F5344CB8AC3E}">
        <p14:creationId xmlns:p14="http://schemas.microsoft.com/office/powerpoint/2010/main" val="19620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370" y="2729287"/>
            <a:ext cx="421671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86347" y="1760337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0968" y="476392"/>
            <a:ext cx="2564391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33969" y="397229"/>
            <a:ext cx="2483250" cy="5907194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764" y="366846"/>
            <a:ext cx="6594871" cy="693861"/>
          </a:xfrm>
          <a:prstGeom prst="rect">
            <a:avLst/>
          </a:prstGeom>
        </p:spPr>
      </p:pic>
      <p:pic>
        <p:nvPicPr>
          <p:cNvPr id="18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7" y="1741634"/>
            <a:ext cx="4216708" cy="840667"/>
          </a:xfrm>
          <a:prstGeom prst="rect">
            <a:avLst/>
          </a:prstGeom>
        </p:spPr>
      </p:pic>
      <p:pic>
        <p:nvPicPr>
          <p:cNvPr id="20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04" y="3665107"/>
            <a:ext cx="4240952" cy="840667"/>
          </a:xfrm>
          <a:prstGeom prst="rect">
            <a:avLst/>
          </a:prstGeom>
        </p:spPr>
      </p:pic>
      <p:pic>
        <p:nvPicPr>
          <p:cNvPr id="21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14" y="4644973"/>
            <a:ext cx="4216710" cy="840667"/>
          </a:xfrm>
          <a:prstGeom prst="rect">
            <a:avLst/>
          </a:prstGeom>
        </p:spPr>
      </p:pic>
      <p:pic>
        <p:nvPicPr>
          <p:cNvPr id="22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5586935" y="1741633"/>
            <a:ext cx="4231872" cy="840666"/>
          </a:xfrm>
          <a:prstGeom prst="rect">
            <a:avLst/>
          </a:prstGeom>
        </p:spPr>
      </p:pic>
      <p:pic>
        <p:nvPicPr>
          <p:cNvPr id="23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5586935" y="2698870"/>
            <a:ext cx="4216710" cy="840667"/>
          </a:xfrm>
          <a:prstGeom prst="rect">
            <a:avLst/>
          </a:prstGeom>
        </p:spPr>
      </p:pic>
      <p:pic>
        <p:nvPicPr>
          <p:cNvPr id="24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5602980" y="3656109"/>
            <a:ext cx="4216710" cy="840667"/>
          </a:xfrm>
          <a:prstGeom prst="rect">
            <a:avLst/>
          </a:prstGeom>
        </p:spPr>
      </p:pic>
      <p:pic>
        <p:nvPicPr>
          <p:cNvPr id="25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5602098" y="4644972"/>
            <a:ext cx="4216710" cy="840665"/>
          </a:xfrm>
          <a:prstGeom prst="rect">
            <a:avLst/>
          </a:prstGeom>
        </p:spPr>
      </p:pic>
      <p:sp>
        <p:nvSpPr>
          <p:cNvPr id="32" name="مربع نص 31"/>
          <p:cNvSpPr txBox="1"/>
          <p:nvPr/>
        </p:nvSpPr>
        <p:spPr>
          <a:xfrm>
            <a:off x="541487" y="1884776"/>
            <a:ext cx="359379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000" dirty="0" smtClean="0">
                <a:solidFill>
                  <a:schemeClr val="bg1"/>
                </a:solidFill>
              </a:rPr>
              <a:t>What is Project   ?</a:t>
            </a:r>
            <a:endParaRPr lang="ar-SA" sz="2000" dirty="0">
              <a:solidFill>
                <a:schemeClr val="bg1"/>
              </a:solidFill>
            </a:endParaRPr>
          </a:p>
        </p:txBody>
      </p:sp>
      <p:sp>
        <p:nvSpPr>
          <p:cNvPr id="34" name="مربع نص 33"/>
          <p:cNvSpPr txBox="1"/>
          <p:nvPr/>
        </p:nvSpPr>
        <p:spPr>
          <a:xfrm>
            <a:off x="461756" y="2856415"/>
            <a:ext cx="359379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 What is Project Management  ?</a:t>
            </a:r>
            <a:endParaRPr lang="ar-SA" sz="2000" dirty="0">
              <a:solidFill>
                <a:schemeClr val="bg1"/>
              </a:solidFill>
            </a:endParaRPr>
          </a:p>
        </p:txBody>
      </p:sp>
      <p:sp>
        <p:nvSpPr>
          <p:cNvPr id="35" name="مربع نص 34"/>
          <p:cNvSpPr txBox="1"/>
          <p:nvPr/>
        </p:nvSpPr>
        <p:spPr>
          <a:xfrm>
            <a:off x="409321" y="3810288"/>
            <a:ext cx="400863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Importance of Project Management</a:t>
            </a:r>
            <a:endParaRPr lang="ar-SA" sz="2000" dirty="0">
              <a:solidFill>
                <a:schemeClr val="bg1"/>
              </a:solidFill>
            </a:endParaRPr>
          </a:p>
        </p:txBody>
      </p:sp>
      <p:sp>
        <p:nvSpPr>
          <p:cNvPr id="36" name="مربع نص 35"/>
          <p:cNvSpPr txBox="1"/>
          <p:nvPr/>
        </p:nvSpPr>
        <p:spPr>
          <a:xfrm>
            <a:off x="442069" y="4815817"/>
            <a:ext cx="359379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 Project, Program, and Portfolio </a:t>
            </a:r>
            <a:endParaRPr lang="ar-SA" sz="2000" dirty="0">
              <a:solidFill>
                <a:schemeClr val="bg1"/>
              </a:solidFill>
            </a:endParaRPr>
          </a:p>
        </p:txBody>
      </p:sp>
      <p:sp>
        <p:nvSpPr>
          <p:cNvPr id="37" name="مربع نص 36"/>
          <p:cNvSpPr txBox="1"/>
          <p:nvPr/>
        </p:nvSpPr>
        <p:spPr>
          <a:xfrm>
            <a:off x="6559902" y="1935653"/>
            <a:ext cx="359379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 The Project Life Cycle</a:t>
            </a:r>
            <a:endParaRPr lang="ar-SA" sz="2000" dirty="0">
              <a:solidFill>
                <a:schemeClr val="bg1"/>
              </a:solidFill>
            </a:endParaRPr>
          </a:p>
        </p:txBody>
      </p:sp>
      <p:sp>
        <p:nvSpPr>
          <p:cNvPr id="39" name="مربع نص 38"/>
          <p:cNvSpPr txBox="1"/>
          <p:nvPr/>
        </p:nvSpPr>
        <p:spPr>
          <a:xfrm>
            <a:off x="6559902" y="2839128"/>
            <a:ext cx="359379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 Project Influences</a:t>
            </a:r>
            <a:endParaRPr lang="ar-SA" sz="2000" dirty="0">
              <a:solidFill>
                <a:schemeClr val="bg1"/>
              </a:solidFill>
            </a:endParaRPr>
          </a:p>
        </p:txBody>
      </p:sp>
      <p:sp>
        <p:nvSpPr>
          <p:cNvPr id="40" name="مربع نص 39"/>
          <p:cNvSpPr txBox="1"/>
          <p:nvPr/>
        </p:nvSpPr>
        <p:spPr>
          <a:xfrm>
            <a:off x="6126470" y="4887201"/>
            <a:ext cx="392789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 The Role Of The Project Manager</a:t>
            </a:r>
            <a:endParaRPr lang="ar-SA" sz="2000" dirty="0">
              <a:solidFill>
                <a:schemeClr val="bg1"/>
              </a:solidFill>
            </a:endParaRPr>
          </a:p>
        </p:txBody>
      </p:sp>
      <p:sp>
        <p:nvSpPr>
          <p:cNvPr id="41" name="مربع نص 40"/>
          <p:cNvSpPr txBox="1"/>
          <p:nvPr/>
        </p:nvSpPr>
        <p:spPr>
          <a:xfrm>
            <a:off x="6559902" y="3879295"/>
            <a:ext cx="359379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 Organizational Structure</a:t>
            </a:r>
            <a:endParaRPr lang="ar-S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77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95929" y="713777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Kinds of projects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3" y="1928408"/>
            <a:ext cx="2985833" cy="3304156"/>
          </a:xfrm>
          <a:prstGeom prst="rect">
            <a:avLst/>
          </a:prstGeom>
        </p:spPr>
      </p:pic>
      <p:pic>
        <p:nvPicPr>
          <p:cNvPr id="11" name="صورة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802" y="1907510"/>
            <a:ext cx="3039741" cy="3304157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219" y="1907509"/>
            <a:ext cx="3204754" cy="3304157"/>
          </a:xfrm>
          <a:prstGeom prst="rect">
            <a:avLst/>
          </a:prstGeom>
        </p:spPr>
      </p:pic>
      <p:pic>
        <p:nvPicPr>
          <p:cNvPr id="13" name="صورة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4973" y="1907510"/>
            <a:ext cx="2967027" cy="3304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95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62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03312" y="1846381"/>
            <a:ext cx="184731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3" y="1633538"/>
            <a:ext cx="8593793" cy="387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87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119" y="3233838"/>
            <a:ext cx="4866188" cy="813095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0203" y="3292931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Projects Characteristics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8"/>
            <a:ext cx="8593793" cy="3874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2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959" y="3251905"/>
            <a:ext cx="5884756" cy="66211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27862" y="2990295"/>
            <a:ext cx="51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Projects </a:t>
            </a:r>
            <a:r>
              <a:rPr lang="en-US" sz="2800" dirty="0" err="1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Charactristics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8"/>
            <a:ext cx="8551853" cy="387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41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215" y="2782217"/>
            <a:ext cx="6512682" cy="100117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4002" y="475701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a Project?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56" y="1633539"/>
            <a:ext cx="8505782" cy="3874452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5351767"/>
            <a:ext cx="4339068" cy="312447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693" y="1476689"/>
            <a:ext cx="921060" cy="72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20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2370645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53" y="1698171"/>
            <a:ext cx="8551855" cy="355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20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9872" y="1990905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211" y="1619203"/>
            <a:ext cx="7579757" cy="388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17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6317" y="2507548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03312" y="1846381"/>
            <a:ext cx="184731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3" y="1633538"/>
            <a:ext cx="8560977" cy="387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69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745" y="2633400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44" y="1739234"/>
            <a:ext cx="7691071" cy="3853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5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2869518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03312" y="1846381"/>
            <a:ext cx="184731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62" y="1769935"/>
            <a:ext cx="7693572" cy="3739043"/>
          </a:xfrm>
          <a:prstGeom prst="rect">
            <a:avLst/>
          </a:prstGeom>
        </p:spPr>
      </p:pic>
      <p:sp>
        <p:nvSpPr>
          <p:cNvPr id="11" name="مستطيل 10"/>
          <p:cNvSpPr/>
          <p:nvPr/>
        </p:nvSpPr>
        <p:spPr>
          <a:xfrm>
            <a:off x="7555520" y="1551026"/>
            <a:ext cx="959069" cy="90936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00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887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6127" y="289175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69005" y="453476"/>
            <a:ext cx="448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VS Operation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67" y="2088742"/>
            <a:ext cx="8572799" cy="3208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017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7682" y="290228"/>
            <a:ext cx="5871357" cy="910785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921" y="452167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Life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Cycle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62392"/>
            <a:ext cx="8509914" cy="3825473"/>
          </a:xfrm>
          <a:prstGeom prst="rect">
            <a:avLst/>
          </a:prstGeom>
        </p:spPr>
      </p:pic>
      <p:pic>
        <p:nvPicPr>
          <p:cNvPr id="11" name="صورة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871" y="-1291068"/>
            <a:ext cx="4171405" cy="989674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77" y="2070476"/>
            <a:ext cx="3199978" cy="845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14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9801" y="466345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83802" y="600640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Stakeholder</a:t>
            </a:r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influences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68" y="1669678"/>
            <a:ext cx="7816099" cy="3711004"/>
          </a:xfrm>
          <a:prstGeom prst="rect">
            <a:avLst/>
          </a:prstGeom>
        </p:spPr>
      </p:pic>
      <p:pic>
        <p:nvPicPr>
          <p:cNvPr id="11" name="صورة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2368" y="1618031"/>
            <a:ext cx="556308" cy="58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64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17471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89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Project Life Cycle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82" y="1633536"/>
            <a:ext cx="7437121" cy="374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62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098" y="2985975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" y="1643798"/>
            <a:ext cx="7829028" cy="341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52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312" y="2797637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17987" y="269475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8"/>
            <a:ext cx="8577652" cy="3874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51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745" y="3363390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67" y="1610211"/>
            <a:ext cx="8327524" cy="3573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71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664" y="300866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935" y="1633538"/>
            <a:ext cx="7015483" cy="3633363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370" y="1662171"/>
            <a:ext cx="670618" cy="708721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466" y="1662171"/>
            <a:ext cx="396274" cy="2606266"/>
          </a:xfrm>
          <a:prstGeom prst="rect">
            <a:avLst/>
          </a:prstGeom>
        </p:spPr>
      </p:pic>
      <p:pic>
        <p:nvPicPr>
          <p:cNvPr id="15" name="صورة 14" descr="لقطة الشاشة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970" y="3634139"/>
            <a:ext cx="563929" cy="175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97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231" y="2850622"/>
            <a:ext cx="4264530" cy="57837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777" y="1633538"/>
            <a:ext cx="6326230" cy="3902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4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830" y="2961902"/>
            <a:ext cx="4492937" cy="60935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81639"/>
            <a:ext cx="8593793" cy="377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85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8768" y="2456376"/>
            <a:ext cx="4078816" cy="55319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4276" y="2437685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03312" y="1846381"/>
            <a:ext cx="593303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77829"/>
            <a:ext cx="8551854" cy="3786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3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1182" y="2084977"/>
            <a:ext cx="2493509" cy="33818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7"/>
            <a:ext cx="8560977" cy="3872999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3396" y="1599597"/>
            <a:ext cx="518195" cy="654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27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5422" y="3554444"/>
            <a:ext cx="4993226" cy="67720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99" y="1810611"/>
            <a:ext cx="7902671" cy="369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7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2043" y="3144137"/>
            <a:ext cx="4200736" cy="56972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427" y="2215270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3" y="1633538"/>
            <a:ext cx="8538043" cy="387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86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7151" y="3121910"/>
            <a:ext cx="4936253" cy="66948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7"/>
            <a:ext cx="8491926" cy="3872999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396" y="1496101"/>
            <a:ext cx="906859" cy="708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45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739" y="2930492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7"/>
            <a:ext cx="8560977" cy="3875441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790" y="1632548"/>
            <a:ext cx="295476" cy="52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48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6127" y="3283304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7"/>
            <a:ext cx="8551853" cy="3875441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131" y="1633536"/>
            <a:ext cx="640135" cy="48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23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139" y="2930492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8"/>
            <a:ext cx="8577652" cy="3957637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131" y="1393859"/>
            <a:ext cx="640135" cy="81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76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078" y="3150925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3" y="1633537"/>
            <a:ext cx="8452317" cy="387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25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667" y="1826237"/>
            <a:ext cx="10221335" cy="138627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69091" y="2699295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4" y="1581169"/>
            <a:ext cx="8622541" cy="3907886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933" y="4732867"/>
            <a:ext cx="2295743" cy="635000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923" y="1599115"/>
            <a:ext cx="495343" cy="58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7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317</Words>
  <Application>Microsoft Office PowerPoint</Application>
  <PresentationFormat>شاشة عريضة</PresentationFormat>
  <Paragraphs>119</Paragraphs>
  <Slides>34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34</vt:i4>
      </vt:variant>
    </vt:vector>
  </HeadingPairs>
  <TitlesOfParts>
    <vt:vector size="42" baseType="lpstr">
      <vt:lpstr>Arial</vt:lpstr>
      <vt:lpstr>Calibri</vt:lpstr>
      <vt:lpstr>Calibri Light</vt:lpstr>
      <vt:lpstr>Tahoma</vt:lpstr>
      <vt:lpstr>Tajawal ExtraBold</vt:lpstr>
      <vt:lpstr>Tajawal Medium</vt:lpstr>
      <vt:lpstr>Times New Roman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DELL</dc:creator>
  <cp:lastModifiedBy>DELL</cp:lastModifiedBy>
  <cp:revision>2</cp:revision>
  <dcterms:created xsi:type="dcterms:W3CDTF">2022-05-26T19:38:12Z</dcterms:created>
  <dcterms:modified xsi:type="dcterms:W3CDTF">2022-05-26T19:43:15Z</dcterms:modified>
</cp:coreProperties>
</file>