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xml" ContentType="applicatio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presentation.xml" ContentType="application/vnd.openxmlformats-officedocument.presentationml.presentation.main+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Layouts/slideLayout30.xml" ContentType="application/vnd.openxmlformats-officedocument.presentationml.slideLayout+xml"/>
  <Override PartName="/ppt/slideLayouts/slideLayout1.xml" ContentType="application/vnd.openxmlformats-officedocument.presentationml.slideLayout+xml"/>
  <Override PartName="/ppt/theme/theme5.xml" ContentType="application/vnd.openxmlformats-officedocument.theme+xml"/>
  <Override PartName="/ppt/theme/theme1.xml" ContentType="application/vnd.openxmlformats-officedocument.theme+xml"/>
  <Override PartName="/ppt/theme/theme8.xml" ContentType="application/vnd.openxmlformats-officedocument.theme+xml"/>
  <Override PartName="/ppt/theme/theme7.xml" ContentType="application/vnd.openxmlformats-officedocument.theme+xml"/>
  <Override PartName="/ppt/notesMasters/notesMaster1.xml" ContentType="application/vnd.openxmlformats-officedocument.presentationml.notesMaster+xml"/>
  <Override PartName="/ppt/theme/theme6.xml" ContentType="application/vnd.openxmlformats-officedocument.theme+xml"/>
  <Override PartName="/ppt/theme/theme4.xml" ContentType="application/vnd.openxmlformats-officedocument.theme+xml"/>
  <Override PartName="/ppt/theme/theme3.xml" ContentType="application/vnd.openxmlformats-officedocument.theme+xml"/>
  <Override PartName="/ppt/theme/theme2.xml" ContentType="application/vnd.openxmlformats-officedocument.theme+xml"/>
  <Override PartName="/ppt/tableStyles.xml" ContentType="application/vnd.openxmlformats-officedocument.presentationml.tableStyles+xml"/>
  <Override PartName="/ppt/viewProps.xml" ContentType="application/vnd.openxmlformats-officedocument.presentationml.viewProps+xml"/>
  <Override PartName="/ppt/presProps.xml" ContentType="application/vnd.openxmlformats-officedocument.presentationml.presProps+xml"/>
  <Override PartName="/ppt/tags/tag7.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Override PartName="/ppt/tags/tag2.xml" ContentType="application/vnd.openxmlformats-officedocument.presentationml.tags+xml"/>
  <Override PartName="/ppt/tags/tag1.xml" ContentType="application/vnd.openxmlformats-officedocument.presentationml.tags+xml"/>
  <Override PartName="/ppt/tags/tag6.xml" ContentType="application/vnd.openxmlformats-officedocument.presentationml.tags+xml"/>
  <Override PartName="/ppt/tags/tag4.xml" ContentType="application/vnd.openxmlformats-officedocument.presentationml.tags+xml"/>
  <Override PartName="/ppt/tags/tag3.xml" ContentType="application/vnd.openxmlformats-officedocument.presentationml.tags+xml"/>
  <Override PartName="/ppt/tags/tag5.xml" ContentType="application/vnd.openxmlformats-officedocument.presentationml.tags+xml"/>
  <Override PartName="/ppt/metadata" ContentType="application/binary"/>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 id="2147483679" r:id="rId2"/>
    <p:sldMasterId id="2147483694" r:id="rId3"/>
    <p:sldMasterId id="2147483710" r:id="rId4"/>
    <p:sldMasterId id="2147483726" r:id="rId5"/>
    <p:sldMasterId id="2147483742" r:id="rId6"/>
    <p:sldMasterId id="2147483757" r:id="rId7"/>
  </p:sldMasterIdLst>
  <p:notesMasterIdLst>
    <p:notesMasterId r:id="rId39"/>
  </p:notesMasterIdLst>
  <p:sldIdLst>
    <p:sldId id="498" r:id="rId8"/>
    <p:sldId id="256" r:id="rId9"/>
    <p:sldId id="527" r:id="rId10"/>
    <p:sldId id="535" r:id="rId11"/>
    <p:sldId id="526" r:id="rId12"/>
    <p:sldId id="521" r:id="rId13"/>
    <p:sldId id="540" r:id="rId14"/>
    <p:sldId id="522" r:id="rId15"/>
    <p:sldId id="294" r:id="rId16"/>
    <p:sldId id="500" r:id="rId17"/>
    <p:sldId id="497" r:id="rId18"/>
    <p:sldId id="501" r:id="rId19"/>
    <p:sldId id="541" r:id="rId20"/>
    <p:sldId id="539" r:id="rId21"/>
    <p:sldId id="545" r:id="rId22"/>
    <p:sldId id="499" r:id="rId23"/>
    <p:sldId id="546" r:id="rId24"/>
    <p:sldId id="547" r:id="rId25"/>
    <p:sldId id="548" r:id="rId26"/>
    <p:sldId id="549" r:id="rId27"/>
    <p:sldId id="550" r:id="rId28"/>
    <p:sldId id="551" r:id="rId29"/>
    <p:sldId id="552" r:id="rId30"/>
    <p:sldId id="553" r:id="rId31"/>
    <p:sldId id="603" r:id="rId32"/>
    <p:sldId id="604" r:id="rId33"/>
    <p:sldId id="600" r:id="rId34"/>
    <p:sldId id="644" r:id="rId35"/>
    <p:sldId id="646" r:id="rId36"/>
    <p:sldId id="647" r:id="rId37"/>
    <p:sldId id="293" r:id="rId38"/>
  </p:sldIdLst>
  <p:sldSz cx="12192000" cy="6858000"/>
  <p:notesSz cx="6858000" cy="9144000"/>
  <p:embeddedFontLst>
    <p:embeddedFont>
      <p:font typeface="Alexandria" pitchFamily="2" charset="-78"/>
      <p:regular r:id="rId40"/>
      <p:bold r:id="rId41"/>
    </p:embeddedFont>
    <p:embeddedFont>
      <p:font typeface="Bahnschrift SemiBold SemiConden" panose="020B0502040204020203" pitchFamily="34" charset="0"/>
      <p:bold r:id="rId42"/>
    </p:embeddedFont>
    <p:embeddedFont>
      <p:font typeface="Tajawal Medium" panose="00000600000000000000" charset="-78"/>
      <p:regular r:id="rId43"/>
      <p:bold r:id="rId44"/>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http://customooxmlschemas.google.com/">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48" roundtripDataSignature="AMtx7mgx5kY1Q5fVOU4SuxbmhJ4f9VuoWA=="/>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90099"/>
    <a:srgbClr val="A50021"/>
    <a:srgbClr val="4A206A"/>
    <a:srgbClr val="3A2A3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30" autoAdjust="0"/>
    <p:restoredTop sz="94602" autoAdjust="0"/>
  </p:normalViewPr>
  <p:slideViewPr>
    <p:cSldViewPr>
      <p:cViewPr varScale="1">
        <p:scale>
          <a:sx n="56" d="100"/>
          <a:sy n="56" d="100"/>
        </p:scale>
        <p:origin x="1044" y="36"/>
      </p:cViewPr>
      <p:guideLst>
        <p:guide orient="horz" pos="2160"/>
        <p:guide pos="3840"/>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812"/>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6.xml"/><Relationship Id="rId18" Type="http://schemas.openxmlformats.org/officeDocument/2006/relationships/slide" Target="slides/slide11.xml"/><Relationship Id="rId26" Type="http://schemas.openxmlformats.org/officeDocument/2006/relationships/slide" Target="slides/slide19.xml"/><Relationship Id="rId39" Type="http://schemas.openxmlformats.org/officeDocument/2006/relationships/notesMaster" Target="notesMasters/notesMaster1.xml"/><Relationship Id="rId21" Type="http://schemas.openxmlformats.org/officeDocument/2006/relationships/slide" Target="slides/slide14.xml"/><Relationship Id="rId34" Type="http://schemas.openxmlformats.org/officeDocument/2006/relationships/slide" Target="slides/slide27.xml"/><Relationship Id="rId42" Type="http://schemas.openxmlformats.org/officeDocument/2006/relationships/font" Target="fonts/font3.fntdata"/><Relationship Id="rId50" Type="http://schemas.openxmlformats.org/officeDocument/2006/relationships/viewProps" Target="viewProps.xml"/><Relationship Id="rId55" Type="http://schemas.openxmlformats.org/officeDocument/2006/relationships/customXml" Target="../customXml/item3.xml"/><Relationship Id="rId7" Type="http://schemas.openxmlformats.org/officeDocument/2006/relationships/slideMaster" Target="slideMasters/slideMaster7.xml"/><Relationship Id="rId2" Type="http://schemas.openxmlformats.org/officeDocument/2006/relationships/slideMaster" Target="slideMasters/slideMaster2.xml"/><Relationship Id="rId16" Type="http://schemas.openxmlformats.org/officeDocument/2006/relationships/slide" Target="slides/slide9.xml"/><Relationship Id="rId29" Type="http://schemas.openxmlformats.org/officeDocument/2006/relationships/slide" Target="slides/slide22.xml"/><Relationship Id="rId11" Type="http://schemas.openxmlformats.org/officeDocument/2006/relationships/slide" Target="slides/slide4.xml"/><Relationship Id="rId24" Type="http://schemas.openxmlformats.org/officeDocument/2006/relationships/slide" Target="slides/slide17.xml"/><Relationship Id="rId32" Type="http://schemas.openxmlformats.org/officeDocument/2006/relationships/slide" Target="slides/slide25.xml"/><Relationship Id="rId37" Type="http://schemas.openxmlformats.org/officeDocument/2006/relationships/slide" Target="slides/slide30.xml"/><Relationship Id="rId40" Type="http://schemas.openxmlformats.org/officeDocument/2006/relationships/font" Target="fonts/font1.fntdata"/><Relationship Id="rId53" Type="http://schemas.openxmlformats.org/officeDocument/2006/relationships/customXml" Target="../customXml/item1.xml"/><Relationship Id="rId5" Type="http://schemas.openxmlformats.org/officeDocument/2006/relationships/slideMaster" Target="slideMasters/slideMaster5.xml"/><Relationship Id="rId15" Type="http://schemas.openxmlformats.org/officeDocument/2006/relationships/slide" Target="slides/slide8.xml"/><Relationship Id="rId23" Type="http://schemas.openxmlformats.org/officeDocument/2006/relationships/slide" Target="slides/slide16.xml"/><Relationship Id="rId28" Type="http://schemas.openxmlformats.org/officeDocument/2006/relationships/slide" Target="slides/slide21.xml"/><Relationship Id="rId36" Type="http://schemas.openxmlformats.org/officeDocument/2006/relationships/slide" Target="slides/slide29.xml"/><Relationship Id="rId49" Type="http://schemas.openxmlformats.org/officeDocument/2006/relationships/presProps" Target="presProps.xml"/><Relationship Id="rId10" Type="http://schemas.openxmlformats.org/officeDocument/2006/relationships/slide" Target="slides/slide3.xml"/><Relationship Id="rId19" Type="http://schemas.openxmlformats.org/officeDocument/2006/relationships/slide" Target="slides/slide12.xml"/><Relationship Id="rId31" Type="http://schemas.openxmlformats.org/officeDocument/2006/relationships/slide" Target="slides/slide24.xml"/><Relationship Id="rId44" Type="http://schemas.openxmlformats.org/officeDocument/2006/relationships/font" Target="fonts/font5.fntdata"/><Relationship Id="rId52" Type="http://schemas.openxmlformats.org/officeDocument/2006/relationships/tableStyles" Target="tableStyles.xml"/><Relationship Id="rId4" Type="http://schemas.openxmlformats.org/officeDocument/2006/relationships/slideMaster" Target="slideMasters/slideMaster4.xml"/><Relationship Id="rId9" Type="http://schemas.openxmlformats.org/officeDocument/2006/relationships/slide" Target="slides/slide2.xml"/><Relationship Id="rId14" Type="http://schemas.openxmlformats.org/officeDocument/2006/relationships/slide" Target="slides/slide7.xml"/><Relationship Id="rId22" Type="http://schemas.openxmlformats.org/officeDocument/2006/relationships/slide" Target="slides/slide15.xml"/><Relationship Id="rId27" Type="http://schemas.openxmlformats.org/officeDocument/2006/relationships/slide" Target="slides/slide20.xml"/><Relationship Id="rId30" Type="http://schemas.openxmlformats.org/officeDocument/2006/relationships/slide" Target="slides/slide23.xml"/><Relationship Id="rId35" Type="http://schemas.openxmlformats.org/officeDocument/2006/relationships/slide" Target="slides/slide28.xml"/><Relationship Id="rId43" Type="http://schemas.openxmlformats.org/officeDocument/2006/relationships/font" Target="fonts/font4.fntdata"/><Relationship Id="rId48" Type="http://customschemas.google.com/relationships/presentationmetadata" Target="metadata"/><Relationship Id="rId8" Type="http://schemas.openxmlformats.org/officeDocument/2006/relationships/slide" Target="slides/slide1.xml"/><Relationship Id="rId51" Type="http://schemas.openxmlformats.org/officeDocument/2006/relationships/theme" Target="theme/theme1.xml"/><Relationship Id="rId3" Type="http://schemas.openxmlformats.org/officeDocument/2006/relationships/slideMaster" Target="slideMasters/slideMaster3.xml"/><Relationship Id="rId12" Type="http://schemas.openxmlformats.org/officeDocument/2006/relationships/slide" Target="slides/slide5.xml"/><Relationship Id="rId17" Type="http://schemas.openxmlformats.org/officeDocument/2006/relationships/slide" Target="slides/slide10.xml"/><Relationship Id="rId25" Type="http://schemas.openxmlformats.org/officeDocument/2006/relationships/slide" Target="slides/slide18.xml"/><Relationship Id="rId33" Type="http://schemas.openxmlformats.org/officeDocument/2006/relationships/slide" Target="slides/slide26.xml"/><Relationship Id="rId38" Type="http://schemas.openxmlformats.org/officeDocument/2006/relationships/slide" Target="slides/slide31.xml"/><Relationship Id="rId20" Type="http://schemas.openxmlformats.org/officeDocument/2006/relationships/slide" Target="slides/slide13.xml"/><Relationship Id="rId41" Type="http://schemas.openxmlformats.org/officeDocument/2006/relationships/font" Target="fonts/font2.fntdata"/><Relationship Id="rId54" Type="http://schemas.openxmlformats.org/officeDocument/2006/relationships/customXml" Target="../customXml/item2.xml"/><Relationship Id="rId1" Type="http://schemas.openxmlformats.org/officeDocument/2006/relationships/slideMaster" Target="slideMasters/slideMaster1.xml"/><Relationship Id="rId6" Type="http://schemas.openxmlformats.org/officeDocument/2006/relationships/slideMaster" Target="slideMasters/slideMaster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8.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794411169"/>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latin typeface="Alexandria" pitchFamily="2" charset="-78"/>
              <a:cs typeface="Alexandria" pitchFamily="2" charset="-78"/>
            </a:endParaRP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Alexandria" pitchFamily="2" charset="-78"/>
                <a:ea typeface="+mn-ea"/>
                <a:cs typeface="Alexandria" pitchFamily="2" charset="-78"/>
                <a:sym typeface="Arial"/>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sym typeface="Arial"/>
            </a:endParaRPr>
          </a:p>
        </p:txBody>
      </p:sp>
    </p:spTree>
    <p:extLst>
      <p:ext uri="{BB962C8B-B14F-4D97-AF65-F5344CB8AC3E}">
        <p14:creationId xmlns:p14="http://schemas.microsoft.com/office/powerpoint/2010/main" val="79661756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Arial"/>
                <a:sym typeface="Arial"/>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Arial"/>
              <a:sym typeface="Arial"/>
            </a:endParaRPr>
          </a:p>
        </p:txBody>
      </p:sp>
    </p:spTree>
    <p:extLst>
      <p:ext uri="{BB962C8B-B14F-4D97-AF65-F5344CB8AC3E}">
        <p14:creationId xmlns:p14="http://schemas.microsoft.com/office/powerpoint/2010/main" val="362064576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p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11" name="Google Shape;211;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29_Title Slide">
  <p:cSld name="29_Title Slide">
    <p:spTree>
      <p:nvGrpSpPr>
        <p:cNvPr id="1" name="Shape 19"/>
        <p:cNvGrpSpPr/>
        <p:nvPr/>
      </p:nvGrpSpPr>
      <p:grpSpPr>
        <a:xfrm>
          <a:off x="0" y="0"/>
          <a:ext cx="0" cy="0"/>
          <a:chOff x="0" y="0"/>
          <a:chExt cx="0" cy="0"/>
        </a:xfrm>
      </p:grpSpPr>
      <p:sp>
        <p:nvSpPr>
          <p:cNvPr id="20" name="Google Shape;20;p12"/>
          <p:cNvSpPr>
            <a:spLocks noGrp="1"/>
          </p:cNvSpPr>
          <p:nvPr>
            <p:ph type="pic" idx="2"/>
          </p:nvPr>
        </p:nvSpPr>
        <p:spPr>
          <a:xfrm>
            <a:off x="1127760" y="1123950"/>
            <a:ext cx="9936480" cy="4610100"/>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500"/>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35"/>
        <p:cNvGrpSpPr/>
        <p:nvPr/>
      </p:nvGrpSpPr>
      <p:grpSpPr>
        <a:xfrm>
          <a:off x="0" y="0"/>
          <a:ext cx="0" cy="0"/>
          <a:chOff x="0" y="0"/>
          <a:chExt cx="0" cy="0"/>
        </a:xfrm>
      </p:grpSpPr>
      <p:sp>
        <p:nvSpPr>
          <p:cNvPr id="36" name="Google Shape;36;p18"/>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7" name="Google Shape;37;p18"/>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8" name="Google Shape;38;p1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9" name="Google Shape;39;p1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0" name="Google Shape;40;p1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41"/>
        <p:cNvGrpSpPr/>
        <p:nvPr/>
      </p:nvGrpSpPr>
      <p:grpSpPr>
        <a:xfrm>
          <a:off x="0" y="0"/>
          <a:ext cx="0" cy="0"/>
          <a:chOff x="0" y="0"/>
          <a:chExt cx="0" cy="0"/>
        </a:xfrm>
      </p:grpSpPr>
      <p:sp>
        <p:nvSpPr>
          <p:cNvPr id="42" name="Google Shape;42;p19"/>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3" name="Google Shape;43;p19"/>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44" name="Google Shape;44;p1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5" name="Google Shape;45;p1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6" name="Google Shape;46;p1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47"/>
        <p:cNvGrpSpPr/>
        <p:nvPr/>
      </p:nvGrpSpPr>
      <p:grpSpPr>
        <a:xfrm>
          <a:off x="0" y="0"/>
          <a:ext cx="0" cy="0"/>
          <a:chOff x="0" y="0"/>
          <a:chExt cx="0" cy="0"/>
        </a:xfrm>
      </p:grpSpPr>
      <p:sp>
        <p:nvSpPr>
          <p:cNvPr id="48" name="Google Shape;48;p20"/>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9" name="Google Shape;49;p20"/>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0" name="Google Shape;50;p20"/>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1" name="Google Shape;51;p2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2" name="Google Shape;52;p2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3" name="Google Shape;53;p2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54"/>
        <p:cNvGrpSpPr/>
        <p:nvPr/>
      </p:nvGrpSpPr>
      <p:grpSpPr>
        <a:xfrm>
          <a:off x="0" y="0"/>
          <a:ext cx="0" cy="0"/>
          <a:chOff x="0" y="0"/>
          <a:chExt cx="0" cy="0"/>
        </a:xfrm>
      </p:grpSpPr>
      <p:sp>
        <p:nvSpPr>
          <p:cNvPr id="55" name="Google Shape;55;p21"/>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6" name="Google Shape;56;p21"/>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7" name="Google Shape;57;p21"/>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8" name="Google Shape;58;p21"/>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9" name="Google Shape;59;p21"/>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60" name="Google Shape;60;p2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1" name="Google Shape;61;p2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2" name="Google Shape;62;p2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63"/>
        <p:cNvGrpSpPr/>
        <p:nvPr/>
      </p:nvGrpSpPr>
      <p:grpSpPr>
        <a:xfrm>
          <a:off x="0" y="0"/>
          <a:ext cx="0" cy="0"/>
          <a:chOff x="0" y="0"/>
          <a:chExt cx="0" cy="0"/>
        </a:xfrm>
      </p:grpSpPr>
      <p:sp>
        <p:nvSpPr>
          <p:cNvPr id="64" name="Google Shape;64;p22"/>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5" name="Google Shape;65;p2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6" name="Google Shape;66;p2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7" name="Google Shape;67;p2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68"/>
        <p:cNvGrpSpPr/>
        <p:nvPr/>
      </p:nvGrpSpPr>
      <p:grpSpPr>
        <a:xfrm>
          <a:off x="0" y="0"/>
          <a:ext cx="0" cy="0"/>
          <a:chOff x="0" y="0"/>
          <a:chExt cx="0" cy="0"/>
        </a:xfrm>
      </p:grpSpPr>
      <p:sp>
        <p:nvSpPr>
          <p:cNvPr id="69" name="Google Shape;69;p2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0" name="Google Shape;70;p2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1" name="Google Shape;71;p2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72"/>
        <p:cNvGrpSpPr/>
        <p:nvPr/>
      </p:nvGrpSpPr>
      <p:grpSpPr>
        <a:xfrm>
          <a:off x="0" y="0"/>
          <a:ext cx="0" cy="0"/>
          <a:chOff x="0" y="0"/>
          <a:chExt cx="0" cy="0"/>
        </a:xfrm>
      </p:grpSpPr>
      <p:sp>
        <p:nvSpPr>
          <p:cNvPr id="73" name="Google Shape;73;p24"/>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4" name="Google Shape;74;p24"/>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75" name="Google Shape;75;p24"/>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76" name="Google Shape;76;p2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7" name="Google Shape;77;p2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8" name="Google Shape;78;p2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79"/>
        <p:cNvGrpSpPr/>
        <p:nvPr/>
      </p:nvGrpSpPr>
      <p:grpSpPr>
        <a:xfrm>
          <a:off x="0" y="0"/>
          <a:ext cx="0" cy="0"/>
          <a:chOff x="0" y="0"/>
          <a:chExt cx="0" cy="0"/>
        </a:xfrm>
      </p:grpSpPr>
      <p:sp>
        <p:nvSpPr>
          <p:cNvPr id="80" name="Google Shape;80;p25"/>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1" name="Google Shape;81;p25"/>
          <p:cNvSpPr>
            <a:spLocks noGrp="1"/>
          </p:cNvSpPr>
          <p:nvPr>
            <p:ph type="pic" idx="2"/>
          </p:nvPr>
        </p:nvSpPr>
        <p:spPr>
          <a:xfrm>
            <a:off x="5183188" y="987425"/>
            <a:ext cx="6172200" cy="4873625"/>
          </a:xfrm>
          <a:prstGeom prst="rect">
            <a:avLst/>
          </a:prstGeom>
          <a:noFill/>
          <a:ln>
            <a:noFill/>
          </a:ln>
        </p:spPr>
      </p:sp>
      <p:sp>
        <p:nvSpPr>
          <p:cNvPr id="82" name="Google Shape;82;p25"/>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83" name="Google Shape;83;p2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4" name="Google Shape;84;p2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5" name="Google Shape;85;p2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86"/>
        <p:cNvGrpSpPr/>
        <p:nvPr/>
      </p:nvGrpSpPr>
      <p:grpSpPr>
        <a:xfrm>
          <a:off x="0" y="0"/>
          <a:ext cx="0" cy="0"/>
          <a:chOff x="0" y="0"/>
          <a:chExt cx="0" cy="0"/>
        </a:xfrm>
      </p:grpSpPr>
      <p:sp>
        <p:nvSpPr>
          <p:cNvPr id="87" name="Google Shape;87;p2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8" name="Google Shape;88;p26"/>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9" name="Google Shape;89;p2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0" name="Google Shape;90;p2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1" name="Google Shape;91;p2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92"/>
        <p:cNvGrpSpPr/>
        <p:nvPr/>
      </p:nvGrpSpPr>
      <p:grpSpPr>
        <a:xfrm>
          <a:off x="0" y="0"/>
          <a:ext cx="0" cy="0"/>
          <a:chOff x="0" y="0"/>
          <a:chExt cx="0" cy="0"/>
        </a:xfrm>
      </p:grpSpPr>
      <p:sp>
        <p:nvSpPr>
          <p:cNvPr id="93" name="Google Shape;93;p27"/>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94" name="Google Shape;94;p27"/>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95" name="Google Shape;95;p2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6" name="Google Shape;96;p2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7" name="Google Shape;97;p2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5/24/2024</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61188567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5/24/2024</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112799774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5/24/2024</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266272312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lvl1pPr>
              <a:defRPr/>
            </a:lvl1pPr>
          </a:lstStyle>
          <a:p>
            <a:fld id="{7AD86B2E-B702-4422-B277-3A08C7449694}" type="datetimeFigureOut">
              <a:rPr lang="en-US" smtClean="0"/>
              <a:pPr/>
              <a:t>5/24/2024</a:t>
            </a:fld>
            <a:endParaRPr lang="en-US" dirty="0"/>
          </a:p>
        </p:txBody>
      </p:sp>
      <p:sp>
        <p:nvSpPr>
          <p:cNvPr id="6" name="Footer Placeholder 5"/>
          <p:cNvSpPr>
            <a:spLocks noGrp="1"/>
          </p:cNvSpPr>
          <p:nvPr>
            <p:ph type="ftr" sz="quarter" idx="11"/>
          </p:nvPr>
        </p:nvSpPr>
        <p:spPr/>
        <p:txBody>
          <a:bodyPr/>
          <a:lstStyle>
            <a:lvl1pPr>
              <a:defRPr/>
            </a:lvl1pPr>
          </a:lstStyle>
          <a:p>
            <a:endParaRPr lang="en-US" dirty="0"/>
          </a:p>
        </p:txBody>
      </p:sp>
      <p:sp>
        <p:nvSpPr>
          <p:cNvPr id="7" name="Slide Number Placeholder 6"/>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103349193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lvl1pPr>
              <a:defRPr/>
            </a:lvl1pPr>
          </a:lstStyle>
          <a:p>
            <a:fld id="{7AD86B2E-B702-4422-B277-3A08C7449694}" type="datetimeFigureOut">
              <a:rPr lang="en-US" smtClean="0"/>
              <a:pPr/>
              <a:t>5/24/2024</a:t>
            </a:fld>
            <a:endParaRPr lang="en-US" dirty="0"/>
          </a:p>
        </p:txBody>
      </p:sp>
      <p:sp>
        <p:nvSpPr>
          <p:cNvPr id="8" name="Footer Placeholder 7"/>
          <p:cNvSpPr>
            <a:spLocks noGrp="1"/>
          </p:cNvSpPr>
          <p:nvPr>
            <p:ph type="ftr" sz="quarter" idx="11"/>
          </p:nvPr>
        </p:nvSpPr>
        <p:spPr/>
        <p:txBody>
          <a:bodyPr/>
          <a:lstStyle>
            <a:lvl1pPr>
              <a:defRPr/>
            </a:lvl1pPr>
          </a:lstStyle>
          <a:p>
            <a:endParaRPr lang="en-US" dirty="0"/>
          </a:p>
        </p:txBody>
      </p:sp>
      <p:sp>
        <p:nvSpPr>
          <p:cNvPr id="9" name="Slide Number Placeholder 8"/>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177077012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lvl1pPr>
              <a:defRPr/>
            </a:lvl1pPr>
          </a:lstStyle>
          <a:p>
            <a:fld id="{7AD86B2E-B702-4422-B277-3A08C7449694}" type="datetimeFigureOut">
              <a:rPr lang="en-US" smtClean="0"/>
              <a:pPr/>
              <a:t>5/24/2024</a:t>
            </a:fld>
            <a:endParaRPr lang="en-US" dirty="0"/>
          </a:p>
        </p:txBody>
      </p:sp>
      <p:sp>
        <p:nvSpPr>
          <p:cNvPr id="4" name="Footer Placeholder 3"/>
          <p:cNvSpPr>
            <a:spLocks noGrp="1"/>
          </p:cNvSpPr>
          <p:nvPr>
            <p:ph type="ftr" sz="quarter" idx="11"/>
          </p:nvPr>
        </p:nvSpPr>
        <p:spPr/>
        <p:txBody>
          <a:bodyPr/>
          <a:lstStyle>
            <a:lvl1pPr>
              <a:defRPr/>
            </a:lvl1pPr>
          </a:lstStyle>
          <a:p>
            <a:endParaRPr lang="en-US" dirty="0"/>
          </a:p>
        </p:txBody>
      </p:sp>
      <p:sp>
        <p:nvSpPr>
          <p:cNvPr id="5" name="Slide Number Placeholder 4"/>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420549234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fld id="{7AD86B2E-B702-4422-B277-3A08C7449694}" type="datetimeFigureOut">
              <a:rPr lang="en-US" smtClean="0"/>
              <a:pPr/>
              <a:t>5/24/2024</a:t>
            </a:fld>
            <a:endParaRPr lang="en-US" dirty="0"/>
          </a:p>
        </p:txBody>
      </p:sp>
      <p:sp>
        <p:nvSpPr>
          <p:cNvPr id="3" name="Footer Placeholder 2"/>
          <p:cNvSpPr>
            <a:spLocks noGrp="1"/>
          </p:cNvSpPr>
          <p:nvPr>
            <p:ph type="ftr" sz="quarter" idx="11"/>
          </p:nvPr>
        </p:nvSpPr>
        <p:spPr/>
        <p:txBody>
          <a:bodyPr/>
          <a:lstStyle>
            <a:lvl1pPr>
              <a:defRPr/>
            </a:lvl1pPr>
          </a:lstStyle>
          <a:p>
            <a:endParaRPr lang="en-US" dirty="0"/>
          </a:p>
        </p:txBody>
      </p:sp>
      <p:sp>
        <p:nvSpPr>
          <p:cNvPr id="4" name="Slide Number Placeholder 3"/>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189185491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fld id="{7AD86B2E-B702-4422-B277-3A08C7449694}" type="datetimeFigureOut">
              <a:rPr lang="en-US" smtClean="0"/>
              <a:pPr/>
              <a:t>5/24/2024</a:t>
            </a:fld>
            <a:endParaRPr lang="en-US" dirty="0"/>
          </a:p>
        </p:txBody>
      </p:sp>
      <p:sp>
        <p:nvSpPr>
          <p:cNvPr id="6" name="Footer Placeholder 5"/>
          <p:cNvSpPr>
            <a:spLocks noGrp="1"/>
          </p:cNvSpPr>
          <p:nvPr>
            <p:ph type="ftr" sz="quarter" idx="11"/>
          </p:nvPr>
        </p:nvSpPr>
        <p:spPr/>
        <p:txBody>
          <a:bodyPr/>
          <a:lstStyle>
            <a:lvl1pPr>
              <a:defRPr/>
            </a:lvl1pPr>
          </a:lstStyle>
          <a:p>
            <a:endParaRPr lang="en-US" dirty="0"/>
          </a:p>
        </p:txBody>
      </p:sp>
      <p:sp>
        <p:nvSpPr>
          <p:cNvPr id="7" name="Slide Number Placeholder 6"/>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89623976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fld id="{7AD86B2E-B702-4422-B277-3A08C7449694}" type="datetimeFigureOut">
              <a:rPr lang="en-US" smtClean="0"/>
              <a:pPr/>
              <a:t>5/24/2024</a:t>
            </a:fld>
            <a:endParaRPr lang="en-US" dirty="0"/>
          </a:p>
        </p:txBody>
      </p:sp>
      <p:sp>
        <p:nvSpPr>
          <p:cNvPr id="6" name="Footer Placeholder 5"/>
          <p:cNvSpPr>
            <a:spLocks noGrp="1"/>
          </p:cNvSpPr>
          <p:nvPr>
            <p:ph type="ftr" sz="quarter" idx="11"/>
          </p:nvPr>
        </p:nvSpPr>
        <p:spPr/>
        <p:txBody>
          <a:bodyPr/>
          <a:lstStyle>
            <a:lvl1pPr>
              <a:defRPr/>
            </a:lvl1pPr>
          </a:lstStyle>
          <a:p>
            <a:endParaRPr lang="en-US" dirty="0"/>
          </a:p>
        </p:txBody>
      </p:sp>
      <p:sp>
        <p:nvSpPr>
          <p:cNvPr id="7" name="Slide Number Placeholder 6"/>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188688020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5/24/2024</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24442270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5/24/2024</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275963352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204286652"/>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9752336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21848294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5/24/2024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95383406"/>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5/24/2024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75979857"/>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5/24/2024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31278791"/>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5/24/2024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60939565"/>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5/24/2024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93861555"/>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5/24/2024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82090914"/>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5/24/2024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41723943"/>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5/24/2024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2955457"/>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5/24/2024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4851653"/>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5/24/2024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688452745"/>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5/24/2024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71093638"/>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361188887"/>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4936896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9.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0461349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40.xml><?xml version="1.0" encoding="utf-8"?>
<p:sldLayout xmlns:a="http://schemas.openxmlformats.org/drawingml/2006/main" xmlns:r="http://schemas.openxmlformats.org/officeDocument/2006/relationships" xmlns:p="http://schemas.openxmlformats.org/presentationml/2006/main" matchingName="29_Title Slide">
  <p:cSld name="29_Title Slide">
    <p:spTree>
      <p:nvGrpSpPr>
        <p:cNvPr id="1" name="Shape 19"/>
        <p:cNvGrpSpPr/>
        <p:nvPr/>
      </p:nvGrpSpPr>
      <p:grpSpPr>
        <a:xfrm>
          <a:off x="0" y="0"/>
          <a:ext cx="0" cy="0"/>
          <a:chOff x="0" y="0"/>
          <a:chExt cx="0" cy="0"/>
        </a:xfrm>
      </p:grpSpPr>
      <p:sp>
        <p:nvSpPr>
          <p:cNvPr id="20" name="Google Shape;20;p12"/>
          <p:cNvSpPr>
            <a:spLocks noGrp="1"/>
          </p:cNvSpPr>
          <p:nvPr>
            <p:ph type="pic" idx="2"/>
          </p:nvPr>
        </p:nvSpPr>
        <p:spPr>
          <a:xfrm>
            <a:off x="1127760" y="1123950"/>
            <a:ext cx="9936480" cy="4610100"/>
          </a:xfrm>
          <a:prstGeom prst="rect">
            <a:avLst/>
          </a:prstGeom>
          <a:solidFill>
            <a:srgbClr val="D8D8D8">
              <a:alpha val="49803"/>
            </a:srgbClr>
          </a:solidFill>
          <a:ln>
            <a:noFill/>
          </a:ln>
        </p:spPr>
      </p:sp>
    </p:spTree>
    <p:extLst>
      <p:ext uri="{BB962C8B-B14F-4D97-AF65-F5344CB8AC3E}">
        <p14:creationId xmlns:p14="http://schemas.microsoft.com/office/powerpoint/2010/main" val="25444857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500"/>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41.xml><?xml version="1.0" encoding="utf-8"?>
<p:sldLayout xmlns:a="http://schemas.openxmlformats.org/drawingml/2006/main" xmlns:r="http://schemas.openxmlformats.org/officeDocument/2006/relationships" xmlns:p="http://schemas.openxmlformats.org/presentationml/2006/main" matchingName="48_Title Slide">
  <p:cSld name="49_Title Slide">
    <p:spTree>
      <p:nvGrpSpPr>
        <p:cNvPr id="1" name="Shape 33"/>
        <p:cNvGrpSpPr/>
        <p:nvPr/>
      </p:nvGrpSpPr>
      <p:grpSpPr>
        <a:xfrm>
          <a:off x="0" y="0"/>
          <a:ext cx="0" cy="0"/>
          <a:chOff x="0" y="0"/>
          <a:chExt cx="0" cy="0"/>
        </a:xfrm>
      </p:grpSpPr>
      <p:sp>
        <p:nvSpPr>
          <p:cNvPr id="34" name="Google Shape;34;p17"/>
          <p:cNvSpPr>
            <a:spLocks noGrp="1"/>
          </p:cNvSpPr>
          <p:nvPr>
            <p:ph type="pic" idx="2"/>
          </p:nvPr>
        </p:nvSpPr>
        <p:spPr>
          <a:xfrm>
            <a:off x="3452649" y="-3"/>
            <a:ext cx="8739351" cy="6858000"/>
          </a:xfrm>
          <a:prstGeom prst="rect">
            <a:avLst/>
          </a:prstGeom>
          <a:solidFill>
            <a:srgbClr val="D8D8D8">
              <a:alpha val="49803"/>
            </a:srgbClr>
          </a:solidFill>
          <a:ln>
            <a:noFill/>
          </a:ln>
        </p:spPr>
      </p:sp>
    </p:spTree>
    <p:extLst>
      <p:ext uri="{BB962C8B-B14F-4D97-AF65-F5344CB8AC3E}">
        <p14:creationId xmlns:p14="http://schemas.microsoft.com/office/powerpoint/2010/main" val="27585331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500"/>
                                  </p:stCondLst>
                                  <p:childTnLst>
                                    <p:set>
                                      <p:cBhvr>
                                        <p:cTn id="6" dur="1" fill="hold">
                                          <p:stCondLst>
                                            <p:cond delay="0"/>
                                          </p:stCondLst>
                                        </p:cTn>
                                        <p:tgtEl>
                                          <p:spTgt spid="34"/>
                                        </p:tgtEl>
                                        <p:attrNameLst>
                                          <p:attrName>style.visibility</p:attrName>
                                        </p:attrNameLst>
                                      </p:cBhvr>
                                      <p:to>
                                        <p:strVal val="visible"/>
                                      </p:to>
                                    </p:set>
                                    <p:anim calcmode="lin" valueType="num">
                                      <p:cBhvr additive="base">
                                        <p:cTn id="7" dur="500"/>
                                        <p:tgtEl>
                                          <p:spTgt spid="34"/>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4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5/24/2024</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2891955180"/>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5/24/2024</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350448454"/>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5/24/2024</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3289158318"/>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lvl1pPr>
              <a:defRPr/>
            </a:lvl1pPr>
          </a:lstStyle>
          <a:p>
            <a:fld id="{7AD86B2E-B702-4422-B277-3A08C7449694}" type="datetimeFigureOut">
              <a:rPr lang="en-US" smtClean="0"/>
              <a:pPr/>
              <a:t>5/24/2024</a:t>
            </a:fld>
            <a:endParaRPr lang="en-US" dirty="0"/>
          </a:p>
        </p:txBody>
      </p:sp>
      <p:sp>
        <p:nvSpPr>
          <p:cNvPr id="6" name="Footer Placeholder 5"/>
          <p:cNvSpPr>
            <a:spLocks noGrp="1"/>
          </p:cNvSpPr>
          <p:nvPr>
            <p:ph type="ftr" sz="quarter" idx="11"/>
          </p:nvPr>
        </p:nvSpPr>
        <p:spPr/>
        <p:txBody>
          <a:bodyPr/>
          <a:lstStyle>
            <a:lvl1pPr>
              <a:defRPr/>
            </a:lvl1pPr>
          </a:lstStyle>
          <a:p>
            <a:endParaRPr lang="en-US" dirty="0"/>
          </a:p>
        </p:txBody>
      </p:sp>
      <p:sp>
        <p:nvSpPr>
          <p:cNvPr id="7" name="Slide Number Placeholder 6"/>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1954321842"/>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lvl1pPr>
              <a:defRPr/>
            </a:lvl1pPr>
          </a:lstStyle>
          <a:p>
            <a:fld id="{7AD86B2E-B702-4422-B277-3A08C7449694}" type="datetimeFigureOut">
              <a:rPr lang="en-US" smtClean="0"/>
              <a:pPr/>
              <a:t>5/24/2024</a:t>
            </a:fld>
            <a:endParaRPr lang="en-US" dirty="0"/>
          </a:p>
        </p:txBody>
      </p:sp>
      <p:sp>
        <p:nvSpPr>
          <p:cNvPr id="8" name="Footer Placeholder 7"/>
          <p:cNvSpPr>
            <a:spLocks noGrp="1"/>
          </p:cNvSpPr>
          <p:nvPr>
            <p:ph type="ftr" sz="quarter" idx="11"/>
          </p:nvPr>
        </p:nvSpPr>
        <p:spPr/>
        <p:txBody>
          <a:bodyPr/>
          <a:lstStyle>
            <a:lvl1pPr>
              <a:defRPr/>
            </a:lvl1pPr>
          </a:lstStyle>
          <a:p>
            <a:endParaRPr lang="en-US" dirty="0"/>
          </a:p>
        </p:txBody>
      </p:sp>
      <p:sp>
        <p:nvSpPr>
          <p:cNvPr id="9" name="Slide Number Placeholder 8"/>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3202377359"/>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lvl1pPr>
              <a:defRPr/>
            </a:lvl1pPr>
          </a:lstStyle>
          <a:p>
            <a:fld id="{7AD86B2E-B702-4422-B277-3A08C7449694}" type="datetimeFigureOut">
              <a:rPr lang="en-US" smtClean="0"/>
              <a:pPr/>
              <a:t>5/24/2024</a:t>
            </a:fld>
            <a:endParaRPr lang="en-US" dirty="0"/>
          </a:p>
        </p:txBody>
      </p:sp>
      <p:sp>
        <p:nvSpPr>
          <p:cNvPr id="4" name="Footer Placeholder 3"/>
          <p:cNvSpPr>
            <a:spLocks noGrp="1"/>
          </p:cNvSpPr>
          <p:nvPr>
            <p:ph type="ftr" sz="quarter" idx="11"/>
          </p:nvPr>
        </p:nvSpPr>
        <p:spPr/>
        <p:txBody>
          <a:bodyPr/>
          <a:lstStyle>
            <a:lvl1pPr>
              <a:defRPr/>
            </a:lvl1pPr>
          </a:lstStyle>
          <a:p>
            <a:endParaRPr lang="en-US" dirty="0"/>
          </a:p>
        </p:txBody>
      </p:sp>
      <p:sp>
        <p:nvSpPr>
          <p:cNvPr id="5" name="Slide Number Placeholder 4"/>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4198713905"/>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fld id="{7AD86B2E-B702-4422-B277-3A08C7449694}" type="datetimeFigureOut">
              <a:rPr lang="en-US" smtClean="0"/>
              <a:pPr/>
              <a:t>5/24/2024</a:t>
            </a:fld>
            <a:endParaRPr lang="en-US" dirty="0"/>
          </a:p>
        </p:txBody>
      </p:sp>
      <p:sp>
        <p:nvSpPr>
          <p:cNvPr id="3" name="Footer Placeholder 2"/>
          <p:cNvSpPr>
            <a:spLocks noGrp="1"/>
          </p:cNvSpPr>
          <p:nvPr>
            <p:ph type="ftr" sz="quarter" idx="11"/>
          </p:nvPr>
        </p:nvSpPr>
        <p:spPr/>
        <p:txBody>
          <a:bodyPr/>
          <a:lstStyle>
            <a:lvl1pPr>
              <a:defRPr/>
            </a:lvl1pPr>
          </a:lstStyle>
          <a:p>
            <a:endParaRPr lang="en-US" dirty="0"/>
          </a:p>
        </p:txBody>
      </p:sp>
      <p:sp>
        <p:nvSpPr>
          <p:cNvPr id="4" name="Slide Number Placeholder 3"/>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172047606"/>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fld id="{7AD86B2E-B702-4422-B277-3A08C7449694}" type="datetimeFigureOut">
              <a:rPr lang="en-US" smtClean="0"/>
              <a:pPr/>
              <a:t>5/24/2024</a:t>
            </a:fld>
            <a:endParaRPr lang="en-US" dirty="0"/>
          </a:p>
        </p:txBody>
      </p:sp>
      <p:sp>
        <p:nvSpPr>
          <p:cNvPr id="6" name="Footer Placeholder 5"/>
          <p:cNvSpPr>
            <a:spLocks noGrp="1"/>
          </p:cNvSpPr>
          <p:nvPr>
            <p:ph type="ftr" sz="quarter" idx="11"/>
          </p:nvPr>
        </p:nvSpPr>
        <p:spPr/>
        <p:txBody>
          <a:bodyPr/>
          <a:lstStyle>
            <a:lvl1pPr>
              <a:defRPr/>
            </a:lvl1pPr>
          </a:lstStyle>
          <a:p>
            <a:endParaRPr lang="en-US" dirty="0"/>
          </a:p>
        </p:txBody>
      </p:sp>
      <p:sp>
        <p:nvSpPr>
          <p:cNvPr id="7" name="Slide Number Placeholder 6"/>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415650424"/>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fld id="{7AD86B2E-B702-4422-B277-3A08C7449694}" type="datetimeFigureOut">
              <a:rPr lang="en-US" smtClean="0"/>
              <a:pPr/>
              <a:t>5/24/2024</a:t>
            </a:fld>
            <a:endParaRPr lang="en-US" dirty="0"/>
          </a:p>
        </p:txBody>
      </p:sp>
      <p:sp>
        <p:nvSpPr>
          <p:cNvPr id="6" name="Footer Placeholder 5"/>
          <p:cNvSpPr>
            <a:spLocks noGrp="1"/>
          </p:cNvSpPr>
          <p:nvPr>
            <p:ph type="ftr" sz="quarter" idx="11"/>
          </p:nvPr>
        </p:nvSpPr>
        <p:spPr/>
        <p:txBody>
          <a:bodyPr/>
          <a:lstStyle>
            <a:lvl1pPr>
              <a:defRPr/>
            </a:lvl1pPr>
          </a:lstStyle>
          <a:p>
            <a:endParaRPr lang="en-US" dirty="0"/>
          </a:p>
        </p:txBody>
      </p:sp>
      <p:sp>
        <p:nvSpPr>
          <p:cNvPr id="7" name="Slide Number Placeholder 6"/>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2908377435"/>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5/24/2024</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3354618219"/>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5/24/2024</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1038169879"/>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320203526"/>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2165600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55.xml><?xml version="1.0" encoding="utf-8"?>
<p:sldLayout xmlns:a="http://schemas.openxmlformats.org/drawingml/2006/main" xmlns:r="http://schemas.openxmlformats.org/officeDocument/2006/relationships" xmlns:p="http://schemas.openxmlformats.org/presentationml/2006/main" matchingName="29_Title Slide">
  <p:cSld name="29_Title Slide">
    <p:spTree>
      <p:nvGrpSpPr>
        <p:cNvPr id="1" name="Shape 19"/>
        <p:cNvGrpSpPr/>
        <p:nvPr/>
      </p:nvGrpSpPr>
      <p:grpSpPr>
        <a:xfrm>
          <a:off x="0" y="0"/>
          <a:ext cx="0" cy="0"/>
          <a:chOff x="0" y="0"/>
          <a:chExt cx="0" cy="0"/>
        </a:xfrm>
      </p:grpSpPr>
      <p:sp>
        <p:nvSpPr>
          <p:cNvPr id="20" name="Google Shape;20;p12"/>
          <p:cNvSpPr>
            <a:spLocks noGrp="1"/>
          </p:cNvSpPr>
          <p:nvPr>
            <p:ph type="pic" idx="2"/>
          </p:nvPr>
        </p:nvSpPr>
        <p:spPr>
          <a:xfrm>
            <a:off x="1127760" y="1123950"/>
            <a:ext cx="9936480" cy="4610100"/>
          </a:xfrm>
          <a:prstGeom prst="rect">
            <a:avLst/>
          </a:prstGeom>
          <a:solidFill>
            <a:srgbClr val="D8D8D8">
              <a:alpha val="49803"/>
            </a:srgbClr>
          </a:solidFill>
          <a:ln>
            <a:noFill/>
          </a:ln>
        </p:spPr>
      </p:sp>
    </p:spTree>
    <p:extLst>
      <p:ext uri="{BB962C8B-B14F-4D97-AF65-F5344CB8AC3E}">
        <p14:creationId xmlns:p14="http://schemas.microsoft.com/office/powerpoint/2010/main" val="10044096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500"/>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56.xml><?xml version="1.0" encoding="utf-8"?>
<p:sldLayout xmlns:a="http://schemas.openxmlformats.org/drawingml/2006/main" xmlns:r="http://schemas.openxmlformats.org/officeDocument/2006/relationships" xmlns:p="http://schemas.openxmlformats.org/presentationml/2006/main" matchingName="Title and Content" type="obj">
  <p:cSld name="Title and Content">
    <p:spTree>
      <p:nvGrpSpPr>
        <p:cNvPr id="1" name="Shape 35"/>
        <p:cNvGrpSpPr/>
        <p:nvPr/>
      </p:nvGrpSpPr>
      <p:grpSpPr>
        <a:xfrm>
          <a:off x="0" y="0"/>
          <a:ext cx="0" cy="0"/>
          <a:chOff x="0" y="0"/>
          <a:chExt cx="0" cy="0"/>
        </a:xfrm>
      </p:grpSpPr>
      <p:sp>
        <p:nvSpPr>
          <p:cNvPr id="36" name="Google Shape;36;p18"/>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7" name="Google Shape;37;p18"/>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8" name="Google Shape;38;p1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39" name="Google Shape;39;p1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40" name="Google Shape;40;p1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1917360949"/>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matchingName="Section Header" type="secHead">
  <p:cSld name="Section Header">
    <p:spTree>
      <p:nvGrpSpPr>
        <p:cNvPr id="1" name="Shape 41"/>
        <p:cNvGrpSpPr/>
        <p:nvPr/>
      </p:nvGrpSpPr>
      <p:grpSpPr>
        <a:xfrm>
          <a:off x="0" y="0"/>
          <a:ext cx="0" cy="0"/>
          <a:chOff x="0" y="0"/>
          <a:chExt cx="0" cy="0"/>
        </a:xfrm>
      </p:grpSpPr>
      <p:sp>
        <p:nvSpPr>
          <p:cNvPr id="42" name="Google Shape;42;p19"/>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3" name="Google Shape;43;p19"/>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44" name="Google Shape;44;p1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45" name="Google Shape;45;p1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46" name="Google Shape;46;p1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1880323398"/>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matchingName="Two Content" type="twoObj">
  <p:cSld name="Two Content">
    <p:spTree>
      <p:nvGrpSpPr>
        <p:cNvPr id="1" name="Shape 47"/>
        <p:cNvGrpSpPr/>
        <p:nvPr/>
      </p:nvGrpSpPr>
      <p:grpSpPr>
        <a:xfrm>
          <a:off x="0" y="0"/>
          <a:ext cx="0" cy="0"/>
          <a:chOff x="0" y="0"/>
          <a:chExt cx="0" cy="0"/>
        </a:xfrm>
      </p:grpSpPr>
      <p:sp>
        <p:nvSpPr>
          <p:cNvPr id="48" name="Google Shape;48;p20"/>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9" name="Google Shape;49;p20"/>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0" name="Google Shape;50;p20"/>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1" name="Google Shape;51;p2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52" name="Google Shape;52;p2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53" name="Google Shape;53;p2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3456524130"/>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matchingName="Comparison" type="twoTxTwoObj">
  <p:cSld name="Comparison">
    <p:spTree>
      <p:nvGrpSpPr>
        <p:cNvPr id="1" name="Shape 54"/>
        <p:cNvGrpSpPr/>
        <p:nvPr/>
      </p:nvGrpSpPr>
      <p:grpSpPr>
        <a:xfrm>
          <a:off x="0" y="0"/>
          <a:ext cx="0" cy="0"/>
          <a:chOff x="0" y="0"/>
          <a:chExt cx="0" cy="0"/>
        </a:xfrm>
      </p:grpSpPr>
      <p:sp>
        <p:nvSpPr>
          <p:cNvPr id="55" name="Google Shape;55;p21"/>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6" name="Google Shape;56;p21"/>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7" name="Google Shape;57;p21"/>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8" name="Google Shape;58;p21"/>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9" name="Google Shape;59;p21"/>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60" name="Google Shape;60;p2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61" name="Google Shape;61;p2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62" name="Google Shape;62;p2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3224046637"/>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matchingName="Content with Caption" type="objTx">
  <p:cSld name="Content with Caption">
    <p:spTree>
      <p:nvGrpSpPr>
        <p:cNvPr id="1" name="Shape 72"/>
        <p:cNvGrpSpPr/>
        <p:nvPr/>
      </p:nvGrpSpPr>
      <p:grpSpPr>
        <a:xfrm>
          <a:off x="0" y="0"/>
          <a:ext cx="0" cy="0"/>
          <a:chOff x="0" y="0"/>
          <a:chExt cx="0" cy="0"/>
        </a:xfrm>
      </p:grpSpPr>
      <p:sp>
        <p:nvSpPr>
          <p:cNvPr id="73" name="Google Shape;73;p24"/>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4" name="Google Shape;74;p24"/>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75" name="Google Shape;75;p24"/>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76" name="Google Shape;76;p2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77" name="Google Shape;77;p2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78" name="Google Shape;78;p2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1229236421"/>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matchingName="Picture with Caption" type="picTx">
  <p:cSld name="Picture with Caption">
    <p:spTree>
      <p:nvGrpSpPr>
        <p:cNvPr id="1" name="Shape 79"/>
        <p:cNvGrpSpPr/>
        <p:nvPr/>
      </p:nvGrpSpPr>
      <p:grpSpPr>
        <a:xfrm>
          <a:off x="0" y="0"/>
          <a:ext cx="0" cy="0"/>
          <a:chOff x="0" y="0"/>
          <a:chExt cx="0" cy="0"/>
        </a:xfrm>
      </p:grpSpPr>
      <p:sp>
        <p:nvSpPr>
          <p:cNvPr id="80" name="Google Shape;80;p25"/>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1" name="Google Shape;81;p25"/>
          <p:cNvSpPr>
            <a:spLocks noGrp="1"/>
          </p:cNvSpPr>
          <p:nvPr>
            <p:ph type="pic" idx="2"/>
          </p:nvPr>
        </p:nvSpPr>
        <p:spPr>
          <a:xfrm>
            <a:off x="5183188" y="987425"/>
            <a:ext cx="6172200" cy="4873625"/>
          </a:xfrm>
          <a:prstGeom prst="rect">
            <a:avLst/>
          </a:prstGeom>
          <a:noFill/>
          <a:ln>
            <a:noFill/>
          </a:ln>
        </p:spPr>
      </p:sp>
      <p:sp>
        <p:nvSpPr>
          <p:cNvPr id="82" name="Google Shape;82;p25"/>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83" name="Google Shape;83;p2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84" name="Google Shape;84;p2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85" name="Google Shape;85;p2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2986110169"/>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matchingName="Title and Vertical Text" type="vertTx">
  <p:cSld name="Title and Vertical Text">
    <p:spTree>
      <p:nvGrpSpPr>
        <p:cNvPr id="1" name="Shape 86"/>
        <p:cNvGrpSpPr/>
        <p:nvPr/>
      </p:nvGrpSpPr>
      <p:grpSpPr>
        <a:xfrm>
          <a:off x="0" y="0"/>
          <a:ext cx="0" cy="0"/>
          <a:chOff x="0" y="0"/>
          <a:chExt cx="0" cy="0"/>
        </a:xfrm>
      </p:grpSpPr>
      <p:sp>
        <p:nvSpPr>
          <p:cNvPr id="87" name="Google Shape;87;p2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8" name="Google Shape;88;p26"/>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9" name="Google Shape;89;p2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90" name="Google Shape;90;p2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91" name="Google Shape;91;p2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2486636732"/>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 Title and Text">
    <p:spTree>
      <p:nvGrpSpPr>
        <p:cNvPr id="1" name="Shape 92"/>
        <p:cNvGrpSpPr/>
        <p:nvPr/>
      </p:nvGrpSpPr>
      <p:grpSpPr>
        <a:xfrm>
          <a:off x="0" y="0"/>
          <a:ext cx="0" cy="0"/>
          <a:chOff x="0" y="0"/>
          <a:chExt cx="0" cy="0"/>
        </a:xfrm>
      </p:grpSpPr>
      <p:sp>
        <p:nvSpPr>
          <p:cNvPr id="93" name="Google Shape;93;p27"/>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94" name="Google Shape;94;p27"/>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95" name="Google Shape;95;p2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96" name="Google Shape;96;p2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97" name="Google Shape;97;p2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2934468991"/>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userDrawn="1">
  <p:cSld name="Basic Layout">
    <p:spTree>
      <p:nvGrpSpPr>
        <p:cNvPr id="1" name=""/>
        <p:cNvGrpSpPr/>
        <p:nvPr/>
      </p:nvGrpSpPr>
      <p:grpSpPr>
        <a:xfrm>
          <a:off x="0" y="0"/>
          <a:ext cx="0" cy="0"/>
          <a:chOff x="0" y="0"/>
          <a:chExt cx="0" cy="0"/>
        </a:xfrm>
      </p:grpSpPr>
      <p:sp>
        <p:nvSpPr>
          <p:cNvPr id="10" name="Text Placeholder 9"/>
          <p:cNvSpPr>
            <a:spLocks noGrp="1"/>
          </p:cNvSpPr>
          <p:nvPr>
            <p:ph type="body" sz="quarter" idx="10" hasCustomPrompt="1"/>
          </p:nvPr>
        </p:nvSpPr>
        <p:spPr>
          <a:xfrm>
            <a:off x="0" y="164637"/>
            <a:ext cx="12192000" cy="768085"/>
          </a:xfrm>
          <a:prstGeom prst="rect">
            <a:avLst/>
          </a:prstGeom>
        </p:spPr>
        <p:txBody>
          <a:bodyPr anchor="ctr"/>
          <a:lstStyle>
            <a:lvl1pPr marL="0" indent="0" algn="ctr">
              <a:buNone/>
              <a:defRPr sz="4800" b="0" baseline="0">
                <a:solidFill>
                  <a:schemeClr val="accent1"/>
                </a:solidFill>
                <a:latin typeface="+mj-lt"/>
                <a:cs typeface="Arial" pitchFamily="34" charset="0"/>
              </a:defRPr>
            </a:lvl1pPr>
          </a:lstStyle>
          <a:p>
            <a:pPr lvl="0"/>
            <a:r>
              <a:rPr lang="en-US" altLang="ko-KR" dirty="0"/>
              <a:t>BASIC LAYOUT</a:t>
            </a:r>
          </a:p>
        </p:txBody>
      </p:sp>
      <p:sp>
        <p:nvSpPr>
          <p:cNvPr id="11" name="Text Placeholder 9"/>
          <p:cNvSpPr>
            <a:spLocks noGrp="1"/>
          </p:cNvSpPr>
          <p:nvPr>
            <p:ph type="body" sz="quarter" idx="11" hasCustomPrompt="1"/>
          </p:nvPr>
        </p:nvSpPr>
        <p:spPr>
          <a:xfrm>
            <a:off x="0" y="932723"/>
            <a:ext cx="12192000" cy="384043"/>
          </a:xfrm>
          <a:prstGeom prst="rect">
            <a:avLst/>
          </a:prstGeom>
        </p:spPr>
        <p:txBody>
          <a:bodyPr anchor="ctr"/>
          <a:lstStyle>
            <a:lvl1pPr marL="0" indent="0" algn="ctr">
              <a:buNone/>
              <a:defRPr sz="1900" b="0" baseline="0">
                <a:solidFill>
                  <a:schemeClr val="accent1"/>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val="2052332351"/>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userDrawn="1">
  <p:cSld name="4_Title Slide">
    <p:spTree>
      <p:nvGrpSpPr>
        <p:cNvPr id="1" name=""/>
        <p:cNvGrpSpPr/>
        <p:nvPr/>
      </p:nvGrpSpPr>
      <p:grpSpPr>
        <a:xfrm>
          <a:off x="0" y="0"/>
          <a:ext cx="0" cy="0"/>
          <a:chOff x="0" y="0"/>
          <a:chExt cx="0" cy="0"/>
        </a:xfrm>
      </p:grpSpPr>
      <p:sp>
        <p:nvSpPr>
          <p:cNvPr id="7" name="Title Placeholder 1"/>
          <p:cNvSpPr>
            <a:spLocks noGrp="1"/>
          </p:cNvSpPr>
          <p:nvPr>
            <p:ph type="title"/>
          </p:nvPr>
        </p:nvSpPr>
        <p:spPr>
          <a:xfrm>
            <a:off x="0" y="200177"/>
            <a:ext cx="12192000" cy="775778"/>
          </a:xfrm>
          <a:prstGeom prst="rect">
            <a:avLst/>
          </a:prstGeom>
        </p:spPr>
        <p:txBody>
          <a:bodyPr vert="horz" lIns="91440" tIns="45720" rIns="91440" bIns="45720" rtlCol="0" anchor="ctr">
            <a:normAutofit/>
          </a:bodyPr>
          <a:lstStyle>
            <a:lvl1pPr algn="ctr">
              <a:defRPr sz="4800" b="1">
                <a:solidFill>
                  <a:schemeClr val="tx1">
                    <a:lumMod val="65000"/>
                    <a:lumOff val="35000"/>
                  </a:schemeClr>
                </a:solidFill>
              </a:defRPr>
            </a:lvl1pPr>
          </a:lstStyle>
          <a:p>
            <a:r>
              <a:rPr lang="en-US" dirty="0"/>
              <a:t>Click to edit Master title style</a:t>
            </a:r>
          </a:p>
        </p:txBody>
      </p:sp>
      <p:sp>
        <p:nvSpPr>
          <p:cNvPr id="8" name="Rectangle 6">
            <a:extLst>
              <a:ext uri="{FF2B5EF4-FFF2-40B4-BE49-F238E27FC236}">
                <a16:creationId xmlns:a16="http://schemas.microsoft.com/office/drawing/2014/main" id="{55674156-3125-48CE-B7AD-16F5FF6CA05A}"/>
              </a:ext>
            </a:extLst>
          </p:cNvPr>
          <p:cNvSpPr/>
          <p:nvPr userDrawn="1"/>
        </p:nvSpPr>
        <p:spPr>
          <a:xfrm>
            <a:off x="0" y="6597352"/>
            <a:ext cx="12192000" cy="260648"/>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800"/>
          </a:p>
        </p:txBody>
      </p:sp>
      <p:sp>
        <p:nvSpPr>
          <p:cNvPr id="10" name="텍스트 개체 틀 2">
            <a:extLst>
              <a:ext uri="{FF2B5EF4-FFF2-40B4-BE49-F238E27FC236}">
                <a16:creationId xmlns:a16="http://schemas.microsoft.com/office/drawing/2014/main" id="{BEA53C6E-B822-48C1-AE43-123E9E431F64}"/>
              </a:ext>
            </a:extLst>
          </p:cNvPr>
          <p:cNvSpPr>
            <a:spLocks noGrp="1"/>
          </p:cNvSpPr>
          <p:nvPr>
            <p:ph type="body" sz="quarter" idx="41" hasCustomPrompt="1"/>
          </p:nvPr>
        </p:nvSpPr>
        <p:spPr>
          <a:xfrm>
            <a:off x="0" y="1005381"/>
            <a:ext cx="12192000" cy="419379"/>
          </a:xfrm>
          <a:prstGeom prst="rect">
            <a:avLst/>
          </a:prstGeom>
        </p:spPr>
        <p:txBody>
          <a:bodyPr anchor="ctr"/>
          <a:lstStyle>
            <a:lvl1pPr marL="0" marR="0" indent="0" algn="ctr" defTabSz="914400" rtl="0" eaLnBrk="1" fontAlgn="auto" latinLnBrk="1" hangingPunct="1">
              <a:lnSpc>
                <a:spcPct val="90000"/>
              </a:lnSpc>
              <a:spcBef>
                <a:spcPts val="1000"/>
              </a:spcBef>
              <a:spcAft>
                <a:spcPts val="0"/>
              </a:spcAft>
              <a:buClrTx/>
              <a:buSzTx/>
              <a:buFontTx/>
              <a:buNone/>
              <a:tabLst/>
              <a:defRPr sz="2400" b="0">
                <a:solidFill>
                  <a:schemeClr val="tx1">
                    <a:lumMod val="65000"/>
                    <a:lumOff val="35000"/>
                  </a:schemeClr>
                </a:solidFill>
              </a:defRPr>
            </a:lvl1pPr>
          </a:lstStyle>
          <a:p>
            <a:pPr marL="0" marR="0" lvl="0" indent="0" algn="ctr" defTabSz="914400" rtl="0" eaLnBrk="1" fontAlgn="auto" latinLnBrk="1" hangingPunct="1">
              <a:lnSpc>
                <a:spcPct val="90000"/>
              </a:lnSpc>
              <a:spcBef>
                <a:spcPts val="1000"/>
              </a:spcBef>
              <a:spcAft>
                <a:spcPts val="0"/>
              </a:spcAft>
              <a:buClrTx/>
              <a:buSzTx/>
              <a:buFontTx/>
              <a:buNone/>
              <a:tabLst/>
              <a:defRPr/>
            </a:pPr>
            <a:r>
              <a:rPr lang="en-US" altLang="ko-KR" dirty="0"/>
              <a:t>Subtitle in this line</a:t>
            </a:r>
            <a:endParaRPr lang="ko-KR" altLang="en-US" dirty="0"/>
          </a:p>
        </p:txBody>
      </p:sp>
    </p:spTree>
    <p:extLst>
      <p:ext uri="{BB962C8B-B14F-4D97-AF65-F5344CB8AC3E}">
        <p14:creationId xmlns:p14="http://schemas.microsoft.com/office/powerpoint/2010/main" val="986902039"/>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userDrawn="1">
  <p:cSld name="1_Basic Layout">
    <p:spTree>
      <p:nvGrpSpPr>
        <p:cNvPr id="1" name=""/>
        <p:cNvGrpSpPr/>
        <p:nvPr/>
      </p:nvGrpSpPr>
      <p:grpSpPr>
        <a:xfrm>
          <a:off x="0" y="0"/>
          <a:ext cx="0" cy="0"/>
          <a:chOff x="0" y="0"/>
          <a:chExt cx="0" cy="0"/>
        </a:xfrm>
      </p:grpSpPr>
      <p:sp>
        <p:nvSpPr>
          <p:cNvPr id="10" name="Text Placeholder 9"/>
          <p:cNvSpPr>
            <a:spLocks noGrp="1"/>
          </p:cNvSpPr>
          <p:nvPr>
            <p:ph type="body" sz="quarter" idx="10" hasCustomPrompt="1"/>
          </p:nvPr>
        </p:nvSpPr>
        <p:spPr>
          <a:xfrm>
            <a:off x="-3197" y="740703"/>
            <a:ext cx="12192000" cy="768085"/>
          </a:xfrm>
          <a:prstGeom prst="rect">
            <a:avLst/>
          </a:prstGeom>
        </p:spPr>
        <p:txBody>
          <a:bodyPr anchor="ctr"/>
          <a:lstStyle>
            <a:lvl1pPr marL="0" indent="0" algn="ctr">
              <a:buNone/>
              <a:defRPr sz="3600" b="0" baseline="0">
                <a:solidFill>
                  <a:schemeClr val="bg1"/>
                </a:solidFill>
                <a:latin typeface="+mj-lt"/>
                <a:cs typeface="Arial" pitchFamily="34" charset="0"/>
              </a:defRPr>
            </a:lvl1pPr>
          </a:lstStyle>
          <a:p>
            <a:pPr lvl="0"/>
            <a:r>
              <a:rPr lang="en-US" altLang="ko-KR" dirty="0"/>
              <a:t>BASIC LAYOUT</a:t>
            </a:r>
          </a:p>
        </p:txBody>
      </p:sp>
      <p:sp>
        <p:nvSpPr>
          <p:cNvPr id="11" name="Text Placeholder 9"/>
          <p:cNvSpPr>
            <a:spLocks noGrp="1"/>
          </p:cNvSpPr>
          <p:nvPr>
            <p:ph type="body" sz="quarter" idx="11" hasCustomPrompt="1"/>
          </p:nvPr>
        </p:nvSpPr>
        <p:spPr>
          <a:xfrm>
            <a:off x="-3197" y="1508788"/>
            <a:ext cx="12192000" cy="384043"/>
          </a:xfrm>
          <a:prstGeom prst="rect">
            <a:avLst/>
          </a:prstGeom>
        </p:spPr>
        <p:txBody>
          <a:bodyPr anchor="ctr"/>
          <a:lstStyle>
            <a:lvl1pPr marL="0" indent="0" algn="ctr">
              <a:buNone/>
              <a:defRPr sz="1400" b="0" baseline="0">
                <a:solidFill>
                  <a:schemeClr val="bg1"/>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val="3514334911"/>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userDrawn="1">
  <p:cSld name="Title Slide">
    <p:spTree>
      <p:nvGrpSpPr>
        <p:cNvPr id="1" name=""/>
        <p:cNvGrpSpPr/>
        <p:nvPr/>
      </p:nvGrpSpPr>
      <p:grpSpPr>
        <a:xfrm>
          <a:off x="0" y="0"/>
          <a:ext cx="0" cy="0"/>
          <a:chOff x="0" y="0"/>
          <a:chExt cx="0" cy="0"/>
        </a:xfrm>
      </p:grpSpPr>
      <p:sp>
        <p:nvSpPr>
          <p:cNvPr id="7" name="Title Placeholder 1"/>
          <p:cNvSpPr>
            <a:spLocks noGrp="1"/>
          </p:cNvSpPr>
          <p:nvPr>
            <p:ph type="title"/>
          </p:nvPr>
        </p:nvSpPr>
        <p:spPr>
          <a:xfrm>
            <a:off x="0" y="200177"/>
            <a:ext cx="12192000" cy="775778"/>
          </a:xfrm>
          <a:prstGeom prst="rect">
            <a:avLst/>
          </a:prstGeom>
        </p:spPr>
        <p:txBody>
          <a:bodyPr vert="horz" lIns="91440" tIns="45720" rIns="91440" bIns="45720" rtlCol="0" anchor="ctr">
            <a:normAutofit/>
          </a:bodyPr>
          <a:lstStyle>
            <a:lvl1pPr algn="ctr">
              <a:defRPr sz="3600" b="1">
                <a:solidFill>
                  <a:schemeClr val="tx1">
                    <a:lumMod val="65000"/>
                    <a:lumOff val="35000"/>
                  </a:schemeClr>
                </a:solidFill>
              </a:defRPr>
            </a:lvl1pPr>
          </a:lstStyle>
          <a:p>
            <a:r>
              <a:rPr lang="en-US" dirty="0"/>
              <a:t>Click to edit Master title style</a:t>
            </a:r>
          </a:p>
        </p:txBody>
      </p:sp>
      <p:sp>
        <p:nvSpPr>
          <p:cNvPr id="8" name="Rectangle 6">
            <a:extLst>
              <a:ext uri="{FF2B5EF4-FFF2-40B4-BE49-F238E27FC236}">
                <a16:creationId xmlns:a16="http://schemas.microsoft.com/office/drawing/2014/main" id="{55674156-3125-48CE-B7AD-16F5FF6CA05A}"/>
              </a:ext>
            </a:extLst>
          </p:cNvPr>
          <p:cNvSpPr/>
          <p:nvPr userDrawn="1"/>
        </p:nvSpPr>
        <p:spPr>
          <a:xfrm>
            <a:off x="0" y="6597352"/>
            <a:ext cx="12192000" cy="260648"/>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0"/>
          </a:p>
        </p:txBody>
      </p:sp>
      <p:sp>
        <p:nvSpPr>
          <p:cNvPr id="10" name="텍스트 개체 틀 2">
            <a:extLst>
              <a:ext uri="{FF2B5EF4-FFF2-40B4-BE49-F238E27FC236}">
                <a16:creationId xmlns:a16="http://schemas.microsoft.com/office/drawing/2014/main" id="{BEA53C6E-B822-48C1-AE43-123E9E431F64}"/>
              </a:ext>
            </a:extLst>
          </p:cNvPr>
          <p:cNvSpPr>
            <a:spLocks noGrp="1"/>
          </p:cNvSpPr>
          <p:nvPr>
            <p:ph type="body" sz="quarter" idx="41" hasCustomPrompt="1"/>
          </p:nvPr>
        </p:nvSpPr>
        <p:spPr>
          <a:xfrm>
            <a:off x="0" y="1005383"/>
            <a:ext cx="12192000" cy="419379"/>
          </a:xfrm>
          <a:prstGeom prst="rect">
            <a:avLst/>
          </a:prstGeom>
        </p:spPr>
        <p:txBody>
          <a:bodyPr anchor="ctr"/>
          <a:lstStyle>
            <a:lvl1pPr marL="0" marR="0" indent="0" algn="ctr" defTabSz="685800" rtl="0" eaLnBrk="1" fontAlgn="auto" latinLnBrk="1" hangingPunct="1">
              <a:lnSpc>
                <a:spcPct val="90000"/>
              </a:lnSpc>
              <a:spcBef>
                <a:spcPts val="750"/>
              </a:spcBef>
              <a:spcAft>
                <a:spcPts val="0"/>
              </a:spcAft>
              <a:buClrTx/>
              <a:buSzTx/>
              <a:buFontTx/>
              <a:buNone/>
              <a:tabLst/>
              <a:defRPr sz="1800" b="0">
                <a:solidFill>
                  <a:schemeClr val="tx1">
                    <a:lumMod val="65000"/>
                    <a:lumOff val="35000"/>
                  </a:schemeClr>
                </a:solidFill>
              </a:defRPr>
            </a:lvl1pPr>
          </a:lstStyle>
          <a:p>
            <a:pPr marL="0" marR="0" lvl="0" indent="0" algn="ctr" defTabSz="685800" rtl="0" eaLnBrk="1" fontAlgn="auto" latinLnBrk="1" hangingPunct="1">
              <a:lnSpc>
                <a:spcPct val="90000"/>
              </a:lnSpc>
              <a:spcBef>
                <a:spcPts val="750"/>
              </a:spcBef>
              <a:spcAft>
                <a:spcPts val="0"/>
              </a:spcAft>
              <a:buClrTx/>
              <a:buSzTx/>
              <a:buFontTx/>
              <a:buNone/>
              <a:tabLst/>
              <a:defRPr/>
            </a:pPr>
            <a:r>
              <a:rPr lang="en-US" altLang="ko-KR" dirty="0"/>
              <a:t>Subtitle in this line</a:t>
            </a:r>
            <a:endParaRPr lang="ko-KR" altLang="en-US" dirty="0"/>
          </a:p>
        </p:txBody>
      </p:sp>
    </p:spTree>
    <p:extLst>
      <p:ext uri="{BB962C8B-B14F-4D97-AF65-F5344CB8AC3E}">
        <p14:creationId xmlns:p14="http://schemas.microsoft.com/office/powerpoint/2010/main" val="3047620297"/>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userDrawn="1">
  <p:cSld name="Contents slide layout">
    <p:spTree>
      <p:nvGrpSpPr>
        <p:cNvPr id="1" name=""/>
        <p:cNvGrpSpPr/>
        <p:nvPr/>
      </p:nvGrpSpPr>
      <p:grpSpPr>
        <a:xfrm>
          <a:off x="0" y="0"/>
          <a:ext cx="0" cy="0"/>
          <a:chOff x="0" y="0"/>
          <a:chExt cx="0" cy="0"/>
        </a:xfrm>
      </p:grpSpPr>
      <p:sp>
        <p:nvSpPr>
          <p:cNvPr id="2" name="Text Placeholder 9">
            <a:extLst>
              <a:ext uri="{FF2B5EF4-FFF2-40B4-BE49-F238E27FC236}">
                <a16:creationId xmlns:a16="http://schemas.microsoft.com/office/drawing/2014/main" id="{23DE32A5-6181-4C51-AD5C-3F1A448478A1}"/>
              </a:ext>
            </a:extLst>
          </p:cNvPr>
          <p:cNvSpPr>
            <a:spLocks noGrp="1"/>
          </p:cNvSpPr>
          <p:nvPr>
            <p:ph type="body" sz="quarter" idx="10" hasCustomPrompt="1"/>
          </p:nvPr>
        </p:nvSpPr>
        <p:spPr>
          <a:xfrm>
            <a:off x="323530" y="339511"/>
            <a:ext cx="11573197" cy="724247"/>
          </a:xfrm>
          <a:prstGeom prst="rect">
            <a:avLst/>
          </a:prstGeom>
        </p:spPr>
        <p:txBody>
          <a:bodyPr anchor="ctr"/>
          <a:lstStyle>
            <a:lvl1pPr marL="0" indent="0" algn="ctr">
              <a:buNone/>
              <a:defRPr sz="4050" b="0" baseline="0">
                <a:solidFill>
                  <a:schemeClr val="tx1">
                    <a:lumMod val="85000"/>
                    <a:lumOff val="15000"/>
                  </a:schemeClr>
                </a:solidFill>
                <a:latin typeface="+mj-lt"/>
                <a:cs typeface="Arial" pitchFamily="34" charset="0"/>
              </a:defRPr>
            </a:lvl1pPr>
          </a:lstStyle>
          <a:p>
            <a:pPr lvl="0"/>
            <a:r>
              <a:rPr lang="en-US" altLang="ko-KR" dirty="0"/>
              <a:t>BASIC LAYOUT</a:t>
            </a:r>
          </a:p>
        </p:txBody>
      </p:sp>
    </p:spTree>
    <p:extLst>
      <p:ext uri="{BB962C8B-B14F-4D97-AF65-F5344CB8AC3E}">
        <p14:creationId xmlns:p14="http://schemas.microsoft.com/office/powerpoint/2010/main" val="1593942904"/>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type="title">
  <p:cSld name="1_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5/24/2024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83066474"/>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5/24/2024</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23933328"/>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5/24/2024</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3453832249"/>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5/24/2024</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598258672"/>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lvl1pPr>
              <a:defRPr/>
            </a:lvl1pPr>
          </a:lstStyle>
          <a:p>
            <a:fld id="{7AD86B2E-B702-4422-B277-3A08C7449694}" type="datetimeFigureOut">
              <a:rPr lang="en-US" smtClean="0"/>
              <a:pPr/>
              <a:t>5/24/2024</a:t>
            </a:fld>
            <a:endParaRPr lang="en-US" dirty="0"/>
          </a:p>
        </p:txBody>
      </p:sp>
      <p:sp>
        <p:nvSpPr>
          <p:cNvPr id="6" name="Footer Placeholder 5"/>
          <p:cNvSpPr>
            <a:spLocks noGrp="1"/>
          </p:cNvSpPr>
          <p:nvPr>
            <p:ph type="ftr" sz="quarter" idx="11"/>
          </p:nvPr>
        </p:nvSpPr>
        <p:spPr/>
        <p:txBody>
          <a:bodyPr/>
          <a:lstStyle>
            <a:lvl1pPr>
              <a:defRPr/>
            </a:lvl1pPr>
          </a:lstStyle>
          <a:p>
            <a:endParaRPr lang="en-US" dirty="0"/>
          </a:p>
        </p:txBody>
      </p:sp>
      <p:sp>
        <p:nvSpPr>
          <p:cNvPr id="7" name="Slide Number Placeholder 6"/>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2223683286"/>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lvl1pPr>
              <a:defRPr/>
            </a:lvl1pPr>
          </a:lstStyle>
          <a:p>
            <a:fld id="{7AD86B2E-B702-4422-B277-3A08C7449694}" type="datetimeFigureOut">
              <a:rPr lang="en-US" smtClean="0"/>
              <a:pPr/>
              <a:t>5/24/2024</a:t>
            </a:fld>
            <a:endParaRPr lang="en-US" dirty="0"/>
          </a:p>
        </p:txBody>
      </p:sp>
      <p:sp>
        <p:nvSpPr>
          <p:cNvPr id="8" name="Footer Placeholder 7"/>
          <p:cNvSpPr>
            <a:spLocks noGrp="1"/>
          </p:cNvSpPr>
          <p:nvPr>
            <p:ph type="ftr" sz="quarter" idx="11"/>
          </p:nvPr>
        </p:nvSpPr>
        <p:spPr/>
        <p:txBody>
          <a:bodyPr/>
          <a:lstStyle>
            <a:lvl1pPr>
              <a:defRPr/>
            </a:lvl1pPr>
          </a:lstStyle>
          <a:p>
            <a:endParaRPr lang="en-US" dirty="0"/>
          </a:p>
        </p:txBody>
      </p:sp>
      <p:sp>
        <p:nvSpPr>
          <p:cNvPr id="9" name="Slide Number Placeholder 8"/>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1547176660"/>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lvl1pPr>
              <a:defRPr/>
            </a:lvl1pPr>
          </a:lstStyle>
          <a:p>
            <a:fld id="{7AD86B2E-B702-4422-B277-3A08C7449694}" type="datetimeFigureOut">
              <a:rPr lang="en-US" smtClean="0"/>
              <a:pPr/>
              <a:t>5/24/2024</a:t>
            </a:fld>
            <a:endParaRPr lang="en-US" dirty="0"/>
          </a:p>
        </p:txBody>
      </p:sp>
      <p:sp>
        <p:nvSpPr>
          <p:cNvPr id="4" name="Footer Placeholder 3"/>
          <p:cNvSpPr>
            <a:spLocks noGrp="1"/>
          </p:cNvSpPr>
          <p:nvPr>
            <p:ph type="ftr" sz="quarter" idx="11"/>
          </p:nvPr>
        </p:nvSpPr>
        <p:spPr/>
        <p:txBody>
          <a:bodyPr/>
          <a:lstStyle>
            <a:lvl1pPr>
              <a:defRPr/>
            </a:lvl1pPr>
          </a:lstStyle>
          <a:p>
            <a:endParaRPr lang="en-US" dirty="0"/>
          </a:p>
        </p:txBody>
      </p:sp>
      <p:sp>
        <p:nvSpPr>
          <p:cNvPr id="5" name="Slide Number Placeholder 4"/>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1042380913"/>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fld id="{7AD86B2E-B702-4422-B277-3A08C7449694}" type="datetimeFigureOut">
              <a:rPr lang="en-US" smtClean="0"/>
              <a:pPr/>
              <a:t>5/24/2024</a:t>
            </a:fld>
            <a:endParaRPr lang="en-US" dirty="0"/>
          </a:p>
        </p:txBody>
      </p:sp>
      <p:sp>
        <p:nvSpPr>
          <p:cNvPr id="3" name="Footer Placeholder 2"/>
          <p:cNvSpPr>
            <a:spLocks noGrp="1"/>
          </p:cNvSpPr>
          <p:nvPr>
            <p:ph type="ftr" sz="quarter" idx="11"/>
          </p:nvPr>
        </p:nvSpPr>
        <p:spPr/>
        <p:txBody>
          <a:bodyPr/>
          <a:lstStyle>
            <a:lvl1pPr>
              <a:defRPr/>
            </a:lvl1pPr>
          </a:lstStyle>
          <a:p>
            <a:endParaRPr lang="en-US" dirty="0"/>
          </a:p>
        </p:txBody>
      </p:sp>
      <p:sp>
        <p:nvSpPr>
          <p:cNvPr id="4" name="Slide Number Placeholder 3"/>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4078370591"/>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fld id="{7AD86B2E-B702-4422-B277-3A08C7449694}" type="datetimeFigureOut">
              <a:rPr lang="en-US" smtClean="0"/>
              <a:pPr/>
              <a:t>5/24/2024</a:t>
            </a:fld>
            <a:endParaRPr lang="en-US" dirty="0"/>
          </a:p>
        </p:txBody>
      </p:sp>
      <p:sp>
        <p:nvSpPr>
          <p:cNvPr id="6" name="Footer Placeholder 5"/>
          <p:cNvSpPr>
            <a:spLocks noGrp="1"/>
          </p:cNvSpPr>
          <p:nvPr>
            <p:ph type="ftr" sz="quarter" idx="11"/>
          </p:nvPr>
        </p:nvSpPr>
        <p:spPr/>
        <p:txBody>
          <a:bodyPr/>
          <a:lstStyle>
            <a:lvl1pPr>
              <a:defRPr/>
            </a:lvl1pPr>
          </a:lstStyle>
          <a:p>
            <a:endParaRPr lang="en-US" dirty="0"/>
          </a:p>
        </p:txBody>
      </p:sp>
      <p:sp>
        <p:nvSpPr>
          <p:cNvPr id="7" name="Slide Number Placeholder 6"/>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4169429626"/>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fld id="{7AD86B2E-B702-4422-B277-3A08C7449694}" type="datetimeFigureOut">
              <a:rPr lang="en-US" smtClean="0"/>
              <a:pPr/>
              <a:t>5/24/2024</a:t>
            </a:fld>
            <a:endParaRPr lang="en-US" dirty="0"/>
          </a:p>
        </p:txBody>
      </p:sp>
      <p:sp>
        <p:nvSpPr>
          <p:cNvPr id="6" name="Footer Placeholder 5"/>
          <p:cNvSpPr>
            <a:spLocks noGrp="1"/>
          </p:cNvSpPr>
          <p:nvPr>
            <p:ph type="ftr" sz="quarter" idx="11"/>
          </p:nvPr>
        </p:nvSpPr>
        <p:spPr/>
        <p:txBody>
          <a:bodyPr/>
          <a:lstStyle>
            <a:lvl1pPr>
              <a:defRPr/>
            </a:lvl1pPr>
          </a:lstStyle>
          <a:p>
            <a:endParaRPr lang="en-US" dirty="0"/>
          </a:p>
        </p:txBody>
      </p:sp>
      <p:sp>
        <p:nvSpPr>
          <p:cNvPr id="7" name="Slide Number Placeholder 6"/>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3294565778"/>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5/24/2024</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893461274"/>
      </p:ext>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5/24/2024</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4275313117"/>
      </p:ext>
    </p:extLst>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546606880"/>
      </p:ext>
    </p:extLst>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8267055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8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5/24/2024</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1079264324"/>
      </p:ext>
    </p:extLst>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5/24/2024</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3023352199"/>
      </p:ext>
    </p:extLst>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5/24/2024</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1453928021"/>
      </p:ext>
    </p:extLst>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lvl1pPr>
              <a:defRPr/>
            </a:lvl1pPr>
          </a:lstStyle>
          <a:p>
            <a:fld id="{7AD86B2E-B702-4422-B277-3A08C7449694}" type="datetimeFigureOut">
              <a:rPr lang="en-US" smtClean="0"/>
              <a:pPr/>
              <a:t>5/24/2024</a:t>
            </a:fld>
            <a:endParaRPr lang="en-US" dirty="0"/>
          </a:p>
        </p:txBody>
      </p:sp>
      <p:sp>
        <p:nvSpPr>
          <p:cNvPr id="6" name="Footer Placeholder 5"/>
          <p:cNvSpPr>
            <a:spLocks noGrp="1"/>
          </p:cNvSpPr>
          <p:nvPr>
            <p:ph type="ftr" sz="quarter" idx="11"/>
          </p:nvPr>
        </p:nvSpPr>
        <p:spPr/>
        <p:txBody>
          <a:bodyPr/>
          <a:lstStyle>
            <a:lvl1pPr>
              <a:defRPr/>
            </a:lvl1pPr>
          </a:lstStyle>
          <a:p>
            <a:endParaRPr lang="en-US" dirty="0"/>
          </a:p>
        </p:txBody>
      </p:sp>
      <p:sp>
        <p:nvSpPr>
          <p:cNvPr id="7" name="Slide Number Placeholder 6"/>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4233386825"/>
      </p:ext>
    </p:extLst>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lvl1pPr>
              <a:defRPr/>
            </a:lvl1pPr>
          </a:lstStyle>
          <a:p>
            <a:fld id="{7AD86B2E-B702-4422-B277-3A08C7449694}" type="datetimeFigureOut">
              <a:rPr lang="en-US" smtClean="0"/>
              <a:pPr/>
              <a:t>5/24/2024</a:t>
            </a:fld>
            <a:endParaRPr lang="en-US" dirty="0"/>
          </a:p>
        </p:txBody>
      </p:sp>
      <p:sp>
        <p:nvSpPr>
          <p:cNvPr id="8" name="Footer Placeholder 7"/>
          <p:cNvSpPr>
            <a:spLocks noGrp="1"/>
          </p:cNvSpPr>
          <p:nvPr>
            <p:ph type="ftr" sz="quarter" idx="11"/>
          </p:nvPr>
        </p:nvSpPr>
        <p:spPr/>
        <p:txBody>
          <a:bodyPr/>
          <a:lstStyle>
            <a:lvl1pPr>
              <a:defRPr/>
            </a:lvl1pPr>
          </a:lstStyle>
          <a:p>
            <a:endParaRPr lang="en-US" dirty="0"/>
          </a:p>
        </p:txBody>
      </p:sp>
      <p:sp>
        <p:nvSpPr>
          <p:cNvPr id="9" name="Slide Number Placeholder 8"/>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2710198933"/>
      </p:ext>
    </p:extLst>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lvl1pPr>
              <a:defRPr/>
            </a:lvl1pPr>
          </a:lstStyle>
          <a:p>
            <a:fld id="{7AD86B2E-B702-4422-B277-3A08C7449694}" type="datetimeFigureOut">
              <a:rPr lang="en-US" smtClean="0"/>
              <a:pPr/>
              <a:t>5/24/2024</a:t>
            </a:fld>
            <a:endParaRPr lang="en-US" dirty="0"/>
          </a:p>
        </p:txBody>
      </p:sp>
      <p:sp>
        <p:nvSpPr>
          <p:cNvPr id="4" name="Footer Placeholder 3"/>
          <p:cNvSpPr>
            <a:spLocks noGrp="1"/>
          </p:cNvSpPr>
          <p:nvPr>
            <p:ph type="ftr" sz="quarter" idx="11"/>
          </p:nvPr>
        </p:nvSpPr>
        <p:spPr/>
        <p:txBody>
          <a:bodyPr/>
          <a:lstStyle>
            <a:lvl1pPr>
              <a:defRPr/>
            </a:lvl1pPr>
          </a:lstStyle>
          <a:p>
            <a:endParaRPr lang="en-US" dirty="0"/>
          </a:p>
        </p:txBody>
      </p:sp>
      <p:sp>
        <p:nvSpPr>
          <p:cNvPr id="5" name="Slide Number Placeholder 4"/>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2162750154"/>
      </p:ext>
    </p:extLst>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fld id="{7AD86B2E-B702-4422-B277-3A08C7449694}" type="datetimeFigureOut">
              <a:rPr lang="en-US" smtClean="0"/>
              <a:pPr/>
              <a:t>5/24/2024</a:t>
            </a:fld>
            <a:endParaRPr lang="en-US" dirty="0"/>
          </a:p>
        </p:txBody>
      </p:sp>
      <p:sp>
        <p:nvSpPr>
          <p:cNvPr id="3" name="Footer Placeholder 2"/>
          <p:cNvSpPr>
            <a:spLocks noGrp="1"/>
          </p:cNvSpPr>
          <p:nvPr>
            <p:ph type="ftr" sz="quarter" idx="11"/>
          </p:nvPr>
        </p:nvSpPr>
        <p:spPr/>
        <p:txBody>
          <a:bodyPr/>
          <a:lstStyle>
            <a:lvl1pPr>
              <a:defRPr/>
            </a:lvl1pPr>
          </a:lstStyle>
          <a:p>
            <a:endParaRPr lang="en-US" dirty="0"/>
          </a:p>
        </p:txBody>
      </p:sp>
      <p:sp>
        <p:nvSpPr>
          <p:cNvPr id="4" name="Slide Number Placeholder 3"/>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700409365"/>
      </p:ext>
    </p:extLst>
  </p:cSld>
  <p:clrMapOvr>
    <a:masterClrMapping/>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fld id="{7AD86B2E-B702-4422-B277-3A08C7449694}" type="datetimeFigureOut">
              <a:rPr lang="en-US" smtClean="0"/>
              <a:pPr/>
              <a:t>5/24/2024</a:t>
            </a:fld>
            <a:endParaRPr lang="en-US" dirty="0"/>
          </a:p>
        </p:txBody>
      </p:sp>
      <p:sp>
        <p:nvSpPr>
          <p:cNvPr id="6" name="Footer Placeholder 5"/>
          <p:cNvSpPr>
            <a:spLocks noGrp="1"/>
          </p:cNvSpPr>
          <p:nvPr>
            <p:ph type="ftr" sz="quarter" idx="11"/>
          </p:nvPr>
        </p:nvSpPr>
        <p:spPr/>
        <p:txBody>
          <a:bodyPr/>
          <a:lstStyle>
            <a:lvl1pPr>
              <a:defRPr/>
            </a:lvl1pPr>
          </a:lstStyle>
          <a:p>
            <a:endParaRPr lang="en-US" dirty="0"/>
          </a:p>
        </p:txBody>
      </p:sp>
      <p:sp>
        <p:nvSpPr>
          <p:cNvPr id="7" name="Slide Number Placeholder 6"/>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1887981920"/>
      </p:ext>
    </p:extLst>
  </p:cSld>
  <p:clrMapOvr>
    <a:masterClrMapping/>
  </p:clrMapOvr>
</p:sldLayout>
</file>

<file path=ppt/slideLayouts/slideLayout9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fld id="{7AD86B2E-B702-4422-B277-3A08C7449694}" type="datetimeFigureOut">
              <a:rPr lang="en-US" smtClean="0"/>
              <a:pPr/>
              <a:t>5/24/2024</a:t>
            </a:fld>
            <a:endParaRPr lang="en-US" dirty="0"/>
          </a:p>
        </p:txBody>
      </p:sp>
      <p:sp>
        <p:nvSpPr>
          <p:cNvPr id="6" name="Footer Placeholder 5"/>
          <p:cNvSpPr>
            <a:spLocks noGrp="1"/>
          </p:cNvSpPr>
          <p:nvPr>
            <p:ph type="ftr" sz="quarter" idx="11"/>
          </p:nvPr>
        </p:nvSpPr>
        <p:spPr/>
        <p:txBody>
          <a:bodyPr/>
          <a:lstStyle>
            <a:lvl1pPr>
              <a:defRPr/>
            </a:lvl1pPr>
          </a:lstStyle>
          <a:p>
            <a:endParaRPr lang="en-US" dirty="0"/>
          </a:p>
        </p:txBody>
      </p:sp>
      <p:sp>
        <p:nvSpPr>
          <p:cNvPr id="7" name="Slide Number Placeholder 6"/>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2868557892"/>
      </p:ext>
    </p:extLst>
  </p:cSld>
  <p:clrMapOvr>
    <a:masterClrMapping/>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5/24/2024</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3168516288"/>
      </p:ext>
    </p:extLst>
  </p:cSld>
  <p:clrMapOvr>
    <a:masterClrMapping/>
  </p:clrMapOvr>
</p:sldLayout>
</file>

<file path=ppt/slideLayouts/slideLayout9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5/24/2024</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4260342916"/>
      </p:ext>
    </p:extLst>
  </p:cSld>
  <p:clrMapOvr>
    <a:masterClrMapping/>
  </p:clrMapOvr>
</p:sldLayout>
</file>

<file path=ppt/slideLayouts/slideLayout94.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648574365"/>
      </p:ext>
    </p:extLst>
  </p:cSld>
  <p:clrMapOvr>
    <a:masterClrMapping/>
  </p:clrMapOvr>
</p:sldLayout>
</file>

<file path=ppt/slideLayouts/slideLayout95.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2337004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9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41670786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2" Type="http://schemas.openxmlformats.org/officeDocument/2006/relationships/slideLayout" Target="../slideLayouts/slideLayout13.xml"/><Relationship Id="rId16" Type="http://schemas.openxmlformats.org/officeDocument/2006/relationships/image" Target="../media/image1.png"/><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theme" Target="../theme/theme2.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slideLayout" Target="../slideLayouts/slideLayout25.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3.xml"/><Relationship Id="rId13" Type="http://schemas.openxmlformats.org/officeDocument/2006/relationships/slideLayout" Target="../slideLayouts/slideLayout38.xml"/><Relationship Id="rId18" Type="http://schemas.openxmlformats.org/officeDocument/2006/relationships/image" Target="../media/image1.png"/><Relationship Id="rId3" Type="http://schemas.openxmlformats.org/officeDocument/2006/relationships/slideLayout" Target="../slideLayouts/slideLayout28.xml"/><Relationship Id="rId7" Type="http://schemas.openxmlformats.org/officeDocument/2006/relationships/slideLayout" Target="../slideLayouts/slideLayout32.xml"/><Relationship Id="rId12" Type="http://schemas.openxmlformats.org/officeDocument/2006/relationships/slideLayout" Target="../slideLayouts/slideLayout37.xml"/><Relationship Id="rId17" Type="http://schemas.openxmlformats.org/officeDocument/2006/relationships/theme" Target="../theme/theme3.xml"/><Relationship Id="rId2" Type="http://schemas.openxmlformats.org/officeDocument/2006/relationships/slideLayout" Target="../slideLayouts/slideLayout27.xml"/><Relationship Id="rId16" Type="http://schemas.openxmlformats.org/officeDocument/2006/relationships/slideLayout" Target="../slideLayouts/slideLayout41.xml"/><Relationship Id="rId1" Type="http://schemas.openxmlformats.org/officeDocument/2006/relationships/slideLayout" Target="../slideLayouts/slideLayout26.xml"/><Relationship Id="rId6" Type="http://schemas.openxmlformats.org/officeDocument/2006/relationships/slideLayout" Target="../slideLayouts/slideLayout31.xml"/><Relationship Id="rId11" Type="http://schemas.openxmlformats.org/officeDocument/2006/relationships/slideLayout" Target="../slideLayouts/slideLayout36.xml"/><Relationship Id="rId5" Type="http://schemas.openxmlformats.org/officeDocument/2006/relationships/slideLayout" Target="../slideLayouts/slideLayout30.xml"/><Relationship Id="rId15" Type="http://schemas.openxmlformats.org/officeDocument/2006/relationships/slideLayout" Target="../slideLayouts/slideLayout40.xml"/><Relationship Id="rId10" Type="http://schemas.openxmlformats.org/officeDocument/2006/relationships/slideLayout" Target="../slideLayouts/slideLayout35.xml"/><Relationship Id="rId4" Type="http://schemas.openxmlformats.org/officeDocument/2006/relationships/slideLayout" Target="../slideLayouts/slideLayout29.xml"/><Relationship Id="rId9" Type="http://schemas.openxmlformats.org/officeDocument/2006/relationships/slideLayout" Target="../slideLayouts/slideLayout34.xml"/><Relationship Id="rId14" Type="http://schemas.openxmlformats.org/officeDocument/2006/relationships/slideLayout" Target="../slideLayouts/slideLayout39.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9.xml"/><Relationship Id="rId13" Type="http://schemas.openxmlformats.org/officeDocument/2006/relationships/slideLayout" Target="../slideLayouts/slideLayout54.xml"/><Relationship Id="rId3" Type="http://schemas.openxmlformats.org/officeDocument/2006/relationships/slideLayout" Target="../slideLayouts/slideLayout44.xml"/><Relationship Id="rId7" Type="http://schemas.openxmlformats.org/officeDocument/2006/relationships/slideLayout" Target="../slideLayouts/slideLayout48.xml"/><Relationship Id="rId12" Type="http://schemas.openxmlformats.org/officeDocument/2006/relationships/slideLayout" Target="../slideLayouts/slideLayout53.xml"/><Relationship Id="rId2" Type="http://schemas.openxmlformats.org/officeDocument/2006/relationships/slideLayout" Target="../slideLayouts/slideLayout43.xml"/><Relationship Id="rId1" Type="http://schemas.openxmlformats.org/officeDocument/2006/relationships/slideLayout" Target="../slideLayouts/slideLayout42.xml"/><Relationship Id="rId6" Type="http://schemas.openxmlformats.org/officeDocument/2006/relationships/slideLayout" Target="../slideLayouts/slideLayout47.xml"/><Relationship Id="rId11" Type="http://schemas.openxmlformats.org/officeDocument/2006/relationships/slideLayout" Target="../slideLayouts/slideLayout52.xml"/><Relationship Id="rId5" Type="http://schemas.openxmlformats.org/officeDocument/2006/relationships/slideLayout" Target="../slideLayouts/slideLayout46.xml"/><Relationship Id="rId15" Type="http://schemas.openxmlformats.org/officeDocument/2006/relationships/image" Target="../media/image1.png"/><Relationship Id="rId10" Type="http://schemas.openxmlformats.org/officeDocument/2006/relationships/slideLayout" Target="../slideLayouts/slideLayout51.xml"/><Relationship Id="rId4" Type="http://schemas.openxmlformats.org/officeDocument/2006/relationships/slideLayout" Target="../slideLayouts/slideLayout45.xml"/><Relationship Id="rId9" Type="http://schemas.openxmlformats.org/officeDocument/2006/relationships/slideLayout" Target="../slideLayouts/slideLayout50.xml"/><Relationship Id="rId14" Type="http://schemas.openxmlformats.org/officeDocument/2006/relationships/theme" Target="../theme/theme4.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62.xml"/><Relationship Id="rId13" Type="http://schemas.openxmlformats.org/officeDocument/2006/relationships/slideLayout" Target="../slideLayouts/slideLayout67.xml"/><Relationship Id="rId3" Type="http://schemas.openxmlformats.org/officeDocument/2006/relationships/slideLayout" Target="../slideLayouts/slideLayout57.xml"/><Relationship Id="rId7" Type="http://schemas.openxmlformats.org/officeDocument/2006/relationships/slideLayout" Target="../slideLayouts/slideLayout61.xml"/><Relationship Id="rId12" Type="http://schemas.openxmlformats.org/officeDocument/2006/relationships/slideLayout" Target="../slideLayouts/slideLayout66.xml"/><Relationship Id="rId17" Type="http://schemas.openxmlformats.org/officeDocument/2006/relationships/image" Target="../media/image1.png"/><Relationship Id="rId2" Type="http://schemas.openxmlformats.org/officeDocument/2006/relationships/slideLayout" Target="../slideLayouts/slideLayout56.xml"/><Relationship Id="rId16" Type="http://schemas.openxmlformats.org/officeDocument/2006/relationships/theme" Target="../theme/theme5.xml"/><Relationship Id="rId1" Type="http://schemas.openxmlformats.org/officeDocument/2006/relationships/slideLayout" Target="../slideLayouts/slideLayout55.xml"/><Relationship Id="rId6" Type="http://schemas.openxmlformats.org/officeDocument/2006/relationships/slideLayout" Target="../slideLayouts/slideLayout60.xml"/><Relationship Id="rId11" Type="http://schemas.openxmlformats.org/officeDocument/2006/relationships/slideLayout" Target="../slideLayouts/slideLayout65.xml"/><Relationship Id="rId5" Type="http://schemas.openxmlformats.org/officeDocument/2006/relationships/slideLayout" Target="../slideLayouts/slideLayout59.xml"/><Relationship Id="rId15" Type="http://schemas.openxmlformats.org/officeDocument/2006/relationships/slideLayout" Target="../slideLayouts/slideLayout69.xml"/><Relationship Id="rId10" Type="http://schemas.openxmlformats.org/officeDocument/2006/relationships/slideLayout" Target="../slideLayouts/slideLayout64.xml"/><Relationship Id="rId4" Type="http://schemas.openxmlformats.org/officeDocument/2006/relationships/slideLayout" Target="../slideLayouts/slideLayout58.xml"/><Relationship Id="rId9" Type="http://schemas.openxmlformats.org/officeDocument/2006/relationships/slideLayout" Target="../slideLayouts/slideLayout63.xml"/><Relationship Id="rId14" Type="http://schemas.openxmlformats.org/officeDocument/2006/relationships/slideLayout" Target="../slideLayouts/slideLayout68.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77.xml"/><Relationship Id="rId13" Type="http://schemas.openxmlformats.org/officeDocument/2006/relationships/slideLayout" Target="../slideLayouts/slideLayout82.xml"/><Relationship Id="rId3" Type="http://schemas.openxmlformats.org/officeDocument/2006/relationships/slideLayout" Target="../slideLayouts/slideLayout72.xml"/><Relationship Id="rId7" Type="http://schemas.openxmlformats.org/officeDocument/2006/relationships/slideLayout" Target="../slideLayouts/slideLayout76.xml"/><Relationship Id="rId12" Type="http://schemas.openxmlformats.org/officeDocument/2006/relationships/slideLayout" Target="../slideLayouts/slideLayout81.xml"/><Relationship Id="rId2" Type="http://schemas.openxmlformats.org/officeDocument/2006/relationships/slideLayout" Target="../slideLayouts/slideLayout71.xml"/><Relationship Id="rId1" Type="http://schemas.openxmlformats.org/officeDocument/2006/relationships/slideLayout" Target="../slideLayouts/slideLayout70.xml"/><Relationship Id="rId6" Type="http://schemas.openxmlformats.org/officeDocument/2006/relationships/slideLayout" Target="../slideLayouts/slideLayout75.xml"/><Relationship Id="rId11" Type="http://schemas.openxmlformats.org/officeDocument/2006/relationships/slideLayout" Target="../slideLayouts/slideLayout80.xml"/><Relationship Id="rId5" Type="http://schemas.openxmlformats.org/officeDocument/2006/relationships/slideLayout" Target="../slideLayouts/slideLayout74.xml"/><Relationship Id="rId15" Type="http://schemas.openxmlformats.org/officeDocument/2006/relationships/image" Target="../media/image1.png"/><Relationship Id="rId10" Type="http://schemas.openxmlformats.org/officeDocument/2006/relationships/slideLayout" Target="../slideLayouts/slideLayout79.xml"/><Relationship Id="rId4" Type="http://schemas.openxmlformats.org/officeDocument/2006/relationships/slideLayout" Target="../slideLayouts/slideLayout73.xml"/><Relationship Id="rId9" Type="http://schemas.openxmlformats.org/officeDocument/2006/relationships/slideLayout" Target="../slideLayouts/slideLayout78.xml"/><Relationship Id="rId14" Type="http://schemas.openxmlformats.org/officeDocument/2006/relationships/theme" Target="../theme/theme6.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90.xml"/><Relationship Id="rId13" Type="http://schemas.openxmlformats.org/officeDocument/2006/relationships/slideLayout" Target="../slideLayouts/slideLayout95.xml"/><Relationship Id="rId3" Type="http://schemas.openxmlformats.org/officeDocument/2006/relationships/slideLayout" Target="../slideLayouts/slideLayout85.xml"/><Relationship Id="rId7" Type="http://schemas.openxmlformats.org/officeDocument/2006/relationships/slideLayout" Target="../slideLayouts/slideLayout89.xml"/><Relationship Id="rId12" Type="http://schemas.openxmlformats.org/officeDocument/2006/relationships/slideLayout" Target="../slideLayouts/slideLayout94.xml"/><Relationship Id="rId2" Type="http://schemas.openxmlformats.org/officeDocument/2006/relationships/slideLayout" Target="../slideLayouts/slideLayout84.xml"/><Relationship Id="rId16" Type="http://schemas.openxmlformats.org/officeDocument/2006/relationships/image" Target="../media/image1.png"/><Relationship Id="rId1" Type="http://schemas.openxmlformats.org/officeDocument/2006/relationships/slideLayout" Target="../slideLayouts/slideLayout83.xml"/><Relationship Id="rId6" Type="http://schemas.openxmlformats.org/officeDocument/2006/relationships/slideLayout" Target="../slideLayouts/slideLayout88.xml"/><Relationship Id="rId11" Type="http://schemas.openxmlformats.org/officeDocument/2006/relationships/slideLayout" Target="../slideLayouts/slideLayout93.xml"/><Relationship Id="rId5" Type="http://schemas.openxmlformats.org/officeDocument/2006/relationships/slideLayout" Target="../slideLayouts/slideLayout87.xml"/><Relationship Id="rId15" Type="http://schemas.openxmlformats.org/officeDocument/2006/relationships/theme" Target="../theme/theme7.xml"/><Relationship Id="rId10" Type="http://schemas.openxmlformats.org/officeDocument/2006/relationships/slideLayout" Target="../slideLayouts/slideLayout92.xml"/><Relationship Id="rId4" Type="http://schemas.openxmlformats.org/officeDocument/2006/relationships/slideLayout" Target="../slideLayouts/slideLayout86.xml"/><Relationship Id="rId9" Type="http://schemas.openxmlformats.org/officeDocument/2006/relationships/slideLayout" Target="../slideLayouts/slideLayout91.xml"/><Relationship Id="rId14" Type="http://schemas.openxmlformats.org/officeDocument/2006/relationships/slideLayout" Target="../slideLayouts/slideLayout9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Shape 9"/>
        <p:cNvGrpSpPr/>
        <p:nvPr/>
      </p:nvGrpSpPr>
      <p:grpSpPr>
        <a:xfrm>
          <a:off x="0" y="0"/>
          <a:ext cx="0" cy="0"/>
          <a:chOff x="0" y="0"/>
          <a:chExt cx="0" cy="0"/>
        </a:xfrm>
      </p:grpSpPr>
      <p:sp>
        <p:nvSpPr>
          <p:cNvPr id="10" name="Google Shape;10;p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1" name="Google Shape;11;p9"/>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2" name="Google Shape;12;p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3" name="Google Shape;13;p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4" name="Google Shape;14;p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 bg1="lt1" tx1="dk1" bg2="dk2" tx2="lt2" accent1="accent1" accent2="accent2" accent3="accent3" accent4="accent4" accent5="accent5" accent6="accent6" hlink="hlink" folHlink="folHlink"/>
  <p:sldLayoutIdLst>
    <p:sldLayoutId id="2147483651" r:id="rId1"/>
    <p:sldLayoutId id="2147483657" r:id="rId2"/>
    <p:sldLayoutId id="2147483658" r:id="rId3"/>
    <p:sldLayoutId id="2147483659" r:id="rId4"/>
    <p:sldLayoutId id="2147483660" r:id="rId5"/>
    <p:sldLayoutId id="2147483661" r:id="rId6"/>
    <p:sldLayoutId id="2147483662" r:id="rId7"/>
    <p:sldLayoutId id="2147483663" r:id="rId8"/>
    <p:sldLayoutId id="2147483664" r:id="rId9"/>
    <p:sldLayoutId id="2147483665" r:id="rId10"/>
    <p:sldLayoutId id="2147483666"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latin typeface="Alexandria" pitchFamily="2" charset="-78"/>
                <a:cs typeface="Alexandria" pitchFamily="2" charset="-78"/>
              </a:defRPr>
            </a:lvl1pPr>
          </a:lstStyle>
          <a:p>
            <a:fld id="{7AD86B2E-B702-4422-B277-3A08C7449694}" type="datetimeFigureOut">
              <a:rPr lang="en-US" smtClean="0"/>
              <a:pPr/>
              <a:t>5/24/2024</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latin typeface="Alexandria" pitchFamily="2" charset="-78"/>
                <a:cs typeface="Alexandria" pitchFamily="2" charset="-78"/>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latin typeface="Alexandria" pitchFamily="2" charset="-78"/>
                <a:cs typeface="Alexandria" pitchFamily="2" charset="-78"/>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473092391"/>
      </p:ext>
    </p:extLst>
  </p:cSld>
  <p:clrMap bg1="lt1" tx1="dk1" bg2="lt2" tx2="dk2" accent1="accent1" accent2="accent2" accent3="accent3" accent4="accent4" accent5="accent5" accent6="accent6" hlink="hlink" folHlink="folHlink"/>
  <p:sldLayoutIdLst>
    <p:sldLayoutId id="2147483680" r:id="rId1"/>
    <p:sldLayoutId id="2147483681" r:id="rId2"/>
    <p:sldLayoutId id="2147483682" r:id="rId3"/>
    <p:sldLayoutId id="2147483683" r:id="rId4"/>
    <p:sldLayoutId id="2147483684" r:id="rId5"/>
    <p:sldLayoutId id="2147483685" r:id="rId6"/>
    <p:sldLayoutId id="2147483686" r:id="rId7"/>
    <p:sldLayoutId id="2147483687" r:id="rId8"/>
    <p:sldLayoutId id="2147483688" r:id="rId9"/>
    <p:sldLayoutId id="2147483689" r:id="rId10"/>
    <p:sldLayoutId id="2147483690" r:id="rId11"/>
    <p:sldLayoutId id="2147483691" r:id="rId12"/>
    <p:sldLayoutId id="2147483692" r:id="rId13"/>
    <p:sldLayoutId id="2147483693"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lexandria" pitchFamily="2" charset="-78"/>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lexandria" pitchFamily="2" charset="-78"/>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lexandria" pitchFamily="2" charset="-78"/>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pitchFamily="2" charset="-78"/>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pitchFamily="2" charset="-78"/>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5/24/2024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3053591824"/>
      </p:ext>
    </p:extLst>
  </p:cSld>
  <p:clrMap bg1="lt1" tx1="dk1" bg2="lt2" tx2="dk2" accent1="accent1" accent2="accent2" accent3="accent3" accent4="accent4" accent5="accent5" accent6="accent6" hlink="hlink" folHlink="folHlink"/>
  <p:sldLayoutIdLst>
    <p:sldLayoutId id="2147483695" r:id="rId1"/>
    <p:sldLayoutId id="2147483696" r:id="rId2"/>
    <p:sldLayoutId id="2147483697" r:id="rId3"/>
    <p:sldLayoutId id="2147483698" r:id="rId4"/>
    <p:sldLayoutId id="2147483699" r:id="rId5"/>
    <p:sldLayoutId id="2147483700" r:id="rId6"/>
    <p:sldLayoutId id="2147483701" r:id="rId7"/>
    <p:sldLayoutId id="2147483702" r:id="rId8"/>
    <p:sldLayoutId id="2147483703" r:id="rId9"/>
    <p:sldLayoutId id="2147483704" r:id="rId10"/>
    <p:sldLayoutId id="2147483705" r:id="rId11"/>
    <p:sldLayoutId id="2147483706" r:id="rId12"/>
    <p:sldLayoutId id="2147483708" r:id="rId13"/>
    <p:sldLayoutId id="2147483709" r:id="rId14"/>
    <p:sldLayoutId id="2147483725" r:id="rId15"/>
    <p:sldLayoutId id="2147483772"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latin typeface="Alexandria" pitchFamily="2" charset="-78"/>
                <a:cs typeface="Alexandria" pitchFamily="2" charset="-78"/>
              </a:defRPr>
            </a:lvl1pPr>
          </a:lstStyle>
          <a:p>
            <a:fld id="{7AD86B2E-B702-4422-B277-3A08C7449694}" type="datetimeFigureOut">
              <a:rPr lang="en-US" smtClean="0"/>
              <a:pPr/>
              <a:t>5/24/2024</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latin typeface="Alexandria" pitchFamily="2" charset="-78"/>
                <a:cs typeface="Alexandria" pitchFamily="2" charset="-78"/>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latin typeface="Alexandria" pitchFamily="2" charset="-78"/>
                <a:cs typeface="Alexandria" pitchFamily="2" charset="-78"/>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1753335108"/>
      </p:ext>
    </p:extLst>
  </p:cSld>
  <p:clrMap bg1="lt1" tx1="dk1" bg2="lt2" tx2="dk2" accent1="accent1" accent2="accent2" accent3="accent3" accent4="accent4" accent5="accent5" accent6="accent6" hlink="hlink" folHlink="folHlink"/>
  <p:sldLayoutIdLst>
    <p:sldLayoutId id="2147483711" r:id="rId1"/>
    <p:sldLayoutId id="2147483712" r:id="rId2"/>
    <p:sldLayoutId id="2147483713" r:id="rId3"/>
    <p:sldLayoutId id="2147483714" r:id="rId4"/>
    <p:sldLayoutId id="2147483715" r:id="rId5"/>
    <p:sldLayoutId id="2147483716" r:id="rId6"/>
    <p:sldLayoutId id="2147483717" r:id="rId7"/>
    <p:sldLayoutId id="2147483718" r:id="rId8"/>
    <p:sldLayoutId id="2147483719" r:id="rId9"/>
    <p:sldLayoutId id="2147483720" r:id="rId10"/>
    <p:sldLayoutId id="2147483721" r:id="rId11"/>
    <p:sldLayoutId id="2147483722" r:id="rId12"/>
    <p:sldLayoutId id="2147483724"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lexandria" pitchFamily="2" charset="-78"/>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lexandria" pitchFamily="2" charset="-78"/>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lexandria" pitchFamily="2" charset="-78"/>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pitchFamily="2" charset="-78"/>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pitchFamily="2" charset="-78"/>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Shape 9"/>
        <p:cNvGrpSpPr/>
        <p:nvPr/>
      </p:nvGrpSpPr>
      <p:grpSpPr>
        <a:xfrm>
          <a:off x="0" y="0"/>
          <a:ext cx="0" cy="0"/>
          <a:chOff x="0" y="0"/>
          <a:chExt cx="0" cy="0"/>
        </a:xfrm>
      </p:grpSpPr>
      <p:sp>
        <p:nvSpPr>
          <p:cNvPr id="10" name="Google Shape;10;p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1" name="Google Shape;11;p9"/>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2" name="Google Shape;12;p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dirty="0"/>
          </a:p>
        </p:txBody>
      </p:sp>
      <p:sp>
        <p:nvSpPr>
          <p:cNvPr id="13" name="Google Shape;13;p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dirty="0"/>
          </a:p>
        </p:txBody>
      </p:sp>
      <p:sp>
        <p:nvSpPr>
          <p:cNvPr id="14" name="Google Shape;14;p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1085359211"/>
      </p:ext>
    </p:extLst>
  </p:cSld>
  <p:clrMap bg1="lt1" tx1="dk1" bg2="dk2" tx2="lt2" accent1="accent1" accent2="accent2" accent3="accent3" accent4="accent4" accent5="accent5" accent6="accent6" hlink="hlink" folHlink="folHlink"/>
  <p:sldLayoutIdLst>
    <p:sldLayoutId id="2147483727" r:id="rId1"/>
    <p:sldLayoutId id="2147483728" r:id="rId2"/>
    <p:sldLayoutId id="2147483729" r:id="rId3"/>
    <p:sldLayoutId id="2147483730" r:id="rId4"/>
    <p:sldLayoutId id="2147483731" r:id="rId5"/>
    <p:sldLayoutId id="2147483732" r:id="rId6"/>
    <p:sldLayoutId id="2147483733" r:id="rId7"/>
    <p:sldLayoutId id="2147483734" r:id="rId8"/>
    <p:sldLayoutId id="2147483735" r:id="rId9"/>
    <p:sldLayoutId id="2147483736" r:id="rId10"/>
    <p:sldLayoutId id="2147483737" r:id="rId11"/>
    <p:sldLayoutId id="2147483738" r:id="rId12"/>
    <p:sldLayoutId id="2147483739" r:id="rId13"/>
    <p:sldLayoutId id="2147483740" r:id="rId14"/>
    <p:sldLayoutId id="2147483741" r:id="rId15"/>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latin typeface="Alexandria" pitchFamily="2" charset="-78"/>
                <a:cs typeface="Alexandria" pitchFamily="2" charset="-78"/>
              </a:defRPr>
            </a:lvl1pPr>
          </a:lstStyle>
          <a:p>
            <a:fld id="{7AD86B2E-B702-4422-B277-3A08C7449694}" type="datetimeFigureOut">
              <a:rPr lang="en-US" smtClean="0"/>
              <a:pPr/>
              <a:t>5/24/2024</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latin typeface="Alexandria" pitchFamily="2" charset="-78"/>
                <a:cs typeface="Alexandria" pitchFamily="2" charset="-78"/>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latin typeface="Alexandria" pitchFamily="2" charset="-78"/>
                <a:cs typeface="Alexandria" pitchFamily="2" charset="-78"/>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749380049"/>
      </p:ext>
    </p:extLst>
  </p:cSld>
  <p:clrMap bg1="lt1" tx1="dk1" bg2="lt2" tx2="dk2" accent1="accent1" accent2="accent2" accent3="accent3" accent4="accent4" accent5="accent5" accent6="accent6" hlink="hlink" folHlink="folHlink"/>
  <p:sldLayoutIdLst>
    <p:sldLayoutId id="2147483743" r:id="rId1"/>
    <p:sldLayoutId id="2147483744" r:id="rId2"/>
    <p:sldLayoutId id="2147483745" r:id="rId3"/>
    <p:sldLayoutId id="2147483746" r:id="rId4"/>
    <p:sldLayoutId id="2147483747" r:id="rId5"/>
    <p:sldLayoutId id="2147483748" r:id="rId6"/>
    <p:sldLayoutId id="2147483749" r:id="rId7"/>
    <p:sldLayoutId id="2147483750" r:id="rId8"/>
    <p:sldLayoutId id="2147483751" r:id="rId9"/>
    <p:sldLayoutId id="2147483752" r:id="rId10"/>
    <p:sldLayoutId id="2147483753" r:id="rId11"/>
    <p:sldLayoutId id="2147483754" r:id="rId12"/>
    <p:sldLayoutId id="2147483756"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lexandria" pitchFamily="2" charset="-78"/>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lexandria" pitchFamily="2" charset="-78"/>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lexandria" pitchFamily="2" charset="-78"/>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pitchFamily="2" charset="-78"/>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pitchFamily="2" charset="-78"/>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latin typeface="Alexandria" pitchFamily="2" charset="-78"/>
                <a:cs typeface="Alexandria" pitchFamily="2" charset="-78"/>
              </a:defRPr>
            </a:lvl1pPr>
          </a:lstStyle>
          <a:p>
            <a:fld id="{7AD86B2E-B702-4422-B277-3A08C7449694}" type="datetimeFigureOut">
              <a:rPr lang="en-US" smtClean="0"/>
              <a:pPr/>
              <a:t>5/24/2024</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latin typeface="Alexandria" pitchFamily="2" charset="-78"/>
                <a:cs typeface="Alexandria" pitchFamily="2" charset="-78"/>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latin typeface="Alexandria" pitchFamily="2" charset="-78"/>
                <a:cs typeface="Alexandria" pitchFamily="2" charset="-78"/>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1368790030"/>
      </p:ext>
    </p:extLst>
  </p:cSld>
  <p:clrMap bg1="lt1" tx1="dk1" bg2="lt2" tx2="dk2" accent1="accent1" accent2="accent2" accent3="accent3" accent4="accent4" accent5="accent5" accent6="accent6" hlink="hlink" folHlink="folHlink"/>
  <p:sldLayoutIdLst>
    <p:sldLayoutId id="2147483758" r:id="rId1"/>
    <p:sldLayoutId id="2147483759" r:id="rId2"/>
    <p:sldLayoutId id="2147483760" r:id="rId3"/>
    <p:sldLayoutId id="2147483761" r:id="rId4"/>
    <p:sldLayoutId id="2147483762" r:id="rId5"/>
    <p:sldLayoutId id="2147483763" r:id="rId6"/>
    <p:sldLayoutId id="2147483764" r:id="rId7"/>
    <p:sldLayoutId id="2147483765" r:id="rId8"/>
    <p:sldLayoutId id="2147483766" r:id="rId9"/>
    <p:sldLayoutId id="2147483767" r:id="rId10"/>
    <p:sldLayoutId id="2147483768" r:id="rId11"/>
    <p:sldLayoutId id="2147483769" r:id="rId12"/>
    <p:sldLayoutId id="2147483770" r:id="rId13"/>
    <p:sldLayoutId id="2147483771"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lexandria" pitchFamily="2" charset="-78"/>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lexandria" pitchFamily="2" charset="-78"/>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lexandria" pitchFamily="2" charset="-78"/>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pitchFamily="2" charset="-78"/>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pitchFamily="2" charset="-78"/>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23.xml"/><Relationship Id="rId5" Type="http://schemas.openxmlformats.org/officeDocument/2006/relationships/image" Target="../media/image4.jp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4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37.xml"/><Relationship Id="rId4" Type="http://schemas.openxmlformats.org/officeDocument/2006/relationships/image" Target="../media/image5.jp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38.xml"/><Relationship Id="rId1" Type="http://schemas.openxmlformats.org/officeDocument/2006/relationships/tags" Target="../tags/tag1.xml"/><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openxmlformats.org/officeDocument/2006/relationships/hyperlink" Target="https://sis.esu.ac.ae/login" TargetMode="External"/><Relationship Id="rId2" Type="http://schemas.openxmlformats.org/officeDocument/2006/relationships/slideLayout" Target="../slideLayouts/slideLayout38.xml"/><Relationship Id="rId1" Type="http://schemas.openxmlformats.org/officeDocument/2006/relationships/tags" Target="../tags/tag2.xml"/><Relationship Id="rId5" Type="http://schemas.openxmlformats.org/officeDocument/2006/relationships/image" Target="../media/image3.png"/><Relationship Id="rId4" Type="http://schemas.openxmlformats.org/officeDocument/2006/relationships/hyperlink" Target="https://lms.esu.ac.ae/login/index.php" TargetMode="Externa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37.xml"/></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1.xml"/><Relationship Id="rId1" Type="http://schemas.openxmlformats.org/officeDocument/2006/relationships/tags" Target="../tags/tag3.xml"/><Relationship Id="rId5" Type="http://schemas.openxmlformats.org/officeDocument/2006/relationships/image" Target="../media/image7.jpg"/><Relationship Id="rId4" Type="http://schemas.openxmlformats.org/officeDocument/2006/relationships/image" Target="../media/image3.png"/></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38.xml"/><Relationship Id="rId1" Type="http://schemas.openxmlformats.org/officeDocument/2006/relationships/tags" Target="../tags/tag4.xml"/><Relationship Id="rId4" Type="http://schemas.openxmlformats.org/officeDocument/2006/relationships/image" Target="../media/image8.jpg"/></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40.xml"/><Relationship Id="rId1" Type="http://schemas.openxmlformats.org/officeDocument/2006/relationships/tags" Target="../tags/tag5.xml"/><Relationship Id="rId4" Type="http://schemas.openxmlformats.org/officeDocument/2006/relationships/image" Target="../media/image3.png"/></Relationships>
</file>

<file path=ppt/slides/_rels/slide10.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32.xml"/></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1.xml"/><Relationship Id="rId1" Type="http://schemas.openxmlformats.org/officeDocument/2006/relationships/tags" Target="../tags/tag6.xml"/><Relationship Id="rId5" Type="http://schemas.openxmlformats.org/officeDocument/2006/relationships/image" Target="../media/image3.png"/><Relationship Id="rId4" Type="http://schemas.openxmlformats.org/officeDocument/2006/relationships/image" Target="../media/image12.jpeg"/></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42.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69.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69.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69.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69.xml"/></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42.xml"/></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42.xml"/></Relationships>
</file>

<file path=ppt/slides/_rels/slide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42.xml"/></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42.xml"/></Relationships>
</file>

<file path=ppt/slides/_rels/slide2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0.xml"/></Relationships>
</file>

<file path=ppt/slides/_rels/slide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0.xml"/></Relationships>
</file>

<file path=ppt/slides/_rels/slide2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0.xml"/></Relationships>
</file>

<file path=ppt/slides/_rels/slide2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0.xml"/></Relationships>
</file>

<file path=ppt/slides/_rels/slide2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83.xml"/></Relationships>
</file>

<file path=ppt/slides/_rels/slide2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83.xml"/></Relationships>
</file>

<file path=ppt/slides/_rels/slide3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42.xml"/></Relationships>
</file>

<file path=ppt/slides/_rels/slide31.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41.xml"/><Relationship Id="rId1" Type="http://schemas.openxmlformats.org/officeDocument/2006/relationships/tags" Target="../tags/tag7.xml"/><Relationship Id="rId5" Type="http://schemas.openxmlformats.org/officeDocument/2006/relationships/image" Target="../media/image3.png"/><Relationship Id="rId4" Type="http://schemas.openxmlformats.org/officeDocument/2006/relationships/image" Target="../media/image1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5863985" y="0"/>
            <a:ext cx="6143241" cy="645789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sym typeface="Arial"/>
            </a:endParaRPr>
          </a:p>
        </p:txBody>
      </p:sp>
      <p:sp>
        <p:nvSpPr>
          <p:cNvPr id="30" name="TextBox 29"/>
          <p:cNvSpPr txBox="1"/>
          <p:nvPr/>
        </p:nvSpPr>
        <p:spPr>
          <a:xfrm>
            <a:off x="6896283" y="6457890"/>
            <a:ext cx="5504522"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000" b="0" i="0" u="none" strike="noStrike" kern="0" cap="none" spc="0" normalizeH="0" baseline="0" noProof="0" dirty="0">
                <a:ln>
                  <a:noFill/>
                </a:ln>
                <a:solidFill>
                  <a:srgbClr val="2D3956"/>
                </a:solidFill>
                <a:effectLst/>
                <a:uLnTx/>
                <a:uFillTx/>
                <a:latin typeface="Tajawal Medium"/>
                <a:ea typeface="Tajawal Medium"/>
                <a:cs typeface="Tajawal Medium"/>
                <a:sym typeface="Tajawal Medium"/>
              </a:rPr>
              <a:t>Prepared by </a:t>
            </a:r>
            <a:r>
              <a:rPr kumimoji="0" lang="en-US" sz="2000" b="1" i="0" u="none" strike="noStrike" kern="0" cap="none" spc="0" normalizeH="0" baseline="0" noProof="0" dirty="0">
                <a:ln>
                  <a:noFill/>
                </a:ln>
                <a:solidFill>
                  <a:srgbClr val="2D3956"/>
                </a:solidFill>
                <a:effectLst/>
                <a:uLnTx/>
                <a:uFillTx/>
                <a:latin typeface="Tajawal Medium"/>
                <a:ea typeface="Tajawal Medium"/>
                <a:cs typeface="Tajawal Medium"/>
                <a:sym typeface="Tajawal Medium"/>
              </a:rPr>
              <a:t>Dr.Warda Mahmoud Abu Kloub </a:t>
            </a:r>
            <a:endParaRPr kumimoji="0" lang="en-US" sz="20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p:txBody>
      </p:sp>
      <p:sp>
        <p:nvSpPr>
          <p:cNvPr id="31" name="TextBox 30"/>
          <p:cNvSpPr txBox="1"/>
          <p:nvPr/>
        </p:nvSpPr>
        <p:spPr>
          <a:xfrm>
            <a:off x="338038" y="2100577"/>
            <a:ext cx="5190668" cy="95410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sym typeface="Arial"/>
              </a:rPr>
              <a:t>Contemporary Educational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sym typeface="Arial"/>
              </a:rPr>
              <a:t>Leadership</a:t>
            </a:r>
          </a:p>
        </p:txBody>
      </p:sp>
      <p:sp>
        <p:nvSpPr>
          <p:cNvPr id="34" name="Rectangle: Rounded Corners 33"/>
          <p:cNvSpPr/>
          <p:nvPr/>
        </p:nvSpPr>
        <p:spPr>
          <a:xfrm>
            <a:off x="1246679" y="5860787"/>
            <a:ext cx="3048882"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AE" sz="1800" b="1"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sym typeface="Arial"/>
              </a:rPr>
              <a:t>المحاضرة التعريفية</a:t>
            </a:r>
            <a:endParaRPr kumimoji="0" lang="en-US" sz="1800" b="1"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sym typeface="Arial"/>
            </a:endParaRPr>
          </a:p>
        </p:txBody>
      </p:sp>
      <p:sp>
        <p:nvSpPr>
          <p:cNvPr id="46" name="TextBox 45"/>
          <p:cNvSpPr txBox="1"/>
          <p:nvPr/>
        </p:nvSpPr>
        <p:spPr>
          <a:xfrm>
            <a:off x="2229016" y="6493083"/>
            <a:ext cx="1084208"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sym typeface="Arial"/>
              </a:rPr>
              <a:t>ELD711</a:t>
            </a:r>
          </a:p>
        </p:txBody>
      </p:sp>
      <p:sp>
        <p:nvSpPr>
          <p:cNvPr id="14" name="Oval 13"/>
          <p:cNvSpPr/>
          <p:nvPr/>
        </p:nvSpPr>
        <p:spPr>
          <a:xfrm>
            <a:off x="6096000" y="133157"/>
            <a:ext cx="6143241" cy="6255691"/>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sym typeface="Arial"/>
            </a:endParaRPr>
          </a:p>
        </p:txBody>
      </p:sp>
      <p:pic>
        <p:nvPicPr>
          <p:cNvPr id="4" name="Graphic 21"/>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4774" y="5127"/>
            <a:ext cx="2954655" cy="1379622"/>
          </a:xfrm>
          <a:prstGeom prst="rect">
            <a:avLst/>
          </a:prstGeom>
        </p:spPr>
      </p:pic>
      <p:sp>
        <p:nvSpPr>
          <p:cNvPr id="6" name="TextBox 5">
            <a:extLst>
              <a:ext uri="{FF2B5EF4-FFF2-40B4-BE49-F238E27FC236}">
                <a16:creationId xmlns:a16="http://schemas.microsoft.com/office/drawing/2014/main" id="{FD09AEA3-4AF4-F4CA-3015-45040503F65F}"/>
              </a:ext>
            </a:extLst>
          </p:cNvPr>
          <p:cNvSpPr txBox="1"/>
          <p:nvPr/>
        </p:nvSpPr>
        <p:spPr>
          <a:xfrm>
            <a:off x="0" y="1507277"/>
            <a:ext cx="6096000" cy="492443"/>
          </a:xfrm>
          <a:prstGeom prst="rect">
            <a:avLst/>
          </a:prstGeom>
          <a:noFill/>
        </p:spPr>
        <p:txBody>
          <a:bodyPr wrap="square">
            <a:sp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r>
              <a:rPr kumimoji="0" lang="ar-SA" sz="2600" b="1" i="0" u="none" strike="noStrike" kern="0" cap="none" spc="0" normalizeH="0" baseline="0" noProof="0" dirty="0">
                <a:ln>
                  <a:noFill/>
                </a:ln>
                <a:solidFill>
                  <a:srgbClr val="44546A"/>
                </a:solidFill>
                <a:effectLst/>
                <a:uLnTx/>
                <a:uFillTx/>
                <a:latin typeface="Alexandria" pitchFamily="2" charset="-78"/>
                <a:cs typeface="Alexandria" pitchFamily="2" charset="-78"/>
                <a:sym typeface="Arial"/>
              </a:rPr>
              <a:t>اتجاهات معاصرة في القيادة التربوية</a:t>
            </a:r>
            <a:endParaRPr kumimoji="0" lang="en-GB" sz="2600" b="1" i="0" u="none" strike="noStrike" kern="0" cap="none" spc="0" normalizeH="0" baseline="0" noProof="0" dirty="0">
              <a:ln>
                <a:noFill/>
              </a:ln>
              <a:solidFill>
                <a:srgbClr val="44546A"/>
              </a:solidFill>
              <a:effectLst/>
              <a:uLnTx/>
              <a:uFillTx/>
              <a:latin typeface="Alexandria" pitchFamily="2" charset="-78"/>
              <a:cs typeface="Alexandria" pitchFamily="2" charset="-78"/>
              <a:sym typeface="Arial"/>
            </a:endParaRPr>
          </a:p>
        </p:txBody>
      </p:sp>
      <p:pic>
        <p:nvPicPr>
          <p:cNvPr id="3" name="Picture 2">
            <a:extLst>
              <a:ext uri="{FF2B5EF4-FFF2-40B4-BE49-F238E27FC236}">
                <a16:creationId xmlns:a16="http://schemas.microsoft.com/office/drawing/2014/main" id="{7C8FF05D-5A2A-F805-9F75-A59743DBC535}"/>
              </a:ext>
            </a:extLst>
          </p:cNvPr>
          <p:cNvPicPr>
            <a:picLocks noChangeAspect="1"/>
          </p:cNvPicPr>
          <p:nvPr/>
        </p:nvPicPr>
        <p:blipFill rotWithShape="1">
          <a:blip r:embed="rId5"/>
          <a:srcRect l="50400" t="15750" r="2351" b="21251"/>
          <a:stretch/>
        </p:blipFill>
        <p:spPr>
          <a:xfrm>
            <a:off x="1561415" y="3212976"/>
            <a:ext cx="2419410" cy="2544682"/>
          </a:xfrm>
          <a:prstGeom prst="rect">
            <a:avLst/>
          </a:prstGeom>
        </p:spPr>
      </p:pic>
    </p:spTree>
    <p:extLst>
      <p:ext uri="{BB962C8B-B14F-4D97-AF65-F5344CB8AC3E}">
        <p14:creationId xmlns:p14="http://schemas.microsoft.com/office/powerpoint/2010/main" val="1660728098"/>
      </p:ext>
    </p:extLst>
  </p:cSld>
  <p:clrMapOvr>
    <a:masterClrMapping/>
  </p:clrMapOvr>
  <mc:AlternateContent xmlns:mc="http://schemas.openxmlformats.org/markup-compatibility/2006" xmlns:p14="http://schemas.microsoft.com/office/powerpoint/2010/main">
    <mc:Choice Requires="p14">
      <p:transition spd="slow" p14:dur="2000" advTm="22893"/>
    </mc:Choice>
    <mc:Fallback xmlns="">
      <p:transition spd="slow" advTm="22893"/>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7644790" y="1906528"/>
            <a:ext cx="4128422" cy="428761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sym typeface="Arial"/>
            </a:endParaRPr>
          </a:p>
        </p:txBody>
      </p:sp>
      <p:sp>
        <p:nvSpPr>
          <p:cNvPr id="25" name="Rectangle: Rounded Corners 24"/>
          <p:cNvSpPr/>
          <p:nvPr/>
        </p:nvSpPr>
        <p:spPr>
          <a:xfrm>
            <a:off x="1060482" y="1906527"/>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sym typeface="Arial"/>
            </a:endParaRPr>
          </a:p>
        </p:txBody>
      </p:sp>
      <p:sp>
        <p:nvSpPr>
          <p:cNvPr id="24" name="TextBox 23"/>
          <p:cNvSpPr txBox="1"/>
          <p:nvPr/>
        </p:nvSpPr>
        <p:spPr>
          <a:xfrm>
            <a:off x="1524697" y="1972843"/>
            <a:ext cx="8417320" cy="4154984"/>
          </a:xfrm>
          <a:prstGeom prst="rect">
            <a:avLst/>
          </a:prstGeom>
          <a:noFill/>
        </p:spPr>
        <p:txBody>
          <a:bodyPr wrap="square" rtlCol="0">
            <a:spAutoFit/>
          </a:bodyPr>
          <a:lstStyle/>
          <a:p>
            <a:pPr marL="342900" marR="0" lvl="0" indent="-34290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AE"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نبذة عن جامعة ميدأوشن</a:t>
            </a:r>
          </a:p>
          <a:p>
            <a:pPr marL="342900" marR="0" lvl="0" indent="-34290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برنامج الماجستير في القيادة التربوية</a:t>
            </a:r>
          </a:p>
          <a:p>
            <a:pPr marL="342900" marR="0" lvl="0" indent="-34290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منهجية التدريس</a:t>
            </a:r>
          </a:p>
          <a:p>
            <a:pPr marL="342900" marR="0" lvl="0" indent="-34290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الأهداف ونتاجات التعلم</a:t>
            </a:r>
          </a:p>
          <a:p>
            <a:pPr marL="342900" marR="0" lvl="0" indent="-34290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تعليمات الجامعة ومعلومات عامة عن المادة</a:t>
            </a:r>
          </a:p>
          <a:p>
            <a:pPr marL="342900" marR="0" lvl="0" indent="-34290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النشاطات والاستراتيجيات التدريسية</a:t>
            </a:r>
          </a:p>
          <a:p>
            <a:pPr marL="342900" marR="0" lvl="0" indent="-34290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نظام العلامات</a:t>
            </a:r>
          </a:p>
          <a:p>
            <a:pPr marL="342900" marR="0" lvl="0" indent="-34290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الحضور والغياب</a:t>
            </a:r>
          </a:p>
          <a:p>
            <a:pPr marL="342900" marR="0" lvl="0" indent="-34290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الكتاب المقرر</a:t>
            </a:r>
          </a:p>
          <a:p>
            <a:pPr marL="342900" marR="0" lvl="0" indent="-34290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موضوعات المادة</a:t>
            </a:r>
          </a:p>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endParaRPr kumimoji="0" lang="ko-KR" altLang="en-US"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p:txBody>
      </p:sp>
      <p:sp>
        <p:nvSpPr>
          <p:cNvPr id="2" name="TextBox 1"/>
          <p:cNvSpPr txBox="1"/>
          <p:nvPr/>
        </p:nvSpPr>
        <p:spPr>
          <a:xfrm>
            <a:off x="8607914" y="6292631"/>
            <a:ext cx="3272911"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sym typeface="Arial"/>
              </a:rPr>
              <a:t>www.midocean.ae</a:t>
            </a:r>
          </a:p>
        </p:txBody>
      </p:sp>
      <p:pic>
        <p:nvPicPr>
          <p:cNvPr id="5"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73777" y="125684"/>
            <a:ext cx="2305141" cy="1076343"/>
          </a:xfrm>
          <a:prstGeom prst="rect">
            <a:avLst/>
          </a:prstGeom>
        </p:spPr>
      </p:pic>
      <p:sp>
        <p:nvSpPr>
          <p:cNvPr id="7" name="TextBox 6">
            <a:extLst>
              <a:ext uri="{FF2B5EF4-FFF2-40B4-BE49-F238E27FC236}">
                <a16:creationId xmlns:a16="http://schemas.microsoft.com/office/drawing/2014/main" id="{A0B115D2-6A74-9E4E-5D69-6074958DFF6A}"/>
              </a:ext>
            </a:extLst>
          </p:cNvPr>
          <p:cNvSpPr txBox="1"/>
          <p:nvPr/>
        </p:nvSpPr>
        <p:spPr>
          <a:xfrm>
            <a:off x="2418223" y="1106840"/>
            <a:ext cx="7517310" cy="461665"/>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AE" sz="24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sym typeface="Arial"/>
              </a:rPr>
              <a:t>في هذه المحاضرة التعريفية سنتحدث عن: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fade">
                                      <p:cBhvr>
                                        <p:cTn id="7"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1">
            <a:extLst>
              <a:ext uri="{FF2B5EF4-FFF2-40B4-BE49-F238E27FC236}">
                <a16:creationId xmlns:a16="http://schemas.microsoft.com/office/drawing/2014/main" id="{077D56D1-99BE-6DB5-008A-8CF210E44FA0}"/>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40416" y="-9855"/>
            <a:ext cx="2305141" cy="1076343"/>
          </a:xfrm>
          <a:prstGeom prst="rect">
            <a:avLst/>
          </a:prstGeom>
        </p:spPr>
      </p:pic>
      <p:pic>
        <p:nvPicPr>
          <p:cNvPr id="4" name="Picture 3">
            <a:extLst>
              <a:ext uri="{FF2B5EF4-FFF2-40B4-BE49-F238E27FC236}">
                <a16:creationId xmlns:a16="http://schemas.microsoft.com/office/drawing/2014/main" id="{E4524480-E804-54A5-BAA8-C2B77B6B7CB5}"/>
              </a:ext>
            </a:extLst>
          </p:cNvPr>
          <p:cNvPicPr>
            <a:picLocks noChangeAspect="1"/>
          </p:cNvPicPr>
          <p:nvPr/>
        </p:nvPicPr>
        <p:blipFill>
          <a:blip r:embed="rId4"/>
          <a:stretch>
            <a:fillRect/>
          </a:stretch>
        </p:blipFill>
        <p:spPr>
          <a:xfrm>
            <a:off x="0" y="0"/>
            <a:ext cx="5231904" cy="6858000"/>
          </a:xfrm>
          <a:prstGeom prst="rect">
            <a:avLst/>
          </a:prstGeom>
        </p:spPr>
      </p:pic>
      <p:sp>
        <p:nvSpPr>
          <p:cNvPr id="5" name="TextBox 4">
            <a:extLst>
              <a:ext uri="{FF2B5EF4-FFF2-40B4-BE49-F238E27FC236}">
                <a16:creationId xmlns:a16="http://schemas.microsoft.com/office/drawing/2014/main" id="{8DE69F5C-6947-53AB-F9FC-05A2CB74B2D8}"/>
              </a:ext>
            </a:extLst>
          </p:cNvPr>
          <p:cNvSpPr txBox="1"/>
          <p:nvPr/>
        </p:nvSpPr>
        <p:spPr>
          <a:xfrm>
            <a:off x="5199112" y="651381"/>
            <a:ext cx="6768440" cy="5954835"/>
          </a:xfrm>
          <a:prstGeom prst="rect">
            <a:avLst/>
          </a:prstGeom>
          <a:noFill/>
        </p:spPr>
        <p:txBody>
          <a:bodyPr wrap="square">
            <a:spAutoFit/>
          </a:bodyPr>
          <a:lstStyle/>
          <a:p>
            <a:pPr algn="ctr" rtl="1">
              <a:lnSpc>
                <a:spcPct val="150000"/>
              </a:lnSpc>
            </a:pPr>
            <a:r>
              <a:rPr lang="ar-JO" sz="2000" b="1" dirty="0">
                <a:solidFill>
                  <a:srgbClr val="00B0F0"/>
                </a:solidFill>
                <a:latin typeface="Alexandria" pitchFamily="2" charset="-78"/>
                <a:cs typeface="Alexandria" pitchFamily="2" charset="-78"/>
              </a:rPr>
              <a:t>نبذة عن جامعة ميدأوشن</a:t>
            </a:r>
            <a:endParaRPr lang="ar-AE" sz="2000" b="1" dirty="0">
              <a:solidFill>
                <a:srgbClr val="00B0F0"/>
              </a:solidFill>
              <a:latin typeface="Alexandria" pitchFamily="2" charset="-78"/>
              <a:cs typeface="Alexandria" pitchFamily="2" charset="-78"/>
            </a:endParaRPr>
          </a:p>
          <a:p>
            <a:pPr algn="just" rtl="1">
              <a:lnSpc>
                <a:spcPct val="150000"/>
              </a:lnSpc>
            </a:pPr>
            <a:endParaRPr lang="ar-JO" sz="2000" b="1" dirty="0">
              <a:solidFill>
                <a:srgbClr val="00B0F0"/>
              </a:solidFill>
              <a:latin typeface="Alexandria" pitchFamily="2" charset="-78"/>
              <a:cs typeface="Alexandria" pitchFamily="2" charset="-78"/>
            </a:endParaRPr>
          </a:p>
          <a:p>
            <a:pPr algn="just" rtl="1">
              <a:lnSpc>
                <a:spcPct val="150000"/>
              </a:lnSpc>
            </a:pPr>
            <a:r>
              <a:rPr lang="ar-JO" sz="1800" dirty="0">
                <a:latin typeface="Alexandria" pitchFamily="2" charset="-78"/>
                <a:cs typeface="Alexandria" pitchFamily="2" charset="-78"/>
              </a:rPr>
              <a:t>جامعة ميدأوشن الفجيرة ومقرها دولة الإمارات العربية المتحدة هي كيان تعليمي مسجل برقم 23-</a:t>
            </a:r>
            <a:r>
              <a:rPr lang="en-US" sz="1800" dirty="0">
                <a:latin typeface="Alexandria" pitchFamily="2" charset="-78"/>
                <a:cs typeface="Alexandria" pitchFamily="2" charset="-78"/>
              </a:rPr>
              <a:t>B-113250 </a:t>
            </a:r>
            <a:r>
              <a:rPr lang="ar-JO" sz="1800" dirty="0">
                <a:latin typeface="Alexandria" pitchFamily="2" charset="-78"/>
                <a:cs typeface="Alexandria" pitchFamily="2" charset="-78"/>
              </a:rPr>
              <a:t>وترخيص 4248</a:t>
            </a:r>
            <a:r>
              <a:rPr lang="en-US" sz="1800" dirty="0">
                <a:latin typeface="Alexandria" pitchFamily="2" charset="-78"/>
                <a:cs typeface="Alexandria" pitchFamily="2" charset="-78"/>
              </a:rPr>
              <a:t>A </a:t>
            </a:r>
            <a:r>
              <a:rPr lang="ar-JO" sz="1800" dirty="0">
                <a:latin typeface="Alexandria" pitchFamily="2" charset="-78"/>
                <a:cs typeface="Alexandria" pitchFamily="2" charset="-78"/>
              </a:rPr>
              <a:t>صادر عن منطقة الفجيرة الحرة، يتمثل نشاطه في تقديم خدمة التعليم العالي عن بُعد، وهي امتداد لجامعة ميدأوشن المرخصة من وزارة التعليم القمرية بترخيص رقم 22-1110-</a:t>
            </a:r>
            <a:r>
              <a:rPr lang="en-US" sz="1800" dirty="0">
                <a:latin typeface="Alexandria" pitchFamily="2" charset="-78"/>
                <a:cs typeface="Alexandria" pitchFamily="2" charset="-78"/>
              </a:rPr>
              <a:t>MENERSFIP-SG، </a:t>
            </a:r>
            <a:r>
              <a:rPr lang="ar-JO" sz="1800" dirty="0">
                <a:latin typeface="Alexandria" pitchFamily="2" charset="-78"/>
                <a:cs typeface="Alexandria" pitchFamily="2" charset="-78"/>
              </a:rPr>
              <a:t>علمًا بأن الجامعة تتمتع بالعديد من الاعتمادات الدولية </a:t>
            </a:r>
            <a:r>
              <a:rPr lang="ar-AE" sz="1800" dirty="0">
                <a:latin typeface="Alexandria" pitchFamily="2" charset="-78"/>
                <a:cs typeface="Alexandria" pitchFamily="2" charset="-78"/>
              </a:rPr>
              <a:t>.</a:t>
            </a:r>
          </a:p>
          <a:p>
            <a:pPr algn="just" rtl="1">
              <a:lnSpc>
                <a:spcPct val="150000"/>
              </a:lnSpc>
            </a:pPr>
            <a:r>
              <a:rPr lang="ar-JO" sz="1800" dirty="0">
                <a:latin typeface="Alexandria" pitchFamily="2" charset="-78"/>
                <a:cs typeface="Alexandria" pitchFamily="2" charset="-78"/>
              </a:rPr>
              <a:t>تسعى جامعة ميدأوشن إلى تحقيق التميز في التعليم العالي عن بعد وتحقيق أهداف التنمية المستدامة لتطوير جودة الحياة، بهدف بناء جيل قيادي قادر على المساهمة في تنمية المجتمعات من خلال نموذج تعليمي فريد يعتمد على أحدث تقنيات التعليم الإلكتروني لنقل المعارف وتشجيع الابتكار في مجالات الإدارة والمعلوماتية والإعلام والعلوم الإنسانية</a:t>
            </a:r>
            <a:endParaRPr lang="en-US" sz="1800" dirty="0">
              <a:latin typeface="Alexandria" pitchFamily="2" charset="-78"/>
              <a:cs typeface="Alexandria" pitchFamily="2" charset="-78"/>
            </a:endParaRPr>
          </a:p>
        </p:txBody>
      </p:sp>
    </p:spTree>
    <p:extLst>
      <p:ext uri="{BB962C8B-B14F-4D97-AF65-F5344CB8AC3E}">
        <p14:creationId xmlns:p14="http://schemas.microsoft.com/office/powerpoint/2010/main" val="2363917984"/>
      </p:ext>
    </p:extLst>
  </p:cSld>
  <p:clrMapOvr>
    <a:masterClrMapping/>
  </p:clrMapOvr>
  <mc:AlternateContent xmlns:mc="http://schemas.openxmlformats.org/markup-compatibility/2006" xmlns:p14="http://schemas.microsoft.com/office/powerpoint/2010/main">
    <mc:Choice Requires="p14">
      <p:transition spd="slow" p14:dur="800" advTm="76671">
        <p:circle/>
      </p:transition>
    </mc:Choice>
    <mc:Fallback xmlns="">
      <p:transition spd="slow" advTm="76671">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TextBox 47">
            <a:extLst>
              <a:ext uri="{FF2B5EF4-FFF2-40B4-BE49-F238E27FC236}">
                <a16:creationId xmlns:a16="http://schemas.microsoft.com/office/drawing/2014/main" id="{050976E4-0CF2-BA00-34CA-2F9419409B9E}"/>
              </a:ext>
            </a:extLst>
          </p:cNvPr>
          <p:cNvSpPr txBox="1"/>
          <p:nvPr/>
        </p:nvSpPr>
        <p:spPr>
          <a:xfrm>
            <a:off x="889000" y="2299831"/>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sym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sym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sym typeface="Arial"/>
            </a:endParaRPr>
          </a:p>
        </p:txBody>
      </p:sp>
      <p:pic>
        <p:nvPicPr>
          <p:cNvPr id="7" name="Picture 6">
            <a:extLst>
              <a:ext uri="{FF2B5EF4-FFF2-40B4-BE49-F238E27FC236}">
                <a16:creationId xmlns:a16="http://schemas.microsoft.com/office/drawing/2014/main" id="{1DBE881F-74C8-B450-6070-42A3D290F40C}"/>
              </a:ext>
            </a:extLst>
          </p:cNvPr>
          <p:cNvPicPr>
            <a:picLocks noChangeAspect="1"/>
          </p:cNvPicPr>
          <p:nvPr/>
        </p:nvPicPr>
        <p:blipFill>
          <a:blip r:embed="rId3"/>
          <a:stretch>
            <a:fillRect/>
          </a:stretch>
        </p:blipFill>
        <p:spPr>
          <a:xfrm>
            <a:off x="0" y="3068960"/>
            <a:ext cx="12192000" cy="3789039"/>
          </a:xfrm>
          <a:prstGeom prst="rect">
            <a:avLst/>
          </a:prstGeom>
        </p:spPr>
      </p:pic>
      <p:pic>
        <p:nvPicPr>
          <p:cNvPr id="5" name="Graphic 21">
            <a:extLst>
              <a:ext uri="{FF2B5EF4-FFF2-40B4-BE49-F238E27FC236}">
                <a16:creationId xmlns:a16="http://schemas.microsoft.com/office/drawing/2014/main" id="{6A27E0F6-76CC-C9C4-C453-D6B7B0EC706D}"/>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68408" y="-8709"/>
            <a:ext cx="2305141" cy="1076343"/>
          </a:xfrm>
          <a:prstGeom prst="rect">
            <a:avLst/>
          </a:prstGeom>
        </p:spPr>
      </p:pic>
      <p:sp>
        <p:nvSpPr>
          <p:cNvPr id="8" name="Rectangle 7">
            <a:extLst>
              <a:ext uri="{FF2B5EF4-FFF2-40B4-BE49-F238E27FC236}">
                <a16:creationId xmlns:a16="http://schemas.microsoft.com/office/drawing/2014/main" id="{07370BA9-C128-AD48-5BE8-5464A19AD1B0}"/>
              </a:ext>
            </a:extLst>
          </p:cNvPr>
          <p:cNvSpPr/>
          <p:nvPr/>
        </p:nvSpPr>
        <p:spPr>
          <a:xfrm>
            <a:off x="1055440" y="849462"/>
            <a:ext cx="9736204" cy="2785378"/>
          </a:xfrm>
          <a:prstGeom prst="rect">
            <a:avLst/>
          </a:prstGeom>
        </p:spPr>
        <p:txBody>
          <a:bodyPr wrap="square">
            <a:spAutoFit/>
          </a:bodyPr>
          <a:lstStyle/>
          <a:p>
            <a:pPr marL="0" marR="0" lvl="0" indent="0" algn="just" defTabSz="914400" rtl="1" eaLnBrk="1" fontAlgn="auto" latinLnBrk="0" hangingPunct="1">
              <a:lnSpc>
                <a:spcPct val="150000"/>
              </a:lnSpc>
              <a:spcBef>
                <a:spcPts val="0"/>
              </a:spcBef>
              <a:spcAft>
                <a:spcPts val="0"/>
              </a:spcAft>
              <a:buClr>
                <a:srgbClr val="000000"/>
              </a:buClr>
              <a:buSzTx/>
              <a:buFont typeface="Arial"/>
              <a:buNone/>
              <a:tabLst/>
              <a:defRPr/>
            </a:pPr>
            <a:r>
              <a:rPr kumimoji="0" lang="ar-AE" sz="2000" b="1" i="0" u="none" strike="noStrike" kern="0" cap="none" spc="0" normalizeH="0" baseline="0" noProof="0" dirty="0">
                <a:ln>
                  <a:noFill/>
                </a:ln>
                <a:solidFill>
                  <a:srgbClr val="00B0F0"/>
                </a:solidFill>
                <a:effectLst/>
                <a:uLnTx/>
                <a:uFillTx/>
                <a:latin typeface="Alexandria" pitchFamily="2" charset="-78"/>
                <a:ea typeface="Calibri"/>
                <a:cs typeface="Alexandria" pitchFamily="2" charset="-78"/>
                <a:sym typeface="Calibri"/>
              </a:rPr>
              <a:t>الرؤية: </a:t>
            </a:r>
            <a:r>
              <a:rPr kumimoji="0" lang="ar-AE" sz="1700" i="0" u="none" strike="noStrike" kern="0" cap="none" spc="0" normalizeH="0" baseline="0" noProof="0" dirty="0">
                <a:ln>
                  <a:noFill/>
                </a:ln>
                <a:solidFill>
                  <a:schemeClr val="tx1"/>
                </a:solidFill>
                <a:effectLst/>
                <a:uLnTx/>
                <a:uFillTx/>
                <a:latin typeface="Alexandria" pitchFamily="2" charset="-78"/>
                <a:ea typeface="Calibri"/>
                <a:cs typeface="Alexandria" pitchFamily="2" charset="-78"/>
                <a:sym typeface="Calibri"/>
              </a:rPr>
              <a:t>أن نصبح الكيان الأول الذي يتبن</a:t>
            </a:r>
            <a:r>
              <a:rPr lang="ar-AE" sz="1700" dirty="0">
                <a:solidFill>
                  <a:schemeClr val="tx1"/>
                </a:solidFill>
                <a:latin typeface="Alexandria" pitchFamily="2" charset="-78"/>
                <a:ea typeface="Calibri"/>
                <a:cs typeface="Alexandria" pitchFamily="2" charset="-78"/>
                <a:sym typeface="Calibri"/>
              </a:rPr>
              <a:t>ّ</a:t>
            </a:r>
            <a:r>
              <a:rPr kumimoji="0" lang="ar-AE" sz="1700" i="0" u="none" strike="noStrike" kern="0" cap="none" spc="0" normalizeH="0" baseline="0" noProof="0" dirty="0">
                <a:ln>
                  <a:noFill/>
                </a:ln>
                <a:solidFill>
                  <a:schemeClr val="tx1"/>
                </a:solidFill>
                <a:effectLst/>
                <a:uLnTx/>
                <a:uFillTx/>
                <a:latin typeface="Alexandria" pitchFamily="2" charset="-78"/>
                <a:ea typeface="Calibri"/>
                <a:cs typeface="Alexandria" pitchFamily="2" charset="-78"/>
                <a:sym typeface="Calibri"/>
              </a:rPr>
              <a:t>ى مبدأ المجتمع التعليمي التعاوني، ويقدم العلم مقابل العمل لتنمية وبناء المجتمعات.</a:t>
            </a:r>
          </a:p>
          <a:p>
            <a:pPr marL="0" marR="0" lvl="0" indent="0" algn="just" defTabSz="914400" rtl="1" eaLnBrk="1" fontAlgn="auto" latinLnBrk="0" hangingPunct="1">
              <a:lnSpc>
                <a:spcPct val="150000"/>
              </a:lnSpc>
              <a:spcBef>
                <a:spcPts val="0"/>
              </a:spcBef>
              <a:spcAft>
                <a:spcPts val="0"/>
              </a:spcAft>
              <a:buClr>
                <a:srgbClr val="000000"/>
              </a:buClr>
              <a:buSzTx/>
              <a:buFont typeface="Arial"/>
              <a:buNone/>
              <a:tabLst/>
              <a:defRPr/>
            </a:pPr>
            <a:r>
              <a:rPr kumimoji="0" lang="ar-AE" sz="2000" b="1" i="0" u="none" strike="noStrike" kern="0" cap="none" spc="0" normalizeH="0" baseline="0" noProof="0" dirty="0">
                <a:ln>
                  <a:noFill/>
                </a:ln>
                <a:solidFill>
                  <a:srgbClr val="00B0F0"/>
                </a:solidFill>
                <a:effectLst/>
                <a:uLnTx/>
                <a:uFillTx/>
                <a:latin typeface="Alexandria" pitchFamily="2" charset="-78"/>
                <a:ea typeface="Calibri"/>
                <a:cs typeface="Alexandria" pitchFamily="2" charset="-78"/>
                <a:sym typeface="Calibri"/>
              </a:rPr>
              <a:t>الرسالة</a:t>
            </a:r>
            <a:r>
              <a:rPr kumimoji="0" lang="ar-AE" sz="1700" b="1" i="0" u="none" strike="noStrike" kern="0" cap="none" spc="0" normalizeH="0" baseline="0" noProof="0" dirty="0">
                <a:ln>
                  <a:noFill/>
                </a:ln>
                <a:solidFill>
                  <a:srgbClr val="00B0F0"/>
                </a:solidFill>
                <a:effectLst/>
                <a:uLnTx/>
                <a:uFillTx/>
                <a:latin typeface="Alexandria" pitchFamily="2" charset="-78"/>
                <a:ea typeface="Calibri"/>
                <a:cs typeface="Alexandria" pitchFamily="2" charset="-78"/>
                <a:sym typeface="Calibri"/>
              </a:rPr>
              <a:t>: </a:t>
            </a:r>
            <a:r>
              <a:rPr kumimoji="0" lang="ar-AE" sz="1700" i="0" u="none" strike="noStrike" kern="0" cap="none" spc="0" normalizeH="0" baseline="0" noProof="0" dirty="0">
                <a:ln>
                  <a:noFill/>
                </a:ln>
                <a:solidFill>
                  <a:schemeClr val="tx1"/>
                </a:solidFill>
                <a:effectLst/>
                <a:uLnTx/>
                <a:uFillTx/>
                <a:latin typeface="Alexandria" pitchFamily="2" charset="-78"/>
                <a:ea typeface="Calibri"/>
                <a:cs typeface="Alexandria" pitchFamily="2" charset="-78"/>
                <a:sym typeface="Calibri"/>
              </a:rPr>
              <a:t>نقل المعارف وتشجيع الابتكار وتقديم برامج التعليم العالي بمحتوى يتميز بالجودة وبأسعار رمزية تناسب الجميع.</a:t>
            </a:r>
          </a:p>
          <a:p>
            <a:pPr marL="0" marR="0" lvl="0" indent="0" algn="just" defTabSz="914400" rtl="1" eaLnBrk="1" fontAlgn="auto" latinLnBrk="0" hangingPunct="1">
              <a:lnSpc>
                <a:spcPct val="150000"/>
              </a:lnSpc>
              <a:spcBef>
                <a:spcPts val="0"/>
              </a:spcBef>
              <a:spcAft>
                <a:spcPts val="0"/>
              </a:spcAft>
              <a:buClr>
                <a:srgbClr val="000000"/>
              </a:buClr>
              <a:buSzTx/>
              <a:buFont typeface="Arial"/>
              <a:buNone/>
              <a:tabLst/>
              <a:defRPr/>
            </a:pPr>
            <a:r>
              <a:rPr kumimoji="0" lang="ar-AE" sz="2000" b="1" i="0" u="none" strike="noStrike" kern="0" cap="none" spc="0" normalizeH="0" baseline="0" noProof="0" dirty="0">
                <a:ln>
                  <a:noFill/>
                </a:ln>
                <a:solidFill>
                  <a:srgbClr val="00B0F0"/>
                </a:solidFill>
                <a:effectLst/>
                <a:uLnTx/>
                <a:uFillTx/>
                <a:latin typeface="Alexandria" pitchFamily="2" charset="-78"/>
                <a:ea typeface="Calibri"/>
                <a:cs typeface="Alexandria" pitchFamily="2" charset="-78"/>
                <a:sym typeface="Calibri"/>
              </a:rPr>
              <a:t>الفلسفة</a:t>
            </a:r>
            <a:r>
              <a:rPr kumimoji="0" lang="ar-AE" sz="1700" b="1" i="0" u="none" strike="noStrike" kern="0" cap="none" spc="0" normalizeH="0" baseline="0" noProof="0" dirty="0">
                <a:ln>
                  <a:noFill/>
                </a:ln>
                <a:solidFill>
                  <a:srgbClr val="00B0F0"/>
                </a:solidFill>
                <a:effectLst/>
                <a:uLnTx/>
                <a:uFillTx/>
                <a:latin typeface="Alexandria" pitchFamily="2" charset="-78"/>
                <a:ea typeface="Calibri"/>
                <a:cs typeface="Alexandria" pitchFamily="2" charset="-78"/>
                <a:sym typeface="Calibri"/>
              </a:rPr>
              <a:t>: </a:t>
            </a:r>
            <a:r>
              <a:rPr kumimoji="0" lang="ar-AE" sz="1700" i="0" u="none" strike="noStrike" kern="0" cap="none" spc="0" normalizeH="0" baseline="0" noProof="0" dirty="0">
                <a:ln>
                  <a:noFill/>
                </a:ln>
                <a:solidFill>
                  <a:schemeClr val="tx1"/>
                </a:solidFill>
                <a:effectLst/>
                <a:uLnTx/>
                <a:uFillTx/>
                <a:latin typeface="Alexandria" pitchFamily="2" charset="-78"/>
                <a:ea typeface="Calibri"/>
                <a:cs typeface="Alexandria" pitchFamily="2" charset="-78"/>
                <a:sym typeface="Calibri"/>
              </a:rPr>
              <a:t>العلم والتعلم حقُ الجميع، ويتحمل أفراد المجتمعات مسؤولية حفظ هذا الحق.</a:t>
            </a:r>
          </a:p>
          <a:p>
            <a:pPr marL="0" marR="0" lvl="0" indent="0" algn="just" defTabSz="914400" rtl="1" eaLnBrk="1" fontAlgn="auto" latinLnBrk="0" hangingPunct="1">
              <a:lnSpc>
                <a:spcPct val="100000"/>
              </a:lnSpc>
              <a:spcBef>
                <a:spcPts val="0"/>
              </a:spcBef>
              <a:spcAft>
                <a:spcPts val="0"/>
              </a:spcAft>
              <a:buClr>
                <a:srgbClr val="000000"/>
              </a:buClr>
              <a:buSzTx/>
              <a:buFont typeface="Arial"/>
              <a:buNone/>
              <a:tabLst/>
              <a:defRPr/>
            </a:pPr>
            <a:endParaRPr kumimoji="0" lang="ar-AE" sz="1700" i="0" u="none" strike="noStrike" kern="0" cap="none" spc="0" normalizeH="0" baseline="0" noProof="0" dirty="0">
              <a:ln>
                <a:noFill/>
              </a:ln>
              <a:solidFill>
                <a:schemeClr val="tx1"/>
              </a:solidFill>
              <a:effectLst/>
              <a:uLnTx/>
              <a:uFillTx/>
              <a:latin typeface="Alexandria" pitchFamily="2" charset="-78"/>
              <a:ea typeface="Calibri"/>
              <a:cs typeface="Alexandria" pitchFamily="2" charset="-78"/>
              <a:sym typeface="Calibri"/>
            </a:endParaRPr>
          </a:p>
          <a:p>
            <a:pPr marL="0" marR="0" lvl="0" indent="0" algn="just" defTabSz="914400" rtl="1" eaLnBrk="1" fontAlgn="auto" latinLnBrk="0" hangingPunct="1">
              <a:lnSpc>
                <a:spcPct val="100000"/>
              </a:lnSpc>
              <a:spcBef>
                <a:spcPts val="0"/>
              </a:spcBef>
              <a:spcAft>
                <a:spcPts val="0"/>
              </a:spcAft>
              <a:buClr>
                <a:srgbClr val="000000"/>
              </a:buClr>
              <a:buSzTx/>
              <a:buFont typeface="Arial"/>
              <a:buNone/>
              <a:tabLst/>
              <a:defRPr/>
            </a:pPr>
            <a:r>
              <a:rPr kumimoji="0" lang="ar-AE" sz="1700" i="0" u="none" strike="noStrike" kern="0" cap="none" spc="0" normalizeH="0" baseline="0" noProof="0" dirty="0">
                <a:ln>
                  <a:noFill/>
                </a:ln>
                <a:solidFill>
                  <a:schemeClr val="tx1"/>
                </a:solidFill>
                <a:effectLst/>
                <a:uLnTx/>
                <a:uFillTx/>
                <a:latin typeface="Alexandria" pitchFamily="2" charset="-78"/>
                <a:ea typeface="Calibri"/>
                <a:cs typeface="Alexandria" pitchFamily="2" charset="-78"/>
                <a:sym typeface="Calibri"/>
              </a:rPr>
              <a:t>.</a:t>
            </a:r>
            <a:endParaRPr kumimoji="0" lang="ar-JO" sz="1700" i="0" u="none" strike="noStrike" kern="0" cap="none" spc="0" normalizeH="0" baseline="0" noProof="0" dirty="0">
              <a:ln>
                <a:noFill/>
              </a:ln>
              <a:solidFill>
                <a:schemeClr val="tx1"/>
              </a:solidFill>
              <a:effectLst/>
              <a:uLnTx/>
              <a:uFillTx/>
              <a:latin typeface="Alexandria" pitchFamily="2" charset="-78"/>
              <a:ea typeface="Calibri"/>
              <a:cs typeface="Alexandria" pitchFamily="2" charset="-78"/>
              <a:sym typeface="Calibri"/>
            </a:endParaRPr>
          </a:p>
        </p:txBody>
      </p:sp>
      <p:sp>
        <p:nvSpPr>
          <p:cNvPr id="2" name="TextBox 1">
            <a:extLst>
              <a:ext uri="{FF2B5EF4-FFF2-40B4-BE49-F238E27FC236}">
                <a16:creationId xmlns:a16="http://schemas.microsoft.com/office/drawing/2014/main" id="{956CD7C5-D707-7189-5DD2-D7CC2973A2E6}"/>
              </a:ext>
            </a:extLst>
          </p:cNvPr>
          <p:cNvSpPr txBox="1"/>
          <p:nvPr/>
        </p:nvSpPr>
        <p:spPr>
          <a:xfrm>
            <a:off x="2337345" y="206950"/>
            <a:ext cx="7517310" cy="461665"/>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AE" sz="2400" b="1" kern="1200" dirty="0">
                <a:solidFill>
                  <a:srgbClr val="00B0F0"/>
                </a:solidFill>
                <a:latin typeface="Alexandria" pitchFamily="2" charset="-78"/>
                <a:ea typeface="+mn-ea"/>
                <a:cs typeface="Alexandria" pitchFamily="2" charset="-78"/>
              </a:rPr>
              <a:t>جامعة ميدأوشن</a:t>
            </a:r>
            <a:endParaRPr kumimoji="0" lang="ar-AE" sz="24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sym typeface="Arial"/>
            </a:endParaRPr>
          </a:p>
        </p:txBody>
      </p:sp>
    </p:spTree>
    <p:custDataLst>
      <p:tags r:id="rId1"/>
    </p:custDataLst>
    <p:extLst>
      <p:ext uri="{BB962C8B-B14F-4D97-AF65-F5344CB8AC3E}">
        <p14:creationId xmlns:p14="http://schemas.microsoft.com/office/powerpoint/2010/main" val="1113898318"/>
      </p:ext>
    </p:extLst>
  </p:cSld>
  <p:clrMapOvr>
    <a:masterClrMapping/>
  </p:clrMapOvr>
  <p:transition spd="slow" advTm="114093">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TextBox 47">
            <a:extLst>
              <a:ext uri="{FF2B5EF4-FFF2-40B4-BE49-F238E27FC236}">
                <a16:creationId xmlns:a16="http://schemas.microsoft.com/office/drawing/2014/main" id="{050976E4-0CF2-BA00-34CA-2F9419409B9E}"/>
              </a:ext>
            </a:extLst>
          </p:cNvPr>
          <p:cNvSpPr txBox="1"/>
          <p:nvPr/>
        </p:nvSpPr>
        <p:spPr>
          <a:xfrm>
            <a:off x="227348" y="792927"/>
            <a:ext cx="11737304" cy="5693866"/>
          </a:xfrm>
          <a:prstGeom prst="rect">
            <a:avLst/>
          </a:prstGeom>
          <a:noFill/>
        </p:spPr>
        <p:txBody>
          <a:bodyPr wrap="square" rtlCol="0">
            <a:spAutoFit/>
          </a:bodyPr>
          <a:lstStyle/>
          <a:p>
            <a:pPr algn="r"/>
            <a:r>
              <a:rPr lang="ar-JO" sz="2000" b="1" dirty="0">
                <a:solidFill>
                  <a:srgbClr val="00B0F0"/>
                </a:solidFill>
                <a:latin typeface="Alexandria" pitchFamily="2" charset="-78"/>
                <a:cs typeface="Alexandria" pitchFamily="2" charset="-78"/>
              </a:rPr>
              <a:t>البوابة الأكاديمية</a:t>
            </a:r>
          </a:p>
          <a:p>
            <a:pPr algn="just" rtl="1"/>
            <a:r>
              <a:rPr lang="ar-JO" sz="1800" dirty="0">
                <a:latin typeface="Alexandria" pitchFamily="2" charset="-78"/>
                <a:cs typeface="Alexandria" pitchFamily="2" charset="-78"/>
              </a:rPr>
              <a:t>تُتيح جامعة ميدأوشن للطلاب الحصول على العديد من الخدمات من خلال الدخول إلى البوابة الأكاديمية، حيث يمكن من خلالها التقدم للدراسة بالجامعة، ومتابعة الإدارة لطلبات التقدم، والتواصل مع المتقدمين بشأن استكمال إجراءات القبول والتسجيل، وحفظ بيانات الدفع ومراجعتها، فضلًا عن نشر درجات الطلاب والمعدل التراكمي النهائي في نهاية الفصل الدراسي</a:t>
            </a:r>
            <a:r>
              <a:rPr lang="ar-AE" sz="1800" dirty="0">
                <a:latin typeface="Alexandria" pitchFamily="2" charset="-78"/>
                <a:cs typeface="Alexandria" pitchFamily="2" charset="-78"/>
              </a:rPr>
              <a:t>، كما يمكن من خلال </a:t>
            </a:r>
            <a:r>
              <a:rPr lang="ar-JO" sz="1800" dirty="0">
                <a:latin typeface="Alexandria" pitchFamily="2" charset="-78"/>
                <a:cs typeface="Alexandria" pitchFamily="2" charset="-78"/>
              </a:rPr>
              <a:t>خدمات البوابة الأكاديمية:</a:t>
            </a:r>
          </a:p>
          <a:p>
            <a:pPr marL="285750" indent="-285750" algn="r" rtl="1">
              <a:buFont typeface="Arial" panose="020B0604020202020204" pitchFamily="34" charset="0"/>
              <a:buChar char="•"/>
            </a:pPr>
            <a:r>
              <a:rPr lang="ar-JO" sz="1800" dirty="0">
                <a:latin typeface="Alexandria" pitchFamily="2" charset="-78"/>
                <a:cs typeface="Alexandria" pitchFamily="2" charset="-78"/>
              </a:rPr>
              <a:t>حذف وإضافة المقررات</a:t>
            </a:r>
            <a:endParaRPr lang="ar-AE" sz="1800" dirty="0">
              <a:latin typeface="Alexandria" pitchFamily="2" charset="-78"/>
              <a:cs typeface="Alexandria" pitchFamily="2" charset="-78"/>
            </a:endParaRPr>
          </a:p>
          <a:p>
            <a:pPr marL="285750" indent="-285750" algn="r" rtl="1">
              <a:buFont typeface="Arial" panose="020B0604020202020204" pitchFamily="34" charset="0"/>
              <a:buChar char="•"/>
            </a:pPr>
            <a:r>
              <a:rPr lang="ar-JO" sz="1800" dirty="0">
                <a:latin typeface="Alexandria" pitchFamily="2" charset="-78"/>
                <a:cs typeface="Alexandria" pitchFamily="2" charset="-78"/>
              </a:rPr>
              <a:t> البحث عن جداول المقررات</a:t>
            </a:r>
            <a:endParaRPr lang="ar-AE" sz="1800" dirty="0">
              <a:latin typeface="Alexandria" pitchFamily="2" charset="-78"/>
              <a:cs typeface="Alexandria" pitchFamily="2" charset="-78"/>
            </a:endParaRPr>
          </a:p>
          <a:p>
            <a:pPr marL="285750" indent="-285750" algn="r" rtl="1">
              <a:buFont typeface="Arial" panose="020B0604020202020204" pitchFamily="34" charset="0"/>
              <a:buChar char="•"/>
            </a:pPr>
            <a:r>
              <a:rPr lang="ar-JO" sz="1800" dirty="0">
                <a:latin typeface="Alexandria" pitchFamily="2" charset="-78"/>
                <a:cs typeface="Alexandria" pitchFamily="2" charset="-78"/>
              </a:rPr>
              <a:t>استعراض الجدول الدراسي بشكل مفصل. </a:t>
            </a:r>
            <a:endParaRPr lang="ar-AE" sz="1800" dirty="0">
              <a:latin typeface="Alexandria" pitchFamily="2" charset="-78"/>
              <a:cs typeface="Alexandria" pitchFamily="2" charset="-78"/>
            </a:endParaRPr>
          </a:p>
          <a:p>
            <a:pPr marL="285750" indent="-285750" algn="r" rtl="1">
              <a:buFont typeface="Arial" panose="020B0604020202020204" pitchFamily="34" charset="0"/>
              <a:buChar char="•"/>
            </a:pPr>
            <a:r>
              <a:rPr lang="ar-JO" sz="1800" dirty="0">
                <a:latin typeface="Alexandria" pitchFamily="2" charset="-78"/>
                <a:cs typeface="Alexandria" pitchFamily="2" charset="-78"/>
              </a:rPr>
              <a:t>الاطلاع على الدرجات النهائية للمقررات المسجلة للطالب. </a:t>
            </a:r>
            <a:endParaRPr lang="ar-AE" sz="1800" dirty="0">
              <a:latin typeface="Alexandria" pitchFamily="2" charset="-78"/>
              <a:cs typeface="Alexandria" pitchFamily="2" charset="-78"/>
            </a:endParaRPr>
          </a:p>
          <a:p>
            <a:pPr marL="285750" indent="-285750" algn="r" rtl="1">
              <a:buFont typeface="Arial" panose="020B0604020202020204" pitchFamily="34" charset="0"/>
              <a:buChar char="•"/>
            </a:pPr>
            <a:endParaRPr lang="ar-AE" sz="1800" dirty="0">
              <a:latin typeface="Alexandria" pitchFamily="2" charset="-78"/>
              <a:cs typeface="Alexandria" pitchFamily="2" charset="-78"/>
            </a:endParaRPr>
          </a:p>
          <a:p>
            <a:pPr algn="r"/>
            <a:r>
              <a:rPr lang="ar-JO" sz="2000" b="1" dirty="0">
                <a:solidFill>
                  <a:srgbClr val="00B0F0"/>
                </a:solidFill>
                <a:latin typeface="Alexandria" pitchFamily="2" charset="-78"/>
                <a:cs typeface="Alexandria" pitchFamily="2" charset="-78"/>
              </a:rPr>
              <a:t>البوابة التعليمي</a:t>
            </a:r>
            <a:r>
              <a:rPr lang="ar-AE" sz="2000" b="1" dirty="0">
                <a:solidFill>
                  <a:srgbClr val="00B0F0"/>
                </a:solidFill>
                <a:latin typeface="Alexandria" pitchFamily="2" charset="-78"/>
                <a:cs typeface="Alexandria" pitchFamily="2" charset="-78"/>
              </a:rPr>
              <a:t>ة</a:t>
            </a:r>
            <a:endParaRPr lang="en-US" sz="1800" dirty="0">
              <a:latin typeface="Alexandria" pitchFamily="2" charset="-78"/>
              <a:cs typeface="Alexandria" pitchFamily="2" charset="-78"/>
            </a:endParaRPr>
          </a:p>
          <a:p>
            <a:pPr algn="r"/>
            <a:r>
              <a:rPr lang="ar-JO" sz="1800" dirty="0">
                <a:latin typeface="Alexandria" pitchFamily="2" charset="-78"/>
                <a:cs typeface="Alexandria" pitchFamily="2" charset="-78"/>
              </a:rPr>
              <a:t>تُمثل التجمع الرئيسي بين الطلاب وأستاذ المقرر، وتُقدم العديد من الخدمات التعليمية للطلاب </a:t>
            </a:r>
            <a:r>
              <a:rPr lang="ar-AE" sz="1800" dirty="0">
                <a:latin typeface="Alexandria" pitchFamily="2" charset="-78"/>
                <a:cs typeface="Alexandria" pitchFamily="2" charset="-78"/>
              </a:rPr>
              <a:t>منها:</a:t>
            </a:r>
            <a:endParaRPr lang="ar-JO" sz="1800" dirty="0">
              <a:latin typeface="Alexandria" pitchFamily="2" charset="-78"/>
              <a:cs typeface="Alexandria" pitchFamily="2" charset="-78"/>
            </a:endParaRPr>
          </a:p>
          <a:p>
            <a:pPr marL="285750" indent="-285750" algn="r" rtl="1">
              <a:buFont typeface="Arial" panose="020B0604020202020204" pitchFamily="34" charset="0"/>
              <a:buChar char="•"/>
            </a:pPr>
            <a:r>
              <a:rPr lang="ar-JO" sz="1800" dirty="0">
                <a:latin typeface="Alexandria" pitchFamily="2" charset="-78"/>
                <a:cs typeface="Alexandria" pitchFamily="2" charset="-78"/>
              </a:rPr>
              <a:t>الوصول للمقررات الدراسية، حيث يمكن للطلاب قراءة المقررات الدراسية وتحميلها </a:t>
            </a:r>
            <a:r>
              <a:rPr lang="ar-AE" sz="1800" dirty="0">
                <a:latin typeface="Alexandria" pitchFamily="2" charset="-78"/>
                <a:cs typeface="Alexandria" pitchFamily="2" charset="-78"/>
              </a:rPr>
              <a:t>.</a:t>
            </a:r>
            <a:r>
              <a:rPr lang="en-US" sz="1800" dirty="0">
                <a:latin typeface="Alexandria" pitchFamily="2" charset="-78"/>
                <a:cs typeface="Alexandria" pitchFamily="2" charset="-78"/>
              </a:rPr>
              <a:t>.</a:t>
            </a:r>
          </a:p>
          <a:p>
            <a:pPr marL="285750" indent="-285750" algn="r" rtl="1">
              <a:buFont typeface="Arial" panose="020B0604020202020204" pitchFamily="34" charset="0"/>
              <a:buChar char="•"/>
            </a:pPr>
            <a:r>
              <a:rPr lang="ar-JO" sz="1800" dirty="0">
                <a:latin typeface="Alexandria" pitchFamily="2" charset="-78"/>
                <a:cs typeface="Alexandria" pitchFamily="2" charset="-78"/>
              </a:rPr>
              <a:t>الفصول الافتراضية التي يلتقي من خلالها أستاذ المقرر بالطلاب لشرح المحاضرات، إلى جانب التواصل المباشر والفعال معهم، والرد على أسئلتهم.</a:t>
            </a:r>
          </a:p>
          <a:p>
            <a:pPr marL="285750" indent="-285750" algn="r" rtl="1">
              <a:buFont typeface="Arial" panose="020B0604020202020204" pitchFamily="34" charset="0"/>
              <a:buChar char="•"/>
            </a:pPr>
            <a:r>
              <a:rPr lang="ar-JO" sz="1800" dirty="0">
                <a:latin typeface="Alexandria" pitchFamily="2" charset="-78"/>
                <a:cs typeface="Alexandria" pitchFamily="2" charset="-78"/>
              </a:rPr>
              <a:t>حلقة تبادل المعلومات، حيث يمكن للطلاب من خلال منصة </a:t>
            </a:r>
            <a:r>
              <a:rPr lang="en-US" sz="1800" dirty="0">
                <a:latin typeface="Alexandria" pitchFamily="2" charset="-78"/>
                <a:cs typeface="Alexandria" pitchFamily="2" charset="-78"/>
              </a:rPr>
              <a:t>Moodle </a:t>
            </a:r>
            <a:r>
              <a:rPr lang="ar-JO" sz="1800" dirty="0">
                <a:latin typeface="Alexandria" pitchFamily="2" charset="-78"/>
                <a:cs typeface="Alexandria" pitchFamily="2" charset="-78"/>
              </a:rPr>
              <a:t>الوصول إلى الأنشطة اللامنهجية التي تقدمها الجامعة.</a:t>
            </a:r>
          </a:p>
          <a:p>
            <a:pPr marL="285750" indent="-285750" algn="r" rtl="1">
              <a:buFont typeface="Arial" panose="020B0604020202020204" pitchFamily="34" charset="0"/>
              <a:buChar char="•"/>
            </a:pPr>
            <a:r>
              <a:rPr lang="ar-JO" sz="1800" dirty="0">
                <a:latin typeface="Alexandria" pitchFamily="2" charset="-78"/>
                <a:cs typeface="Alexandria" pitchFamily="2" charset="-78"/>
              </a:rPr>
              <a:t>تتيح البوابة التعليمية الوصول إلى الكتب الإلكترونية التي تساعد الطلاب في حل الأنشطة والواجبات الدراسية.</a:t>
            </a:r>
          </a:p>
          <a:p>
            <a:pPr marL="285750" indent="-285750" algn="r" rtl="1">
              <a:buFont typeface="Arial" panose="020B0604020202020204" pitchFamily="34" charset="0"/>
              <a:buChar char="•"/>
            </a:pPr>
            <a:r>
              <a:rPr lang="ar-JO" sz="1800" dirty="0">
                <a:latin typeface="Alexandria" pitchFamily="2" charset="-78"/>
                <a:cs typeface="Alexandria" pitchFamily="2" charset="-78"/>
              </a:rPr>
              <a:t>إجراء الاختبارات القصيرة التي تعبر عن انتظام الطلاب في الدراسة، فضلًا عن تقديم الواجبات والأبحاث، وعقد الاختبارات الفصلية والنهائية.</a:t>
            </a:r>
          </a:p>
        </p:txBody>
      </p:sp>
      <p:sp>
        <p:nvSpPr>
          <p:cNvPr id="11" name="TextBox 10">
            <a:extLst>
              <a:ext uri="{FF2B5EF4-FFF2-40B4-BE49-F238E27FC236}">
                <a16:creationId xmlns:a16="http://schemas.microsoft.com/office/drawing/2014/main" id="{297B7998-17E6-3E87-9ED2-6583F12DCA42}"/>
              </a:ext>
            </a:extLst>
          </p:cNvPr>
          <p:cNvSpPr txBox="1"/>
          <p:nvPr/>
        </p:nvSpPr>
        <p:spPr>
          <a:xfrm>
            <a:off x="7355632" y="6425238"/>
            <a:ext cx="3312368" cy="307777"/>
          </a:xfrm>
          <a:prstGeom prst="rect">
            <a:avLst/>
          </a:prstGeom>
          <a:noFill/>
        </p:spPr>
        <p:txBody>
          <a:bodyPr wrap="square">
            <a:sp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r>
              <a:rPr kumimoji="0" lang="ar-JO" sz="1400" b="0" i="0" u="none" strike="noStrike" kern="0" cap="none" spc="0" normalizeH="0" baseline="0" noProof="0" dirty="0">
                <a:ln>
                  <a:noFill/>
                </a:ln>
                <a:solidFill>
                  <a:srgbClr val="000000"/>
                </a:solidFill>
                <a:effectLst/>
                <a:uLnTx/>
                <a:uFillTx/>
                <a:latin typeface="Arial"/>
                <a:cs typeface="Arial"/>
                <a:sym typeface="Arial"/>
                <a:hlinkClick r:id="rId3"/>
              </a:rPr>
              <a:t>تسجيل الدخول | خدمات ميدأوشن (</a:t>
            </a:r>
            <a:r>
              <a:rPr kumimoji="0" lang="en-GB" sz="1400" b="0" i="0" u="none" strike="noStrike" kern="0" cap="none" spc="0" normalizeH="0" baseline="0" noProof="0" dirty="0">
                <a:ln>
                  <a:noFill/>
                </a:ln>
                <a:solidFill>
                  <a:srgbClr val="000000"/>
                </a:solidFill>
                <a:effectLst/>
                <a:uLnTx/>
                <a:uFillTx/>
                <a:latin typeface="Arial"/>
                <a:cs typeface="Arial"/>
                <a:sym typeface="Arial"/>
                <a:hlinkClick r:id="rId3"/>
              </a:rPr>
              <a:t>esu.ac.ae)</a:t>
            </a:r>
            <a:endParaRPr kumimoji="0" lang="ar-JO" sz="1400" b="0" i="0" u="none" strike="noStrike" kern="0" cap="none" spc="0" normalizeH="0" baseline="0" noProof="0" dirty="0">
              <a:ln>
                <a:noFill/>
              </a:ln>
              <a:solidFill>
                <a:srgbClr val="000000"/>
              </a:solidFill>
              <a:effectLst/>
              <a:uLnTx/>
              <a:uFillTx/>
              <a:latin typeface="Arial"/>
              <a:cs typeface="Arial"/>
              <a:sym typeface="Arial"/>
            </a:endParaRPr>
          </a:p>
        </p:txBody>
      </p:sp>
      <p:sp>
        <p:nvSpPr>
          <p:cNvPr id="15" name="TextBox 14">
            <a:extLst>
              <a:ext uri="{FF2B5EF4-FFF2-40B4-BE49-F238E27FC236}">
                <a16:creationId xmlns:a16="http://schemas.microsoft.com/office/drawing/2014/main" id="{136C1CF9-FEB7-7D21-E8DA-FC0F71D13BA2}"/>
              </a:ext>
            </a:extLst>
          </p:cNvPr>
          <p:cNvSpPr txBox="1"/>
          <p:nvPr/>
        </p:nvSpPr>
        <p:spPr>
          <a:xfrm>
            <a:off x="479376" y="6446932"/>
            <a:ext cx="4476725" cy="307777"/>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GB" sz="1400" b="0" i="0" u="none" strike="noStrike" kern="0" cap="none" spc="0" normalizeH="0" baseline="0" noProof="0" dirty="0">
                <a:ln>
                  <a:noFill/>
                </a:ln>
                <a:solidFill>
                  <a:srgbClr val="000000"/>
                </a:solidFill>
                <a:effectLst/>
                <a:uLnTx/>
                <a:uFillTx/>
                <a:latin typeface="Arial"/>
                <a:cs typeface="Arial"/>
                <a:sym typeface="Arial"/>
                <a:hlinkClick r:id="rId4"/>
              </a:rPr>
              <a:t>Midocean University: Log in to the site (esu.ac.ae)</a:t>
            </a:r>
            <a:endParaRPr kumimoji="0" lang="ar-JO" sz="1400" b="0" i="0" u="none" strike="noStrike" kern="0" cap="none" spc="0" normalizeH="0" baseline="0" noProof="0" dirty="0">
              <a:ln>
                <a:noFill/>
              </a:ln>
              <a:solidFill>
                <a:srgbClr val="000000"/>
              </a:solidFill>
              <a:effectLst/>
              <a:uLnTx/>
              <a:uFillTx/>
              <a:latin typeface="Arial"/>
              <a:cs typeface="Arial"/>
              <a:sym typeface="Arial"/>
            </a:endParaRPr>
          </a:p>
        </p:txBody>
      </p:sp>
      <p:pic>
        <p:nvPicPr>
          <p:cNvPr id="5" name="Graphic 21">
            <a:extLst>
              <a:ext uri="{FF2B5EF4-FFF2-40B4-BE49-F238E27FC236}">
                <a16:creationId xmlns:a16="http://schemas.microsoft.com/office/drawing/2014/main" id="{4E746B6A-1B8F-A59B-D3EA-F5BBFCB14AFC}"/>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71106" y="-105410"/>
            <a:ext cx="2305141" cy="1076343"/>
          </a:xfrm>
          <a:prstGeom prst="rect">
            <a:avLst/>
          </a:prstGeom>
        </p:spPr>
      </p:pic>
    </p:spTree>
    <p:custDataLst>
      <p:tags r:id="rId1"/>
    </p:custDataLst>
    <p:extLst>
      <p:ext uri="{BB962C8B-B14F-4D97-AF65-F5344CB8AC3E}">
        <p14:creationId xmlns:p14="http://schemas.microsoft.com/office/powerpoint/2010/main" val="1748532381"/>
      </p:ext>
    </p:extLst>
  </p:cSld>
  <p:clrMapOvr>
    <a:masterClrMapping/>
  </p:clrMapOvr>
  <mc:AlternateContent xmlns:mc="http://schemas.openxmlformats.org/markup-compatibility/2006" xmlns:p14="http://schemas.microsoft.com/office/powerpoint/2010/main">
    <mc:Choice Requires="p14">
      <p:transition spd="slow" p14:dur="900" advTm="142874">
        <p14:warp dir="in"/>
      </p:transition>
    </mc:Choice>
    <mc:Fallback xmlns="">
      <p:transition spd="slow" advTm="142874">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phic 21">
            <a:extLst>
              <a:ext uri="{FF2B5EF4-FFF2-40B4-BE49-F238E27FC236}">
                <a16:creationId xmlns:a16="http://schemas.microsoft.com/office/drawing/2014/main" id="{B82C2E32-42A6-B25E-3BD9-4F07AE728CF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73777" y="125684"/>
            <a:ext cx="2305141" cy="1076343"/>
          </a:xfrm>
          <a:prstGeom prst="rect">
            <a:avLst/>
          </a:prstGeom>
        </p:spPr>
      </p:pic>
      <p:sp>
        <p:nvSpPr>
          <p:cNvPr id="8" name="TextBox 7">
            <a:extLst>
              <a:ext uri="{FF2B5EF4-FFF2-40B4-BE49-F238E27FC236}">
                <a16:creationId xmlns:a16="http://schemas.microsoft.com/office/drawing/2014/main" id="{BEFA4815-8D55-E374-BC13-D48911AA15E8}"/>
              </a:ext>
            </a:extLst>
          </p:cNvPr>
          <p:cNvSpPr txBox="1"/>
          <p:nvPr/>
        </p:nvSpPr>
        <p:spPr>
          <a:xfrm>
            <a:off x="635224" y="663855"/>
            <a:ext cx="10873208" cy="5672579"/>
          </a:xfrm>
          <a:prstGeom prst="rect">
            <a:avLst/>
          </a:prstGeom>
          <a:noFill/>
        </p:spPr>
        <p:txBody>
          <a:bodyPr wrap="square">
            <a:spAutoFit/>
          </a:bodyPr>
          <a:lstStyle/>
          <a:p>
            <a:pPr algn="r" rtl="1">
              <a:lnSpc>
                <a:spcPct val="150000"/>
              </a:lnSpc>
            </a:pPr>
            <a:endParaRPr lang="ar-JO" sz="2000" dirty="0">
              <a:latin typeface="Alexandria" pitchFamily="2" charset="-78"/>
              <a:cs typeface="Alexandria" pitchFamily="2" charset="-78"/>
            </a:endParaRPr>
          </a:p>
          <a:p>
            <a:pPr algn="ctr" rtl="1">
              <a:lnSpc>
                <a:spcPct val="150000"/>
              </a:lnSpc>
            </a:pPr>
            <a:r>
              <a:rPr lang="ar-JO" sz="2400" b="1" dirty="0">
                <a:solidFill>
                  <a:srgbClr val="00B0F0"/>
                </a:solidFill>
                <a:latin typeface="Alexandria" pitchFamily="2" charset="-78"/>
                <a:cs typeface="Alexandria" pitchFamily="2" charset="-78"/>
              </a:rPr>
              <a:t>نظام التذاكر</a:t>
            </a:r>
            <a:endParaRPr lang="ar-AE" sz="2400" b="1" dirty="0">
              <a:solidFill>
                <a:srgbClr val="00B0F0"/>
              </a:solidFill>
              <a:latin typeface="Alexandria" pitchFamily="2" charset="-78"/>
              <a:cs typeface="Alexandria" pitchFamily="2" charset="-78"/>
            </a:endParaRPr>
          </a:p>
          <a:p>
            <a:pPr algn="ctr" rtl="1">
              <a:lnSpc>
                <a:spcPct val="150000"/>
              </a:lnSpc>
            </a:pPr>
            <a:endParaRPr lang="ar-JO" sz="2000" b="1" dirty="0">
              <a:latin typeface="Alexandria" pitchFamily="2" charset="-78"/>
              <a:cs typeface="Alexandria" pitchFamily="2" charset="-78"/>
            </a:endParaRPr>
          </a:p>
          <a:p>
            <a:pPr algn="r" rtl="1">
              <a:lnSpc>
                <a:spcPct val="150000"/>
              </a:lnSpc>
            </a:pPr>
            <a:r>
              <a:rPr lang="ar-AE" sz="2000" dirty="0">
                <a:latin typeface="Alexandria" pitchFamily="2" charset="-78"/>
                <a:cs typeface="Alexandria" pitchFamily="2" charset="-78"/>
              </a:rPr>
              <a:t>     يعد نظام التذاكر</a:t>
            </a:r>
            <a:r>
              <a:rPr lang="ar-JO" sz="2000" dirty="0">
                <a:latin typeface="Alexandria" pitchFamily="2" charset="-78"/>
                <a:cs typeface="Alexandria" pitchFamily="2" charset="-78"/>
              </a:rPr>
              <a:t> الآلية التي يمكن للطلاب من خلالها التواصل مع الجامعة، </a:t>
            </a:r>
            <a:r>
              <a:rPr lang="ar-AE" sz="2000" dirty="0">
                <a:latin typeface="Alexandria" pitchFamily="2" charset="-78"/>
                <a:cs typeface="Alexandria" pitchFamily="2" charset="-78"/>
              </a:rPr>
              <a:t>ومع أعضاء هيئة التدريس، </a:t>
            </a:r>
            <a:r>
              <a:rPr lang="ar-JO" sz="2000" dirty="0">
                <a:latin typeface="Alexandria" pitchFamily="2" charset="-78"/>
                <a:cs typeface="Alexandria" pitchFamily="2" charset="-78"/>
              </a:rPr>
              <a:t>وتقديم الطلبات والاستفسارات.</a:t>
            </a:r>
          </a:p>
          <a:p>
            <a:pPr algn="r" rtl="1">
              <a:lnSpc>
                <a:spcPct val="150000"/>
              </a:lnSpc>
            </a:pPr>
            <a:r>
              <a:rPr lang="ar-JO" sz="2000" b="1" dirty="0">
                <a:latin typeface="Alexandria" pitchFamily="2" charset="-78"/>
                <a:cs typeface="Alexandria" pitchFamily="2" charset="-78"/>
              </a:rPr>
              <a:t>خطوات فتح التذاكر:</a:t>
            </a:r>
          </a:p>
          <a:p>
            <a:pPr marL="342900" indent="-342900" algn="r" rtl="1">
              <a:lnSpc>
                <a:spcPct val="150000"/>
              </a:lnSpc>
              <a:buFont typeface="Arial" panose="020B0604020202020204" pitchFamily="34" charset="0"/>
              <a:buChar char="•"/>
            </a:pPr>
            <a:r>
              <a:rPr lang="ar-JO" sz="2000" dirty="0">
                <a:latin typeface="Alexandria" pitchFamily="2" charset="-78"/>
                <a:cs typeface="Alexandria" pitchFamily="2" charset="-78"/>
              </a:rPr>
              <a:t>التوجه إلى البوابة الأكاديمية، والدخول من خلال كتابة اسم المستخدم وكلمة السر.</a:t>
            </a:r>
          </a:p>
          <a:p>
            <a:pPr marL="342900" indent="-342900" algn="r" rtl="1">
              <a:lnSpc>
                <a:spcPct val="150000"/>
              </a:lnSpc>
              <a:buFont typeface="Arial" panose="020B0604020202020204" pitchFamily="34" charset="0"/>
              <a:buChar char="•"/>
            </a:pPr>
            <a:r>
              <a:rPr lang="ar-JO" sz="2000" dirty="0">
                <a:latin typeface="Alexandria" pitchFamily="2" charset="-78"/>
                <a:cs typeface="Alexandria" pitchFamily="2" charset="-78"/>
              </a:rPr>
              <a:t>النقر على خيار تذكرة، ثم الضغط على فتح تذكرة جديدة.</a:t>
            </a:r>
          </a:p>
          <a:p>
            <a:pPr marL="342900" indent="-342900" algn="r" rtl="1">
              <a:lnSpc>
                <a:spcPct val="150000"/>
              </a:lnSpc>
              <a:buFont typeface="Arial" panose="020B0604020202020204" pitchFamily="34" charset="0"/>
              <a:buChar char="•"/>
            </a:pPr>
            <a:r>
              <a:rPr lang="ar-JO" sz="2000" dirty="0">
                <a:latin typeface="Alexandria" pitchFamily="2" charset="-78"/>
                <a:cs typeface="Alexandria" pitchFamily="2" charset="-78"/>
              </a:rPr>
              <a:t>اختيار القسم المهني بالتذكرة، ثم كتابة الموضوع الرئيسي، والتفاصيل في الخانة المخصصة لذلك.</a:t>
            </a:r>
          </a:p>
          <a:p>
            <a:pPr marL="342900" indent="-342900" algn="r" rtl="1">
              <a:lnSpc>
                <a:spcPct val="150000"/>
              </a:lnSpc>
              <a:buFont typeface="Arial" panose="020B0604020202020204" pitchFamily="34" charset="0"/>
              <a:buChar char="•"/>
            </a:pPr>
            <a:r>
              <a:rPr lang="ar-JO" sz="2000" dirty="0">
                <a:latin typeface="Alexandria" pitchFamily="2" charset="-78"/>
                <a:cs typeface="Alexandria" pitchFamily="2" charset="-78"/>
              </a:rPr>
              <a:t>يمكن إرفاق الملفات من خلال الضغط على أيقونة الملف المرفق.</a:t>
            </a:r>
          </a:p>
          <a:p>
            <a:pPr marL="342900" indent="-342900" algn="r" rtl="1">
              <a:lnSpc>
                <a:spcPct val="150000"/>
              </a:lnSpc>
              <a:buFont typeface="Arial" panose="020B0604020202020204" pitchFamily="34" charset="0"/>
              <a:buChar char="•"/>
            </a:pPr>
            <a:r>
              <a:rPr lang="ar-JO" sz="2000" dirty="0">
                <a:latin typeface="Alexandria" pitchFamily="2" charset="-78"/>
                <a:cs typeface="Alexandria" pitchFamily="2" charset="-78"/>
              </a:rPr>
              <a:t>الضغط على فتح تذكرة، ثم سيصلك رسالة إلكترونية توضح حالة التذكرة وآلية متابعتها</a:t>
            </a:r>
          </a:p>
        </p:txBody>
      </p:sp>
    </p:spTree>
    <p:extLst>
      <p:ext uri="{BB962C8B-B14F-4D97-AF65-F5344CB8AC3E}">
        <p14:creationId xmlns:p14="http://schemas.microsoft.com/office/powerpoint/2010/main" val="768014124"/>
      </p:ext>
    </p:extLst>
  </p:cSld>
  <p:clrMapOvr>
    <a:masterClrMapping/>
  </p:clrMapOvr>
  <mc:AlternateContent xmlns:mc="http://schemas.openxmlformats.org/markup-compatibility/2006" xmlns:p14="http://schemas.microsoft.com/office/powerpoint/2010/main">
    <mc:Choice Requires="p14">
      <p:transition spd="slow" p14:dur="3400" advTm="69925">
        <p14:reveal/>
      </p:transition>
    </mc:Choice>
    <mc:Fallback xmlns="">
      <p:transition spd="slow" advTm="69925">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sp>
        <p:nvSpPr>
          <p:cNvPr id="145" name="Google Shape;145;p3"/>
          <p:cNvSpPr txBox="1"/>
          <p:nvPr/>
        </p:nvSpPr>
        <p:spPr>
          <a:xfrm>
            <a:off x="335360" y="352159"/>
            <a:ext cx="6552728" cy="523180"/>
          </a:xfrm>
          <a:prstGeom prst="rect">
            <a:avLst/>
          </a:prstGeom>
          <a:noFill/>
          <a:ln>
            <a:noFill/>
          </a:ln>
        </p:spPr>
        <p:txBody>
          <a:bodyPr spcFirstLastPara="1" wrap="square" lIns="91425" tIns="45700" rIns="91425" bIns="45700" anchor="t" anchorCtr="0">
            <a:spAutoFit/>
          </a:bodyPr>
          <a:lstStyle/>
          <a:p>
            <a:pPr lvl="0"/>
            <a:r>
              <a:rPr lang="en-GB" sz="2800" b="1" dirty="0">
                <a:solidFill>
                  <a:schemeClr val="tx1"/>
                </a:solidFill>
                <a:latin typeface="Bahnschrift SemiBold SemiConden" pitchFamily="34" charset="0"/>
                <a:ea typeface="Calibri"/>
                <a:cs typeface="Calibri"/>
                <a:sym typeface="Calibri"/>
              </a:rPr>
              <a:t>Master of Educational Leadership</a:t>
            </a:r>
            <a:endParaRPr lang="ar-JO" sz="2800" b="1" dirty="0">
              <a:solidFill>
                <a:schemeClr val="tx1"/>
              </a:solidFill>
              <a:latin typeface="Bahnschrift SemiBold SemiConden" pitchFamily="34" charset="0"/>
              <a:ea typeface="Calibri"/>
              <a:cs typeface="Calibri"/>
              <a:sym typeface="Calibri"/>
            </a:endParaRPr>
          </a:p>
        </p:txBody>
      </p:sp>
      <p:graphicFrame>
        <p:nvGraphicFramePr>
          <p:cNvPr id="3" name="Table 2"/>
          <p:cNvGraphicFramePr>
            <a:graphicFrameLocks noGrp="1"/>
          </p:cNvGraphicFramePr>
          <p:nvPr>
            <p:extLst>
              <p:ext uri="{D42A27DB-BD31-4B8C-83A1-F6EECF244321}">
                <p14:modId xmlns:p14="http://schemas.microsoft.com/office/powerpoint/2010/main" val="3077674323"/>
              </p:ext>
            </p:extLst>
          </p:nvPr>
        </p:nvGraphicFramePr>
        <p:xfrm>
          <a:off x="2687096" y="1484614"/>
          <a:ext cx="9169543" cy="4859937"/>
        </p:xfrm>
        <a:graphic>
          <a:graphicData uri="http://schemas.openxmlformats.org/drawingml/2006/table">
            <a:tbl>
              <a:tblPr firstRow="1" firstCol="1" bandRow="1">
                <a:tableStyleId>{5C22544A-7EE6-4342-B048-85BDC9FD1C3A}</a:tableStyleId>
              </a:tblPr>
              <a:tblGrid>
                <a:gridCol w="1758965">
                  <a:extLst>
                    <a:ext uri="{9D8B030D-6E8A-4147-A177-3AD203B41FA5}">
                      <a16:colId xmlns:a16="http://schemas.microsoft.com/office/drawing/2014/main" val="20000"/>
                    </a:ext>
                  </a:extLst>
                </a:gridCol>
                <a:gridCol w="4170219">
                  <a:extLst>
                    <a:ext uri="{9D8B030D-6E8A-4147-A177-3AD203B41FA5}">
                      <a16:colId xmlns:a16="http://schemas.microsoft.com/office/drawing/2014/main" val="20001"/>
                    </a:ext>
                  </a:extLst>
                </a:gridCol>
                <a:gridCol w="1944216">
                  <a:extLst>
                    <a:ext uri="{9D8B030D-6E8A-4147-A177-3AD203B41FA5}">
                      <a16:colId xmlns:a16="http://schemas.microsoft.com/office/drawing/2014/main" val="20002"/>
                    </a:ext>
                  </a:extLst>
                </a:gridCol>
                <a:gridCol w="1296143">
                  <a:extLst>
                    <a:ext uri="{9D8B030D-6E8A-4147-A177-3AD203B41FA5}">
                      <a16:colId xmlns:a16="http://schemas.microsoft.com/office/drawing/2014/main" val="20003"/>
                    </a:ext>
                  </a:extLst>
                </a:gridCol>
              </a:tblGrid>
              <a:tr h="832707">
                <a:tc>
                  <a:txBody>
                    <a:bodyPr/>
                    <a:lstStyle/>
                    <a:p>
                      <a:pPr algn="r">
                        <a:lnSpc>
                          <a:spcPct val="150000"/>
                        </a:lnSpc>
                        <a:spcAft>
                          <a:spcPts val="1000"/>
                        </a:spcAft>
                      </a:pPr>
                      <a:r>
                        <a:rPr lang="ar-SA" sz="1800" dirty="0">
                          <a:effectLst/>
                          <a:latin typeface="Alexandria" pitchFamily="2" charset="-78"/>
                          <a:cs typeface="Alexandria" pitchFamily="2" charset="-78"/>
                        </a:rPr>
                        <a:t>الفصل الدراسي</a:t>
                      </a:r>
                      <a:endParaRPr lang="en-GB" sz="1800" dirty="0">
                        <a:effectLst/>
                        <a:latin typeface="Alexandria" pitchFamily="2" charset="-78"/>
                        <a:ea typeface="Calibri"/>
                        <a:cs typeface="Alexandria" pitchFamily="2" charset="-78"/>
                      </a:endParaRPr>
                    </a:p>
                  </a:txBody>
                  <a:tcPr marL="0" marR="0" marT="0" marB="0">
                    <a:solidFill>
                      <a:srgbClr val="00B0F0"/>
                    </a:solidFill>
                  </a:tcPr>
                </a:tc>
                <a:tc>
                  <a:txBody>
                    <a:bodyPr/>
                    <a:lstStyle/>
                    <a:p>
                      <a:pPr marR="70485" algn="ctr">
                        <a:lnSpc>
                          <a:spcPct val="150000"/>
                        </a:lnSpc>
                        <a:spcAft>
                          <a:spcPts val="1000"/>
                        </a:spcAft>
                      </a:pPr>
                      <a:r>
                        <a:rPr lang="ar-SA" sz="1800" b="1" dirty="0">
                          <a:effectLst/>
                          <a:latin typeface="Alexandria" pitchFamily="2" charset="-78"/>
                          <a:cs typeface="Alexandria" pitchFamily="2" charset="-78"/>
                        </a:rPr>
                        <a:t>المقرر</a:t>
                      </a:r>
                      <a:endParaRPr lang="en-GB" sz="1800" b="1" dirty="0">
                        <a:effectLst/>
                        <a:latin typeface="Alexandria" pitchFamily="2" charset="-78"/>
                        <a:ea typeface="Calibri"/>
                        <a:cs typeface="Alexandria" pitchFamily="2" charset="-78"/>
                      </a:endParaRPr>
                    </a:p>
                  </a:txBody>
                  <a:tcPr marL="0" marR="0" marT="0" marB="0">
                    <a:solidFill>
                      <a:srgbClr val="00B0F0"/>
                    </a:solidFill>
                  </a:tcPr>
                </a:tc>
                <a:tc>
                  <a:txBody>
                    <a:bodyPr/>
                    <a:lstStyle/>
                    <a:p>
                      <a:pPr marL="768350" algn="ctr">
                        <a:lnSpc>
                          <a:spcPct val="150000"/>
                        </a:lnSpc>
                        <a:spcAft>
                          <a:spcPts val="1000"/>
                        </a:spcAft>
                      </a:pPr>
                      <a:r>
                        <a:rPr lang="ar-JO" sz="1800" dirty="0">
                          <a:effectLst/>
                          <a:latin typeface="Alexandria" pitchFamily="2" charset="-78"/>
                          <a:cs typeface="Alexandria" pitchFamily="2" charset="-78"/>
                        </a:rPr>
                        <a:t>رمز</a:t>
                      </a:r>
                      <a:r>
                        <a:rPr lang="ar-SA" sz="1800" dirty="0">
                          <a:effectLst/>
                          <a:latin typeface="Alexandria" pitchFamily="2" charset="-78"/>
                          <a:cs typeface="Alexandria" pitchFamily="2" charset="-78"/>
                        </a:rPr>
                        <a:t> المقرر</a:t>
                      </a:r>
                      <a:endParaRPr lang="en-GB" sz="1800" dirty="0">
                        <a:effectLst/>
                        <a:latin typeface="Alexandria" pitchFamily="2" charset="-78"/>
                        <a:ea typeface="Calibri"/>
                        <a:cs typeface="Alexandria" pitchFamily="2" charset="-78"/>
                      </a:endParaRPr>
                    </a:p>
                  </a:txBody>
                  <a:tcPr marL="0" marR="0" marT="0" marB="0">
                    <a:solidFill>
                      <a:srgbClr val="00B0F0"/>
                    </a:solidFill>
                  </a:tcPr>
                </a:tc>
                <a:tc>
                  <a:txBody>
                    <a:bodyPr/>
                    <a:lstStyle/>
                    <a:p>
                      <a:pPr algn="ctr">
                        <a:lnSpc>
                          <a:spcPct val="150000"/>
                        </a:lnSpc>
                        <a:spcAft>
                          <a:spcPts val="1000"/>
                        </a:spcAft>
                      </a:pPr>
                      <a:r>
                        <a:rPr lang="ar-SA" sz="1800" dirty="0">
                          <a:effectLst/>
                          <a:latin typeface="Alexandria" pitchFamily="2" charset="-78"/>
                          <a:cs typeface="Alexandria" pitchFamily="2" charset="-78"/>
                        </a:rPr>
                        <a:t>الساعات المعتمدة</a:t>
                      </a:r>
                      <a:endParaRPr lang="en-GB" sz="1800" dirty="0">
                        <a:effectLst/>
                        <a:latin typeface="Alexandria" pitchFamily="2" charset="-78"/>
                        <a:ea typeface="Calibri"/>
                        <a:cs typeface="Alexandria" pitchFamily="2" charset="-78"/>
                      </a:endParaRPr>
                    </a:p>
                  </a:txBody>
                  <a:tcPr marL="0" marR="0" marT="0" marB="0">
                    <a:solidFill>
                      <a:srgbClr val="00B0F0"/>
                    </a:solidFill>
                  </a:tcPr>
                </a:tc>
                <a:extLst>
                  <a:ext uri="{0D108BD9-81ED-4DB2-BD59-A6C34878D82A}">
                    <a16:rowId xmlns:a16="http://schemas.microsoft.com/office/drawing/2014/main" val="10000"/>
                  </a:ext>
                </a:extLst>
              </a:tr>
              <a:tr h="402723">
                <a:tc rowSpan="3">
                  <a:txBody>
                    <a:bodyPr/>
                    <a:lstStyle/>
                    <a:p>
                      <a:pPr algn="r">
                        <a:lnSpc>
                          <a:spcPct val="150000"/>
                        </a:lnSpc>
                        <a:spcAft>
                          <a:spcPts val="1000"/>
                        </a:spcAft>
                      </a:pPr>
                      <a:r>
                        <a:rPr lang="ar-SA" sz="1800" dirty="0">
                          <a:effectLst/>
                          <a:latin typeface="Alexandria" pitchFamily="2" charset="-78"/>
                          <a:cs typeface="Alexandria" pitchFamily="2" charset="-78"/>
                        </a:rPr>
                        <a:t>الفصل الأول</a:t>
                      </a:r>
                      <a:endParaRPr lang="en-GB" sz="1800" dirty="0">
                        <a:effectLst/>
                        <a:latin typeface="Alexandria" pitchFamily="2" charset="-78"/>
                        <a:ea typeface="Calibri"/>
                        <a:cs typeface="Alexandria" pitchFamily="2" charset="-78"/>
                      </a:endParaRPr>
                    </a:p>
                  </a:txBody>
                  <a:tcPr marL="0" marR="0" marT="0" marB="0">
                    <a:solidFill>
                      <a:srgbClr val="00B0F0"/>
                    </a:solidFill>
                  </a:tcPr>
                </a:tc>
                <a:tc>
                  <a:txBody>
                    <a:bodyPr/>
                    <a:lstStyle/>
                    <a:p>
                      <a:pPr marR="70485" algn="r">
                        <a:lnSpc>
                          <a:spcPct val="150000"/>
                        </a:lnSpc>
                        <a:spcAft>
                          <a:spcPts val="1000"/>
                        </a:spcAft>
                      </a:pPr>
                      <a:r>
                        <a:rPr lang="ar-SA" sz="1800" b="1" u="sng" dirty="0">
                          <a:effectLst/>
                          <a:latin typeface="Alexandria" pitchFamily="2" charset="-78"/>
                          <a:cs typeface="Alexandria" pitchFamily="2" charset="-78"/>
                        </a:rPr>
                        <a:t>اتجاهات معاصرة في القيادة التربوية</a:t>
                      </a:r>
                      <a:endParaRPr lang="en-GB" sz="1800" b="1" u="sng" dirty="0">
                        <a:effectLst/>
                        <a:latin typeface="Alexandria" pitchFamily="2" charset="-78"/>
                        <a:ea typeface="Calibri"/>
                        <a:cs typeface="Alexandria" pitchFamily="2" charset="-78"/>
                      </a:endParaRPr>
                    </a:p>
                  </a:txBody>
                  <a:tcPr marL="0" marR="0" marT="0" marB="0">
                    <a:solidFill>
                      <a:srgbClr val="00B0F0"/>
                    </a:solidFill>
                  </a:tcPr>
                </a:tc>
                <a:tc>
                  <a:txBody>
                    <a:bodyPr/>
                    <a:lstStyle/>
                    <a:p>
                      <a:pPr marL="768350" algn="r">
                        <a:lnSpc>
                          <a:spcPct val="150000"/>
                        </a:lnSpc>
                        <a:spcAft>
                          <a:spcPts val="1000"/>
                        </a:spcAft>
                      </a:pPr>
                      <a:r>
                        <a:rPr lang="en-GB" sz="1800" b="1" dirty="0">
                          <a:effectLst/>
                          <a:latin typeface="Alexandria" pitchFamily="2" charset="-78"/>
                          <a:cs typeface="Alexandria" pitchFamily="2" charset="-78"/>
                        </a:rPr>
                        <a:t>ELD 711</a:t>
                      </a:r>
                      <a:endParaRPr lang="en-GB" sz="1800" b="1" dirty="0">
                        <a:effectLst/>
                        <a:latin typeface="Alexandria" pitchFamily="2" charset="-78"/>
                        <a:ea typeface="Calibri"/>
                        <a:cs typeface="Alexandria" pitchFamily="2" charset="-78"/>
                      </a:endParaRPr>
                    </a:p>
                  </a:txBody>
                  <a:tcPr marL="0" marR="0" marT="0" marB="0">
                    <a:solidFill>
                      <a:srgbClr val="00B0F0"/>
                    </a:solidFill>
                  </a:tcPr>
                </a:tc>
                <a:tc>
                  <a:txBody>
                    <a:bodyPr/>
                    <a:lstStyle/>
                    <a:p>
                      <a:pPr algn="r">
                        <a:lnSpc>
                          <a:spcPct val="150000"/>
                        </a:lnSpc>
                        <a:spcAft>
                          <a:spcPts val="1000"/>
                        </a:spcAft>
                      </a:pPr>
                      <a:r>
                        <a:rPr lang="en-GB" sz="1800" dirty="0">
                          <a:effectLst/>
                          <a:latin typeface="Alexandria" pitchFamily="2" charset="-78"/>
                          <a:cs typeface="Alexandria" pitchFamily="2" charset="-78"/>
                        </a:rPr>
                        <a:t>3 </a:t>
                      </a:r>
                      <a:r>
                        <a:rPr lang="ar-SA" sz="1800" dirty="0">
                          <a:effectLst/>
                          <a:latin typeface="Alexandria" pitchFamily="2" charset="-78"/>
                          <a:cs typeface="Alexandria" pitchFamily="2" charset="-78"/>
                        </a:rPr>
                        <a:t>ساعات</a:t>
                      </a:r>
                      <a:endParaRPr lang="en-GB" sz="1800" dirty="0">
                        <a:effectLst/>
                        <a:latin typeface="Alexandria" pitchFamily="2" charset="-78"/>
                        <a:ea typeface="Calibri"/>
                        <a:cs typeface="Alexandria" pitchFamily="2" charset="-78"/>
                      </a:endParaRPr>
                    </a:p>
                  </a:txBody>
                  <a:tcPr marL="0" marR="0" marT="0" marB="0">
                    <a:solidFill>
                      <a:srgbClr val="00B0F0"/>
                    </a:solidFill>
                  </a:tcPr>
                </a:tc>
                <a:extLst>
                  <a:ext uri="{0D108BD9-81ED-4DB2-BD59-A6C34878D82A}">
                    <a16:rowId xmlns:a16="http://schemas.microsoft.com/office/drawing/2014/main" val="10001"/>
                  </a:ext>
                </a:extLst>
              </a:tr>
              <a:tr h="402723">
                <a:tc vMerge="1">
                  <a:txBody>
                    <a:bodyPr/>
                    <a:lstStyle/>
                    <a:p>
                      <a:endParaRPr lang="en-GB"/>
                    </a:p>
                  </a:txBody>
                  <a:tcPr/>
                </a:tc>
                <a:tc>
                  <a:txBody>
                    <a:bodyPr/>
                    <a:lstStyle/>
                    <a:p>
                      <a:pPr marR="70485" algn="r">
                        <a:lnSpc>
                          <a:spcPct val="150000"/>
                        </a:lnSpc>
                        <a:spcAft>
                          <a:spcPts val="1000"/>
                        </a:spcAft>
                      </a:pPr>
                      <a:r>
                        <a:rPr lang="ar-SA" sz="1800" b="1">
                          <a:effectLst/>
                          <a:latin typeface="Alexandria" pitchFamily="2" charset="-78"/>
                          <a:cs typeface="Alexandria" pitchFamily="2" charset="-78"/>
                        </a:rPr>
                        <a:t>التخطيط التربوي</a:t>
                      </a:r>
                      <a:endParaRPr lang="en-GB" sz="1800" b="1">
                        <a:effectLst/>
                        <a:latin typeface="Alexandria" pitchFamily="2" charset="-78"/>
                        <a:ea typeface="Calibri"/>
                        <a:cs typeface="Alexandria" pitchFamily="2" charset="-78"/>
                      </a:endParaRPr>
                    </a:p>
                  </a:txBody>
                  <a:tcPr marL="0" marR="0" marT="0" marB="0">
                    <a:solidFill>
                      <a:srgbClr val="00B0F0"/>
                    </a:solidFill>
                  </a:tcPr>
                </a:tc>
                <a:tc>
                  <a:txBody>
                    <a:bodyPr/>
                    <a:lstStyle/>
                    <a:p>
                      <a:pPr marL="768350" algn="r">
                        <a:lnSpc>
                          <a:spcPct val="150000"/>
                        </a:lnSpc>
                        <a:spcAft>
                          <a:spcPts val="1000"/>
                        </a:spcAft>
                      </a:pPr>
                      <a:r>
                        <a:rPr lang="en-GB" sz="1800" b="1" dirty="0">
                          <a:effectLst/>
                          <a:latin typeface="Alexandria" pitchFamily="2" charset="-78"/>
                          <a:cs typeface="Alexandria" pitchFamily="2" charset="-78"/>
                        </a:rPr>
                        <a:t>ELD 712</a:t>
                      </a:r>
                      <a:endParaRPr lang="en-GB" sz="1800" b="1" dirty="0">
                        <a:effectLst/>
                        <a:latin typeface="Alexandria" pitchFamily="2" charset="-78"/>
                        <a:ea typeface="Calibri"/>
                        <a:cs typeface="Alexandria" pitchFamily="2" charset="-78"/>
                      </a:endParaRPr>
                    </a:p>
                  </a:txBody>
                  <a:tcPr marL="0" marR="0" marT="0" marB="0">
                    <a:solidFill>
                      <a:srgbClr val="00B0F0"/>
                    </a:solidFill>
                  </a:tcPr>
                </a:tc>
                <a:tc>
                  <a:txBody>
                    <a:bodyPr/>
                    <a:lstStyle/>
                    <a:p>
                      <a:pPr algn="r">
                        <a:lnSpc>
                          <a:spcPct val="150000"/>
                        </a:lnSpc>
                        <a:spcAft>
                          <a:spcPts val="1000"/>
                        </a:spcAft>
                      </a:pPr>
                      <a:r>
                        <a:rPr lang="en-GB" sz="1800" dirty="0">
                          <a:effectLst/>
                          <a:latin typeface="Alexandria" pitchFamily="2" charset="-78"/>
                          <a:cs typeface="Alexandria" pitchFamily="2" charset="-78"/>
                        </a:rPr>
                        <a:t>3 </a:t>
                      </a:r>
                      <a:r>
                        <a:rPr lang="ar-SA" sz="1800" dirty="0">
                          <a:effectLst/>
                          <a:latin typeface="Alexandria" pitchFamily="2" charset="-78"/>
                          <a:cs typeface="Alexandria" pitchFamily="2" charset="-78"/>
                        </a:rPr>
                        <a:t>ساعات</a:t>
                      </a:r>
                      <a:endParaRPr lang="en-GB" sz="1800" dirty="0">
                        <a:effectLst/>
                        <a:latin typeface="Alexandria" pitchFamily="2" charset="-78"/>
                        <a:ea typeface="Calibri"/>
                        <a:cs typeface="Alexandria" pitchFamily="2" charset="-78"/>
                      </a:endParaRPr>
                    </a:p>
                  </a:txBody>
                  <a:tcPr marL="0" marR="0" marT="0" marB="0">
                    <a:solidFill>
                      <a:srgbClr val="00B0F0"/>
                    </a:solidFill>
                  </a:tcPr>
                </a:tc>
                <a:extLst>
                  <a:ext uri="{0D108BD9-81ED-4DB2-BD59-A6C34878D82A}">
                    <a16:rowId xmlns:a16="http://schemas.microsoft.com/office/drawing/2014/main" val="10002"/>
                  </a:ext>
                </a:extLst>
              </a:tr>
              <a:tr h="402723">
                <a:tc vMerge="1">
                  <a:txBody>
                    <a:bodyPr/>
                    <a:lstStyle/>
                    <a:p>
                      <a:endParaRPr lang="en-GB"/>
                    </a:p>
                  </a:txBody>
                  <a:tcPr/>
                </a:tc>
                <a:tc>
                  <a:txBody>
                    <a:bodyPr/>
                    <a:lstStyle/>
                    <a:p>
                      <a:pPr marR="70485" algn="r">
                        <a:lnSpc>
                          <a:spcPct val="150000"/>
                        </a:lnSpc>
                        <a:spcAft>
                          <a:spcPts val="1000"/>
                        </a:spcAft>
                      </a:pPr>
                      <a:r>
                        <a:rPr lang="ar-SA" sz="1800" b="1">
                          <a:effectLst/>
                          <a:latin typeface="Alexandria" pitchFamily="2" charset="-78"/>
                          <a:cs typeface="Alexandria" pitchFamily="2" charset="-78"/>
                        </a:rPr>
                        <a:t>أساليب البحث</a:t>
                      </a:r>
                      <a:endParaRPr lang="en-GB" sz="1800" b="1">
                        <a:effectLst/>
                        <a:latin typeface="Alexandria" pitchFamily="2" charset="-78"/>
                        <a:ea typeface="Calibri"/>
                        <a:cs typeface="Alexandria" pitchFamily="2" charset="-78"/>
                      </a:endParaRPr>
                    </a:p>
                  </a:txBody>
                  <a:tcPr marL="0" marR="0" marT="0" marB="0">
                    <a:solidFill>
                      <a:srgbClr val="00B0F0"/>
                    </a:solidFill>
                  </a:tcPr>
                </a:tc>
                <a:tc>
                  <a:txBody>
                    <a:bodyPr/>
                    <a:lstStyle/>
                    <a:p>
                      <a:pPr marL="768350" algn="r">
                        <a:lnSpc>
                          <a:spcPct val="150000"/>
                        </a:lnSpc>
                        <a:spcAft>
                          <a:spcPts val="1000"/>
                        </a:spcAft>
                      </a:pPr>
                      <a:r>
                        <a:rPr lang="en-GB" sz="1800" b="1" dirty="0">
                          <a:effectLst/>
                          <a:latin typeface="Alexandria" pitchFamily="2" charset="-78"/>
                          <a:cs typeface="Alexandria" pitchFamily="2" charset="-78"/>
                        </a:rPr>
                        <a:t>RSC 701</a:t>
                      </a:r>
                      <a:endParaRPr lang="en-GB" sz="1800" b="1" dirty="0">
                        <a:effectLst/>
                        <a:latin typeface="Alexandria" pitchFamily="2" charset="-78"/>
                        <a:ea typeface="Calibri"/>
                        <a:cs typeface="Alexandria" pitchFamily="2" charset="-78"/>
                      </a:endParaRPr>
                    </a:p>
                  </a:txBody>
                  <a:tcPr marL="0" marR="0" marT="0" marB="0">
                    <a:solidFill>
                      <a:srgbClr val="00B0F0"/>
                    </a:solidFill>
                  </a:tcPr>
                </a:tc>
                <a:tc>
                  <a:txBody>
                    <a:bodyPr/>
                    <a:lstStyle/>
                    <a:p>
                      <a:pPr algn="r">
                        <a:lnSpc>
                          <a:spcPct val="150000"/>
                        </a:lnSpc>
                        <a:spcAft>
                          <a:spcPts val="1000"/>
                        </a:spcAft>
                      </a:pPr>
                      <a:r>
                        <a:rPr lang="en-GB" sz="1800" dirty="0">
                          <a:effectLst/>
                          <a:latin typeface="Alexandria" pitchFamily="2" charset="-78"/>
                          <a:cs typeface="Alexandria" pitchFamily="2" charset="-78"/>
                        </a:rPr>
                        <a:t>3 </a:t>
                      </a:r>
                      <a:r>
                        <a:rPr lang="ar-SA" sz="1800" dirty="0">
                          <a:effectLst/>
                          <a:latin typeface="Alexandria" pitchFamily="2" charset="-78"/>
                          <a:cs typeface="Alexandria" pitchFamily="2" charset="-78"/>
                        </a:rPr>
                        <a:t>ساعات</a:t>
                      </a:r>
                      <a:endParaRPr lang="en-GB" sz="1800" dirty="0">
                        <a:effectLst/>
                        <a:latin typeface="Alexandria" pitchFamily="2" charset="-78"/>
                        <a:ea typeface="Calibri"/>
                        <a:cs typeface="Alexandria" pitchFamily="2" charset="-78"/>
                      </a:endParaRPr>
                    </a:p>
                  </a:txBody>
                  <a:tcPr marL="0" marR="0" marT="0" marB="0">
                    <a:solidFill>
                      <a:srgbClr val="00B0F0"/>
                    </a:solidFill>
                  </a:tcPr>
                </a:tc>
                <a:extLst>
                  <a:ext uri="{0D108BD9-81ED-4DB2-BD59-A6C34878D82A}">
                    <a16:rowId xmlns:a16="http://schemas.microsoft.com/office/drawing/2014/main" val="10003"/>
                  </a:ext>
                </a:extLst>
              </a:tr>
              <a:tr h="402723">
                <a:tc rowSpan="4">
                  <a:txBody>
                    <a:bodyPr/>
                    <a:lstStyle/>
                    <a:p>
                      <a:pPr algn="r">
                        <a:lnSpc>
                          <a:spcPct val="150000"/>
                        </a:lnSpc>
                        <a:spcAft>
                          <a:spcPts val="1000"/>
                        </a:spcAft>
                      </a:pPr>
                      <a:r>
                        <a:rPr lang="ar-SA" sz="1800" dirty="0">
                          <a:effectLst/>
                          <a:latin typeface="Alexandria" pitchFamily="2" charset="-78"/>
                          <a:cs typeface="Alexandria" pitchFamily="2" charset="-78"/>
                        </a:rPr>
                        <a:t>الفصل الثاني</a:t>
                      </a:r>
                      <a:endParaRPr lang="en-GB" sz="1800" dirty="0">
                        <a:effectLst/>
                        <a:latin typeface="Alexandria" pitchFamily="2" charset="-78"/>
                        <a:ea typeface="Calibri"/>
                        <a:cs typeface="Alexandria" pitchFamily="2" charset="-78"/>
                      </a:endParaRPr>
                    </a:p>
                  </a:txBody>
                  <a:tcPr marL="0" marR="0" marT="0" marB="0">
                    <a:solidFill>
                      <a:srgbClr val="00B0F0"/>
                    </a:solidFill>
                  </a:tcPr>
                </a:tc>
                <a:tc>
                  <a:txBody>
                    <a:bodyPr/>
                    <a:lstStyle/>
                    <a:p>
                      <a:pPr marR="70485" algn="r">
                        <a:lnSpc>
                          <a:spcPct val="150000"/>
                        </a:lnSpc>
                        <a:spcAft>
                          <a:spcPts val="1000"/>
                        </a:spcAft>
                      </a:pPr>
                      <a:r>
                        <a:rPr lang="ar-SA" sz="1800" b="1">
                          <a:effectLst/>
                          <a:latin typeface="Alexandria" pitchFamily="2" charset="-78"/>
                          <a:cs typeface="Alexandria" pitchFamily="2" charset="-78"/>
                        </a:rPr>
                        <a:t>سياسات التعليم</a:t>
                      </a:r>
                      <a:endParaRPr lang="en-GB" sz="1800" b="1">
                        <a:effectLst/>
                        <a:latin typeface="Alexandria" pitchFamily="2" charset="-78"/>
                        <a:ea typeface="Calibri"/>
                        <a:cs typeface="Alexandria" pitchFamily="2" charset="-78"/>
                      </a:endParaRPr>
                    </a:p>
                  </a:txBody>
                  <a:tcPr marL="0" marR="0" marT="0" marB="0">
                    <a:solidFill>
                      <a:srgbClr val="00B0F0"/>
                    </a:solidFill>
                  </a:tcPr>
                </a:tc>
                <a:tc>
                  <a:txBody>
                    <a:bodyPr/>
                    <a:lstStyle/>
                    <a:p>
                      <a:pPr marL="768350" algn="r">
                        <a:lnSpc>
                          <a:spcPct val="150000"/>
                        </a:lnSpc>
                        <a:spcAft>
                          <a:spcPts val="1000"/>
                        </a:spcAft>
                      </a:pPr>
                      <a:r>
                        <a:rPr lang="en-GB" sz="1800" b="1" dirty="0">
                          <a:effectLst/>
                          <a:latin typeface="Alexandria" pitchFamily="2" charset="-78"/>
                          <a:cs typeface="Alexandria" pitchFamily="2" charset="-78"/>
                        </a:rPr>
                        <a:t>ELD 721</a:t>
                      </a:r>
                      <a:endParaRPr lang="en-GB" sz="1800" b="1" dirty="0">
                        <a:effectLst/>
                        <a:latin typeface="Alexandria" pitchFamily="2" charset="-78"/>
                        <a:ea typeface="Calibri"/>
                        <a:cs typeface="Alexandria" pitchFamily="2" charset="-78"/>
                      </a:endParaRPr>
                    </a:p>
                  </a:txBody>
                  <a:tcPr marL="0" marR="0" marT="0" marB="0">
                    <a:solidFill>
                      <a:srgbClr val="00B0F0"/>
                    </a:solidFill>
                  </a:tcPr>
                </a:tc>
                <a:tc>
                  <a:txBody>
                    <a:bodyPr/>
                    <a:lstStyle/>
                    <a:p>
                      <a:pPr algn="r">
                        <a:lnSpc>
                          <a:spcPct val="150000"/>
                        </a:lnSpc>
                        <a:spcAft>
                          <a:spcPts val="1000"/>
                        </a:spcAft>
                      </a:pPr>
                      <a:r>
                        <a:rPr lang="en-GB" sz="1800" dirty="0">
                          <a:effectLst/>
                          <a:latin typeface="Alexandria" pitchFamily="2" charset="-78"/>
                          <a:cs typeface="Alexandria" pitchFamily="2" charset="-78"/>
                        </a:rPr>
                        <a:t>3 </a:t>
                      </a:r>
                      <a:r>
                        <a:rPr lang="ar-SA" sz="1800" dirty="0">
                          <a:effectLst/>
                          <a:latin typeface="Alexandria" pitchFamily="2" charset="-78"/>
                          <a:cs typeface="Alexandria" pitchFamily="2" charset="-78"/>
                        </a:rPr>
                        <a:t>ساعات</a:t>
                      </a:r>
                      <a:endParaRPr lang="en-GB" sz="1800" dirty="0">
                        <a:effectLst/>
                        <a:latin typeface="Alexandria" pitchFamily="2" charset="-78"/>
                        <a:ea typeface="Calibri"/>
                        <a:cs typeface="Alexandria" pitchFamily="2" charset="-78"/>
                      </a:endParaRPr>
                    </a:p>
                  </a:txBody>
                  <a:tcPr marL="0" marR="0" marT="0" marB="0">
                    <a:solidFill>
                      <a:srgbClr val="00B0F0"/>
                    </a:solidFill>
                  </a:tcPr>
                </a:tc>
                <a:extLst>
                  <a:ext uri="{0D108BD9-81ED-4DB2-BD59-A6C34878D82A}">
                    <a16:rowId xmlns:a16="http://schemas.microsoft.com/office/drawing/2014/main" val="10004"/>
                  </a:ext>
                </a:extLst>
              </a:tr>
              <a:tr h="402723">
                <a:tc vMerge="1">
                  <a:txBody>
                    <a:bodyPr/>
                    <a:lstStyle/>
                    <a:p>
                      <a:endParaRPr lang="en-GB"/>
                    </a:p>
                  </a:txBody>
                  <a:tcPr/>
                </a:tc>
                <a:tc>
                  <a:txBody>
                    <a:bodyPr/>
                    <a:lstStyle/>
                    <a:p>
                      <a:pPr marR="70485" algn="r">
                        <a:lnSpc>
                          <a:spcPct val="150000"/>
                        </a:lnSpc>
                        <a:spcAft>
                          <a:spcPts val="1000"/>
                        </a:spcAft>
                      </a:pPr>
                      <a:r>
                        <a:rPr lang="ar-SA" sz="1800" b="1">
                          <a:effectLst/>
                          <a:latin typeface="Alexandria" pitchFamily="2" charset="-78"/>
                          <a:cs typeface="Alexandria" pitchFamily="2" charset="-78"/>
                        </a:rPr>
                        <a:t>نظريات القيادة التربوية</a:t>
                      </a:r>
                      <a:endParaRPr lang="en-GB" sz="1800" b="1">
                        <a:effectLst/>
                        <a:latin typeface="Alexandria" pitchFamily="2" charset="-78"/>
                        <a:ea typeface="Calibri"/>
                        <a:cs typeface="Alexandria" pitchFamily="2" charset="-78"/>
                      </a:endParaRPr>
                    </a:p>
                  </a:txBody>
                  <a:tcPr marL="0" marR="0" marT="0" marB="0">
                    <a:solidFill>
                      <a:srgbClr val="00B0F0"/>
                    </a:solidFill>
                  </a:tcPr>
                </a:tc>
                <a:tc>
                  <a:txBody>
                    <a:bodyPr/>
                    <a:lstStyle/>
                    <a:p>
                      <a:pPr marL="768350" algn="r">
                        <a:lnSpc>
                          <a:spcPct val="150000"/>
                        </a:lnSpc>
                        <a:spcAft>
                          <a:spcPts val="1000"/>
                        </a:spcAft>
                      </a:pPr>
                      <a:r>
                        <a:rPr lang="en-GB" sz="1800" b="1" dirty="0">
                          <a:effectLst/>
                          <a:latin typeface="Alexandria" pitchFamily="2" charset="-78"/>
                          <a:cs typeface="Alexandria" pitchFamily="2" charset="-78"/>
                        </a:rPr>
                        <a:t>ELD 723</a:t>
                      </a:r>
                      <a:endParaRPr lang="en-GB" sz="1800" b="1" dirty="0">
                        <a:effectLst/>
                        <a:latin typeface="Alexandria" pitchFamily="2" charset="-78"/>
                        <a:ea typeface="Calibri"/>
                        <a:cs typeface="Alexandria" pitchFamily="2" charset="-78"/>
                      </a:endParaRPr>
                    </a:p>
                  </a:txBody>
                  <a:tcPr marL="0" marR="0" marT="0" marB="0">
                    <a:solidFill>
                      <a:srgbClr val="00B0F0"/>
                    </a:solidFill>
                  </a:tcPr>
                </a:tc>
                <a:tc>
                  <a:txBody>
                    <a:bodyPr/>
                    <a:lstStyle/>
                    <a:p>
                      <a:pPr algn="r">
                        <a:lnSpc>
                          <a:spcPct val="150000"/>
                        </a:lnSpc>
                        <a:spcAft>
                          <a:spcPts val="1000"/>
                        </a:spcAft>
                      </a:pPr>
                      <a:r>
                        <a:rPr lang="en-GB" sz="1800" dirty="0">
                          <a:effectLst/>
                          <a:latin typeface="Alexandria" pitchFamily="2" charset="-78"/>
                          <a:cs typeface="Alexandria" pitchFamily="2" charset="-78"/>
                        </a:rPr>
                        <a:t>3 </a:t>
                      </a:r>
                      <a:r>
                        <a:rPr lang="ar-SA" sz="1800" dirty="0">
                          <a:effectLst/>
                          <a:latin typeface="Alexandria" pitchFamily="2" charset="-78"/>
                          <a:cs typeface="Alexandria" pitchFamily="2" charset="-78"/>
                        </a:rPr>
                        <a:t>ساعات</a:t>
                      </a:r>
                      <a:endParaRPr lang="en-GB" sz="1800" dirty="0">
                        <a:effectLst/>
                        <a:latin typeface="Alexandria" pitchFamily="2" charset="-78"/>
                        <a:ea typeface="Calibri"/>
                        <a:cs typeface="Alexandria" pitchFamily="2" charset="-78"/>
                      </a:endParaRPr>
                    </a:p>
                  </a:txBody>
                  <a:tcPr marL="0" marR="0" marT="0" marB="0">
                    <a:solidFill>
                      <a:srgbClr val="00B0F0"/>
                    </a:solidFill>
                  </a:tcPr>
                </a:tc>
                <a:extLst>
                  <a:ext uri="{0D108BD9-81ED-4DB2-BD59-A6C34878D82A}">
                    <a16:rowId xmlns:a16="http://schemas.microsoft.com/office/drawing/2014/main" val="10005"/>
                  </a:ext>
                </a:extLst>
              </a:tr>
              <a:tr h="402723">
                <a:tc vMerge="1">
                  <a:txBody>
                    <a:bodyPr/>
                    <a:lstStyle/>
                    <a:p>
                      <a:endParaRPr lang="en-GB"/>
                    </a:p>
                  </a:txBody>
                  <a:tcPr/>
                </a:tc>
                <a:tc>
                  <a:txBody>
                    <a:bodyPr/>
                    <a:lstStyle/>
                    <a:p>
                      <a:pPr marR="70485" algn="r">
                        <a:lnSpc>
                          <a:spcPct val="150000"/>
                        </a:lnSpc>
                        <a:spcAft>
                          <a:spcPts val="1000"/>
                        </a:spcAft>
                      </a:pPr>
                      <a:r>
                        <a:rPr lang="ar-SA" sz="1800" b="1" dirty="0">
                          <a:effectLst/>
                          <a:latin typeface="Alexandria" pitchFamily="2" charset="-78"/>
                          <a:cs typeface="Alexandria" pitchFamily="2" charset="-78"/>
                        </a:rPr>
                        <a:t>ريادة الأعمال والابتكار</a:t>
                      </a:r>
                      <a:endParaRPr lang="en-GB" sz="1800" b="1" dirty="0">
                        <a:effectLst/>
                        <a:latin typeface="Alexandria" pitchFamily="2" charset="-78"/>
                        <a:ea typeface="Calibri"/>
                        <a:cs typeface="Alexandria" pitchFamily="2" charset="-78"/>
                      </a:endParaRPr>
                    </a:p>
                  </a:txBody>
                  <a:tcPr marL="0" marR="0" marT="0" marB="0">
                    <a:solidFill>
                      <a:srgbClr val="00B0F0"/>
                    </a:solidFill>
                  </a:tcPr>
                </a:tc>
                <a:tc>
                  <a:txBody>
                    <a:bodyPr/>
                    <a:lstStyle/>
                    <a:p>
                      <a:pPr marL="768350" algn="r">
                        <a:lnSpc>
                          <a:spcPct val="150000"/>
                        </a:lnSpc>
                        <a:spcAft>
                          <a:spcPts val="1000"/>
                        </a:spcAft>
                      </a:pPr>
                      <a:r>
                        <a:rPr lang="en-GB" sz="1800" b="1" dirty="0">
                          <a:effectLst/>
                          <a:latin typeface="Alexandria" pitchFamily="2" charset="-78"/>
                          <a:cs typeface="Alexandria" pitchFamily="2" charset="-78"/>
                        </a:rPr>
                        <a:t>LDR 725</a:t>
                      </a:r>
                      <a:endParaRPr lang="en-GB" sz="1800" b="1" dirty="0">
                        <a:effectLst/>
                        <a:latin typeface="Alexandria" pitchFamily="2" charset="-78"/>
                        <a:ea typeface="Calibri"/>
                        <a:cs typeface="Alexandria" pitchFamily="2" charset="-78"/>
                      </a:endParaRPr>
                    </a:p>
                  </a:txBody>
                  <a:tcPr marL="0" marR="0" marT="0" marB="0">
                    <a:solidFill>
                      <a:srgbClr val="00B0F0"/>
                    </a:solidFill>
                  </a:tcPr>
                </a:tc>
                <a:tc>
                  <a:txBody>
                    <a:bodyPr/>
                    <a:lstStyle/>
                    <a:p>
                      <a:pPr algn="r">
                        <a:lnSpc>
                          <a:spcPct val="150000"/>
                        </a:lnSpc>
                        <a:spcAft>
                          <a:spcPts val="1000"/>
                        </a:spcAft>
                      </a:pPr>
                      <a:r>
                        <a:rPr lang="en-GB" sz="1800" dirty="0">
                          <a:effectLst/>
                          <a:latin typeface="Alexandria" pitchFamily="2" charset="-78"/>
                          <a:cs typeface="Alexandria" pitchFamily="2" charset="-78"/>
                        </a:rPr>
                        <a:t>3 </a:t>
                      </a:r>
                      <a:r>
                        <a:rPr lang="ar-SA" sz="1800" dirty="0">
                          <a:effectLst/>
                          <a:latin typeface="Alexandria" pitchFamily="2" charset="-78"/>
                          <a:cs typeface="Alexandria" pitchFamily="2" charset="-78"/>
                        </a:rPr>
                        <a:t>ساعات</a:t>
                      </a:r>
                      <a:endParaRPr lang="en-GB" sz="1800" dirty="0">
                        <a:effectLst/>
                        <a:latin typeface="Alexandria" pitchFamily="2" charset="-78"/>
                        <a:ea typeface="Calibri"/>
                        <a:cs typeface="Alexandria" pitchFamily="2" charset="-78"/>
                      </a:endParaRPr>
                    </a:p>
                  </a:txBody>
                  <a:tcPr marL="0" marR="0" marT="0" marB="0">
                    <a:solidFill>
                      <a:srgbClr val="00B0F0"/>
                    </a:solidFill>
                  </a:tcPr>
                </a:tc>
                <a:extLst>
                  <a:ext uri="{0D108BD9-81ED-4DB2-BD59-A6C34878D82A}">
                    <a16:rowId xmlns:a16="http://schemas.microsoft.com/office/drawing/2014/main" val="10006"/>
                  </a:ext>
                </a:extLst>
              </a:tr>
              <a:tr h="402723">
                <a:tc vMerge="1">
                  <a:txBody>
                    <a:bodyPr/>
                    <a:lstStyle/>
                    <a:p>
                      <a:endParaRPr lang="en-GB"/>
                    </a:p>
                  </a:txBody>
                  <a:tcPr/>
                </a:tc>
                <a:tc>
                  <a:txBody>
                    <a:bodyPr/>
                    <a:lstStyle/>
                    <a:p>
                      <a:pPr marR="70485" algn="r">
                        <a:lnSpc>
                          <a:spcPct val="150000"/>
                        </a:lnSpc>
                        <a:spcAft>
                          <a:spcPts val="1000"/>
                        </a:spcAft>
                      </a:pPr>
                      <a:r>
                        <a:rPr lang="ar-SA" sz="1800" b="1">
                          <a:effectLst/>
                          <a:latin typeface="Alexandria" pitchFamily="2" charset="-78"/>
                          <a:cs typeface="Alexandria" pitchFamily="2" charset="-78"/>
                        </a:rPr>
                        <a:t>قيادة التغيرات</a:t>
                      </a:r>
                      <a:endParaRPr lang="en-GB" sz="1800" b="1">
                        <a:effectLst/>
                        <a:latin typeface="Alexandria" pitchFamily="2" charset="-78"/>
                        <a:ea typeface="Calibri"/>
                        <a:cs typeface="Alexandria" pitchFamily="2" charset="-78"/>
                      </a:endParaRPr>
                    </a:p>
                  </a:txBody>
                  <a:tcPr marL="0" marR="0" marT="0" marB="0">
                    <a:solidFill>
                      <a:srgbClr val="00B0F0"/>
                    </a:solidFill>
                  </a:tcPr>
                </a:tc>
                <a:tc>
                  <a:txBody>
                    <a:bodyPr/>
                    <a:lstStyle/>
                    <a:p>
                      <a:pPr marL="768350" algn="r">
                        <a:lnSpc>
                          <a:spcPct val="150000"/>
                        </a:lnSpc>
                        <a:spcAft>
                          <a:spcPts val="1000"/>
                        </a:spcAft>
                      </a:pPr>
                      <a:r>
                        <a:rPr lang="en-GB" sz="1800" b="1" dirty="0">
                          <a:effectLst/>
                          <a:latin typeface="Alexandria" pitchFamily="2" charset="-78"/>
                          <a:cs typeface="Alexandria" pitchFamily="2" charset="-78"/>
                        </a:rPr>
                        <a:t>LDR 721</a:t>
                      </a:r>
                      <a:endParaRPr lang="en-GB" sz="1800" b="1" dirty="0">
                        <a:effectLst/>
                        <a:latin typeface="Alexandria" pitchFamily="2" charset="-78"/>
                        <a:ea typeface="Calibri"/>
                        <a:cs typeface="Alexandria" pitchFamily="2" charset="-78"/>
                      </a:endParaRPr>
                    </a:p>
                  </a:txBody>
                  <a:tcPr marL="0" marR="0" marT="0" marB="0">
                    <a:solidFill>
                      <a:srgbClr val="00B0F0"/>
                    </a:solidFill>
                  </a:tcPr>
                </a:tc>
                <a:tc>
                  <a:txBody>
                    <a:bodyPr/>
                    <a:lstStyle/>
                    <a:p>
                      <a:pPr algn="r">
                        <a:lnSpc>
                          <a:spcPct val="150000"/>
                        </a:lnSpc>
                        <a:spcAft>
                          <a:spcPts val="1000"/>
                        </a:spcAft>
                      </a:pPr>
                      <a:r>
                        <a:rPr lang="en-GB" sz="1800" dirty="0">
                          <a:effectLst/>
                          <a:latin typeface="Alexandria" pitchFamily="2" charset="-78"/>
                          <a:cs typeface="Alexandria" pitchFamily="2" charset="-78"/>
                        </a:rPr>
                        <a:t>3 </a:t>
                      </a:r>
                      <a:r>
                        <a:rPr lang="ar-SA" sz="1800" dirty="0">
                          <a:effectLst/>
                          <a:latin typeface="Alexandria" pitchFamily="2" charset="-78"/>
                          <a:cs typeface="Alexandria" pitchFamily="2" charset="-78"/>
                        </a:rPr>
                        <a:t>ساعات</a:t>
                      </a:r>
                      <a:endParaRPr lang="en-GB" sz="1800" dirty="0">
                        <a:effectLst/>
                        <a:latin typeface="Alexandria" pitchFamily="2" charset="-78"/>
                        <a:ea typeface="Calibri"/>
                        <a:cs typeface="Alexandria" pitchFamily="2" charset="-78"/>
                      </a:endParaRPr>
                    </a:p>
                  </a:txBody>
                  <a:tcPr marL="0" marR="0" marT="0" marB="0">
                    <a:solidFill>
                      <a:srgbClr val="00B0F0"/>
                    </a:solidFill>
                  </a:tcPr>
                </a:tc>
                <a:extLst>
                  <a:ext uri="{0D108BD9-81ED-4DB2-BD59-A6C34878D82A}">
                    <a16:rowId xmlns:a16="http://schemas.microsoft.com/office/drawing/2014/main" val="10007"/>
                  </a:ext>
                </a:extLst>
              </a:tr>
              <a:tr h="402723">
                <a:tc rowSpan="3">
                  <a:txBody>
                    <a:bodyPr/>
                    <a:lstStyle/>
                    <a:p>
                      <a:pPr algn="r">
                        <a:lnSpc>
                          <a:spcPct val="150000"/>
                        </a:lnSpc>
                        <a:spcAft>
                          <a:spcPts val="1000"/>
                        </a:spcAft>
                      </a:pPr>
                      <a:r>
                        <a:rPr lang="ar-SA" sz="1800" dirty="0">
                          <a:effectLst/>
                          <a:latin typeface="Alexandria" pitchFamily="2" charset="-78"/>
                          <a:cs typeface="Alexandria" pitchFamily="2" charset="-78"/>
                        </a:rPr>
                        <a:t>الفصل الثالث</a:t>
                      </a:r>
                      <a:endParaRPr lang="en-GB" sz="1800" dirty="0">
                        <a:effectLst/>
                        <a:latin typeface="Alexandria" pitchFamily="2" charset="-78"/>
                        <a:ea typeface="Calibri"/>
                        <a:cs typeface="Alexandria" pitchFamily="2" charset="-78"/>
                      </a:endParaRPr>
                    </a:p>
                  </a:txBody>
                  <a:tcPr marL="0" marR="0" marT="0" marB="0">
                    <a:solidFill>
                      <a:srgbClr val="00B0F0"/>
                    </a:solidFill>
                  </a:tcPr>
                </a:tc>
                <a:tc>
                  <a:txBody>
                    <a:bodyPr/>
                    <a:lstStyle/>
                    <a:p>
                      <a:pPr marR="70485" algn="r">
                        <a:lnSpc>
                          <a:spcPct val="150000"/>
                        </a:lnSpc>
                        <a:spcAft>
                          <a:spcPts val="1000"/>
                        </a:spcAft>
                      </a:pPr>
                      <a:r>
                        <a:rPr lang="ar-SA" sz="1800" b="1">
                          <a:effectLst/>
                          <a:latin typeface="Alexandria" pitchFamily="2" charset="-78"/>
                          <a:cs typeface="Alexandria" pitchFamily="2" charset="-78"/>
                        </a:rPr>
                        <a:t>تكنولوجيا التعليم</a:t>
                      </a:r>
                      <a:endParaRPr lang="en-GB" sz="1800" b="1">
                        <a:effectLst/>
                        <a:latin typeface="Alexandria" pitchFamily="2" charset="-78"/>
                        <a:ea typeface="Calibri"/>
                        <a:cs typeface="Alexandria" pitchFamily="2" charset="-78"/>
                      </a:endParaRPr>
                    </a:p>
                  </a:txBody>
                  <a:tcPr marL="0" marR="0" marT="0" marB="0">
                    <a:solidFill>
                      <a:srgbClr val="00B0F0"/>
                    </a:solidFill>
                  </a:tcPr>
                </a:tc>
                <a:tc>
                  <a:txBody>
                    <a:bodyPr/>
                    <a:lstStyle/>
                    <a:p>
                      <a:pPr marL="768350" algn="r">
                        <a:lnSpc>
                          <a:spcPct val="150000"/>
                        </a:lnSpc>
                        <a:spcAft>
                          <a:spcPts val="1000"/>
                        </a:spcAft>
                      </a:pPr>
                      <a:r>
                        <a:rPr lang="en-GB" sz="1800" b="1" dirty="0">
                          <a:effectLst/>
                          <a:latin typeface="Alexandria" pitchFamily="2" charset="-78"/>
                          <a:cs typeface="Alexandria" pitchFamily="2" charset="-78"/>
                        </a:rPr>
                        <a:t>ELD 731</a:t>
                      </a:r>
                      <a:endParaRPr lang="en-GB" sz="1800" b="1" dirty="0">
                        <a:effectLst/>
                        <a:latin typeface="Alexandria" pitchFamily="2" charset="-78"/>
                        <a:ea typeface="Calibri"/>
                        <a:cs typeface="Alexandria" pitchFamily="2" charset="-78"/>
                      </a:endParaRPr>
                    </a:p>
                  </a:txBody>
                  <a:tcPr marL="0" marR="0" marT="0" marB="0">
                    <a:solidFill>
                      <a:srgbClr val="00B0F0"/>
                    </a:solidFill>
                  </a:tcPr>
                </a:tc>
                <a:tc>
                  <a:txBody>
                    <a:bodyPr/>
                    <a:lstStyle/>
                    <a:p>
                      <a:pPr algn="r">
                        <a:lnSpc>
                          <a:spcPct val="150000"/>
                        </a:lnSpc>
                        <a:spcAft>
                          <a:spcPts val="1000"/>
                        </a:spcAft>
                      </a:pPr>
                      <a:r>
                        <a:rPr lang="en-GB" sz="1800" dirty="0">
                          <a:effectLst/>
                          <a:latin typeface="Alexandria" pitchFamily="2" charset="-78"/>
                          <a:cs typeface="Alexandria" pitchFamily="2" charset="-78"/>
                        </a:rPr>
                        <a:t>3 </a:t>
                      </a:r>
                      <a:r>
                        <a:rPr lang="ar-SA" sz="1800" dirty="0">
                          <a:effectLst/>
                          <a:latin typeface="Alexandria" pitchFamily="2" charset="-78"/>
                          <a:cs typeface="Alexandria" pitchFamily="2" charset="-78"/>
                        </a:rPr>
                        <a:t>ساعات</a:t>
                      </a:r>
                      <a:endParaRPr lang="en-GB" sz="1800" dirty="0">
                        <a:effectLst/>
                        <a:latin typeface="Alexandria" pitchFamily="2" charset="-78"/>
                        <a:ea typeface="Calibri"/>
                        <a:cs typeface="Alexandria" pitchFamily="2" charset="-78"/>
                      </a:endParaRPr>
                    </a:p>
                  </a:txBody>
                  <a:tcPr marL="0" marR="0" marT="0" marB="0">
                    <a:solidFill>
                      <a:srgbClr val="00B0F0"/>
                    </a:solidFill>
                  </a:tcPr>
                </a:tc>
                <a:extLst>
                  <a:ext uri="{0D108BD9-81ED-4DB2-BD59-A6C34878D82A}">
                    <a16:rowId xmlns:a16="http://schemas.microsoft.com/office/drawing/2014/main" val="10008"/>
                  </a:ext>
                </a:extLst>
              </a:tr>
              <a:tr h="402723">
                <a:tc vMerge="1">
                  <a:txBody>
                    <a:bodyPr/>
                    <a:lstStyle/>
                    <a:p>
                      <a:endParaRPr lang="en-GB"/>
                    </a:p>
                  </a:txBody>
                  <a:tcPr/>
                </a:tc>
                <a:tc>
                  <a:txBody>
                    <a:bodyPr/>
                    <a:lstStyle/>
                    <a:p>
                      <a:pPr marR="70485" algn="r">
                        <a:lnSpc>
                          <a:spcPct val="150000"/>
                        </a:lnSpc>
                        <a:spcAft>
                          <a:spcPts val="1000"/>
                        </a:spcAft>
                      </a:pPr>
                      <a:r>
                        <a:rPr lang="ar-SA" sz="1800" b="1">
                          <a:effectLst/>
                          <a:latin typeface="Alexandria" pitchFamily="2" charset="-78"/>
                          <a:cs typeface="Alexandria" pitchFamily="2" charset="-78"/>
                        </a:rPr>
                        <a:t>الاتصالات والقيادة</a:t>
                      </a:r>
                      <a:endParaRPr lang="en-GB" sz="1800" b="1">
                        <a:effectLst/>
                        <a:latin typeface="Alexandria" pitchFamily="2" charset="-78"/>
                        <a:ea typeface="Calibri"/>
                        <a:cs typeface="Alexandria" pitchFamily="2" charset="-78"/>
                      </a:endParaRPr>
                    </a:p>
                  </a:txBody>
                  <a:tcPr marL="0" marR="0" marT="0" marB="0">
                    <a:solidFill>
                      <a:srgbClr val="00B0F0"/>
                    </a:solidFill>
                  </a:tcPr>
                </a:tc>
                <a:tc>
                  <a:txBody>
                    <a:bodyPr/>
                    <a:lstStyle/>
                    <a:p>
                      <a:pPr marL="768350" algn="r">
                        <a:lnSpc>
                          <a:spcPct val="150000"/>
                        </a:lnSpc>
                        <a:spcAft>
                          <a:spcPts val="1000"/>
                        </a:spcAft>
                      </a:pPr>
                      <a:r>
                        <a:rPr lang="en-GB" sz="1800" b="1" dirty="0">
                          <a:effectLst/>
                          <a:latin typeface="Alexandria" pitchFamily="2" charset="-78"/>
                          <a:cs typeface="Alexandria" pitchFamily="2" charset="-78"/>
                        </a:rPr>
                        <a:t>LDR 726</a:t>
                      </a:r>
                      <a:endParaRPr lang="en-GB" sz="1800" b="1" dirty="0">
                        <a:effectLst/>
                        <a:latin typeface="Alexandria" pitchFamily="2" charset="-78"/>
                        <a:ea typeface="Calibri"/>
                        <a:cs typeface="Alexandria" pitchFamily="2" charset="-78"/>
                      </a:endParaRPr>
                    </a:p>
                  </a:txBody>
                  <a:tcPr marL="0" marR="0" marT="0" marB="0">
                    <a:solidFill>
                      <a:srgbClr val="00B0F0"/>
                    </a:solidFill>
                  </a:tcPr>
                </a:tc>
                <a:tc>
                  <a:txBody>
                    <a:bodyPr/>
                    <a:lstStyle/>
                    <a:p>
                      <a:pPr algn="r">
                        <a:lnSpc>
                          <a:spcPct val="150000"/>
                        </a:lnSpc>
                        <a:spcAft>
                          <a:spcPts val="1000"/>
                        </a:spcAft>
                      </a:pPr>
                      <a:r>
                        <a:rPr lang="en-GB" sz="1800" dirty="0">
                          <a:effectLst/>
                          <a:latin typeface="Alexandria" pitchFamily="2" charset="-78"/>
                          <a:cs typeface="Alexandria" pitchFamily="2" charset="-78"/>
                        </a:rPr>
                        <a:t>3 </a:t>
                      </a:r>
                      <a:r>
                        <a:rPr lang="ar-SA" sz="1800" dirty="0">
                          <a:effectLst/>
                          <a:latin typeface="Alexandria" pitchFamily="2" charset="-78"/>
                          <a:cs typeface="Alexandria" pitchFamily="2" charset="-78"/>
                        </a:rPr>
                        <a:t>ساعات</a:t>
                      </a:r>
                      <a:endParaRPr lang="en-GB" sz="1800" dirty="0">
                        <a:effectLst/>
                        <a:latin typeface="Alexandria" pitchFamily="2" charset="-78"/>
                        <a:ea typeface="Calibri"/>
                        <a:cs typeface="Alexandria" pitchFamily="2" charset="-78"/>
                      </a:endParaRPr>
                    </a:p>
                  </a:txBody>
                  <a:tcPr marL="0" marR="0" marT="0" marB="0">
                    <a:solidFill>
                      <a:srgbClr val="00B0F0"/>
                    </a:solidFill>
                  </a:tcPr>
                </a:tc>
                <a:extLst>
                  <a:ext uri="{0D108BD9-81ED-4DB2-BD59-A6C34878D82A}">
                    <a16:rowId xmlns:a16="http://schemas.microsoft.com/office/drawing/2014/main" val="10009"/>
                  </a:ext>
                </a:extLst>
              </a:tr>
              <a:tr h="402723">
                <a:tc vMerge="1">
                  <a:txBody>
                    <a:bodyPr/>
                    <a:lstStyle/>
                    <a:p>
                      <a:endParaRPr lang="en-GB"/>
                    </a:p>
                  </a:txBody>
                  <a:tcPr/>
                </a:tc>
                <a:tc>
                  <a:txBody>
                    <a:bodyPr/>
                    <a:lstStyle/>
                    <a:p>
                      <a:pPr marR="70485" algn="r">
                        <a:lnSpc>
                          <a:spcPct val="150000"/>
                        </a:lnSpc>
                        <a:spcAft>
                          <a:spcPts val="1000"/>
                        </a:spcAft>
                      </a:pPr>
                      <a:r>
                        <a:rPr lang="ar-SA" sz="1800" b="1" dirty="0">
                          <a:effectLst/>
                          <a:latin typeface="Alexandria" pitchFamily="2" charset="-78"/>
                          <a:cs typeface="Alexandria" pitchFamily="2" charset="-78"/>
                        </a:rPr>
                        <a:t>الأخلاقيات في القيادة</a:t>
                      </a:r>
                      <a:endParaRPr lang="en-GB" sz="1800" b="1" dirty="0">
                        <a:effectLst/>
                        <a:latin typeface="Alexandria" pitchFamily="2" charset="-78"/>
                        <a:ea typeface="Calibri"/>
                        <a:cs typeface="Alexandria" pitchFamily="2" charset="-78"/>
                      </a:endParaRPr>
                    </a:p>
                  </a:txBody>
                  <a:tcPr marL="0" marR="0" marT="0" marB="0">
                    <a:solidFill>
                      <a:srgbClr val="00B0F0"/>
                    </a:solidFill>
                  </a:tcPr>
                </a:tc>
                <a:tc>
                  <a:txBody>
                    <a:bodyPr/>
                    <a:lstStyle/>
                    <a:p>
                      <a:pPr marL="768350" algn="r">
                        <a:lnSpc>
                          <a:spcPct val="150000"/>
                        </a:lnSpc>
                        <a:spcAft>
                          <a:spcPts val="1000"/>
                        </a:spcAft>
                      </a:pPr>
                      <a:r>
                        <a:rPr lang="en-GB" sz="1800" b="1" dirty="0">
                          <a:effectLst/>
                          <a:latin typeface="Alexandria" pitchFamily="2" charset="-78"/>
                          <a:cs typeface="Alexandria" pitchFamily="2" charset="-78"/>
                        </a:rPr>
                        <a:t>LDR 737</a:t>
                      </a:r>
                      <a:endParaRPr lang="en-GB" sz="1800" b="1" dirty="0">
                        <a:effectLst/>
                        <a:latin typeface="Alexandria" pitchFamily="2" charset="-78"/>
                        <a:ea typeface="Calibri"/>
                        <a:cs typeface="Alexandria" pitchFamily="2" charset="-78"/>
                      </a:endParaRPr>
                    </a:p>
                  </a:txBody>
                  <a:tcPr marL="0" marR="0" marT="0" marB="0">
                    <a:solidFill>
                      <a:srgbClr val="00B0F0"/>
                    </a:solidFill>
                  </a:tcPr>
                </a:tc>
                <a:tc>
                  <a:txBody>
                    <a:bodyPr/>
                    <a:lstStyle/>
                    <a:p>
                      <a:pPr algn="r">
                        <a:lnSpc>
                          <a:spcPct val="150000"/>
                        </a:lnSpc>
                        <a:spcAft>
                          <a:spcPts val="1000"/>
                        </a:spcAft>
                      </a:pPr>
                      <a:r>
                        <a:rPr lang="en-GB" sz="1800" dirty="0">
                          <a:effectLst/>
                          <a:latin typeface="Alexandria" pitchFamily="2" charset="-78"/>
                          <a:cs typeface="Alexandria" pitchFamily="2" charset="-78"/>
                        </a:rPr>
                        <a:t>3 </a:t>
                      </a:r>
                      <a:r>
                        <a:rPr lang="ar-SA" sz="1800" dirty="0">
                          <a:effectLst/>
                          <a:latin typeface="Alexandria" pitchFamily="2" charset="-78"/>
                          <a:cs typeface="Alexandria" pitchFamily="2" charset="-78"/>
                        </a:rPr>
                        <a:t>ساعات</a:t>
                      </a:r>
                      <a:endParaRPr lang="en-GB" sz="1800" dirty="0">
                        <a:effectLst/>
                        <a:latin typeface="Alexandria" pitchFamily="2" charset="-78"/>
                        <a:ea typeface="Calibri"/>
                        <a:cs typeface="Alexandria" pitchFamily="2" charset="-78"/>
                      </a:endParaRPr>
                    </a:p>
                  </a:txBody>
                  <a:tcPr marL="0" marR="0" marT="0" marB="0">
                    <a:solidFill>
                      <a:srgbClr val="00B0F0"/>
                    </a:solidFill>
                  </a:tcPr>
                </a:tc>
                <a:extLst>
                  <a:ext uri="{0D108BD9-81ED-4DB2-BD59-A6C34878D82A}">
                    <a16:rowId xmlns:a16="http://schemas.microsoft.com/office/drawing/2014/main" val="10010"/>
                  </a:ext>
                </a:extLst>
              </a:tr>
            </a:tbl>
          </a:graphicData>
        </a:graphic>
      </p:graphicFrame>
      <p:sp>
        <p:nvSpPr>
          <p:cNvPr id="4" name="Rectangle 3"/>
          <p:cNvSpPr/>
          <p:nvPr/>
        </p:nvSpPr>
        <p:spPr>
          <a:xfrm>
            <a:off x="75749" y="3255099"/>
            <a:ext cx="2506842" cy="3005310"/>
          </a:xfrm>
          <a:prstGeom prst="rect">
            <a:avLst/>
          </a:prstGeom>
        </p:spPr>
        <p:txBody>
          <a:bodyPr wrap="square">
            <a:spAutoFit/>
          </a:bodyPr>
          <a:lstStyle/>
          <a:p>
            <a:pPr algn="just" rtl="1">
              <a:lnSpc>
                <a:spcPct val="150000"/>
              </a:lnSpc>
            </a:pPr>
            <a:r>
              <a:rPr lang="ar-JO" sz="1600" b="1" dirty="0">
                <a:solidFill>
                  <a:schemeClr val="tx1"/>
                </a:solidFill>
                <a:latin typeface="Alexandria" pitchFamily="2" charset="-78"/>
                <a:cs typeface="Alexandria" pitchFamily="2" charset="-78"/>
              </a:rPr>
              <a:t>متطلبات الحصول على درجة الماجستير في القيادة التربوية، يجب على الطالب إكمال ما لا يقل عن 30 ساعة تدريسية يمكن إكمالها خلال ثلاثة فصول دراسية</a:t>
            </a:r>
          </a:p>
        </p:txBody>
      </p:sp>
      <p:pic>
        <p:nvPicPr>
          <p:cNvPr id="2" name="Graphic 21">
            <a:extLst>
              <a:ext uri="{FF2B5EF4-FFF2-40B4-BE49-F238E27FC236}">
                <a16:creationId xmlns:a16="http://schemas.microsoft.com/office/drawing/2014/main" id="{EC641D62-CDB3-D0CE-81B9-F3F590963E7B}"/>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73777" y="125684"/>
            <a:ext cx="2305141" cy="1076343"/>
          </a:xfrm>
          <a:prstGeom prst="rect">
            <a:avLst/>
          </a:prstGeom>
        </p:spPr>
      </p:pic>
      <p:pic>
        <p:nvPicPr>
          <p:cNvPr id="6" name="Picture 5">
            <a:extLst>
              <a:ext uri="{FF2B5EF4-FFF2-40B4-BE49-F238E27FC236}">
                <a16:creationId xmlns:a16="http://schemas.microsoft.com/office/drawing/2014/main" id="{E3CE6682-281B-14AE-3C0E-1EDC56D46989}"/>
              </a:ext>
            </a:extLst>
          </p:cNvPr>
          <p:cNvPicPr>
            <a:picLocks noChangeAspect="1"/>
          </p:cNvPicPr>
          <p:nvPr/>
        </p:nvPicPr>
        <p:blipFill>
          <a:blip r:embed="rId5"/>
          <a:stretch>
            <a:fillRect/>
          </a:stretch>
        </p:blipFill>
        <p:spPr>
          <a:xfrm>
            <a:off x="623392" y="1484614"/>
            <a:ext cx="1752577" cy="1628800"/>
          </a:xfrm>
          <a:prstGeom prst="rect">
            <a:avLst/>
          </a:prstGeom>
        </p:spPr>
      </p:pic>
      <p:sp>
        <p:nvSpPr>
          <p:cNvPr id="12" name="TextBox 11">
            <a:extLst>
              <a:ext uri="{FF2B5EF4-FFF2-40B4-BE49-F238E27FC236}">
                <a16:creationId xmlns:a16="http://schemas.microsoft.com/office/drawing/2014/main" id="{F8BF2B26-45F8-EDB2-1DBA-7353413F5AF8}"/>
              </a:ext>
            </a:extLst>
          </p:cNvPr>
          <p:cNvSpPr txBox="1"/>
          <p:nvPr/>
        </p:nvSpPr>
        <p:spPr>
          <a:xfrm>
            <a:off x="5951984" y="479189"/>
            <a:ext cx="3989314" cy="369332"/>
          </a:xfrm>
          <a:prstGeom prst="rect">
            <a:avLst/>
          </a:prstGeom>
          <a:noFill/>
        </p:spPr>
        <p:txBody>
          <a:bodyPr wrap="square">
            <a:spAutoFit/>
          </a:bodyPr>
          <a:lstStyle/>
          <a:p>
            <a:r>
              <a:rPr lang="ar-JO" sz="1800" b="1" dirty="0">
                <a:solidFill>
                  <a:schemeClr val="tx1"/>
                </a:solidFill>
                <a:latin typeface="Alexandria" pitchFamily="2" charset="-78"/>
                <a:cs typeface="Alexandria" pitchFamily="2" charset="-78"/>
              </a:rPr>
              <a:t>الماجستير في القيادة التربوية</a:t>
            </a:r>
            <a:endParaRPr lang="en-US" sz="1800" dirty="0"/>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circle(in)">
                                      <p:cBhvr>
                                        <p:cTn id="12"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1">
            <a:extLst>
              <a:ext uri="{FF2B5EF4-FFF2-40B4-BE49-F238E27FC236}">
                <a16:creationId xmlns:a16="http://schemas.microsoft.com/office/drawing/2014/main" id="{4F75DAB0-FFA4-7B8F-4DD2-28ADFC00F173}"/>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73777" y="125684"/>
            <a:ext cx="2305141" cy="1076343"/>
          </a:xfrm>
          <a:prstGeom prst="rect">
            <a:avLst/>
          </a:prstGeom>
        </p:spPr>
      </p:pic>
      <p:sp>
        <p:nvSpPr>
          <p:cNvPr id="5" name="TextBox 4">
            <a:extLst>
              <a:ext uri="{FF2B5EF4-FFF2-40B4-BE49-F238E27FC236}">
                <a16:creationId xmlns:a16="http://schemas.microsoft.com/office/drawing/2014/main" id="{F46CAE76-E1F2-17A7-484F-B3A81563E721}"/>
              </a:ext>
            </a:extLst>
          </p:cNvPr>
          <p:cNvSpPr txBox="1"/>
          <p:nvPr/>
        </p:nvSpPr>
        <p:spPr>
          <a:xfrm>
            <a:off x="6456040" y="1714500"/>
            <a:ext cx="4801760" cy="3733586"/>
          </a:xfrm>
          <a:prstGeom prst="rect">
            <a:avLst/>
          </a:prstGeom>
          <a:noFill/>
        </p:spPr>
        <p:txBody>
          <a:bodyPr wrap="square">
            <a:spAutoFit/>
          </a:bodyPr>
          <a:lstStyle/>
          <a:p>
            <a:pPr algn="just" rtl="1">
              <a:lnSpc>
                <a:spcPct val="150000"/>
              </a:lnSpc>
            </a:pPr>
            <a:r>
              <a:rPr lang="ar-JO" sz="2000" b="1" dirty="0">
                <a:latin typeface="Alexandria" pitchFamily="2" charset="-78"/>
                <a:cs typeface="Alexandria" pitchFamily="2" charset="-78"/>
              </a:rPr>
              <a:t>نبذة عن تخصص القيادة التربوية</a:t>
            </a:r>
            <a:endParaRPr lang="ar-AE" sz="2000" b="1" dirty="0">
              <a:latin typeface="Alexandria" pitchFamily="2" charset="-78"/>
              <a:cs typeface="Alexandria" pitchFamily="2" charset="-78"/>
            </a:endParaRPr>
          </a:p>
          <a:p>
            <a:pPr algn="just" rtl="1">
              <a:lnSpc>
                <a:spcPct val="150000"/>
              </a:lnSpc>
            </a:pPr>
            <a:endParaRPr lang="ar-AE" sz="2000" b="1" dirty="0">
              <a:latin typeface="Alexandria" pitchFamily="2" charset="-78"/>
              <a:cs typeface="Alexandria" pitchFamily="2" charset="-78"/>
            </a:endParaRPr>
          </a:p>
          <a:p>
            <a:pPr algn="just" rtl="1">
              <a:lnSpc>
                <a:spcPct val="150000"/>
              </a:lnSpc>
            </a:pPr>
            <a:r>
              <a:rPr lang="ar-JO" sz="2000" dirty="0">
                <a:latin typeface="Alexandria" pitchFamily="2" charset="-78"/>
                <a:cs typeface="Alexandria" pitchFamily="2" charset="-78"/>
              </a:rPr>
              <a:t>تسعى جامعة ميدأوشن </a:t>
            </a:r>
            <a:r>
              <a:rPr lang="ar-AE" sz="2000" dirty="0">
                <a:latin typeface="Alexandria" pitchFamily="2" charset="-78"/>
                <a:cs typeface="Alexandria" pitchFamily="2" charset="-78"/>
              </a:rPr>
              <a:t>من خلال برنامج القيادة التربوية </a:t>
            </a:r>
            <a:r>
              <a:rPr lang="ar-JO" sz="2000" dirty="0">
                <a:latin typeface="Alexandria" pitchFamily="2" charset="-78"/>
                <a:cs typeface="Alexandria" pitchFamily="2" charset="-78"/>
              </a:rPr>
              <a:t>إلى بناء جيل قيادي قادر على المساهمة في تنمية المجتمعات من خلال نموذج تعليمي فريد يعتمد على أحدث تقنيات التعليم الإلكتروني لنقل المعارف </a:t>
            </a:r>
            <a:r>
              <a:rPr lang="ar-AE" sz="2000" dirty="0">
                <a:latin typeface="Alexandria" pitchFamily="2" charset="-78"/>
                <a:cs typeface="Alexandria" pitchFamily="2" charset="-78"/>
              </a:rPr>
              <a:t>.</a:t>
            </a:r>
            <a:endParaRPr lang="en-US" sz="2000" dirty="0">
              <a:latin typeface="Alexandria" pitchFamily="2" charset="-78"/>
              <a:cs typeface="Alexandria" pitchFamily="2" charset="-78"/>
            </a:endParaRPr>
          </a:p>
        </p:txBody>
      </p:sp>
      <p:pic>
        <p:nvPicPr>
          <p:cNvPr id="7" name="Picture 6">
            <a:extLst>
              <a:ext uri="{FF2B5EF4-FFF2-40B4-BE49-F238E27FC236}">
                <a16:creationId xmlns:a16="http://schemas.microsoft.com/office/drawing/2014/main" id="{FF75311C-8B02-53AC-AB5F-9C7998C7167E}"/>
              </a:ext>
            </a:extLst>
          </p:cNvPr>
          <p:cNvPicPr>
            <a:picLocks noChangeAspect="1"/>
          </p:cNvPicPr>
          <p:nvPr/>
        </p:nvPicPr>
        <p:blipFill>
          <a:blip r:embed="rId4"/>
          <a:stretch>
            <a:fillRect/>
          </a:stretch>
        </p:blipFill>
        <p:spPr>
          <a:xfrm>
            <a:off x="90564" y="125684"/>
            <a:ext cx="5879976" cy="6653776"/>
          </a:xfrm>
          <a:prstGeom prst="rect">
            <a:avLst/>
          </a:prstGeom>
        </p:spPr>
      </p:pic>
    </p:spTree>
    <p:custDataLst>
      <p:tags r:id="rId1"/>
    </p:custDataLst>
    <p:extLst>
      <p:ext uri="{BB962C8B-B14F-4D97-AF65-F5344CB8AC3E}">
        <p14:creationId xmlns:p14="http://schemas.microsoft.com/office/powerpoint/2010/main" val="1512157871"/>
      </p:ext>
    </p:extLst>
  </p:cSld>
  <p:clrMapOvr>
    <a:masterClrMapping/>
  </p:clrMapOvr>
  <p:transition spd="slow" advTm="94345">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sp>
        <p:nvSpPr>
          <p:cNvPr id="145" name="Google Shape;145;p3"/>
          <p:cNvSpPr txBox="1"/>
          <p:nvPr/>
        </p:nvSpPr>
        <p:spPr>
          <a:xfrm>
            <a:off x="3234348" y="116632"/>
            <a:ext cx="6552728" cy="523180"/>
          </a:xfrm>
          <a:prstGeom prst="rect">
            <a:avLst/>
          </a:prstGeom>
          <a:noFill/>
          <a:ln>
            <a:noFill/>
          </a:ln>
        </p:spPr>
        <p:txBody>
          <a:bodyPr spcFirstLastPara="1" wrap="square" lIns="91425" tIns="45700" rIns="91425" bIns="45700" anchor="t" anchorCtr="0">
            <a:spAutoFit/>
          </a:bodyPr>
          <a:lstStyle/>
          <a:p>
            <a:pPr lvl="0"/>
            <a:r>
              <a:rPr lang="ar-JO" sz="2800" b="1" dirty="0">
                <a:solidFill>
                  <a:schemeClr val="tx1"/>
                </a:solidFill>
                <a:latin typeface="Alexandria" pitchFamily="2" charset="-78"/>
                <a:ea typeface="Calibri"/>
                <a:cs typeface="Alexandria" pitchFamily="2" charset="-78"/>
                <a:sym typeface="Calibri"/>
              </a:rPr>
              <a:t>ماذا تعني القيادة التربوية؟</a:t>
            </a:r>
          </a:p>
        </p:txBody>
      </p:sp>
      <p:sp>
        <p:nvSpPr>
          <p:cNvPr id="2" name="Rectangle 1"/>
          <p:cNvSpPr/>
          <p:nvPr/>
        </p:nvSpPr>
        <p:spPr>
          <a:xfrm>
            <a:off x="335359" y="762987"/>
            <a:ext cx="11521281" cy="5908669"/>
          </a:xfrm>
          <a:prstGeom prst="rect">
            <a:avLst/>
          </a:prstGeom>
        </p:spPr>
        <p:txBody>
          <a:bodyPr wrap="square">
            <a:spAutoFit/>
          </a:bodyPr>
          <a:lstStyle/>
          <a:p>
            <a:pPr algn="just" rtl="1">
              <a:lnSpc>
                <a:spcPct val="150000"/>
              </a:lnSpc>
            </a:pPr>
            <a:r>
              <a:rPr lang="ar-SA" sz="1800" b="1" dirty="0">
                <a:latin typeface="Alexandria" pitchFamily="2" charset="-78"/>
                <a:cs typeface="Alexandria" pitchFamily="2" charset="-78"/>
              </a:rPr>
              <a:t>مفهوم القيادة : </a:t>
            </a:r>
            <a:endParaRPr lang="en-GB" sz="1800" dirty="0">
              <a:latin typeface="Alexandria" pitchFamily="2" charset="-78"/>
              <a:cs typeface="Alexandria" pitchFamily="2" charset="-78"/>
            </a:endParaRPr>
          </a:p>
          <a:p>
            <a:pPr algn="just" rtl="1">
              <a:lnSpc>
                <a:spcPct val="150000"/>
              </a:lnSpc>
            </a:pPr>
            <a:r>
              <a:rPr lang="ar-SA" sz="1800" dirty="0">
                <a:latin typeface="Alexandria" pitchFamily="2" charset="-78"/>
                <a:cs typeface="Alexandria" pitchFamily="2" charset="-78"/>
              </a:rPr>
              <a:t>القيادة فن توجيه السلوك للعمل برغبة ودافعية مما ينعكس على جودة الأداء</a:t>
            </a:r>
            <a:r>
              <a:rPr lang="ar-AE" sz="1800" dirty="0">
                <a:latin typeface="Alexandria" pitchFamily="2" charset="-78"/>
                <a:cs typeface="Alexandria" pitchFamily="2" charset="-78"/>
              </a:rPr>
              <a:t>، وهي </a:t>
            </a:r>
            <a:r>
              <a:rPr lang="ar-SA" sz="1800" dirty="0">
                <a:latin typeface="Alexandria" pitchFamily="2" charset="-78"/>
                <a:cs typeface="Alexandria" pitchFamily="2" charset="-78"/>
              </a:rPr>
              <a:t>السلوك الذي يقوم به ال</a:t>
            </a:r>
            <a:r>
              <a:rPr lang="ar-JO" sz="1800" dirty="0">
                <a:latin typeface="Alexandria" pitchFamily="2" charset="-78"/>
                <a:cs typeface="Alexandria" pitchFamily="2" charset="-78"/>
              </a:rPr>
              <a:t>قائد</a:t>
            </a:r>
            <a:r>
              <a:rPr lang="ar-SA" sz="1800" dirty="0">
                <a:latin typeface="Alexandria" pitchFamily="2" charset="-78"/>
                <a:cs typeface="Alexandria" pitchFamily="2" charset="-78"/>
              </a:rPr>
              <a:t> </a:t>
            </a:r>
            <a:r>
              <a:rPr lang="ar-JO" sz="1800" dirty="0">
                <a:latin typeface="Alexandria" pitchFamily="2" charset="-78"/>
                <a:cs typeface="Alexandria" pitchFamily="2" charset="-78"/>
              </a:rPr>
              <a:t>لتوجيه </a:t>
            </a:r>
            <a:r>
              <a:rPr lang="ar-SA" sz="1800" dirty="0">
                <a:latin typeface="Alexandria" pitchFamily="2" charset="-78"/>
                <a:cs typeface="Alexandria" pitchFamily="2" charset="-78"/>
              </a:rPr>
              <a:t>نشاط </a:t>
            </a:r>
            <a:r>
              <a:rPr lang="ar-JO" sz="1800" dirty="0">
                <a:latin typeface="Alexandria" pitchFamily="2" charset="-78"/>
                <a:cs typeface="Alexandria" pitchFamily="2" charset="-78"/>
              </a:rPr>
              <a:t>العاملين في المؤسسة</a:t>
            </a:r>
            <a:r>
              <a:rPr lang="ar-SA" sz="1800" dirty="0">
                <a:latin typeface="Alexandria" pitchFamily="2" charset="-78"/>
                <a:cs typeface="Alexandria" pitchFamily="2" charset="-78"/>
              </a:rPr>
              <a:t> نحو </a:t>
            </a:r>
            <a:r>
              <a:rPr lang="ar-JO" sz="1800" dirty="0">
                <a:latin typeface="Alexandria" pitchFamily="2" charset="-78"/>
                <a:cs typeface="Alexandria" pitchFamily="2" charset="-78"/>
              </a:rPr>
              <a:t>تحقيق الأ</a:t>
            </a:r>
            <a:r>
              <a:rPr lang="ar-SA" sz="1800" dirty="0">
                <a:latin typeface="Alexandria" pitchFamily="2" charset="-78"/>
                <a:cs typeface="Alexandria" pitchFamily="2" charset="-78"/>
              </a:rPr>
              <a:t>هد</a:t>
            </a:r>
            <a:r>
              <a:rPr lang="ar-JO" sz="1800" dirty="0">
                <a:latin typeface="Alexandria" pitchFamily="2" charset="-78"/>
                <a:cs typeface="Alexandria" pitchFamily="2" charset="-78"/>
              </a:rPr>
              <a:t>ا</a:t>
            </a:r>
            <a:r>
              <a:rPr lang="ar-SA" sz="1800" dirty="0">
                <a:latin typeface="Alexandria" pitchFamily="2" charset="-78"/>
                <a:cs typeface="Alexandria" pitchFamily="2" charset="-78"/>
              </a:rPr>
              <a:t>ف </a:t>
            </a:r>
            <a:r>
              <a:rPr lang="ar-JO" sz="1800" dirty="0">
                <a:latin typeface="Alexandria" pitchFamily="2" charset="-78"/>
                <a:cs typeface="Alexandria" pitchFamily="2" charset="-78"/>
              </a:rPr>
              <a:t>ال</a:t>
            </a:r>
            <a:r>
              <a:rPr lang="ar-SA" sz="1800" dirty="0">
                <a:latin typeface="Alexandria" pitchFamily="2" charset="-78"/>
                <a:cs typeface="Alexandria" pitchFamily="2" charset="-78"/>
              </a:rPr>
              <a:t>مشترك</a:t>
            </a:r>
            <a:r>
              <a:rPr lang="ar-JO" sz="1800" dirty="0">
                <a:latin typeface="Alexandria" pitchFamily="2" charset="-78"/>
                <a:cs typeface="Alexandria" pitchFamily="2" charset="-78"/>
              </a:rPr>
              <a:t>ة</a:t>
            </a:r>
            <a:endParaRPr lang="ar-JO" sz="1800" b="1" dirty="0">
              <a:latin typeface="Alexandria" pitchFamily="2" charset="-78"/>
              <a:cs typeface="Alexandria" pitchFamily="2" charset="-78"/>
            </a:endParaRPr>
          </a:p>
          <a:p>
            <a:pPr algn="just" rtl="1">
              <a:lnSpc>
                <a:spcPct val="150000"/>
              </a:lnSpc>
            </a:pPr>
            <a:r>
              <a:rPr lang="ar-SA" sz="1800" b="1" dirty="0">
                <a:latin typeface="Alexandria" pitchFamily="2" charset="-78"/>
                <a:cs typeface="Alexandria" pitchFamily="2" charset="-78"/>
              </a:rPr>
              <a:t>أركان القيادة :</a:t>
            </a:r>
            <a:endParaRPr lang="en-GB" sz="1800" dirty="0">
              <a:latin typeface="Alexandria" pitchFamily="2" charset="-78"/>
              <a:cs typeface="Alexandria" pitchFamily="2" charset="-78"/>
            </a:endParaRPr>
          </a:p>
          <a:p>
            <a:pPr lvl="0" algn="just" rtl="1">
              <a:lnSpc>
                <a:spcPct val="150000"/>
              </a:lnSpc>
            </a:pPr>
            <a:r>
              <a:rPr lang="ar-SA" sz="1800" dirty="0">
                <a:latin typeface="Alexandria" pitchFamily="2" charset="-78"/>
                <a:cs typeface="Alexandria" pitchFamily="2" charset="-78"/>
              </a:rPr>
              <a:t>ال</a:t>
            </a:r>
            <a:r>
              <a:rPr lang="ar-JO" sz="1800" dirty="0">
                <a:latin typeface="Alexandria" pitchFamily="2" charset="-78"/>
                <a:cs typeface="Alexandria" pitchFamily="2" charset="-78"/>
              </a:rPr>
              <a:t>جماعة</a:t>
            </a:r>
            <a:r>
              <a:rPr lang="ar-SA" sz="1800" dirty="0">
                <a:latin typeface="Alexandria" pitchFamily="2" charset="-78"/>
                <a:cs typeface="Alexandria" pitchFamily="2" charset="-78"/>
              </a:rPr>
              <a:t> : هم </a:t>
            </a:r>
            <a:r>
              <a:rPr lang="ar-JO" sz="1800" dirty="0">
                <a:latin typeface="Alexandria" pitchFamily="2" charset="-78"/>
                <a:cs typeface="Alexandria" pitchFamily="2" charset="-78"/>
              </a:rPr>
              <a:t>مجموعة من الأفراد الذين يشتركون في رغبتهم لتحقيق</a:t>
            </a:r>
            <a:r>
              <a:rPr lang="ar-SA" sz="1800" dirty="0">
                <a:latin typeface="Alexandria" pitchFamily="2" charset="-78"/>
                <a:cs typeface="Alexandria" pitchFamily="2" charset="-78"/>
              </a:rPr>
              <a:t> هدف مشترك.</a:t>
            </a:r>
            <a:endParaRPr lang="en-GB" sz="1800" dirty="0">
              <a:latin typeface="Alexandria" pitchFamily="2" charset="-78"/>
              <a:cs typeface="Alexandria" pitchFamily="2" charset="-78"/>
            </a:endParaRPr>
          </a:p>
          <a:p>
            <a:pPr lvl="0" algn="just" rtl="1">
              <a:lnSpc>
                <a:spcPct val="150000"/>
              </a:lnSpc>
            </a:pPr>
            <a:r>
              <a:rPr lang="ar-SA" sz="1800" dirty="0">
                <a:latin typeface="Alexandria" pitchFamily="2" charset="-78"/>
                <a:cs typeface="Alexandria" pitchFamily="2" charset="-78"/>
              </a:rPr>
              <a:t>القائد : شخص يوجه هذه الجماعة ويتعاون معها لتحقيق هذا الهدف .</a:t>
            </a:r>
            <a:endParaRPr lang="en-GB" sz="1800" dirty="0">
              <a:latin typeface="Alexandria" pitchFamily="2" charset="-78"/>
              <a:cs typeface="Alexandria" pitchFamily="2" charset="-78"/>
            </a:endParaRPr>
          </a:p>
          <a:p>
            <a:pPr lvl="0" algn="just" rtl="1">
              <a:lnSpc>
                <a:spcPct val="150000"/>
              </a:lnSpc>
            </a:pPr>
            <a:r>
              <a:rPr lang="ar-SA" sz="1800" dirty="0">
                <a:latin typeface="Alexandria" pitchFamily="2" charset="-78"/>
                <a:cs typeface="Alexandria" pitchFamily="2" charset="-78"/>
              </a:rPr>
              <a:t>الموقف الجماعي : ظروف وملابسات يتفاعل فيها ال</a:t>
            </a:r>
            <a:r>
              <a:rPr lang="ar-JO" sz="1800" dirty="0">
                <a:latin typeface="Alexandria" pitchFamily="2" charset="-78"/>
                <a:cs typeface="Alexandria" pitchFamily="2" charset="-78"/>
              </a:rPr>
              <a:t>أ</a:t>
            </a:r>
            <a:r>
              <a:rPr lang="ar-SA" sz="1800" dirty="0">
                <a:latin typeface="Alexandria" pitchFamily="2" charset="-78"/>
                <a:cs typeface="Alexandria" pitchFamily="2" charset="-78"/>
              </a:rPr>
              <a:t>فراد </a:t>
            </a:r>
            <a:r>
              <a:rPr lang="ar-JO" sz="1800" dirty="0">
                <a:latin typeface="Alexandria" pitchFamily="2" charset="-78"/>
                <a:cs typeface="Alexandria" pitchFamily="2" charset="-78"/>
              </a:rPr>
              <a:t>.</a:t>
            </a:r>
            <a:endParaRPr lang="ar-AE" sz="1800" dirty="0">
              <a:latin typeface="Alexandria" pitchFamily="2" charset="-78"/>
              <a:cs typeface="Alexandria" pitchFamily="2" charset="-78"/>
            </a:endParaRPr>
          </a:p>
          <a:p>
            <a:pPr lvl="0" algn="just" rtl="1">
              <a:lnSpc>
                <a:spcPct val="150000"/>
              </a:lnSpc>
            </a:pPr>
            <a:endParaRPr lang="ar-JO" sz="1800" dirty="0">
              <a:latin typeface="Alexandria" pitchFamily="2" charset="-78"/>
              <a:cs typeface="Alexandria" pitchFamily="2" charset="-78"/>
            </a:endParaRPr>
          </a:p>
          <a:p>
            <a:pPr lvl="0" algn="just" rtl="1">
              <a:lnSpc>
                <a:spcPct val="150000"/>
              </a:lnSpc>
            </a:pPr>
            <a:r>
              <a:rPr lang="ar-SA" sz="1800" b="1" dirty="0">
                <a:latin typeface="Alexandria" pitchFamily="2" charset="-78"/>
                <a:cs typeface="Alexandria" pitchFamily="2" charset="-78"/>
              </a:rPr>
              <a:t>مفهوم القيادة التربوية :</a:t>
            </a:r>
            <a:endParaRPr lang="en-GB" sz="1800" dirty="0">
              <a:latin typeface="Alexandria" pitchFamily="2" charset="-78"/>
              <a:cs typeface="Alexandria" pitchFamily="2" charset="-78"/>
            </a:endParaRPr>
          </a:p>
          <a:p>
            <a:pPr algn="just" rtl="1">
              <a:lnSpc>
                <a:spcPct val="150000"/>
              </a:lnSpc>
            </a:pPr>
            <a:r>
              <a:rPr lang="ar-SA" sz="1800" dirty="0">
                <a:latin typeface="Alexandria" pitchFamily="2" charset="-78"/>
                <a:cs typeface="Alexandria" pitchFamily="2" charset="-78"/>
              </a:rPr>
              <a:t>تعددت المفاهيم الاداري</a:t>
            </a:r>
            <a:r>
              <a:rPr lang="ar-JO" sz="1800" dirty="0">
                <a:latin typeface="Alexandria" pitchFamily="2" charset="-78"/>
                <a:cs typeface="Alexandria" pitchFamily="2" charset="-78"/>
              </a:rPr>
              <a:t>ة</a:t>
            </a:r>
            <a:r>
              <a:rPr lang="ar-SA" sz="1800" dirty="0">
                <a:latin typeface="Alexandria" pitchFamily="2" charset="-78"/>
                <a:cs typeface="Alexandria" pitchFamily="2" charset="-78"/>
              </a:rPr>
              <a:t> والقيادية نتيجة للدراسات العديدة والبحوث الكثيرة التي اجريت حول التنظيمات الإدارية وصفات القائد وسلوك</a:t>
            </a:r>
            <a:r>
              <a:rPr lang="ar-JO" sz="1800" dirty="0">
                <a:latin typeface="Alexandria" pitchFamily="2" charset="-78"/>
                <a:cs typeface="Alexandria" pitchFamily="2" charset="-78"/>
              </a:rPr>
              <a:t>ه </a:t>
            </a:r>
            <a:r>
              <a:rPr lang="ar-SA" sz="1800" dirty="0">
                <a:latin typeface="Alexandria" pitchFamily="2" charset="-78"/>
                <a:cs typeface="Alexandria" pitchFamily="2" charset="-78"/>
              </a:rPr>
              <a:t>ووظائف</a:t>
            </a:r>
            <a:r>
              <a:rPr lang="ar-JO" sz="1800" dirty="0">
                <a:latin typeface="Alexandria" pitchFamily="2" charset="-78"/>
                <a:cs typeface="Alexandria" pitchFamily="2" charset="-78"/>
              </a:rPr>
              <a:t>ه</a:t>
            </a:r>
            <a:r>
              <a:rPr lang="ar-SA" sz="1800" dirty="0">
                <a:latin typeface="Alexandria" pitchFamily="2" charset="-78"/>
                <a:cs typeface="Alexandria" pitchFamily="2" charset="-78"/>
              </a:rPr>
              <a:t> </a:t>
            </a:r>
            <a:r>
              <a:rPr lang="ar-JO" sz="1800" dirty="0">
                <a:latin typeface="Alexandria" pitchFamily="2" charset="-78"/>
                <a:cs typeface="Alexandria" pitchFamily="2" charset="-78"/>
              </a:rPr>
              <a:t>. </a:t>
            </a:r>
            <a:r>
              <a:rPr lang="ar-SA" sz="1800" dirty="0">
                <a:latin typeface="Alexandria" pitchFamily="2" charset="-78"/>
                <a:cs typeface="Alexandria" pitchFamily="2" charset="-78"/>
              </a:rPr>
              <a:t>والقيادة التربوية بمفهومها الحديث تعني</a:t>
            </a:r>
            <a:r>
              <a:rPr lang="ar-JO" sz="1800" dirty="0">
                <a:latin typeface="Alexandria" pitchFamily="2" charset="-78"/>
                <a:cs typeface="Alexandria" pitchFamily="2" charset="-78"/>
              </a:rPr>
              <a:t>:</a:t>
            </a:r>
          </a:p>
          <a:p>
            <a:pPr algn="just" rtl="1">
              <a:lnSpc>
                <a:spcPct val="150000"/>
              </a:lnSpc>
            </a:pPr>
            <a:r>
              <a:rPr lang="ar-SA" sz="1800" dirty="0">
                <a:latin typeface="Alexandria" pitchFamily="2" charset="-78"/>
                <a:cs typeface="Alexandria" pitchFamily="2" charset="-78"/>
              </a:rPr>
              <a:t>((</a:t>
            </a:r>
            <a:r>
              <a:rPr lang="ar-JO" sz="1800" dirty="0">
                <a:latin typeface="Alexandria" pitchFamily="2" charset="-78"/>
                <a:cs typeface="Alexandria" pitchFamily="2" charset="-78"/>
              </a:rPr>
              <a:t>مقدرة القائد التربوي على التأثير في سلوك العاملين وهي </a:t>
            </a:r>
            <a:r>
              <a:rPr lang="ar-SA" sz="1800" dirty="0">
                <a:latin typeface="Alexandria" pitchFamily="2" charset="-78"/>
                <a:cs typeface="Alexandria" pitchFamily="2" charset="-78"/>
              </a:rPr>
              <a:t>كل نشاط إجتماعي هادف يدرك في</a:t>
            </a:r>
            <a:r>
              <a:rPr lang="ar-JO" sz="1800" dirty="0">
                <a:latin typeface="Alexandria" pitchFamily="2" charset="-78"/>
                <a:cs typeface="Alexandria" pitchFamily="2" charset="-78"/>
              </a:rPr>
              <a:t>ه</a:t>
            </a:r>
            <a:r>
              <a:rPr lang="ar-SA" sz="1800" dirty="0">
                <a:latin typeface="Alexandria" pitchFamily="2" charset="-78"/>
                <a:cs typeface="Alexandria" pitchFamily="2" charset="-78"/>
              </a:rPr>
              <a:t> القائد</a:t>
            </a:r>
            <a:r>
              <a:rPr lang="ar-JO" sz="1800" dirty="0">
                <a:latin typeface="Alexandria" pitchFamily="2" charset="-78"/>
                <a:cs typeface="Alexandria" pitchFamily="2" charset="-78"/>
              </a:rPr>
              <a:t> التربوي</a:t>
            </a:r>
            <a:r>
              <a:rPr lang="ar-SA" sz="1800" dirty="0">
                <a:latin typeface="Alexandria" pitchFamily="2" charset="-78"/>
                <a:cs typeface="Alexandria" pitchFamily="2" charset="-78"/>
              </a:rPr>
              <a:t> أنه عضو في جماعة </a:t>
            </a:r>
            <a:r>
              <a:rPr lang="ar-JO" sz="1800" dirty="0">
                <a:latin typeface="Alexandria" pitchFamily="2" charset="-78"/>
                <a:cs typeface="Alexandria" pitchFamily="2" charset="-78"/>
              </a:rPr>
              <a:t>يهتم </a:t>
            </a:r>
            <a:r>
              <a:rPr lang="ar-SA" sz="1800" dirty="0">
                <a:latin typeface="Alexandria" pitchFamily="2" charset="-78"/>
                <a:cs typeface="Alexandria" pitchFamily="2" charset="-78"/>
              </a:rPr>
              <a:t>بأموره</a:t>
            </a:r>
            <a:r>
              <a:rPr lang="ar-JO" sz="1800" dirty="0">
                <a:latin typeface="Alexandria" pitchFamily="2" charset="-78"/>
                <a:cs typeface="Alexandria" pitchFamily="2" charset="-78"/>
              </a:rPr>
              <a:t>ا</a:t>
            </a:r>
            <a:r>
              <a:rPr lang="ar-SA" sz="1800" dirty="0">
                <a:latin typeface="Alexandria" pitchFamily="2" charset="-78"/>
                <a:cs typeface="Alexandria" pitchFamily="2" charset="-78"/>
              </a:rPr>
              <a:t> ويقد</a:t>
            </a:r>
            <a:r>
              <a:rPr lang="ar-JO" sz="1800" dirty="0">
                <a:latin typeface="Alexandria" pitchFamily="2" charset="-78"/>
                <a:cs typeface="Alexandria" pitchFamily="2" charset="-78"/>
              </a:rPr>
              <a:t>ّ</a:t>
            </a:r>
            <a:r>
              <a:rPr lang="ar-SA" sz="1800" dirty="0">
                <a:latin typeface="Alexandria" pitchFamily="2" charset="-78"/>
                <a:cs typeface="Alexandria" pitchFamily="2" charset="-78"/>
              </a:rPr>
              <a:t>ر </a:t>
            </a:r>
            <a:r>
              <a:rPr lang="ar-JO" sz="1800" dirty="0">
                <a:latin typeface="Alexandria" pitchFamily="2" charset="-78"/>
                <a:cs typeface="Alexandria" pitchFamily="2" charset="-78"/>
              </a:rPr>
              <a:t>أ</a:t>
            </a:r>
            <a:r>
              <a:rPr lang="ar-SA" sz="1800" dirty="0">
                <a:latin typeface="Alexandria" pitchFamily="2" charset="-78"/>
                <a:cs typeface="Alexandria" pitchFamily="2" charset="-78"/>
              </a:rPr>
              <a:t>فرادها ويسعى لتحقيق مصالحها</a:t>
            </a:r>
            <a:r>
              <a:rPr lang="ar-JO" sz="1800" dirty="0">
                <a:latin typeface="Alexandria" pitchFamily="2" charset="-78"/>
                <a:cs typeface="Alexandria" pitchFamily="2" charset="-78"/>
              </a:rPr>
              <a:t>،</a:t>
            </a:r>
            <a:r>
              <a:rPr lang="ar-SA" sz="1800" dirty="0">
                <a:latin typeface="Alexandria" pitchFamily="2" charset="-78"/>
                <a:cs typeface="Alexandria" pitchFamily="2" charset="-78"/>
              </a:rPr>
              <a:t> عن طريق التفكير والتعاون في رسم الخطط وتوزيع  المسؤ</a:t>
            </a:r>
            <a:r>
              <a:rPr lang="ar-JO" sz="1800" dirty="0">
                <a:latin typeface="Alexandria" pitchFamily="2" charset="-78"/>
                <a:cs typeface="Alexandria" pitchFamily="2" charset="-78"/>
              </a:rPr>
              <a:t>و</a:t>
            </a:r>
            <a:r>
              <a:rPr lang="ar-SA" sz="1800" dirty="0">
                <a:latin typeface="Alexandria" pitchFamily="2" charset="-78"/>
                <a:cs typeface="Alexandria" pitchFamily="2" charset="-78"/>
              </a:rPr>
              <a:t>ليات حسب الكفايات والاستعدادات البشري</a:t>
            </a:r>
            <a:r>
              <a:rPr lang="ar-JO" sz="1800" dirty="0">
                <a:latin typeface="Alexandria" pitchFamily="2" charset="-78"/>
                <a:cs typeface="Alexandria" pitchFamily="2" charset="-78"/>
              </a:rPr>
              <a:t>ة للعاملين</a:t>
            </a:r>
            <a:r>
              <a:rPr lang="ar-SA" sz="1800" dirty="0">
                <a:latin typeface="Alexandria" pitchFamily="2" charset="-78"/>
                <a:cs typeface="Alexandria" pitchFamily="2" charset="-78"/>
              </a:rPr>
              <a:t> والامكانات المتاحة )) .</a:t>
            </a:r>
            <a:endParaRPr lang="en-GB" sz="1800" dirty="0">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F5B7942A-AFA7-061D-1D58-79EEE744C428}"/>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68408" y="-6543"/>
            <a:ext cx="2305141" cy="1076343"/>
          </a:xfrm>
          <a:prstGeom prst="rect">
            <a:avLst/>
          </a:prstGeom>
        </p:spPr>
      </p:pic>
    </p:spTree>
    <p:custDataLst>
      <p:tags r:id="rId1"/>
    </p:custDataLst>
    <p:extLst>
      <p:ext uri="{BB962C8B-B14F-4D97-AF65-F5344CB8AC3E}">
        <p14:creationId xmlns:p14="http://schemas.microsoft.com/office/powerpoint/2010/main" val="181037966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02637189-65AF-77D9-E4E6-5B953F9D0411}"/>
              </a:ext>
            </a:extLst>
          </p:cNvPr>
          <p:cNvPicPr>
            <a:picLocks noChangeAspect="1"/>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3705691186"/>
      </p:ext>
    </p:extLst>
  </p:cSld>
  <p:clrMapOvr>
    <a:masterClrMapping/>
  </p:clrMapOvr>
  <mc:AlternateContent xmlns:mc="http://schemas.openxmlformats.org/markup-compatibility/2006" xmlns:p14="http://schemas.microsoft.com/office/powerpoint/2010/main">
    <mc:Choice Requires="p14">
      <p:transition spd="slow" p14:dur="2000" advTm="37606"/>
    </mc:Choice>
    <mc:Fallback xmlns="">
      <p:transition spd="slow" advTm="37606"/>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2A387D64-56D2-E8C6-067C-FCA15319CA5A}"/>
              </a:ext>
            </a:extLst>
          </p:cNvPr>
          <p:cNvPicPr>
            <a:picLocks noChangeAspect="1"/>
          </p:cNvPicPr>
          <p:nvPr/>
        </p:nvPicPr>
        <p:blipFill>
          <a:blip r:embed="rId2"/>
          <a:stretch>
            <a:fillRect/>
          </a:stretch>
        </p:blipFill>
        <p:spPr>
          <a:xfrm>
            <a:off x="59690" y="-157718"/>
            <a:ext cx="12192000" cy="7029400"/>
          </a:xfrm>
          <a:prstGeom prst="rect">
            <a:avLst/>
          </a:prstGeom>
        </p:spPr>
      </p:pic>
    </p:spTree>
    <p:extLst>
      <p:ext uri="{BB962C8B-B14F-4D97-AF65-F5344CB8AC3E}">
        <p14:creationId xmlns:p14="http://schemas.microsoft.com/office/powerpoint/2010/main" val="96826072"/>
      </p:ext>
    </p:extLst>
  </p:cSld>
  <p:clrMapOvr>
    <a:masterClrMapping/>
  </p:clrMapOvr>
  <mc:AlternateContent xmlns:mc="http://schemas.openxmlformats.org/markup-compatibility/2006" xmlns:p14="http://schemas.microsoft.com/office/powerpoint/2010/main">
    <mc:Choice Requires="p14">
      <p:transition spd="slow" p14:dur="800" advTm="78195">
        <p:circle/>
      </p:transition>
    </mc:Choice>
    <mc:Fallback xmlns="">
      <p:transition spd="slow" advTm="78195">
        <p:circl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85759C19-8311-9351-32A1-976FAF9C9AFC}"/>
              </a:ext>
            </a:extLst>
          </p:cNvPr>
          <p:cNvPicPr>
            <a:picLocks noChangeAspect="1"/>
          </p:cNvPicPr>
          <p:nvPr/>
        </p:nvPicPr>
        <p:blipFill>
          <a:blip r:embed="rId2"/>
          <a:stretch>
            <a:fillRect/>
          </a:stretch>
        </p:blipFill>
        <p:spPr>
          <a:xfrm>
            <a:off x="0" y="0"/>
            <a:ext cx="6960096" cy="6858000"/>
          </a:xfrm>
          <a:prstGeom prst="rect">
            <a:avLst/>
          </a:prstGeom>
        </p:spPr>
      </p:pic>
      <p:sp>
        <p:nvSpPr>
          <p:cNvPr id="5" name="TextBox 4">
            <a:extLst>
              <a:ext uri="{FF2B5EF4-FFF2-40B4-BE49-F238E27FC236}">
                <a16:creationId xmlns:a16="http://schemas.microsoft.com/office/drawing/2014/main" id="{AA73F530-1542-2637-793A-8A4D7E0E6BEE}"/>
              </a:ext>
            </a:extLst>
          </p:cNvPr>
          <p:cNvSpPr txBox="1"/>
          <p:nvPr/>
        </p:nvSpPr>
        <p:spPr>
          <a:xfrm>
            <a:off x="7248128" y="1202027"/>
            <a:ext cx="4419009" cy="5142498"/>
          </a:xfrm>
          <a:prstGeom prst="rect">
            <a:avLst/>
          </a:prstGeom>
          <a:noFill/>
        </p:spPr>
        <p:txBody>
          <a:bodyPr wrap="square">
            <a:spAutoFit/>
          </a:bodyPr>
          <a:lstStyle/>
          <a:p>
            <a:pPr marL="0" marR="0" lvl="0" indent="0" algn="just" defTabSz="914400" rtl="1" eaLnBrk="1" fontAlgn="auto" latinLnBrk="0" hangingPunct="1">
              <a:lnSpc>
                <a:spcPct val="100000"/>
              </a:lnSpc>
              <a:spcBef>
                <a:spcPts val="0"/>
              </a:spcBef>
              <a:spcAft>
                <a:spcPts val="1500"/>
              </a:spcAft>
              <a:buClr>
                <a:srgbClr val="000000"/>
              </a:buClr>
              <a:buSzTx/>
              <a:buFont typeface="Arial"/>
              <a:buNone/>
              <a:tabLst/>
              <a:defRPr/>
            </a:pPr>
            <a:r>
              <a:rPr kumimoji="0" lang="ar-SA" sz="2200" b="1" i="0" u="none" strike="noStrike" kern="0" cap="none" spc="0" normalizeH="0" baseline="0" noProof="0" dirty="0">
                <a:ln>
                  <a:noFill/>
                </a:ln>
                <a:solidFill>
                  <a:prstClr val="black"/>
                </a:solidFill>
                <a:effectLst/>
                <a:uLnTx/>
                <a:uFillTx/>
                <a:latin typeface="Alexandria" pitchFamily="2" charset="-78"/>
                <a:ea typeface="Times New Roman"/>
                <a:cs typeface="Alexandria" pitchFamily="2" charset="-78"/>
                <a:sym typeface="Arial"/>
              </a:rPr>
              <a:t>منهجية</a:t>
            </a:r>
            <a:r>
              <a:rPr kumimoji="0" lang="en-GB" sz="2200" b="1" i="0" u="none" strike="noStrike" kern="0" cap="none" spc="0" normalizeH="0" baseline="0" noProof="0" dirty="0">
                <a:ln>
                  <a:noFill/>
                </a:ln>
                <a:solidFill>
                  <a:prstClr val="black"/>
                </a:solidFill>
                <a:effectLst/>
                <a:uLnTx/>
                <a:uFillTx/>
                <a:latin typeface="Alexandria" pitchFamily="2" charset="-78"/>
                <a:ea typeface="Times New Roman"/>
                <a:cs typeface="Alexandria" pitchFamily="2" charset="-78"/>
                <a:sym typeface="Arial"/>
              </a:rPr>
              <a:t> </a:t>
            </a:r>
            <a:r>
              <a:rPr kumimoji="0" lang="ar-SA" sz="2200" b="1" i="0" u="none" strike="noStrike" kern="0" cap="none" spc="0" normalizeH="0" baseline="0" noProof="0" dirty="0">
                <a:ln>
                  <a:noFill/>
                </a:ln>
                <a:solidFill>
                  <a:prstClr val="black"/>
                </a:solidFill>
                <a:effectLst/>
                <a:uLnTx/>
                <a:uFillTx/>
                <a:latin typeface="Alexandria" pitchFamily="2" charset="-78"/>
                <a:ea typeface="Times New Roman"/>
                <a:cs typeface="Alexandria" pitchFamily="2" charset="-78"/>
                <a:sym typeface="Arial"/>
              </a:rPr>
              <a:t>التدريس</a:t>
            </a:r>
            <a:endParaRPr kumimoji="0" lang="en-GB" sz="2200" b="1" i="0" u="none" strike="noStrike" kern="0" cap="none" spc="0" normalizeH="0" baseline="0" noProof="0" dirty="0">
              <a:ln>
                <a:noFill/>
              </a:ln>
              <a:solidFill>
                <a:prstClr val="black"/>
              </a:solidFill>
              <a:effectLst/>
              <a:uLnTx/>
              <a:uFillTx/>
              <a:latin typeface="Alexandria" pitchFamily="2" charset="-78"/>
              <a:ea typeface="Calibri"/>
              <a:cs typeface="Alexandria" pitchFamily="2" charset="-78"/>
              <a:sym typeface="Arial"/>
            </a:endParaRPr>
          </a:p>
          <a:p>
            <a:pPr marL="0" marR="0" lvl="0" indent="0" algn="just" defTabSz="914400" rtl="1" eaLnBrk="1" fontAlgn="auto" latinLnBrk="0" hangingPunct="1">
              <a:lnSpc>
                <a:spcPct val="100000"/>
              </a:lnSpc>
              <a:spcBef>
                <a:spcPts val="0"/>
              </a:spcBef>
              <a:spcAft>
                <a:spcPts val="0"/>
              </a:spcAft>
              <a:buClr>
                <a:srgbClr val="000000"/>
              </a:buClr>
              <a:buSzTx/>
              <a:buFont typeface="Arial"/>
              <a:buNone/>
              <a:tabLst/>
              <a:defRPr/>
            </a:pPr>
            <a:r>
              <a:rPr kumimoji="0" lang="ar-SA" sz="2200" b="0" i="0" u="none" strike="noStrike" kern="0" cap="none" spc="0" normalizeH="0" baseline="0" noProof="0" dirty="0">
                <a:ln>
                  <a:noFill/>
                </a:ln>
                <a:solidFill>
                  <a:srgbClr val="000000"/>
                </a:solidFill>
                <a:effectLst/>
                <a:uLnTx/>
                <a:uFillTx/>
                <a:latin typeface="Alexandria" pitchFamily="2" charset="-78"/>
                <a:ea typeface="Times New Roman"/>
                <a:cs typeface="Alexandria" pitchFamily="2" charset="-78"/>
                <a:sym typeface="Arial"/>
              </a:rPr>
              <a:t>يتم تقديم محاور البرنامج باستخدام المحاضرات المسجلة وحلقات النقاش عن بع</a:t>
            </a:r>
            <a:r>
              <a:rPr kumimoji="0" lang="ar-JO" sz="2200" b="0" i="0" u="none" strike="noStrike" kern="0" cap="none" spc="0" normalizeH="0" baseline="0" noProof="0" dirty="0">
                <a:ln>
                  <a:noFill/>
                </a:ln>
                <a:solidFill>
                  <a:srgbClr val="000000"/>
                </a:solidFill>
                <a:effectLst/>
                <a:uLnTx/>
                <a:uFillTx/>
                <a:latin typeface="Alexandria" pitchFamily="2" charset="-78"/>
                <a:ea typeface="Times New Roman"/>
                <a:cs typeface="Alexandria" pitchFamily="2" charset="-78"/>
                <a:sym typeface="Arial"/>
              </a:rPr>
              <a:t>د والتي يتم خلالها مناقشة جميع المحاضرات التي تم تسجيلها على المنصة بالإضافة إلى الإجابة عن استفساراتكم.</a:t>
            </a:r>
            <a:endParaRPr kumimoji="0" lang="en-GB" sz="22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a:p>
            <a:pPr marL="0" marR="0" lvl="0" indent="0" algn="just" defTabSz="914400" rtl="1" eaLnBrk="1" fontAlgn="auto" latinLnBrk="0" hangingPunct="1">
              <a:lnSpc>
                <a:spcPct val="115000"/>
              </a:lnSpc>
              <a:spcBef>
                <a:spcPts val="200"/>
              </a:spcBef>
              <a:spcAft>
                <a:spcPts val="200"/>
              </a:spcAft>
              <a:buClrTx/>
              <a:buSzTx/>
              <a:buFont typeface="Arial"/>
              <a:buNone/>
              <a:tabLst>
                <a:tab pos="365760" algn="l"/>
                <a:tab pos="731520" algn="l"/>
                <a:tab pos="1097280" algn="l"/>
                <a:tab pos="1463040" algn="l"/>
                <a:tab pos="3036570" algn="l"/>
              </a:tabLst>
              <a:defRPr/>
            </a:pPr>
            <a:r>
              <a:rPr kumimoji="0" lang="ar-JO" sz="22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sym typeface="Arial"/>
              </a:rPr>
              <a:t>يتم تحقيق نتاجات التعلم المستهدفة من خلال النشاطات والاستراتيجيات التدريسية الآتية:</a:t>
            </a:r>
            <a:endParaRPr kumimoji="0" lang="en-US" sz="22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sym typeface="Arial"/>
            </a:endParaRPr>
          </a:p>
          <a:p>
            <a:pPr marL="342900" marR="0" lvl="0" indent="-342900" algn="just" defTabSz="914400" rtl="1" eaLnBrk="1" fontAlgn="auto" latinLnBrk="0" hangingPunct="1">
              <a:lnSpc>
                <a:spcPct val="115000"/>
              </a:lnSpc>
              <a:spcBef>
                <a:spcPts val="200"/>
              </a:spcBef>
              <a:spcAft>
                <a:spcPts val="200"/>
              </a:spcAft>
              <a:buClrTx/>
              <a:buSzTx/>
              <a:buFont typeface="Arial" panose="020B0604020202020204" pitchFamily="34" charset="0"/>
              <a:buChar char="•"/>
              <a:tabLst>
                <a:tab pos="365760" algn="l"/>
                <a:tab pos="731520" algn="l"/>
                <a:tab pos="1097280" algn="l"/>
                <a:tab pos="1463040" algn="l"/>
                <a:tab pos="3036570" algn="l"/>
              </a:tabLst>
              <a:defRPr/>
            </a:pPr>
            <a:r>
              <a:rPr kumimoji="0" lang="ar-JO" sz="22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sym typeface="Arial"/>
              </a:rPr>
              <a:t>المحاضرات. </a:t>
            </a:r>
            <a:endParaRPr kumimoji="0" lang="en-US" sz="22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sym typeface="Arial"/>
            </a:endParaRPr>
          </a:p>
          <a:p>
            <a:pPr marL="342900" marR="0" lvl="0" indent="-342900" algn="just" defTabSz="914400" rtl="1" eaLnBrk="1" fontAlgn="auto" latinLnBrk="0" hangingPunct="1">
              <a:lnSpc>
                <a:spcPct val="115000"/>
              </a:lnSpc>
              <a:spcBef>
                <a:spcPts val="200"/>
              </a:spcBef>
              <a:spcAft>
                <a:spcPts val="200"/>
              </a:spcAft>
              <a:buClrTx/>
              <a:buSzTx/>
              <a:buFont typeface="Arial" panose="020B0604020202020204" pitchFamily="34" charset="0"/>
              <a:buChar char="•"/>
              <a:tabLst>
                <a:tab pos="365760" algn="l"/>
                <a:tab pos="731520" algn="l"/>
                <a:tab pos="1097280" algn="l"/>
                <a:tab pos="1463040" algn="l"/>
                <a:tab pos="3036570" algn="l"/>
              </a:tabLst>
              <a:defRPr/>
            </a:pPr>
            <a:r>
              <a:rPr kumimoji="0" lang="ar-JO" sz="22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sym typeface="Arial"/>
              </a:rPr>
              <a:t>الاختبارات القصيرة. </a:t>
            </a:r>
            <a:endParaRPr kumimoji="0" lang="en-US" sz="22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sym typeface="Arial"/>
            </a:endParaRPr>
          </a:p>
          <a:p>
            <a:pPr marL="342900" marR="0" lvl="0" indent="-342900" algn="just" defTabSz="914400" rtl="1" eaLnBrk="1" fontAlgn="auto" latinLnBrk="0" hangingPunct="1">
              <a:lnSpc>
                <a:spcPct val="115000"/>
              </a:lnSpc>
              <a:spcBef>
                <a:spcPts val="200"/>
              </a:spcBef>
              <a:spcAft>
                <a:spcPts val="200"/>
              </a:spcAft>
              <a:buClrTx/>
              <a:buSzTx/>
              <a:buFont typeface="Arial" panose="020B0604020202020204" pitchFamily="34" charset="0"/>
              <a:buChar char="•"/>
              <a:tabLst>
                <a:tab pos="365760" algn="l"/>
                <a:tab pos="731520" algn="l"/>
                <a:tab pos="1097280" algn="l"/>
                <a:tab pos="1463040" algn="l"/>
                <a:tab pos="3036570" algn="l"/>
              </a:tabLst>
              <a:defRPr/>
            </a:pPr>
            <a:r>
              <a:rPr kumimoji="0" lang="ar-JO" sz="22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sym typeface="Arial"/>
              </a:rPr>
              <a:t>الامتحان النهائي.  </a:t>
            </a:r>
            <a:endParaRPr kumimoji="0" lang="en-US" sz="22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sym typeface="Arial"/>
            </a:endParaRPr>
          </a:p>
        </p:txBody>
      </p:sp>
      <p:pic>
        <p:nvPicPr>
          <p:cNvPr id="6" name="Graphic 21">
            <a:extLst>
              <a:ext uri="{FF2B5EF4-FFF2-40B4-BE49-F238E27FC236}">
                <a16:creationId xmlns:a16="http://schemas.microsoft.com/office/drawing/2014/main" id="{8266E069-44BD-50A7-8720-9B62E3D4648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73777" y="125684"/>
            <a:ext cx="2305141" cy="1076343"/>
          </a:xfrm>
          <a:prstGeom prst="rect">
            <a:avLst/>
          </a:prstGeom>
        </p:spPr>
      </p:pic>
    </p:spTree>
    <p:extLst>
      <p:ext uri="{BB962C8B-B14F-4D97-AF65-F5344CB8AC3E}">
        <p14:creationId xmlns:p14="http://schemas.microsoft.com/office/powerpoint/2010/main" val="144755953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sp>
        <p:nvSpPr>
          <p:cNvPr id="145" name="Google Shape;145;p3"/>
          <p:cNvSpPr txBox="1"/>
          <p:nvPr/>
        </p:nvSpPr>
        <p:spPr>
          <a:xfrm>
            <a:off x="6445622" y="794634"/>
            <a:ext cx="3328155" cy="58477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JO" sz="3200" b="1" dirty="0">
                <a:solidFill>
                  <a:schemeClr val="tx1"/>
                </a:solidFill>
                <a:latin typeface="Alexandria" pitchFamily="2" charset="-78"/>
                <a:ea typeface="Tajawal Medium"/>
                <a:cs typeface="Alexandria" pitchFamily="2" charset="-78"/>
                <a:sym typeface="Tajawal Medium"/>
              </a:rPr>
              <a:t>وصف المادة</a:t>
            </a:r>
            <a:endParaRPr dirty="0">
              <a:solidFill>
                <a:schemeClr val="tx1"/>
              </a:solidFill>
              <a:latin typeface="Alexandria" pitchFamily="2" charset="-78"/>
              <a:cs typeface="Alexandria" pitchFamily="2" charset="-78"/>
            </a:endParaRPr>
          </a:p>
        </p:txBody>
      </p:sp>
      <p:pic>
        <p:nvPicPr>
          <p:cNvPr id="13315" name="Picture 3" descr="C:\Users\hp\Desktop\ESU\SA.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29724" y="116632"/>
            <a:ext cx="4670132" cy="6398283"/>
          </a:xfrm>
          <a:prstGeom prst="rect">
            <a:avLst/>
          </a:prstGeom>
          <a:noFill/>
          <a:extLst>
            <a:ext uri="{909E8E84-426E-40DD-AFC4-6F175D3DCCD1}">
              <a14:hiddenFill xmlns:a14="http://schemas.microsoft.com/office/drawing/2010/main">
                <a:solidFill>
                  <a:srgbClr val="FFFFFF"/>
                </a:solidFill>
              </a14:hiddenFill>
            </a:ext>
          </a:extLst>
        </p:spPr>
      </p:pic>
      <p:sp>
        <p:nvSpPr>
          <p:cNvPr id="9" name="Google Shape;145;p3"/>
          <p:cNvSpPr txBox="1"/>
          <p:nvPr/>
        </p:nvSpPr>
        <p:spPr>
          <a:xfrm>
            <a:off x="4871864" y="1556792"/>
            <a:ext cx="6768752" cy="5078273"/>
          </a:xfrm>
          <a:prstGeom prst="rect">
            <a:avLst/>
          </a:prstGeom>
          <a:noFill/>
          <a:ln>
            <a:noFill/>
          </a:ln>
        </p:spPr>
        <p:txBody>
          <a:bodyPr spcFirstLastPara="1" wrap="square" lIns="91425" tIns="45700" rIns="91425" bIns="45700" anchor="t" anchorCtr="0">
            <a:spAutoFit/>
          </a:bodyPr>
          <a:lstStyle/>
          <a:p>
            <a:pPr lvl="0" algn="just" rtl="1">
              <a:lnSpc>
                <a:spcPct val="150000"/>
              </a:lnSpc>
            </a:pPr>
            <a:r>
              <a:rPr lang="ar-JO" sz="2400" dirty="0">
                <a:solidFill>
                  <a:schemeClr val="tx1"/>
                </a:solidFill>
                <a:latin typeface="Alexandria" pitchFamily="2" charset="-78"/>
                <a:ea typeface="Calibri"/>
                <a:cs typeface="Alexandria" pitchFamily="2" charset="-78"/>
                <a:sym typeface="Calibri"/>
              </a:rPr>
              <a:t>يستعرض الأستاذ الدكتور أحمد بطاح في هذا الكتاب بأسلوب بحثي مجموعة من القضايا المعاصرة التي تواجه التعليم العالي.</a:t>
            </a:r>
          </a:p>
          <a:p>
            <a:pPr lvl="0" algn="just" rtl="1">
              <a:lnSpc>
                <a:spcPct val="150000"/>
              </a:lnSpc>
            </a:pPr>
            <a:r>
              <a:rPr lang="ar-JO" sz="2400" dirty="0">
                <a:solidFill>
                  <a:schemeClr val="tx1"/>
                </a:solidFill>
                <a:latin typeface="Alexandria" pitchFamily="2" charset="-78"/>
                <a:ea typeface="Calibri"/>
                <a:cs typeface="Alexandria" pitchFamily="2" charset="-78"/>
                <a:sym typeface="Calibri"/>
              </a:rPr>
              <a:t> ويتضمن الكتاب أربعة عشر فصلاً وهي: (</a:t>
            </a:r>
            <a:r>
              <a:rPr lang="ar-AE" sz="2400" dirty="0">
                <a:solidFill>
                  <a:schemeClr val="tx1"/>
                </a:solidFill>
                <a:latin typeface="Alexandria" pitchFamily="2" charset="-78"/>
                <a:ea typeface="Calibri"/>
                <a:cs typeface="Alexandria" pitchFamily="2" charset="-78"/>
                <a:sym typeface="Calibri"/>
              </a:rPr>
              <a:t>التعليم العام والعالي وأسس </a:t>
            </a:r>
            <a:r>
              <a:rPr lang="ar-JO" sz="2400" dirty="0">
                <a:solidFill>
                  <a:schemeClr val="tx1"/>
                </a:solidFill>
                <a:latin typeface="Alexandria" pitchFamily="2" charset="-78"/>
                <a:ea typeface="Calibri"/>
                <a:cs typeface="Alexandria" pitchFamily="2" charset="-78"/>
                <a:sym typeface="Calibri"/>
              </a:rPr>
              <a:t>القبول – إدارة الجودة الشاملة – الحوكمة – التمويل</a:t>
            </a:r>
            <a:r>
              <a:rPr lang="ar-AE" sz="2400" dirty="0">
                <a:solidFill>
                  <a:schemeClr val="tx1"/>
                </a:solidFill>
                <a:latin typeface="Alexandria" pitchFamily="2" charset="-78"/>
                <a:ea typeface="Calibri"/>
                <a:cs typeface="Alexandria" pitchFamily="2" charset="-78"/>
                <a:sym typeface="Calibri"/>
              </a:rPr>
              <a:t> -</a:t>
            </a:r>
            <a:r>
              <a:rPr lang="ar-JO" sz="2400" dirty="0">
                <a:solidFill>
                  <a:schemeClr val="tx1"/>
                </a:solidFill>
                <a:latin typeface="Alexandria" pitchFamily="2" charset="-78"/>
                <a:ea typeface="Calibri"/>
                <a:cs typeface="Alexandria" pitchFamily="2" charset="-78"/>
                <a:sym typeface="Calibri"/>
              </a:rPr>
              <a:t> العولمة – الحرية الأكاديمية – المسؤولية المجتمعية – الخصخصة – الأخلاقيات المهنية – الإبداع – البحث العلمي – التعليم الإلكتروني – إدارة المعرفة) "</a:t>
            </a:r>
          </a:p>
        </p:txBody>
      </p:sp>
      <p:pic>
        <p:nvPicPr>
          <p:cNvPr id="2" name="Graphic 21">
            <a:extLst>
              <a:ext uri="{FF2B5EF4-FFF2-40B4-BE49-F238E27FC236}">
                <a16:creationId xmlns:a16="http://schemas.microsoft.com/office/drawing/2014/main" id="{27041ABA-10B3-62E1-A6FD-0EBB17A9AF72}"/>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73777" y="125684"/>
            <a:ext cx="2305141" cy="1076343"/>
          </a:xfrm>
          <a:prstGeom prst="rect">
            <a:avLst/>
          </a:prstGeom>
        </p:spPr>
      </p:pic>
    </p:spTree>
    <p:custDataLst>
      <p:tags r:id="rId1"/>
    </p:custDataLst>
    <p:extLst>
      <p:ext uri="{BB962C8B-B14F-4D97-AF65-F5344CB8AC3E}">
        <p14:creationId xmlns:p14="http://schemas.microsoft.com/office/powerpoint/2010/main" val="2240245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13315"/>
                                        </p:tgtEl>
                                        <p:attrNameLst>
                                          <p:attrName>style.visibility</p:attrName>
                                        </p:attrNameLst>
                                      </p:cBhvr>
                                      <p:to>
                                        <p:strVal val="visible"/>
                                      </p:to>
                                    </p:set>
                                    <p:animEffect transition="in" filter="wheel(1)">
                                      <p:cBhvr>
                                        <p:cTn id="7" dur="2000"/>
                                        <p:tgtEl>
                                          <p:spTgt spid="13315"/>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wipe(down)">
                                      <p:cBhvr>
                                        <p:cTn id="1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414EBC08-3EF4-0BE7-4DC2-A1942CB426FB}"/>
              </a:ext>
            </a:extLst>
          </p:cNvPr>
          <p:cNvSpPr txBox="1"/>
          <p:nvPr/>
        </p:nvSpPr>
        <p:spPr>
          <a:xfrm>
            <a:off x="551384" y="1484784"/>
            <a:ext cx="10801200" cy="5341655"/>
          </a:xfrm>
          <a:prstGeom prst="rect">
            <a:avLst/>
          </a:prstGeom>
          <a:noFill/>
        </p:spPr>
        <p:txBody>
          <a:bodyPr wrap="square">
            <a:spAutoFit/>
          </a:bodyPr>
          <a:lstStyle/>
          <a:p>
            <a:pPr algn="just" rtl="1">
              <a:lnSpc>
                <a:spcPct val="150000"/>
              </a:lnSpc>
            </a:pPr>
            <a:r>
              <a:rPr lang="ar-JO" sz="2300" dirty="0">
                <a:latin typeface="Alexandria" pitchFamily="2" charset="-78"/>
                <a:cs typeface="Alexandria" pitchFamily="2" charset="-78"/>
              </a:rPr>
              <a:t>1 التع</a:t>
            </a:r>
            <a:r>
              <a:rPr lang="ar-AE" sz="2300" dirty="0">
                <a:latin typeface="Alexandria" pitchFamily="2" charset="-78"/>
                <a:cs typeface="Alexandria" pitchFamily="2" charset="-78"/>
              </a:rPr>
              <a:t>ل</a:t>
            </a:r>
            <a:r>
              <a:rPr lang="ar-JO" sz="2300" dirty="0">
                <a:latin typeface="Alexandria" pitchFamily="2" charset="-78"/>
                <a:cs typeface="Alexandria" pitchFamily="2" charset="-78"/>
              </a:rPr>
              <a:t>يم العام و العالي في ال</a:t>
            </a:r>
            <a:r>
              <a:rPr lang="ar-AE" sz="2300" dirty="0">
                <a:latin typeface="Alexandria" pitchFamily="2" charset="-78"/>
                <a:cs typeface="Alexandria" pitchFamily="2" charset="-78"/>
              </a:rPr>
              <a:t>و</a:t>
            </a:r>
            <a:r>
              <a:rPr lang="ar-JO" sz="2300" dirty="0">
                <a:latin typeface="Alexandria" pitchFamily="2" charset="-78"/>
                <a:cs typeface="Alexandria" pitchFamily="2" charset="-78"/>
              </a:rPr>
              <a:t>طن العربي</a:t>
            </a:r>
          </a:p>
          <a:p>
            <a:pPr algn="just" rtl="1">
              <a:lnSpc>
                <a:spcPct val="150000"/>
              </a:lnSpc>
            </a:pPr>
            <a:r>
              <a:rPr lang="ar-JO" sz="2300" dirty="0">
                <a:latin typeface="Alexandria" pitchFamily="2" charset="-78"/>
                <a:cs typeface="Alexandria" pitchFamily="2" charset="-78"/>
              </a:rPr>
              <a:t>.2 الت</a:t>
            </a:r>
            <a:r>
              <a:rPr lang="ar-AE" sz="2300" dirty="0">
                <a:latin typeface="Alexandria" pitchFamily="2" charset="-78"/>
                <a:cs typeface="Alexandria" pitchFamily="2" charset="-78"/>
              </a:rPr>
              <a:t>مو</a:t>
            </a:r>
            <a:r>
              <a:rPr lang="ar-JO" sz="2300" dirty="0">
                <a:latin typeface="Alexandria" pitchFamily="2" charset="-78"/>
                <a:cs typeface="Alexandria" pitchFamily="2" charset="-78"/>
              </a:rPr>
              <a:t>يل وال</a:t>
            </a:r>
            <a:r>
              <a:rPr lang="ar-AE" sz="2300" dirty="0">
                <a:latin typeface="Alexandria" pitchFamily="2" charset="-78"/>
                <a:cs typeface="Alexandria" pitchFamily="2" charset="-78"/>
              </a:rPr>
              <a:t>ا</a:t>
            </a:r>
            <a:r>
              <a:rPr lang="ar-JO" sz="2300" dirty="0">
                <a:latin typeface="Alexandria" pitchFamily="2" charset="-78"/>
                <a:cs typeface="Alexandria" pitchFamily="2" charset="-78"/>
              </a:rPr>
              <a:t>ستث</a:t>
            </a:r>
            <a:r>
              <a:rPr lang="ar-AE" sz="2300" dirty="0">
                <a:latin typeface="Alexandria" pitchFamily="2" charset="-78"/>
                <a:cs typeface="Alexandria" pitchFamily="2" charset="-78"/>
              </a:rPr>
              <a:t>م</a:t>
            </a:r>
            <a:r>
              <a:rPr lang="ar-JO" sz="2300" dirty="0">
                <a:latin typeface="Alexandria" pitchFamily="2" charset="-78"/>
                <a:cs typeface="Alexandria" pitchFamily="2" charset="-78"/>
              </a:rPr>
              <a:t>ار</a:t>
            </a:r>
          </a:p>
          <a:p>
            <a:pPr algn="just" rtl="1">
              <a:lnSpc>
                <a:spcPct val="150000"/>
              </a:lnSpc>
            </a:pPr>
            <a:r>
              <a:rPr lang="ar-JO" sz="2300" dirty="0">
                <a:latin typeface="Alexandria" pitchFamily="2" charset="-78"/>
                <a:cs typeface="Alexandria" pitchFamily="2" charset="-78"/>
              </a:rPr>
              <a:t>.3 ال</a:t>
            </a:r>
            <a:r>
              <a:rPr lang="ar-AE" sz="2300" dirty="0">
                <a:latin typeface="Alexandria" pitchFamily="2" charset="-78"/>
                <a:cs typeface="Alexandria" pitchFamily="2" charset="-78"/>
              </a:rPr>
              <a:t>م</a:t>
            </a:r>
            <a:r>
              <a:rPr lang="ar-JO" sz="2300" dirty="0">
                <a:latin typeface="Alexandria" pitchFamily="2" charset="-78"/>
                <a:cs typeface="Alexandria" pitchFamily="2" charset="-78"/>
              </a:rPr>
              <a:t>سدتحدثات التك</a:t>
            </a:r>
            <a:r>
              <a:rPr lang="ar-AE" sz="2300" dirty="0">
                <a:latin typeface="Alexandria" pitchFamily="2" charset="-78"/>
                <a:cs typeface="Alexandria" pitchFamily="2" charset="-78"/>
              </a:rPr>
              <a:t>نولو</a:t>
            </a:r>
            <a:r>
              <a:rPr lang="ar-JO" sz="2300" dirty="0">
                <a:latin typeface="Alexandria" pitchFamily="2" charset="-78"/>
                <a:cs typeface="Alexandria" pitchFamily="2" charset="-78"/>
              </a:rPr>
              <a:t>جية و التع</a:t>
            </a:r>
            <a:r>
              <a:rPr lang="ar-AE" sz="2300" dirty="0">
                <a:latin typeface="Alexandria" pitchFamily="2" charset="-78"/>
                <a:cs typeface="Alexandria" pitchFamily="2" charset="-78"/>
              </a:rPr>
              <a:t>ل</a:t>
            </a:r>
            <a:r>
              <a:rPr lang="ar-JO" sz="2300" dirty="0">
                <a:latin typeface="Alexandria" pitchFamily="2" charset="-78"/>
                <a:cs typeface="Alexandria" pitchFamily="2" charset="-78"/>
              </a:rPr>
              <a:t>يم </a:t>
            </a:r>
            <a:r>
              <a:rPr lang="ar-AE" sz="2300" dirty="0">
                <a:latin typeface="Alexandria" pitchFamily="2" charset="-78"/>
                <a:cs typeface="Alexandria" pitchFamily="2" charset="-78"/>
              </a:rPr>
              <a:t>الإل</a:t>
            </a:r>
            <a:r>
              <a:rPr lang="ar-JO" sz="2300" dirty="0">
                <a:latin typeface="Alexandria" pitchFamily="2" charset="-78"/>
                <a:cs typeface="Alexandria" pitchFamily="2" charset="-78"/>
              </a:rPr>
              <a:t>كتروني</a:t>
            </a:r>
          </a:p>
          <a:p>
            <a:pPr algn="just" rtl="1">
              <a:lnSpc>
                <a:spcPct val="150000"/>
              </a:lnSpc>
            </a:pPr>
            <a:r>
              <a:rPr lang="ar-JO" sz="2300" dirty="0">
                <a:latin typeface="Alexandria" pitchFamily="2" charset="-78"/>
                <a:cs typeface="Alexandria" pitchFamily="2" charset="-78"/>
              </a:rPr>
              <a:t>.4 ال</a:t>
            </a:r>
            <a:r>
              <a:rPr lang="ar-AE" sz="2300" dirty="0">
                <a:latin typeface="Alexandria" pitchFamily="2" charset="-78"/>
                <a:cs typeface="Alexandria" pitchFamily="2" charset="-78"/>
              </a:rPr>
              <a:t>م</a:t>
            </a:r>
            <a:r>
              <a:rPr lang="ar-JO" sz="2300" dirty="0">
                <a:latin typeface="Alexandria" pitchFamily="2" charset="-78"/>
                <a:cs typeface="Alexandria" pitchFamily="2" charset="-78"/>
              </a:rPr>
              <a:t>دارس و الجامعات ال</a:t>
            </a:r>
            <a:r>
              <a:rPr lang="ar-AE" sz="2300" dirty="0">
                <a:latin typeface="Alexandria" pitchFamily="2" charset="-78"/>
                <a:cs typeface="Alexandria" pitchFamily="2" charset="-78"/>
              </a:rPr>
              <a:t>من</a:t>
            </a:r>
            <a:r>
              <a:rPr lang="ar-JO" sz="2300" dirty="0">
                <a:latin typeface="Alexandria" pitchFamily="2" charset="-78"/>
                <a:cs typeface="Alexandria" pitchFamily="2" charset="-78"/>
              </a:rPr>
              <a:t>تجة</a:t>
            </a:r>
            <a:r>
              <a:rPr lang="ar-AE" sz="2300" dirty="0">
                <a:latin typeface="Alexandria" pitchFamily="2" charset="-78"/>
                <a:cs typeface="Alexandria" pitchFamily="2" charset="-78"/>
              </a:rPr>
              <a:t>- </a:t>
            </a:r>
            <a:r>
              <a:rPr lang="ar-JO" sz="2300" dirty="0">
                <a:latin typeface="Alexandria" pitchFamily="2" charset="-78"/>
                <a:cs typeface="Alexandria" pitchFamily="2" charset="-78"/>
              </a:rPr>
              <a:t>الجامعة الذكية</a:t>
            </a:r>
          </a:p>
          <a:p>
            <a:pPr algn="just" rtl="1">
              <a:lnSpc>
                <a:spcPct val="150000"/>
              </a:lnSpc>
            </a:pPr>
            <a:r>
              <a:rPr lang="ar-JO" sz="2300" dirty="0">
                <a:latin typeface="Alexandria" pitchFamily="2" charset="-78"/>
                <a:cs typeface="Alexandria" pitchFamily="2" charset="-78"/>
              </a:rPr>
              <a:t>.5 البحث العم</a:t>
            </a:r>
            <a:r>
              <a:rPr lang="ar-AE" sz="2300" dirty="0">
                <a:latin typeface="Alexandria" pitchFamily="2" charset="-78"/>
                <a:cs typeface="Alexandria" pitchFamily="2" charset="-78"/>
              </a:rPr>
              <a:t>ل</a:t>
            </a:r>
            <a:r>
              <a:rPr lang="ar-JO" sz="2300" dirty="0">
                <a:latin typeface="Alexandria" pitchFamily="2" charset="-78"/>
                <a:cs typeface="Alexandria" pitchFamily="2" charset="-78"/>
              </a:rPr>
              <a:t>ي</a:t>
            </a:r>
          </a:p>
          <a:p>
            <a:pPr algn="just" rtl="1">
              <a:lnSpc>
                <a:spcPct val="150000"/>
              </a:lnSpc>
            </a:pPr>
            <a:r>
              <a:rPr lang="ar-JO" sz="2300" dirty="0">
                <a:latin typeface="Alexandria" pitchFamily="2" charset="-78"/>
                <a:cs typeface="Alexandria" pitchFamily="2" charset="-78"/>
              </a:rPr>
              <a:t>.6 السلوك التنظيمي والثقافة التنظيمية والصراع</a:t>
            </a:r>
            <a:r>
              <a:rPr lang="ar-AE" sz="2300" dirty="0">
                <a:latin typeface="Alexandria" pitchFamily="2" charset="-78"/>
                <a:cs typeface="Alexandria" pitchFamily="2" charset="-78"/>
              </a:rPr>
              <a:t>- </a:t>
            </a:r>
            <a:r>
              <a:rPr lang="ar-JO" sz="2300" dirty="0">
                <a:latin typeface="Alexandria" pitchFamily="2" charset="-78"/>
                <a:cs typeface="Alexandria" pitchFamily="2" charset="-78"/>
              </a:rPr>
              <a:t>إدارة ال</a:t>
            </a:r>
            <a:r>
              <a:rPr lang="ar-AE" sz="2300" dirty="0">
                <a:latin typeface="Alexandria" pitchFamily="2" charset="-78"/>
                <a:cs typeface="Alexandria" pitchFamily="2" charset="-78"/>
              </a:rPr>
              <a:t>صرا</a:t>
            </a:r>
            <a:r>
              <a:rPr lang="ar-JO" sz="2300" dirty="0">
                <a:latin typeface="Alexandria" pitchFamily="2" charset="-78"/>
                <a:cs typeface="Alexandria" pitchFamily="2" charset="-78"/>
              </a:rPr>
              <a:t>ع</a:t>
            </a:r>
            <a:r>
              <a:rPr lang="ar-AE" sz="2300" dirty="0">
                <a:latin typeface="Alexandria" pitchFamily="2" charset="-78"/>
                <a:cs typeface="Alexandria" pitchFamily="2" charset="-78"/>
              </a:rPr>
              <a:t> التنظيمي</a:t>
            </a:r>
            <a:endParaRPr lang="ar-JO" sz="2300" dirty="0">
              <a:latin typeface="Alexandria" pitchFamily="2" charset="-78"/>
              <a:cs typeface="Alexandria" pitchFamily="2" charset="-78"/>
            </a:endParaRPr>
          </a:p>
          <a:p>
            <a:pPr algn="just" rtl="1">
              <a:lnSpc>
                <a:spcPct val="150000"/>
              </a:lnSpc>
            </a:pPr>
            <a:r>
              <a:rPr lang="ar-JO" sz="2300" dirty="0">
                <a:latin typeface="Alexandria" pitchFamily="2" charset="-78"/>
                <a:cs typeface="Alexandria" pitchFamily="2" charset="-78"/>
              </a:rPr>
              <a:t>.7 إدارة ا</a:t>
            </a:r>
            <a:r>
              <a:rPr lang="ar-AE" sz="2300" dirty="0">
                <a:latin typeface="Alexandria" pitchFamily="2" charset="-78"/>
                <a:cs typeface="Alexandria" pitchFamily="2" charset="-78"/>
              </a:rPr>
              <a:t>لأ</a:t>
            </a:r>
            <a:r>
              <a:rPr lang="ar-JO" sz="2300" dirty="0">
                <a:latin typeface="Alexandria" pitchFamily="2" charset="-78"/>
                <a:cs typeface="Alexandria" pitchFamily="2" charset="-78"/>
              </a:rPr>
              <a:t>زمات وال</a:t>
            </a:r>
            <a:r>
              <a:rPr lang="ar-AE" sz="2300" dirty="0">
                <a:latin typeface="Alexandria" pitchFamily="2" charset="-78"/>
                <a:cs typeface="Alexandria" pitchFamily="2" charset="-78"/>
              </a:rPr>
              <a:t>م</a:t>
            </a:r>
            <a:r>
              <a:rPr lang="ar-JO" sz="2300" dirty="0">
                <a:latin typeface="Alexandria" pitchFamily="2" charset="-78"/>
                <a:cs typeface="Alexandria" pitchFamily="2" charset="-78"/>
              </a:rPr>
              <a:t>خاطر</a:t>
            </a:r>
          </a:p>
          <a:p>
            <a:pPr algn="just" rtl="1">
              <a:lnSpc>
                <a:spcPct val="150000"/>
              </a:lnSpc>
            </a:pPr>
            <a:r>
              <a:rPr lang="ar-JO" sz="2300" dirty="0">
                <a:latin typeface="Alexandria" pitchFamily="2" charset="-78"/>
                <a:cs typeface="Alexandria" pitchFamily="2" charset="-78"/>
              </a:rPr>
              <a:t>.8 ال</a:t>
            </a:r>
            <a:r>
              <a:rPr lang="ar-AE" sz="2300" dirty="0">
                <a:latin typeface="Alexandria" pitchFamily="2" charset="-78"/>
                <a:cs typeface="Alexandria" pitchFamily="2" charset="-78"/>
              </a:rPr>
              <a:t>مس</a:t>
            </a:r>
            <a:r>
              <a:rPr lang="ar-JO" sz="2300" dirty="0">
                <a:latin typeface="Alexandria" pitchFamily="2" charset="-78"/>
                <a:cs typeface="Alexandria" pitchFamily="2" charset="-78"/>
              </a:rPr>
              <a:t>اءلة </a:t>
            </a:r>
            <a:r>
              <a:rPr lang="ar-AE" sz="2300" dirty="0">
                <a:latin typeface="Alexandria" pitchFamily="2" charset="-78"/>
                <a:cs typeface="Alexandria" pitchFamily="2" charset="-78"/>
              </a:rPr>
              <a:t>التربوية والذكية </a:t>
            </a:r>
            <a:r>
              <a:rPr lang="ar-JO" sz="2300" dirty="0">
                <a:latin typeface="Alexandria" pitchFamily="2" charset="-78"/>
                <a:cs typeface="Alexandria" pitchFamily="2" charset="-78"/>
              </a:rPr>
              <a:t>والتقييم</a:t>
            </a:r>
            <a:r>
              <a:rPr lang="ar-AE" sz="2300" dirty="0">
                <a:latin typeface="Alexandria" pitchFamily="2" charset="-78"/>
                <a:cs typeface="Alexandria" pitchFamily="2" charset="-78"/>
              </a:rPr>
              <a:t> والتقويم التربوي</a:t>
            </a:r>
            <a:endParaRPr lang="ar-JO" sz="2300" dirty="0">
              <a:latin typeface="Alexandria" pitchFamily="2" charset="-78"/>
              <a:cs typeface="Alexandria" pitchFamily="2" charset="-78"/>
            </a:endParaRPr>
          </a:p>
          <a:p>
            <a:pPr algn="just" rtl="1">
              <a:lnSpc>
                <a:spcPct val="150000"/>
              </a:lnSpc>
            </a:pPr>
            <a:r>
              <a:rPr lang="ar-JO" sz="2300" dirty="0">
                <a:latin typeface="Alexandria" pitchFamily="2" charset="-78"/>
                <a:cs typeface="Alexandria" pitchFamily="2" charset="-78"/>
              </a:rPr>
              <a:t>.9 الحريات </a:t>
            </a:r>
            <a:r>
              <a:rPr lang="ar-AE" sz="2300" dirty="0">
                <a:latin typeface="Alexandria" pitchFamily="2" charset="-78"/>
                <a:cs typeface="Alexandria" pitchFamily="2" charset="-78"/>
              </a:rPr>
              <a:t>الأ</a:t>
            </a:r>
            <a:r>
              <a:rPr lang="ar-JO" sz="2300" dirty="0">
                <a:latin typeface="Alexandria" pitchFamily="2" charset="-78"/>
                <a:cs typeface="Alexandria" pitchFamily="2" charset="-78"/>
              </a:rPr>
              <a:t>كادي</a:t>
            </a:r>
            <a:r>
              <a:rPr lang="ar-AE" sz="2300" dirty="0">
                <a:latin typeface="Alexandria" pitchFamily="2" charset="-78"/>
                <a:cs typeface="Alexandria" pitchFamily="2" charset="-78"/>
              </a:rPr>
              <a:t>م</a:t>
            </a:r>
            <a:r>
              <a:rPr lang="ar-JO" sz="2300" dirty="0">
                <a:latin typeface="Alexandria" pitchFamily="2" charset="-78"/>
                <a:cs typeface="Alexandria" pitchFamily="2" charset="-78"/>
              </a:rPr>
              <a:t>ية وا</a:t>
            </a:r>
            <a:r>
              <a:rPr lang="ar-AE" sz="2300" dirty="0">
                <a:latin typeface="Alexandria" pitchFamily="2" charset="-78"/>
                <a:cs typeface="Alexandria" pitchFamily="2" charset="-78"/>
              </a:rPr>
              <a:t>لأ</a:t>
            </a:r>
            <a:r>
              <a:rPr lang="ar-JO" sz="2300" dirty="0">
                <a:latin typeface="Alexandria" pitchFamily="2" charset="-78"/>
                <a:cs typeface="Alexandria" pitchFamily="2" charset="-78"/>
              </a:rPr>
              <a:t>خ</a:t>
            </a:r>
            <a:r>
              <a:rPr lang="ar-AE" sz="2300" dirty="0">
                <a:latin typeface="Alexandria" pitchFamily="2" charset="-78"/>
                <a:cs typeface="Alexandria" pitchFamily="2" charset="-78"/>
              </a:rPr>
              <a:t>لا</a:t>
            </a:r>
            <a:r>
              <a:rPr lang="ar-JO" sz="2300" dirty="0">
                <a:latin typeface="Alexandria" pitchFamily="2" charset="-78"/>
                <a:cs typeface="Alexandria" pitchFamily="2" charset="-78"/>
              </a:rPr>
              <a:t>قيات ال</a:t>
            </a:r>
            <a:r>
              <a:rPr lang="ar-AE" sz="2300" dirty="0">
                <a:latin typeface="Alexandria" pitchFamily="2" charset="-78"/>
                <a:cs typeface="Alexandria" pitchFamily="2" charset="-78"/>
              </a:rPr>
              <a:t>مهن</a:t>
            </a:r>
            <a:r>
              <a:rPr lang="ar-JO" sz="2300" dirty="0">
                <a:latin typeface="Alexandria" pitchFamily="2" charset="-78"/>
                <a:cs typeface="Alexandria" pitchFamily="2" charset="-78"/>
              </a:rPr>
              <a:t>ية</a:t>
            </a:r>
          </a:p>
          <a:p>
            <a:pPr algn="just" rtl="1">
              <a:lnSpc>
                <a:spcPct val="150000"/>
              </a:lnSpc>
            </a:pPr>
            <a:r>
              <a:rPr lang="ar-JO" sz="2300" dirty="0">
                <a:latin typeface="Alexandria" pitchFamily="2" charset="-78"/>
                <a:cs typeface="Alexandria" pitchFamily="2" charset="-78"/>
              </a:rPr>
              <a:t>.1</a:t>
            </a:r>
            <a:r>
              <a:rPr lang="ar-AE" sz="2300" dirty="0">
                <a:latin typeface="Alexandria" pitchFamily="2" charset="-78"/>
                <a:cs typeface="Alexandria" pitchFamily="2" charset="-78"/>
              </a:rPr>
              <a:t>0</a:t>
            </a:r>
            <a:r>
              <a:rPr lang="ar-JO" sz="2300" dirty="0">
                <a:latin typeface="Alexandria" pitchFamily="2" charset="-78"/>
                <a:cs typeface="Alexandria" pitchFamily="2" charset="-78"/>
              </a:rPr>
              <a:t> الذكاء ا</a:t>
            </a:r>
            <a:r>
              <a:rPr lang="ar-AE" sz="2300" dirty="0">
                <a:latin typeface="Alexandria" pitchFamily="2" charset="-78"/>
                <a:cs typeface="Alexandria" pitchFamily="2" charset="-78"/>
              </a:rPr>
              <a:t>لإصطنا</a:t>
            </a:r>
            <a:r>
              <a:rPr lang="ar-JO" sz="2300" dirty="0">
                <a:latin typeface="Alexandria" pitchFamily="2" charset="-78"/>
                <a:cs typeface="Alexandria" pitchFamily="2" charset="-78"/>
              </a:rPr>
              <a:t>عي</a:t>
            </a:r>
            <a:endParaRPr lang="en-US" sz="2300" dirty="0">
              <a:latin typeface="Alexandria" pitchFamily="2" charset="-78"/>
              <a:cs typeface="Alexandria" pitchFamily="2" charset="-78"/>
            </a:endParaRPr>
          </a:p>
        </p:txBody>
      </p:sp>
      <p:sp>
        <p:nvSpPr>
          <p:cNvPr id="5" name="Google Shape;145;p3">
            <a:extLst>
              <a:ext uri="{FF2B5EF4-FFF2-40B4-BE49-F238E27FC236}">
                <a16:creationId xmlns:a16="http://schemas.microsoft.com/office/drawing/2014/main" id="{CF1C6351-4C1B-7ADD-DF50-9308DE5B9AE2}"/>
              </a:ext>
            </a:extLst>
          </p:cNvPr>
          <p:cNvSpPr txBox="1"/>
          <p:nvPr/>
        </p:nvSpPr>
        <p:spPr>
          <a:xfrm>
            <a:off x="921887" y="284496"/>
            <a:ext cx="8352928" cy="1200288"/>
          </a:xfrm>
          <a:prstGeom prst="rect">
            <a:avLst/>
          </a:prstGeom>
          <a:solidFill>
            <a:srgbClr val="00B0F0"/>
          </a:solidFill>
          <a:ln>
            <a:noFill/>
          </a:ln>
        </p:spPr>
        <p:txBody>
          <a:bodyPr spcFirstLastPara="1" wrap="square" lIns="91425" tIns="45700" rIns="91425" bIns="45700" anchor="t" anchorCtr="0">
            <a:spAutoFit/>
          </a:bodyPr>
          <a:lstStyle/>
          <a:p>
            <a:pPr marL="0" marR="0" lvl="0" indent="0" algn="ctr" rtl="1">
              <a:lnSpc>
                <a:spcPct val="150000"/>
              </a:lnSpc>
              <a:spcBef>
                <a:spcPts val="0"/>
              </a:spcBef>
              <a:spcAft>
                <a:spcPts val="0"/>
              </a:spcAft>
              <a:buNone/>
            </a:pPr>
            <a:r>
              <a:rPr lang="ar-JO" sz="2400" b="1" dirty="0">
                <a:solidFill>
                  <a:schemeClr val="tx1"/>
                </a:solidFill>
                <a:latin typeface="Alexandria" pitchFamily="2" charset="-78"/>
                <a:ea typeface="Tajawal Medium"/>
                <a:cs typeface="Alexandria" pitchFamily="2" charset="-78"/>
                <a:sym typeface="Tajawal Medium"/>
              </a:rPr>
              <a:t>الموضوعات التي سيتم دراستها في مساق اتجاهات معاصرة في القيادة التربوية</a:t>
            </a:r>
            <a:endParaRPr sz="2400" b="1" dirty="0">
              <a:solidFill>
                <a:schemeClr val="tx1"/>
              </a:solidFill>
              <a:latin typeface="Alexandria" pitchFamily="2" charset="-78"/>
              <a:cs typeface="Alexandria" pitchFamily="2" charset="-78"/>
            </a:endParaRPr>
          </a:p>
        </p:txBody>
      </p:sp>
      <p:pic>
        <p:nvPicPr>
          <p:cNvPr id="6" name="Graphic 21">
            <a:extLst>
              <a:ext uri="{FF2B5EF4-FFF2-40B4-BE49-F238E27FC236}">
                <a16:creationId xmlns:a16="http://schemas.microsoft.com/office/drawing/2014/main" id="{314AA186-73CF-B72D-29D3-F5978349E4BC}"/>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73777" y="125684"/>
            <a:ext cx="2305141" cy="1076343"/>
          </a:xfrm>
          <a:prstGeom prst="rect">
            <a:avLst/>
          </a:prstGeom>
        </p:spPr>
      </p:pic>
    </p:spTree>
    <p:extLst>
      <p:ext uri="{BB962C8B-B14F-4D97-AF65-F5344CB8AC3E}">
        <p14:creationId xmlns:p14="http://schemas.microsoft.com/office/powerpoint/2010/main" val="28053366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20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1000"/>
                                        <p:tgtEl>
                                          <p:spTgt spid="3"/>
                                        </p:tgtEl>
                                      </p:cBhvr>
                                    </p:animEffect>
                                    <p:anim calcmode="lin" valueType="num">
                                      <p:cBhvr>
                                        <p:cTn id="13" dur="1000" fill="hold"/>
                                        <p:tgtEl>
                                          <p:spTgt spid="3"/>
                                        </p:tgtEl>
                                        <p:attrNameLst>
                                          <p:attrName>ppt_x</p:attrName>
                                        </p:attrNameLst>
                                      </p:cBhvr>
                                      <p:tavLst>
                                        <p:tav tm="0">
                                          <p:val>
                                            <p:strVal val="#ppt_x"/>
                                          </p:val>
                                        </p:tav>
                                        <p:tav tm="100000">
                                          <p:val>
                                            <p:strVal val="#ppt_x"/>
                                          </p:val>
                                        </p:tav>
                                      </p:tavLst>
                                    </p:anim>
                                    <p:anim calcmode="lin" valueType="num">
                                      <p:cBhvr>
                                        <p:cTn id="14"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7644790" y="1906528"/>
            <a:ext cx="4128422" cy="428761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sym typeface="Arial"/>
            </a:endParaRPr>
          </a:p>
        </p:txBody>
      </p:sp>
      <p:sp>
        <p:nvSpPr>
          <p:cNvPr id="25" name="Rectangle: Rounded Corners 24"/>
          <p:cNvSpPr/>
          <p:nvPr/>
        </p:nvSpPr>
        <p:spPr>
          <a:xfrm>
            <a:off x="1060482" y="1906527"/>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sym typeface="Arial"/>
            </a:endParaRPr>
          </a:p>
        </p:txBody>
      </p:sp>
      <p:sp>
        <p:nvSpPr>
          <p:cNvPr id="24" name="TextBox 23"/>
          <p:cNvSpPr txBox="1"/>
          <p:nvPr/>
        </p:nvSpPr>
        <p:spPr>
          <a:xfrm>
            <a:off x="1524697" y="1972843"/>
            <a:ext cx="8417320" cy="4154984"/>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r>
              <a:rPr kumimoji="0" lang="ar-AE"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 </a:t>
            </a:r>
            <a:r>
              <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مفهوم التعليم العام</a:t>
            </a:r>
            <a:endParaRPr kumimoji="0" lang="ar-AE"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r>
              <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 مفهوم التعليم العالي</a:t>
            </a:r>
          </a:p>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r>
              <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 نشأة التعليم العالي وفلسفته</a:t>
            </a:r>
          </a:p>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r>
              <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 خصائص التعليم العالي</a:t>
            </a:r>
          </a:p>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r>
              <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 وظائف الجامعات</a:t>
            </a:r>
          </a:p>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r>
              <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 - أنماط التعليم العالي</a:t>
            </a:r>
          </a:p>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r>
              <a:rPr kumimoji="0" lang="ar-AE"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 </a:t>
            </a:r>
            <a:r>
              <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تصنيفات مؤسسات التعليم العالي </a:t>
            </a:r>
          </a:p>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r>
              <a:rPr kumimoji="0" lang="ar-AE"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 </a:t>
            </a:r>
            <a:r>
              <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أهداف مؤسسات التعليم العالي</a:t>
            </a:r>
          </a:p>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r>
              <a:rPr kumimoji="0" lang="ar-AE"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 </a:t>
            </a:r>
            <a:r>
              <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تحديات مؤسسات التعليم العالي في الوطن العربي</a:t>
            </a:r>
          </a:p>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r>
              <a:rPr kumimoji="0" lang="ar-AE"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 </a:t>
            </a:r>
            <a:r>
              <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رؤى ومقترحات</a:t>
            </a:r>
          </a:p>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endParaRPr kumimoji="0" lang="ko-KR" altLang="en-US"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p:txBody>
      </p:sp>
      <p:sp>
        <p:nvSpPr>
          <p:cNvPr id="2" name="TextBox 1"/>
          <p:cNvSpPr txBox="1"/>
          <p:nvPr/>
        </p:nvSpPr>
        <p:spPr>
          <a:xfrm>
            <a:off x="8607914" y="6292631"/>
            <a:ext cx="3272911"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sym typeface="Arial"/>
              </a:rPr>
              <a:t>www.midocean.ae</a:t>
            </a:r>
          </a:p>
        </p:txBody>
      </p:sp>
      <p:pic>
        <p:nvPicPr>
          <p:cNvPr id="5"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73777" y="125684"/>
            <a:ext cx="2305141" cy="1076343"/>
          </a:xfrm>
          <a:prstGeom prst="rect">
            <a:avLst/>
          </a:prstGeom>
        </p:spPr>
      </p:pic>
      <p:sp>
        <p:nvSpPr>
          <p:cNvPr id="4" name="TextBox 3">
            <a:extLst>
              <a:ext uri="{FF2B5EF4-FFF2-40B4-BE49-F238E27FC236}">
                <a16:creationId xmlns:a16="http://schemas.microsoft.com/office/drawing/2014/main" id="{3174733F-1859-3BD7-6F88-F8024AB86CFB}"/>
              </a:ext>
            </a:extLst>
          </p:cNvPr>
          <p:cNvSpPr txBox="1"/>
          <p:nvPr/>
        </p:nvSpPr>
        <p:spPr>
          <a:xfrm>
            <a:off x="4266336" y="410244"/>
            <a:ext cx="3888432" cy="76944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ar-JO" sz="20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موضوعات المحاضرة الأولى</a:t>
            </a:r>
            <a:endParaRPr kumimoji="0" lang="ar-AE" sz="20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ar-JO" sz="24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p:txBody>
      </p:sp>
      <p:sp>
        <p:nvSpPr>
          <p:cNvPr id="7" name="TextBox 6">
            <a:extLst>
              <a:ext uri="{FF2B5EF4-FFF2-40B4-BE49-F238E27FC236}">
                <a16:creationId xmlns:a16="http://schemas.microsoft.com/office/drawing/2014/main" id="{A0B115D2-6A74-9E4E-5D69-6074958DFF6A}"/>
              </a:ext>
            </a:extLst>
          </p:cNvPr>
          <p:cNvSpPr txBox="1"/>
          <p:nvPr/>
        </p:nvSpPr>
        <p:spPr>
          <a:xfrm>
            <a:off x="2418223" y="1106840"/>
            <a:ext cx="7517310" cy="46166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ar-JO" sz="24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sym typeface="Arial"/>
              </a:rPr>
              <a:t>التعليم العام و</a:t>
            </a:r>
            <a:r>
              <a:rPr kumimoji="0" lang="ar-AE" sz="24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sym typeface="Arial"/>
              </a:rPr>
              <a:t>التعليم </a:t>
            </a:r>
            <a:r>
              <a:rPr kumimoji="0" lang="ar-JO" sz="24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sym typeface="Arial"/>
              </a:rPr>
              <a:t>العالي في الوطن العربي</a:t>
            </a:r>
          </a:p>
        </p:txBody>
      </p:sp>
    </p:spTree>
  </p:cSld>
  <p:clrMapOvr>
    <a:masterClrMapping/>
  </p:clrMapOvr>
  <mc:AlternateContent xmlns:mc="http://schemas.openxmlformats.org/markup-compatibility/2006" xmlns:p14="http://schemas.microsoft.com/office/powerpoint/2010/main">
    <mc:Choice Requires="p14">
      <p:transition spd="slow" p14:dur="2000" advTm="40814"/>
    </mc:Choice>
    <mc:Fallback xmlns="">
      <p:transition spd="slow" advTm="40814"/>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fade">
                                      <p:cBhvr>
                                        <p:cTn id="7" dur="1000"/>
                                        <p:tgtEl>
                                          <p:spTgt spid="24"/>
                                        </p:tgtEl>
                                      </p:cBhvr>
                                    </p:animEffect>
                                    <p:anim calcmode="lin" valueType="num">
                                      <p:cBhvr>
                                        <p:cTn id="8" dur="1000" fill="hold"/>
                                        <p:tgtEl>
                                          <p:spTgt spid="24"/>
                                        </p:tgtEl>
                                        <p:attrNameLst>
                                          <p:attrName>ppt_x</p:attrName>
                                        </p:attrNameLst>
                                      </p:cBhvr>
                                      <p:tavLst>
                                        <p:tav tm="0">
                                          <p:val>
                                            <p:strVal val="#ppt_x"/>
                                          </p:val>
                                        </p:tav>
                                        <p:tav tm="100000">
                                          <p:val>
                                            <p:strVal val="#ppt_x"/>
                                          </p:val>
                                        </p:tav>
                                      </p:tavLst>
                                    </p:anim>
                                    <p:anim calcmode="lin" valueType="num">
                                      <p:cBhvr>
                                        <p:cTn id="9" dur="1000" fill="hold"/>
                                        <p:tgtEl>
                                          <p:spTgt spid="2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607914" y="1616568"/>
            <a:ext cx="3339616" cy="458041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sym typeface="Arial"/>
            </a:endParaRPr>
          </a:p>
        </p:txBody>
      </p:sp>
      <p:sp>
        <p:nvSpPr>
          <p:cNvPr id="25" name="Rectangle: Rounded Corners 24"/>
          <p:cNvSpPr/>
          <p:nvPr/>
        </p:nvSpPr>
        <p:spPr>
          <a:xfrm>
            <a:off x="216568" y="1665793"/>
            <a:ext cx="11358253" cy="4287616"/>
          </a:xfrm>
          <a:prstGeom prst="roundRect">
            <a:avLst>
              <a:gd name="adj" fmla="val 6140"/>
            </a:avLst>
          </a:prstGeom>
          <a:solidFill>
            <a:srgbClr val="00B0F0"/>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sym typeface="Arial"/>
            </a:endParaRPr>
          </a:p>
        </p:txBody>
      </p:sp>
      <p:sp>
        <p:nvSpPr>
          <p:cNvPr id="24" name="TextBox 23"/>
          <p:cNvSpPr txBox="1"/>
          <p:nvPr/>
        </p:nvSpPr>
        <p:spPr>
          <a:xfrm>
            <a:off x="6305826" y="1706092"/>
            <a:ext cx="5306416" cy="4247317"/>
          </a:xfrm>
          <a:prstGeom prst="rect">
            <a:avLst/>
          </a:prstGeom>
          <a:ln/>
        </p:spPr>
        <p:style>
          <a:lnRef idx="2">
            <a:schemeClr val="accent5"/>
          </a:lnRef>
          <a:fillRef idx="1">
            <a:schemeClr val="lt1"/>
          </a:fillRef>
          <a:effectRef idx="0">
            <a:schemeClr val="accent5"/>
          </a:effectRef>
          <a:fontRef idx="minor">
            <a:schemeClr val="dk1"/>
          </a:fontRef>
        </p:style>
        <p:txBody>
          <a:bodyPr wrap="square" rtlCol="0">
            <a:sp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endParaRPr>
          </a:p>
          <a:p>
            <a:pPr marL="285750" marR="0" lvl="0" indent="-28575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JO"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مفهوم التمويل في مؤسسات التعليم العالي</a:t>
            </a:r>
            <a:endParaRPr kumimoji="0" lang="ar-AE"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endParaRPr>
          </a:p>
          <a:p>
            <a:pPr marL="285750" marR="0" lvl="0" indent="-28575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endParaRPr kumimoji="0" lang="ar-JO"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endParaRPr>
          </a:p>
          <a:p>
            <a:pPr marL="285750" marR="0" lvl="0" indent="-28575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JO"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أهمية التمويل</a:t>
            </a:r>
            <a:endParaRPr kumimoji="0" lang="ar-AE"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endParaRPr>
          </a:p>
          <a:p>
            <a:pPr marL="285750" marR="0" lvl="0" indent="-28575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endParaRPr kumimoji="0" lang="ar-JO"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endParaRPr>
          </a:p>
          <a:p>
            <a:pPr marL="285750" marR="0" lvl="0" indent="-28575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JO"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مصادر التمويل</a:t>
            </a:r>
            <a:endParaRPr kumimoji="0" lang="ar-AE"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endParaRPr>
          </a:p>
          <a:p>
            <a:pPr marL="285750" marR="0" lvl="0" indent="-28575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endParaRPr kumimoji="0" lang="ar-JO"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endParaRPr>
          </a:p>
          <a:p>
            <a:pPr marL="285750" marR="0" lvl="0" indent="-28575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AE"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اتجهات تحديد مصادر التمويل المختلفة</a:t>
            </a:r>
          </a:p>
          <a:p>
            <a:pPr marL="285750" marR="0" lvl="0" indent="-28575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endParaRPr kumimoji="0" lang="ar-AE"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endParaRPr>
          </a:p>
          <a:p>
            <a:pPr marL="285750" marR="0" lvl="0" indent="-28575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JO"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أزمات التمويل في مؤسسات التعليم العالي</a:t>
            </a:r>
            <a:endParaRPr kumimoji="0" lang="ar-AE"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endParaRPr>
          </a:p>
          <a:p>
            <a:pPr marL="285750" marR="0" lvl="0" indent="-28575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endParaRPr kumimoji="0" lang="ar-JO"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endParaRPr>
          </a:p>
          <a:p>
            <a:pPr marL="285750" marR="0" lvl="0" indent="-28575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JO"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رؤى ومقترحات لتجاوز مشكل</a:t>
            </a:r>
            <a:r>
              <a:rPr kumimoji="0" lang="ar-AE"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ات</a:t>
            </a:r>
            <a:r>
              <a:rPr kumimoji="0" lang="ar-JO"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 التمويل</a:t>
            </a:r>
            <a:endParaRPr kumimoji="0" lang="ar-AE"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endParaRPr>
          </a:p>
          <a:p>
            <a:pPr marL="285750" marR="0" lvl="0" indent="-285750" algn="r" defTabSz="914400" rtl="0" eaLnBrk="1" fontAlgn="auto" latinLnBrk="0" hangingPunct="1">
              <a:lnSpc>
                <a:spcPct val="100000"/>
              </a:lnSpc>
              <a:spcBef>
                <a:spcPts val="0"/>
              </a:spcBef>
              <a:spcAft>
                <a:spcPts val="0"/>
              </a:spcAft>
              <a:buClr>
                <a:srgbClr val="000000"/>
              </a:buClr>
              <a:buSzTx/>
              <a:buFontTx/>
              <a:buChar char="-"/>
              <a:tabLst/>
              <a:defRPr/>
            </a:pPr>
            <a:endParaRPr kumimoji="0" lang="ar-AE"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endParaRPr>
          </a:p>
          <a:p>
            <a:pPr marL="285750" marR="0" lvl="0" indent="-285750" algn="r" defTabSz="914400" rtl="0" eaLnBrk="1" fontAlgn="auto" latinLnBrk="0" hangingPunct="1">
              <a:lnSpc>
                <a:spcPct val="100000"/>
              </a:lnSpc>
              <a:spcBef>
                <a:spcPts val="0"/>
              </a:spcBef>
              <a:spcAft>
                <a:spcPts val="0"/>
              </a:spcAft>
              <a:buClr>
                <a:srgbClr val="000000"/>
              </a:buClr>
              <a:buSzTx/>
              <a:buFontTx/>
              <a:buChar char="-"/>
              <a:tabLst/>
              <a:defRPr/>
            </a:pPr>
            <a:endParaRPr kumimoji="0" lang="ar-JO"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Arial"/>
                <a:sym typeface="Arial"/>
              </a:rPr>
              <a:t>www.midocean.ae</a:t>
            </a:r>
          </a:p>
        </p:txBody>
      </p:sp>
      <p:pic>
        <p:nvPicPr>
          <p:cNvPr id="5"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68408" y="68576"/>
            <a:ext cx="2305141" cy="1076343"/>
          </a:xfrm>
          <a:prstGeom prst="rect">
            <a:avLst/>
          </a:prstGeom>
        </p:spPr>
      </p:pic>
      <p:sp>
        <p:nvSpPr>
          <p:cNvPr id="7" name="TextBox 6">
            <a:extLst>
              <a:ext uri="{FF2B5EF4-FFF2-40B4-BE49-F238E27FC236}">
                <a16:creationId xmlns:a16="http://schemas.microsoft.com/office/drawing/2014/main" id="{A0B115D2-6A74-9E4E-5D69-6074958DFF6A}"/>
              </a:ext>
            </a:extLst>
          </p:cNvPr>
          <p:cNvSpPr txBox="1"/>
          <p:nvPr/>
        </p:nvSpPr>
        <p:spPr>
          <a:xfrm>
            <a:off x="2232041" y="994004"/>
            <a:ext cx="7919493" cy="461665"/>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JO" sz="24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sym typeface="Arial"/>
              </a:rPr>
              <a:t>(التمويل</a:t>
            </a:r>
            <a:r>
              <a:rPr kumimoji="0" lang="ar-AE" sz="24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sym typeface="Arial"/>
              </a:rPr>
              <a:t> والاستثمار</a:t>
            </a:r>
            <a:r>
              <a:rPr kumimoji="0" lang="ar-JO" sz="24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sym typeface="Arial"/>
              </a:rPr>
              <a:t>)</a:t>
            </a:r>
          </a:p>
        </p:txBody>
      </p:sp>
      <p:sp>
        <p:nvSpPr>
          <p:cNvPr id="8" name="TextBox 7">
            <a:extLst>
              <a:ext uri="{FF2B5EF4-FFF2-40B4-BE49-F238E27FC236}">
                <a16:creationId xmlns:a16="http://schemas.microsoft.com/office/drawing/2014/main" id="{EEE149D1-EB63-0EB5-EB3D-AC3B2A8A8F92}"/>
              </a:ext>
            </a:extLst>
          </p:cNvPr>
          <p:cNvSpPr txBox="1"/>
          <p:nvPr/>
        </p:nvSpPr>
        <p:spPr>
          <a:xfrm>
            <a:off x="378155" y="1665793"/>
            <a:ext cx="5813633" cy="4247317"/>
          </a:xfrm>
          <a:prstGeom prst="rect">
            <a:avLst/>
          </a:prstGeom>
          <a:ln/>
        </p:spPr>
        <p:style>
          <a:lnRef idx="2">
            <a:schemeClr val="accent5"/>
          </a:lnRef>
          <a:fillRef idx="1">
            <a:schemeClr val="lt1"/>
          </a:fillRef>
          <a:effectRef idx="0">
            <a:schemeClr val="accent5"/>
          </a:effectRef>
          <a:fontRef idx="minor">
            <a:schemeClr val="dk1"/>
          </a:fontRef>
        </p:style>
        <p:txBody>
          <a:bodyPr wrap="square" rtlCol="0">
            <a:sp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endParaRPr>
          </a:p>
          <a:p>
            <a:pPr marL="285750" marR="0" lvl="0" indent="-285750" algn="r"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JO"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مفهوم الاستثمار في مؤسسات التعليم العالي</a:t>
            </a:r>
            <a:endParaRPr kumimoji="0" lang="en-US"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endParaRPr>
          </a:p>
          <a:p>
            <a:pPr marL="285750" marR="0" lvl="0" indent="-285750" algn="r"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endParaRPr kumimoji="0" lang="ar-JO"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endParaRPr>
          </a:p>
          <a:p>
            <a:pPr marL="285750" marR="0" lvl="0" indent="-285750" algn="r"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JO"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أهمية الاستثمار</a:t>
            </a:r>
            <a:endParaRPr kumimoji="0" lang="ar-AE"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endParaRPr>
          </a:p>
          <a:p>
            <a:pPr marL="285750" marR="0" lvl="0" indent="-285750" algn="r"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endParaRPr kumimoji="0" lang="ar-JO"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endParaRPr>
          </a:p>
          <a:p>
            <a:pPr marL="285750" marR="0" lvl="0" indent="-285750" algn="r"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JO"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العلاقة بين الاستثمار والنمو الاقتصادي</a:t>
            </a:r>
            <a:endParaRPr kumimoji="0" lang="ar-AE"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endParaRPr>
          </a:p>
          <a:p>
            <a:pPr marL="285750" marR="0" lvl="0" indent="-285750" algn="r"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endParaRPr kumimoji="0" lang="ar-JO"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endParaRPr>
          </a:p>
          <a:p>
            <a:pPr marL="285750" marR="0" lvl="0" indent="-285750" algn="r"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AE"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اقتصاديات التعليم </a:t>
            </a:r>
          </a:p>
          <a:p>
            <a:pPr marL="285750" marR="0" lvl="0" indent="-285750" algn="r"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endParaRPr kumimoji="0" lang="ar-AE"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endParaRPr>
          </a:p>
          <a:p>
            <a:pPr marL="285750" marR="0" lvl="0" indent="-285750" algn="r"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AE"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معيقات </a:t>
            </a:r>
            <a:r>
              <a:rPr kumimoji="0" lang="ar-JO"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ال</a:t>
            </a:r>
            <a:r>
              <a:rPr kumimoji="0" lang="ar-AE"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استثمار</a:t>
            </a:r>
            <a:r>
              <a:rPr kumimoji="0" lang="ar-JO"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 في مؤسسات التعليم العالي</a:t>
            </a:r>
            <a:endParaRPr kumimoji="0" lang="ar-AE"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endParaRPr>
          </a:p>
          <a:p>
            <a:pPr marL="285750" marR="0" lvl="0" indent="-285750" algn="r"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endParaRPr kumimoji="0" lang="ar-JO"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endParaRPr>
          </a:p>
          <a:p>
            <a:pPr marL="285750" marR="0" lvl="0" indent="-285750" algn="r"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JO"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رؤى ومقترحات</a:t>
            </a:r>
            <a:endParaRPr kumimoji="0" lang="ar-AE"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endParaRPr>
          </a:p>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endParaRPr kumimoji="0" lang="ar-AE"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endParaRPr>
          </a:p>
          <a:p>
            <a:pPr marL="285750" marR="0" lvl="0" indent="-285750" algn="r" defTabSz="914400" rtl="0"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endParaRPr kumimoji="0" lang="ar-AE" altLang="ko-KR" sz="1800" b="1" i="0" u="none" strike="noStrike" kern="0" cap="none" spc="0" normalizeH="0" baseline="0" noProof="0" dirty="0">
              <a:ln>
                <a:noFill/>
              </a:ln>
              <a:solidFill>
                <a:srgbClr val="000000"/>
              </a:solidFill>
              <a:effectLst/>
              <a:uLnTx/>
              <a:uFillTx/>
              <a:latin typeface="Arial"/>
              <a:ea typeface="맑은 고딕" panose="020B0503020000020004" pitchFamily="34" charset="-127"/>
              <a:cs typeface="Arial" panose="020B0604020202020204" pitchFamily="34" charset="0"/>
              <a:sym typeface="Arial"/>
            </a:endParaRPr>
          </a:p>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endParaRPr kumimoji="0" lang="ko-KR" altLang="en-US" sz="1800" b="1" i="0" u="none" strike="noStrike" kern="0" cap="none" spc="0" normalizeH="0" baseline="0" noProof="0" dirty="0">
              <a:ln>
                <a:noFill/>
              </a:ln>
              <a:solidFill>
                <a:srgbClr val="000000"/>
              </a:solidFill>
              <a:effectLst/>
              <a:uLnTx/>
              <a:uFillTx/>
              <a:latin typeface="Arial"/>
              <a:ea typeface="맑은 고딕" panose="020B0503020000020004" pitchFamily="34" charset="-127"/>
              <a:cs typeface="+mn-cs"/>
              <a:sym typeface="Arial"/>
            </a:endParaRPr>
          </a:p>
        </p:txBody>
      </p:sp>
      <p:sp>
        <p:nvSpPr>
          <p:cNvPr id="3" name="TextBox 2">
            <a:extLst>
              <a:ext uri="{FF2B5EF4-FFF2-40B4-BE49-F238E27FC236}">
                <a16:creationId xmlns:a16="http://schemas.microsoft.com/office/drawing/2014/main" id="{5F9432A7-BCE8-DCEC-E9AC-52DCDFA70875}"/>
              </a:ext>
            </a:extLst>
          </p:cNvPr>
          <p:cNvSpPr txBox="1"/>
          <p:nvPr/>
        </p:nvSpPr>
        <p:spPr>
          <a:xfrm>
            <a:off x="4352090" y="171870"/>
            <a:ext cx="3888432" cy="76944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ar-JO" sz="20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موضوعات المحاضرة </a:t>
            </a:r>
            <a:r>
              <a:rPr kumimoji="0" lang="ar-AE" sz="20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الثانية</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ar-JO" sz="24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p:txBody>
      </p:sp>
    </p:spTree>
  </p:cSld>
  <p:clrMapOvr>
    <a:masterClrMapping/>
  </p:clrMapOvr>
  <mc:AlternateContent xmlns:mc="http://schemas.openxmlformats.org/markup-compatibility/2006" xmlns:p14="http://schemas.microsoft.com/office/powerpoint/2010/main">
    <mc:Choice Requires="p14">
      <p:transition spd="slow" p14:dur="2000" advTm="49178"/>
    </mc:Choice>
    <mc:Fallback xmlns="">
      <p:transition spd="slow" advTm="49178"/>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607914" y="1285191"/>
            <a:ext cx="3339616" cy="466281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sym typeface="Arial"/>
            </a:endParaRPr>
          </a:p>
        </p:txBody>
      </p:sp>
      <p:sp>
        <p:nvSpPr>
          <p:cNvPr id="25" name="Rectangle: Rounded Corners 24"/>
          <p:cNvSpPr/>
          <p:nvPr/>
        </p:nvSpPr>
        <p:spPr>
          <a:xfrm>
            <a:off x="244469" y="1285192"/>
            <a:ext cx="11358253" cy="4287616"/>
          </a:xfrm>
          <a:prstGeom prst="roundRect">
            <a:avLst>
              <a:gd name="adj" fmla="val 6140"/>
            </a:avLst>
          </a:prstGeom>
          <a:solidFill>
            <a:srgbClr val="00B0F0"/>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sym typeface="Arial"/>
            </a:endParaRPr>
          </a:p>
        </p:txBody>
      </p:sp>
      <p:sp>
        <p:nvSpPr>
          <p:cNvPr id="24" name="TextBox 23"/>
          <p:cNvSpPr txBox="1"/>
          <p:nvPr/>
        </p:nvSpPr>
        <p:spPr>
          <a:xfrm>
            <a:off x="6296306" y="1366870"/>
            <a:ext cx="5306416" cy="4200509"/>
          </a:xfrm>
          <a:prstGeom prst="rect">
            <a:avLst/>
          </a:prstGeom>
          <a:ln/>
        </p:spPr>
        <p:style>
          <a:lnRef idx="2">
            <a:schemeClr val="accent5"/>
          </a:lnRef>
          <a:fillRef idx="1">
            <a:schemeClr val="lt1"/>
          </a:fillRef>
          <a:effectRef idx="0">
            <a:schemeClr val="accent5"/>
          </a:effectRef>
          <a:fontRef idx="minor">
            <a:schemeClr val="dk1"/>
          </a:fontRef>
        </p:style>
        <p:txBody>
          <a:bodyPr wrap="square" rtlCol="0">
            <a:spAutoFit/>
          </a:bodyPr>
          <a:lstStyle/>
          <a:p>
            <a:pPr marL="0" marR="0" lvl="0" indent="0" algn="r" defTabSz="914400" rtl="0" eaLnBrk="1" fontAlgn="auto" latinLnBrk="0" hangingPunct="1">
              <a:lnSpc>
                <a:spcPct val="150000"/>
              </a:lnSpc>
              <a:spcBef>
                <a:spcPts val="0"/>
              </a:spcBef>
              <a:spcAft>
                <a:spcPts val="0"/>
              </a:spcAft>
              <a:buClr>
                <a:srgbClr val="000000"/>
              </a:buClr>
              <a:buSzTx/>
              <a:buFont typeface="Arial"/>
              <a:buNone/>
              <a:tabLst/>
              <a:defRPr/>
            </a:pPr>
            <a:endParaRPr kumimoji="0" lang="en-US" altLang="ko-KR" sz="1800"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endParaRPr>
          </a:p>
          <a:p>
            <a:pPr marL="285750" marR="0" lvl="0" indent="-285750" algn="r"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1800"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مفهوم المستحدثات التكنولوجية</a:t>
            </a:r>
          </a:p>
          <a:p>
            <a:pPr marL="285750" marR="0" lvl="0" indent="-285750" algn="r"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1800"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 توظيف المستحدثات التكنولوجية في التعليم</a:t>
            </a:r>
          </a:p>
          <a:p>
            <a:pPr marL="285750" marR="0" lvl="0" indent="-285750" algn="r"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1800"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 مميزات استخدام التقنيات والمستحدثات التكنولوجية </a:t>
            </a:r>
          </a:p>
          <a:p>
            <a:pPr marL="285750" marR="0" lvl="0" indent="-285750" algn="r"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1800"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 أمثلة على اتجاهات حديثة في مجال تقنيات التعليم</a:t>
            </a:r>
          </a:p>
          <a:p>
            <a:pPr marL="285750" marR="0" lvl="0" indent="-285750" algn="r"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1800"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التحديات والحلول</a:t>
            </a:r>
            <a:endParaRPr kumimoji="0" lang="ar-AE" altLang="ko-KR" sz="1800"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endParaRPr>
          </a:p>
          <a:p>
            <a:pPr marL="285750" marR="0" lvl="0" indent="-285750" algn="r" defTabSz="914400" rtl="0" eaLnBrk="1" fontAlgn="auto" latinLnBrk="0" hangingPunct="1">
              <a:lnSpc>
                <a:spcPct val="150000"/>
              </a:lnSpc>
              <a:spcBef>
                <a:spcPts val="0"/>
              </a:spcBef>
              <a:spcAft>
                <a:spcPts val="0"/>
              </a:spcAft>
              <a:buClr>
                <a:srgbClr val="000000"/>
              </a:buClr>
              <a:buSzTx/>
              <a:buFontTx/>
              <a:buChar char="-"/>
              <a:tabLst/>
              <a:defRPr/>
            </a:pPr>
            <a:endParaRPr kumimoji="0" lang="ar-AE" altLang="ko-KR" sz="1800"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endParaRPr>
          </a:p>
          <a:p>
            <a:pPr marL="285750" marR="0" lvl="0" indent="-285750" algn="r" defTabSz="914400" rtl="0" eaLnBrk="1" fontAlgn="auto" latinLnBrk="0" hangingPunct="1">
              <a:lnSpc>
                <a:spcPct val="150000"/>
              </a:lnSpc>
              <a:spcBef>
                <a:spcPts val="0"/>
              </a:spcBef>
              <a:spcAft>
                <a:spcPts val="0"/>
              </a:spcAft>
              <a:buClr>
                <a:srgbClr val="000000"/>
              </a:buClr>
              <a:buSzTx/>
              <a:buFontTx/>
              <a:buChar char="-"/>
              <a:tabLst/>
              <a:defRPr/>
            </a:pPr>
            <a:endParaRPr kumimoji="0" lang="ar-AE" altLang="ko-KR" sz="1800"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Arial"/>
                <a:sym typeface="Arial"/>
              </a:rPr>
              <a:t>www.midocean.ae</a:t>
            </a:r>
          </a:p>
        </p:txBody>
      </p:sp>
      <p:pic>
        <p:nvPicPr>
          <p:cNvPr id="5"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109529"/>
            <a:ext cx="2305141" cy="1076343"/>
          </a:xfrm>
          <a:prstGeom prst="rect">
            <a:avLst/>
          </a:prstGeom>
        </p:spPr>
      </p:pic>
      <p:sp>
        <p:nvSpPr>
          <p:cNvPr id="7" name="TextBox 6">
            <a:extLst>
              <a:ext uri="{FF2B5EF4-FFF2-40B4-BE49-F238E27FC236}">
                <a16:creationId xmlns:a16="http://schemas.microsoft.com/office/drawing/2014/main" id="{A0B115D2-6A74-9E4E-5D69-6074958DFF6A}"/>
              </a:ext>
            </a:extLst>
          </p:cNvPr>
          <p:cNvSpPr txBox="1"/>
          <p:nvPr/>
        </p:nvSpPr>
        <p:spPr>
          <a:xfrm>
            <a:off x="565000" y="709733"/>
            <a:ext cx="10007725" cy="461665"/>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JO" sz="24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sym typeface="Arial"/>
              </a:rPr>
              <a:t>(المستحدثات التكنولوجية والتعليم الالكتروني)</a:t>
            </a:r>
          </a:p>
        </p:txBody>
      </p:sp>
      <p:sp>
        <p:nvSpPr>
          <p:cNvPr id="8" name="TextBox 7">
            <a:extLst>
              <a:ext uri="{FF2B5EF4-FFF2-40B4-BE49-F238E27FC236}">
                <a16:creationId xmlns:a16="http://schemas.microsoft.com/office/drawing/2014/main" id="{EEE149D1-EB63-0EB5-EB3D-AC3B2A8A8F92}"/>
              </a:ext>
            </a:extLst>
          </p:cNvPr>
          <p:cNvSpPr txBox="1"/>
          <p:nvPr/>
        </p:nvSpPr>
        <p:spPr>
          <a:xfrm>
            <a:off x="354375" y="1366870"/>
            <a:ext cx="5813633" cy="4108817"/>
          </a:xfrm>
          <a:prstGeom prst="rect">
            <a:avLst/>
          </a:prstGeom>
          <a:ln/>
        </p:spPr>
        <p:style>
          <a:lnRef idx="2">
            <a:schemeClr val="accent5"/>
          </a:lnRef>
          <a:fillRef idx="1">
            <a:schemeClr val="lt1"/>
          </a:fillRef>
          <a:effectRef idx="0">
            <a:schemeClr val="accent5"/>
          </a:effectRef>
          <a:fontRef idx="minor">
            <a:schemeClr val="dk1"/>
          </a:fontRef>
        </p:style>
        <p:txBody>
          <a:bodyPr wrap="square" rtlCol="0">
            <a:spAutoFit/>
          </a:bodyPr>
          <a:lstStyle/>
          <a:p>
            <a:pPr marL="0" marR="0" lvl="0" indent="0" algn="r" defTabSz="914400" rtl="0" eaLnBrk="1" fontAlgn="auto" latinLnBrk="0" hangingPunct="1">
              <a:lnSpc>
                <a:spcPct val="150000"/>
              </a:lnSpc>
              <a:spcBef>
                <a:spcPts val="0"/>
              </a:spcBef>
              <a:spcAft>
                <a:spcPts val="0"/>
              </a:spcAft>
              <a:buClr>
                <a:srgbClr val="000000"/>
              </a:buClr>
              <a:buSzTx/>
              <a:buFont typeface="Arial"/>
              <a:buNone/>
              <a:tabLst/>
              <a:defRPr/>
            </a:pPr>
            <a:endParaRPr kumimoji="0" lang="en-US" altLang="ko-KR" sz="1800"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endParaRPr>
          </a:p>
          <a:p>
            <a:pPr marL="285750" marR="0" lvl="0" indent="-285750" algn="r"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1800"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 مفهوم التعليم الإلكتروني ونشأته وتطوره</a:t>
            </a:r>
          </a:p>
          <a:p>
            <a:pPr marL="285750" marR="0" lvl="0" indent="-285750" algn="r"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1800"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مبادئ وأساسيات وأنواع التعليم الإلكتروني</a:t>
            </a:r>
          </a:p>
          <a:p>
            <a:pPr marL="285750" marR="0" lvl="0" indent="-285750" algn="r"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1800"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 أهمية وفوائد التعليم الإلكتروني في مؤسسات التعليم العالي</a:t>
            </a:r>
          </a:p>
          <a:p>
            <a:pPr marL="285750" marR="0" lvl="0" indent="-285750" algn="r"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1800"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 استراتيجيات التعليم الإلكتروني / نماذج ناجحة في التعليم العالي</a:t>
            </a:r>
          </a:p>
          <a:p>
            <a:pPr marL="285750" marR="0" lvl="0" indent="-285750" algn="r"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1800"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إيجابيات وسلبيات ومعيقات التعليم الالكتروني</a:t>
            </a:r>
          </a:p>
          <a:p>
            <a:pPr marL="285750" marR="0" lvl="0" indent="-285750" algn="r"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1800"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 رؤى ومقترحات</a:t>
            </a:r>
          </a:p>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r>
              <a:rPr kumimoji="0" lang="ar-JO" altLang="ko-KR" sz="1800"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 </a:t>
            </a:r>
            <a:endParaRPr kumimoji="0" lang="ar-AE" altLang="ko-KR" sz="1800" i="0" u="none" strike="noStrike" kern="0" cap="none" spc="0" normalizeH="0" baseline="0" noProof="0" dirty="0">
              <a:ln>
                <a:noFill/>
              </a:ln>
              <a:solidFill>
                <a:srgbClr val="000000"/>
              </a:solidFill>
              <a:effectLst/>
              <a:uLnTx/>
              <a:uFillTx/>
              <a:latin typeface="Arial"/>
              <a:ea typeface="맑은 고딕" panose="020B0503020000020004" pitchFamily="34" charset="-127"/>
              <a:cs typeface="Arial" panose="020B0604020202020204" pitchFamily="34" charset="0"/>
              <a:sym typeface="Arial"/>
            </a:endParaRPr>
          </a:p>
        </p:txBody>
      </p:sp>
      <p:sp>
        <p:nvSpPr>
          <p:cNvPr id="4" name="TextBox 3">
            <a:extLst>
              <a:ext uri="{FF2B5EF4-FFF2-40B4-BE49-F238E27FC236}">
                <a16:creationId xmlns:a16="http://schemas.microsoft.com/office/drawing/2014/main" id="{4F7A9EBA-B800-BAB9-F4C6-12E4B9A9E26D}"/>
              </a:ext>
            </a:extLst>
          </p:cNvPr>
          <p:cNvSpPr txBox="1"/>
          <p:nvPr/>
        </p:nvSpPr>
        <p:spPr>
          <a:xfrm>
            <a:off x="4223792" y="111790"/>
            <a:ext cx="3888432" cy="76944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ar-JO" sz="20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موضوعات المحاضرة </a:t>
            </a:r>
            <a:r>
              <a:rPr kumimoji="0" lang="ar-AE" sz="20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الثالثة</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ar-JO" sz="24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p:txBody>
      </p:sp>
    </p:spTree>
  </p:cSld>
  <p:clrMapOvr>
    <a:masterClrMapping/>
  </p:clrMapOvr>
  <mc:AlternateContent xmlns:mc="http://schemas.openxmlformats.org/markup-compatibility/2006" xmlns:p14="http://schemas.microsoft.com/office/powerpoint/2010/main">
    <mc:Choice Requires="p14">
      <p:transition spd="slow" p14:dur="2000" advTm="49178"/>
    </mc:Choice>
    <mc:Fallback xmlns="">
      <p:transition spd="slow" advTm="49178"/>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fade">
                                      <p:cBhvr>
                                        <p:cTn id="7" dur="1000"/>
                                        <p:tgtEl>
                                          <p:spTgt spid="25"/>
                                        </p:tgtEl>
                                      </p:cBhvr>
                                    </p:animEffect>
                                    <p:anim calcmode="lin" valueType="num">
                                      <p:cBhvr>
                                        <p:cTn id="8" dur="1000" fill="hold"/>
                                        <p:tgtEl>
                                          <p:spTgt spid="25"/>
                                        </p:tgtEl>
                                        <p:attrNameLst>
                                          <p:attrName>ppt_x</p:attrName>
                                        </p:attrNameLst>
                                      </p:cBhvr>
                                      <p:tavLst>
                                        <p:tav tm="0">
                                          <p:val>
                                            <p:strVal val="#ppt_x"/>
                                          </p:val>
                                        </p:tav>
                                        <p:tav tm="100000">
                                          <p:val>
                                            <p:strVal val="#ppt_x"/>
                                          </p:val>
                                        </p:tav>
                                      </p:tavLst>
                                    </p:anim>
                                    <p:anim calcmode="lin" valueType="num">
                                      <p:cBhvr>
                                        <p:cTn id="9" dur="1000" fill="hold"/>
                                        <p:tgtEl>
                                          <p:spTgt spid="2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127448" y="1285191"/>
            <a:ext cx="10475274" cy="4697685"/>
          </a:xfrm>
          <a:prstGeom prst="roundRect">
            <a:avLst>
              <a:gd name="adj" fmla="val 6140"/>
            </a:avLst>
          </a:prstGeom>
          <a:solidFill>
            <a:srgbClr val="00B0F0"/>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sym typeface="Arial"/>
            </a:endParaRPr>
          </a:p>
        </p:txBody>
      </p:sp>
      <p:sp>
        <p:nvSpPr>
          <p:cNvPr id="24" name="TextBox 23"/>
          <p:cNvSpPr txBox="1"/>
          <p:nvPr/>
        </p:nvSpPr>
        <p:spPr>
          <a:xfrm>
            <a:off x="1271464" y="1388093"/>
            <a:ext cx="9235906" cy="4616007"/>
          </a:xfrm>
          <a:prstGeom prst="rect">
            <a:avLst/>
          </a:prstGeom>
          <a:ln/>
        </p:spPr>
        <p:style>
          <a:lnRef idx="2">
            <a:schemeClr val="accent5"/>
          </a:lnRef>
          <a:fillRef idx="1">
            <a:schemeClr val="lt1"/>
          </a:fillRef>
          <a:effectRef idx="0">
            <a:schemeClr val="accent5"/>
          </a:effectRef>
          <a:fontRef idx="minor">
            <a:schemeClr val="dk1"/>
          </a:fontRef>
        </p:style>
        <p:txBody>
          <a:bodyPr wrap="square" rtlCol="0">
            <a:spAutoFit/>
          </a:bodyPr>
          <a:lstStyle/>
          <a:p>
            <a:pPr marL="0" marR="0" lvl="0" indent="0" algn="r" defTabSz="914400" rtl="0" eaLnBrk="1" fontAlgn="auto" latinLnBrk="0" hangingPunct="1">
              <a:lnSpc>
                <a:spcPct val="150000"/>
              </a:lnSpc>
              <a:spcBef>
                <a:spcPts val="0"/>
              </a:spcBef>
              <a:spcAft>
                <a:spcPts val="0"/>
              </a:spcAft>
              <a:buClr>
                <a:srgbClr val="000000"/>
              </a:buClr>
              <a:buSzTx/>
              <a:buFont typeface="Arial"/>
              <a:buNone/>
              <a:tabLst/>
              <a:defRPr/>
            </a:pPr>
            <a:endParaRPr kumimoji="0" lang="en-US" altLang="ko-KR" sz="1800" b="0"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endParaRPr>
          </a:p>
          <a:p>
            <a:pPr marL="285750" marR="0" lvl="0" indent="-285750" algn="r"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1800" b="0"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 مفهوم المدرسة والجامعة المنتجة وفلسفة وأهداف كل منهما ومبررات التحول</a:t>
            </a:r>
          </a:p>
          <a:p>
            <a:pPr marL="285750" marR="0" lvl="0" indent="-285750" algn="r"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1800" b="0"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أنواع المشروعات المدرسية المنتجة</a:t>
            </a:r>
            <a:endParaRPr kumimoji="0" lang="ar-AE" altLang="ko-KR" sz="1800" b="0"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endParaRPr>
          </a:p>
          <a:p>
            <a:pPr marL="285750" marR="0" lvl="0" indent="-285750" algn="r"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1800" b="0"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 الفرق بين المدرسة التقليدية والمدرسة المنتجة</a:t>
            </a:r>
          </a:p>
          <a:p>
            <a:pPr marL="285750" marR="0" lvl="0" indent="-285750" algn="r"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1800" b="0"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أهمية وأهداف المدرسة المنتجة</a:t>
            </a:r>
          </a:p>
          <a:p>
            <a:pPr marL="285750" marR="0" lvl="0" indent="-285750" algn="r"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AE" altLang="ko-KR" sz="1800" b="0"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 خصائص الجامعة المنتجة</a:t>
            </a:r>
          </a:p>
          <a:p>
            <a:pPr marL="285750" marR="0" lvl="0" indent="-285750" algn="r"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AE" altLang="ko-KR" sz="1800" b="0"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  أهمية وأهداف الجامعة المنتجة</a:t>
            </a:r>
            <a:endParaRPr kumimoji="0" lang="ar-JO" altLang="ko-KR" sz="1800" b="0"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endParaRPr>
          </a:p>
          <a:p>
            <a:pPr marL="285750" marR="0" lvl="0" indent="-285750" algn="r"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AE" altLang="ko-KR" sz="1800" b="0"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نماذج لجامعات منتجة(اليابان- الولايات المتحدة الأمريكية- المملكة العربية السعودية)</a:t>
            </a:r>
          </a:p>
          <a:p>
            <a:pPr marL="285750" marR="0" lvl="0" indent="-285750" algn="r"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AE" altLang="ko-KR" sz="1800" b="0"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 معوقات تفعيل دور المدارس والجامعات المنتجة </a:t>
            </a:r>
          </a:p>
          <a:p>
            <a:pPr marL="285750" marR="0" lvl="0" indent="-285750" algn="r"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AE" altLang="ko-KR" sz="1800" b="0"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 رؤى ومقترحات</a:t>
            </a:r>
          </a:p>
          <a:p>
            <a:pPr marL="0" marR="0" lvl="0" indent="0" algn="r" defTabSz="914400" rtl="0" eaLnBrk="1" fontAlgn="auto" latinLnBrk="0" hangingPunct="1">
              <a:lnSpc>
                <a:spcPct val="150000"/>
              </a:lnSpc>
              <a:spcBef>
                <a:spcPts val="0"/>
              </a:spcBef>
              <a:spcAft>
                <a:spcPts val="0"/>
              </a:spcAft>
              <a:buClr>
                <a:srgbClr val="000000"/>
              </a:buClr>
              <a:buSzTx/>
              <a:buFont typeface="Arial"/>
              <a:buNone/>
              <a:tabLst/>
              <a:defRPr/>
            </a:pPr>
            <a:endParaRPr kumimoji="0" lang="ar-JO" altLang="ko-KR" sz="1800" b="0"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endParaRPr>
          </a:p>
        </p:txBody>
      </p:sp>
      <p:pic>
        <p:nvPicPr>
          <p:cNvPr id="5"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68408" y="68576"/>
            <a:ext cx="2305141" cy="1076343"/>
          </a:xfrm>
          <a:prstGeom prst="rect">
            <a:avLst/>
          </a:prstGeom>
        </p:spPr>
      </p:pic>
      <p:sp>
        <p:nvSpPr>
          <p:cNvPr id="7" name="TextBox 6">
            <a:extLst>
              <a:ext uri="{FF2B5EF4-FFF2-40B4-BE49-F238E27FC236}">
                <a16:creationId xmlns:a16="http://schemas.microsoft.com/office/drawing/2014/main" id="{A0B115D2-6A74-9E4E-5D69-6074958DFF6A}"/>
              </a:ext>
            </a:extLst>
          </p:cNvPr>
          <p:cNvSpPr txBox="1"/>
          <p:nvPr/>
        </p:nvSpPr>
        <p:spPr>
          <a:xfrm>
            <a:off x="1055440" y="166541"/>
            <a:ext cx="8943324" cy="1050737"/>
          </a:xfrm>
          <a:prstGeom prst="rect">
            <a:avLst/>
          </a:prstGeom>
          <a:noFill/>
        </p:spPr>
        <p:txBody>
          <a:bodyPr wrap="square">
            <a:spAutoFit/>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ar-JO" sz="2200" b="1" i="0" u="none" strike="noStrike" kern="1200" cap="none" spc="0" normalizeH="0" baseline="0" noProof="0" dirty="0">
                <a:ln>
                  <a:noFill/>
                </a:ln>
                <a:solidFill>
                  <a:schemeClr val="tx1"/>
                </a:solidFill>
                <a:effectLst/>
                <a:uLnTx/>
                <a:uFillTx/>
                <a:latin typeface="Alexandria" pitchFamily="2" charset="-78"/>
                <a:ea typeface="+mn-ea"/>
                <a:cs typeface="Alexandria" pitchFamily="2" charset="-78"/>
                <a:sym typeface="Arial"/>
              </a:rPr>
              <a:t>موضوعات المحاضرة</a:t>
            </a:r>
            <a:r>
              <a:rPr kumimoji="0" lang="ar-AE" sz="2200" b="1" i="0" u="none" strike="noStrike" kern="1200" cap="none" spc="0" normalizeH="0" baseline="0" noProof="0" dirty="0">
                <a:ln>
                  <a:noFill/>
                </a:ln>
                <a:solidFill>
                  <a:schemeClr val="tx1"/>
                </a:solidFill>
                <a:effectLst/>
                <a:uLnTx/>
                <a:uFillTx/>
                <a:latin typeface="Alexandria" pitchFamily="2" charset="-78"/>
                <a:ea typeface="+mn-ea"/>
                <a:cs typeface="Alexandria" pitchFamily="2" charset="-78"/>
                <a:sym typeface="Arial"/>
              </a:rPr>
              <a:t> الرابعة</a:t>
            </a:r>
            <a:r>
              <a:rPr kumimoji="0" lang="ar-JO" sz="2200" b="1" i="0" u="none" strike="noStrike" kern="1200" cap="none" spc="0" normalizeH="0" baseline="0" noProof="0" dirty="0">
                <a:ln>
                  <a:noFill/>
                </a:ln>
                <a:solidFill>
                  <a:schemeClr val="tx1"/>
                </a:solidFill>
                <a:effectLst/>
                <a:uLnTx/>
                <a:uFillTx/>
                <a:latin typeface="Alexandria" pitchFamily="2" charset="-78"/>
                <a:ea typeface="+mn-ea"/>
                <a:cs typeface="Alexandria" pitchFamily="2" charset="-78"/>
                <a:sym typeface="Arial"/>
              </a:rPr>
              <a:t> </a:t>
            </a:r>
            <a:endParaRPr kumimoji="0" lang="ar-AE" sz="2200" b="1" i="0" u="none" strike="noStrike" kern="1200" cap="none" spc="0" normalizeH="0" baseline="0" noProof="0" dirty="0">
              <a:ln>
                <a:noFill/>
              </a:ln>
              <a:solidFill>
                <a:schemeClr val="tx1"/>
              </a:solidFill>
              <a:effectLst/>
              <a:uLnTx/>
              <a:uFillTx/>
              <a:latin typeface="Alexandria" pitchFamily="2" charset="-78"/>
              <a:ea typeface="+mn-ea"/>
              <a:cs typeface="Alexandria" pitchFamily="2" charset="-78"/>
              <a:sym typeface="Arial"/>
            </a:endParaRPr>
          </a:p>
          <a:p>
            <a:pPr marL="0" marR="0" lvl="0" indent="0" algn="ctr" defTabSz="914400" rtl="0" eaLnBrk="1" fontAlgn="auto" latinLnBrk="0" hangingPunct="1">
              <a:lnSpc>
                <a:spcPct val="150000"/>
              </a:lnSpc>
              <a:spcBef>
                <a:spcPts val="0"/>
              </a:spcBef>
              <a:spcAft>
                <a:spcPts val="0"/>
              </a:spcAft>
              <a:buClrTx/>
              <a:buSzTx/>
              <a:buFontTx/>
              <a:buNone/>
              <a:tabLst/>
              <a:defRPr/>
            </a:pPr>
            <a:r>
              <a:rPr kumimoji="0" lang="ar-JO" sz="22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sym typeface="Arial"/>
              </a:rPr>
              <a:t>(المدرسة والجامعة المنتجة</a:t>
            </a:r>
            <a:r>
              <a:rPr kumimoji="0" lang="ar-AE" sz="22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sym typeface="Arial"/>
              </a:rPr>
              <a:t>)</a:t>
            </a:r>
            <a:endParaRPr kumimoji="0" lang="ar-JO" sz="22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sym typeface="Arial"/>
            </a:endParaRPr>
          </a:p>
        </p:txBody>
      </p:sp>
    </p:spTree>
    <p:extLst>
      <p:ext uri="{BB962C8B-B14F-4D97-AF65-F5344CB8AC3E}">
        <p14:creationId xmlns:p14="http://schemas.microsoft.com/office/powerpoint/2010/main" val="782244100"/>
      </p:ext>
    </p:extLst>
  </p:cSld>
  <p:clrMapOvr>
    <a:masterClrMapping/>
  </p:clrMapOvr>
  <mc:AlternateContent xmlns:mc="http://schemas.openxmlformats.org/markup-compatibility/2006" xmlns:p14="http://schemas.microsoft.com/office/powerpoint/2010/main">
    <mc:Choice Requires="p14">
      <p:transition spd="slow" p14:dur="2000" advTm="49178"/>
    </mc:Choice>
    <mc:Fallback xmlns="">
      <p:transition spd="slow" advTm="49178"/>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fade">
                                      <p:cBhvr>
                                        <p:cTn id="7" dur="1000"/>
                                        <p:tgtEl>
                                          <p:spTgt spid="25"/>
                                        </p:tgtEl>
                                      </p:cBhvr>
                                    </p:animEffect>
                                    <p:anim calcmode="lin" valueType="num">
                                      <p:cBhvr>
                                        <p:cTn id="8" dur="1000" fill="hold"/>
                                        <p:tgtEl>
                                          <p:spTgt spid="25"/>
                                        </p:tgtEl>
                                        <p:attrNameLst>
                                          <p:attrName>ppt_x</p:attrName>
                                        </p:attrNameLst>
                                      </p:cBhvr>
                                      <p:tavLst>
                                        <p:tav tm="0">
                                          <p:val>
                                            <p:strVal val="#ppt_x"/>
                                          </p:val>
                                        </p:tav>
                                        <p:tav tm="100000">
                                          <p:val>
                                            <p:strVal val="#ppt_x"/>
                                          </p:val>
                                        </p:tav>
                                      </p:tavLst>
                                    </p:anim>
                                    <p:anim calcmode="lin" valueType="num">
                                      <p:cBhvr>
                                        <p:cTn id="9" dur="1000" fill="hold"/>
                                        <p:tgtEl>
                                          <p:spTgt spid="2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703512" y="1514251"/>
            <a:ext cx="9702069" cy="4287616"/>
          </a:xfrm>
          <a:prstGeom prst="roundRect">
            <a:avLst>
              <a:gd name="adj" fmla="val 6140"/>
            </a:avLst>
          </a:prstGeom>
          <a:solidFill>
            <a:srgbClr val="00B0F0"/>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sym typeface="Arial"/>
            </a:endParaRPr>
          </a:p>
        </p:txBody>
      </p:sp>
      <p:pic>
        <p:nvPicPr>
          <p:cNvPr id="5"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68408" y="68576"/>
            <a:ext cx="2305141" cy="1076343"/>
          </a:xfrm>
          <a:prstGeom prst="rect">
            <a:avLst/>
          </a:prstGeom>
        </p:spPr>
      </p:pic>
      <p:sp>
        <p:nvSpPr>
          <p:cNvPr id="7" name="TextBox 6">
            <a:extLst>
              <a:ext uri="{FF2B5EF4-FFF2-40B4-BE49-F238E27FC236}">
                <a16:creationId xmlns:a16="http://schemas.microsoft.com/office/drawing/2014/main" id="{A0B115D2-6A74-9E4E-5D69-6074958DFF6A}"/>
              </a:ext>
            </a:extLst>
          </p:cNvPr>
          <p:cNvSpPr txBox="1"/>
          <p:nvPr/>
        </p:nvSpPr>
        <p:spPr>
          <a:xfrm>
            <a:off x="1055440" y="166541"/>
            <a:ext cx="8943324" cy="1050737"/>
          </a:xfrm>
          <a:prstGeom prst="rect">
            <a:avLst/>
          </a:prstGeom>
          <a:noFill/>
        </p:spPr>
        <p:txBody>
          <a:bodyPr wrap="square">
            <a:spAutoFit/>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ar-JO" sz="2200" b="1" i="0" u="none" strike="noStrike" kern="1200" cap="none" spc="0" normalizeH="0" baseline="0" noProof="0" dirty="0">
                <a:ln>
                  <a:noFill/>
                </a:ln>
                <a:solidFill>
                  <a:schemeClr val="tx1"/>
                </a:solidFill>
                <a:effectLst/>
                <a:uLnTx/>
                <a:uFillTx/>
                <a:latin typeface="Alexandria" pitchFamily="2" charset="-78"/>
                <a:ea typeface="+mn-ea"/>
                <a:cs typeface="Alexandria" pitchFamily="2" charset="-78"/>
                <a:sym typeface="Arial"/>
              </a:rPr>
              <a:t>موضوعات المحاضرة </a:t>
            </a:r>
            <a:r>
              <a:rPr kumimoji="0" lang="ar-AE" sz="2200" b="1" i="0" u="none" strike="noStrike" kern="1200" cap="none" spc="0" normalizeH="0" baseline="0" noProof="0" dirty="0">
                <a:ln>
                  <a:noFill/>
                </a:ln>
                <a:solidFill>
                  <a:schemeClr val="tx1"/>
                </a:solidFill>
                <a:effectLst/>
                <a:uLnTx/>
                <a:uFillTx/>
                <a:latin typeface="Alexandria" pitchFamily="2" charset="-78"/>
                <a:ea typeface="+mn-ea"/>
                <a:cs typeface="Alexandria" pitchFamily="2" charset="-78"/>
                <a:sym typeface="Arial"/>
              </a:rPr>
              <a:t>الرابعة</a:t>
            </a:r>
          </a:p>
          <a:p>
            <a:pPr marL="0" marR="0" lvl="0" indent="0" algn="ctr" defTabSz="914400" rtl="0" eaLnBrk="1" fontAlgn="auto" latinLnBrk="0" hangingPunct="1">
              <a:lnSpc>
                <a:spcPct val="150000"/>
              </a:lnSpc>
              <a:spcBef>
                <a:spcPts val="0"/>
              </a:spcBef>
              <a:spcAft>
                <a:spcPts val="0"/>
              </a:spcAft>
              <a:buClrTx/>
              <a:buSzTx/>
              <a:buFontTx/>
              <a:buNone/>
              <a:tabLst/>
              <a:defRPr/>
            </a:pPr>
            <a:r>
              <a:rPr kumimoji="0" lang="ar-JO" sz="22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sym typeface="Arial"/>
              </a:rPr>
              <a:t>(</a:t>
            </a:r>
            <a:r>
              <a:rPr kumimoji="0" lang="ar-AE" sz="22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sym typeface="Arial"/>
              </a:rPr>
              <a:t>الجامعة الذكية)</a:t>
            </a:r>
            <a:endParaRPr kumimoji="0" lang="ar-JO" sz="22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sym typeface="Arial"/>
            </a:endParaRPr>
          </a:p>
        </p:txBody>
      </p:sp>
      <p:sp>
        <p:nvSpPr>
          <p:cNvPr id="8" name="TextBox 7">
            <a:extLst>
              <a:ext uri="{FF2B5EF4-FFF2-40B4-BE49-F238E27FC236}">
                <a16:creationId xmlns:a16="http://schemas.microsoft.com/office/drawing/2014/main" id="{EEE149D1-EB63-0EB5-EB3D-AC3B2A8A8F92}"/>
              </a:ext>
            </a:extLst>
          </p:cNvPr>
          <p:cNvSpPr txBox="1"/>
          <p:nvPr/>
        </p:nvSpPr>
        <p:spPr>
          <a:xfrm>
            <a:off x="1955540" y="1580888"/>
            <a:ext cx="8280920" cy="4154342"/>
          </a:xfrm>
          <a:prstGeom prst="rect">
            <a:avLst/>
          </a:prstGeom>
          <a:ln/>
        </p:spPr>
        <p:style>
          <a:lnRef idx="2">
            <a:schemeClr val="accent5"/>
          </a:lnRef>
          <a:fillRef idx="1">
            <a:schemeClr val="lt1"/>
          </a:fillRef>
          <a:effectRef idx="0">
            <a:schemeClr val="accent5"/>
          </a:effectRef>
          <a:fontRef idx="minor">
            <a:schemeClr val="dk1"/>
          </a:fontRef>
        </p:style>
        <p:txBody>
          <a:bodyPr wrap="square" rtlCol="0">
            <a:spAutoFit/>
          </a:bodyPr>
          <a:lstStyle/>
          <a:p>
            <a:pPr marL="0" marR="0" lvl="0" indent="0" algn="r" defTabSz="914400" rtl="0" eaLnBrk="1" fontAlgn="auto" latinLnBrk="0" hangingPunct="1">
              <a:lnSpc>
                <a:spcPct val="150000"/>
              </a:lnSpc>
              <a:spcBef>
                <a:spcPts val="0"/>
              </a:spcBef>
              <a:spcAft>
                <a:spcPts val="0"/>
              </a:spcAft>
              <a:buClr>
                <a:srgbClr val="000000"/>
              </a:buClr>
              <a:buSzTx/>
              <a:buFont typeface="Arial"/>
              <a:buNone/>
              <a:tabLst/>
              <a:defRPr/>
            </a:pPr>
            <a:endParaRPr kumimoji="0" lang="en-US" altLang="ko-KR" sz="2000" b="0"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endParaRPr>
          </a:p>
          <a:p>
            <a:pPr marL="342900" marR="0" lvl="0" indent="-342900" algn="r"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2000" b="0"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 مفهوم الجامعة الذكية</a:t>
            </a:r>
          </a:p>
          <a:p>
            <a:pPr marL="342900" marR="0" lvl="0" indent="-342900" algn="r"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2000" b="0"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أهمية وأهداف ومبررات التحول</a:t>
            </a:r>
          </a:p>
          <a:p>
            <a:pPr marL="342900" marR="0" lvl="0" indent="-342900" algn="r"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2000" b="0"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مفاهيم متعلقة بالجامعة الذكية(الأنظمة الذكية، </a:t>
            </a:r>
            <a:endParaRPr kumimoji="0" lang="ar-AE" altLang="ko-KR" sz="2000" b="0"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endParaRPr>
          </a:p>
          <a:p>
            <a:pPr marL="342900" marR="0" lvl="0" indent="-342900" algn="r"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2000" b="0"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والبيئات الذكية،</a:t>
            </a:r>
            <a:r>
              <a:rPr kumimoji="0" lang="ar-AE" altLang="ko-KR" sz="2000" b="0"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 </a:t>
            </a:r>
            <a:r>
              <a:rPr kumimoji="0" lang="ar-JO" altLang="ko-KR" sz="2000" b="0"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والمدن الذكية)</a:t>
            </a:r>
          </a:p>
          <a:p>
            <a:pPr marL="342900" marR="0" lvl="0" indent="-342900" algn="r"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AE" altLang="ko-KR" sz="2000" b="0"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مفهوم التعليم الذكي</a:t>
            </a:r>
          </a:p>
          <a:p>
            <a:pPr marL="342900" marR="0" lvl="0" indent="-342900" algn="r"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AE" altLang="ko-KR" sz="2000" b="0"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الفرق بين التعليم الذكي وبين التعليم  التقليدي</a:t>
            </a:r>
          </a:p>
          <a:p>
            <a:pPr marL="342900" marR="0" lvl="0" indent="-342900" algn="r"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AE" altLang="ko-KR" sz="2000" b="0"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خصائص ومقومات الجامعة الذكية</a:t>
            </a:r>
          </a:p>
          <a:p>
            <a:pPr marL="0" marR="0" lvl="0" indent="0" algn="r" defTabSz="914400" rtl="0" eaLnBrk="1" fontAlgn="auto" latinLnBrk="0" hangingPunct="1">
              <a:lnSpc>
                <a:spcPct val="150000"/>
              </a:lnSpc>
              <a:spcBef>
                <a:spcPts val="0"/>
              </a:spcBef>
              <a:spcAft>
                <a:spcPts val="0"/>
              </a:spcAft>
              <a:buClr>
                <a:srgbClr val="000000"/>
              </a:buClr>
              <a:buSzTx/>
              <a:buFont typeface="Arial"/>
              <a:buNone/>
              <a:tabLst/>
              <a:defRPr/>
            </a:pPr>
            <a:endParaRPr kumimoji="0" lang="ar-JO" altLang="ko-KR" sz="1800" b="0"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endParaRPr>
          </a:p>
        </p:txBody>
      </p:sp>
    </p:spTree>
  </p:cSld>
  <p:clrMapOvr>
    <a:masterClrMapping/>
  </p:clrMapOvr>
  <mc:AlternateContent xmlns:mc="http://schemas.openxmlformats.org/markup-compatibility/2006" xmlns:p14="http://schemas.microsoft.com/office/powerpoint/2010/main">
    <mc:Choice Requires="p14">
      <p:transition spd="slow" p14:dur="2000" advTm="49178"/>
    </mc:Choice>
    <mc:Fallback xmlns="">
      <p:transition spd="slow" advTm="49178"/>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fade">
                                      <p:cBhvr>
                                        <p:cTn id="7" dur="1000"/>
                                        <p:tgtEl>
                                          <p:spTgt spid="25"/>
                                        </p:tgtEl>
                                      </p:cBhvr>
                                    </p:animEffect>
                                    <p:anim calcmode="lin" valueType="num">
                                      <p:cBhvr>
                                        <p:cTn id="8" dur="1000" fill="hold"/>
                                        <p:tgtEl>
                                          <p:spTgt spid="25"/>
                                        </p:tgtEl>
                                        <p:attrNameLst>
                                          <p:attrName>ppt_x</p:attrName>
                                        </p:attrNameLst>
                                      </p:cBhvr>
                                      <p:tavLst>
                                        <p:tav tm="0">
                                          <p:val>
                                            <p:strVal val="#ppt_x"/>
                                          </p:val>
                                        </p:tav>
                                        <p:tav tm="100000">
                                          <p:val>
                                            <p:strVal val="#ppt_x"/>
                                          </p:val>
                                        </p:tav>
                                      </p:tavLst>
                                    </p:anim>
                                    <p:anim calcmode="lin" valueType="num">
                                      <p:cBhvr>
                                        <p:cTn id="9" dur="1000" fill="hold"/>
                                        <p:tgtEl>
                                          <p:spTgt spid="2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7644790" y="1906528"/>
            <a:ext cx="4128422" cy="428761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sym typeface="Arial"/>
            </a:endParaRPr>
          </a:p>
        </p:txBody>
      </p:sp>
      <p:sp>
        <p:nvSpPr>
          <p:cNvPr id="25" name="Rectangle: Rounded Corners 24"/>
          <p:cNvSpPr/>
          <p:nvPr/>
        </p:nvSpPr>
        <p:spPr>
          <a:xfrm>
            <a:off x="1060482" y="1906527"/>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sym typeface="Arial"/>
            </a:endParaRPr>
          </a:p>
        </p:txBody>
      </p:sp>
      <p:sp>
        <p:nvSpPr>
          <p:cNvPr id="24" name="TextBox 23"/>
          <p:cNvSpPr txBox="1"/>
          <p:nvPr/>
        </p:nvSpPr>
        <p:spPr>
          <a:xfrm>
            <a:off x="1524697" y="1972843"/>
            <a:ext cx="8417320" cy="4461862"/>
          </a:xfrm>
          <a:prstGeom prst="rect">
            <a:avLst/>
          </a:prstGeom>
          <a:noFill/>
        </p:spPr>
        <p:txBody>
          <a:bodyPr wrap="square" rtlCol="0">
            <a:spAutoFit/>
          </a:bodyPr>
          <a:lstStyle/>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مفهوم البحث العلمي </a:t>
            </a:r>
            <a:endParaRPr kumimoji="0" lang="ar-AE"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AE"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مفهوم </a:t>
            </a:r>
            <a:r>
              <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المنهج العلمي</a:t>
            </a:r>
          </a:p>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مراحل تطور البحث العلمي</a:t>
            </a:r>
          </a:p>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مناهج البحث العلمي</a:t>
            </a:r>
          </a:p>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أبرز العلماء والمفكرين الذين كان لهم دور أساسي في تطور المنهج العلمي </a:t>
            </a:r>
          </a:p>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أنواع الابحاث العلمية</a:t>
            </a:r>
          </a:p>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endParaRPr kumimoji="0" lang="ko-KR" altLang="en-US"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p:txBody>
      </p:sp>
      <p:sp>
        <p:nvSpPr>
          <p:cNvPr id="2" name="TextBox 1"/>
          <p:cNvSpPr txBox="1"/>
          <p:nvPr/>
        </p:nvSpPr>
        <p:spPr>
          <a:xfrm>
            <a:off x="8607914" y="6292631"/>
            <a:ext cx="3272911"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sym typeface="Arial"/>
              </a:rPr>
              <a:t>www.midocean.ae</a:t>
            </a:r>
          </a:p>
        </p:txBody>
      </p:sp>
      <p:pic>
        <p:nvPicPr>
          <p:cNvPr id="5"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73777" y="125684"/>
            <a:ext cx="2305141" cy="1076343"/>
          </a:xfrm>
          <a:prstGeom prst="rect">
            <a:avLst/>
          </a:prstGeom>
        </p:spPr>
      </p:pic>
      <p:sp>
        <p:nvSpPr>
          <p:cNvPr id="4" name="TextBox 3">
            <a:extLst>
              <a:ext uri="{FF2B5EF4-FFF2-40B4-BE49-F238E27FC236}">
                <a16:creationId xmlns:a16="http://schemas.microsoft.com/office/drawing/2014/main" id="{3174733F-1859-3BD7-6F88-F8024AB86CFB}"/>
              </a:ext>
            </a:extLst>
          </p:cNvPr>
          <p:cNvSpPr txBox="1"/>
          <p:nvPr/>
        </p:nvSpPr>
        <p:spPr>
          <a:xfrm>
            <a:off x="4266336" y="410244"/>
            <a:ext cx="3888432" cy="76944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ar-JO" sz="20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موضوعات المحاضرة </a:t>
            </a:r>
            <a:r>
              <a:rPr kumimoji="0" lang="ar-AE" sz="20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الخامسة</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ar-JO" sz="24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p:txBody>
      </p:sp>
      <p:sp>
        <p:nvSpPr>
          <p:cNvPr id="7" name="TextBox 6">
            <a:extLst>
              <a:ext uri="{FF2B5EF4-FFF2-40B4-BE49-F238E27FC236}">
                <a16:creationId xmlns:a16="http://schemas.microsoft.com/office/drawing/2014/main" id="{A0B115D2-6A74-9E4E-5D69-6074958DFF6A}"/>
              </a:ext>
            </a:extLst>
          </p:cNvPr>
          <p:cNvSpPr txBox="1"/>
          <p:nvPr/>
        </p:nvSpPr>
        <p:spPr>
          <a:xfrm>
            <a:off x="2418223" y="1106840"/>
            <a:ext cx="7517310" cy="461665"/>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AE" sz="24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sym typeface="Arial"/>
              </a:rPr>
              <a:t>البحث العلمي</a:t>
            </a:r>
            <a:endParaRPr kumimoji="0" lang="ar-JO" sz="24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sym typeface="Aria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fade">
                                      <p:cBhvr>
                                        <p:cTn id="7" dur="1000"/>
                                        <p:tgtEl>
                                          <p:spTgt spid="25"/>
                                        </p:tgtEl>
                                      </p:cBhvr>
                                    </p:animEffect>
                                    <p:anim calcmode="lin" valueType="num">
                                      <p:cBhvr>
                                        <p:cTn id="8" dur="1000" fill="hold"/>
                                        <p:tgtEl>
                                          <p:spTgt spid="25"/>
                                        </p:tgtEl>
                                        <p:attrNameLst>
                                          <p:attrName>ppt_x</p:attrName>
                                        </p:attrNameLst>
                                      </p:cBhvr>
                                      <p:tavLst>
                                        <p:tav tm="0">
                                          <p:val>
                                            <p:strVal val="#ppt_x"/>
                                          </p:val>
                                        </p:tav>
                                        <p:tav tm="100000">
                                          <p:val>
                                            <p:strVal val="#ppt_x"/>
                                          </p:val>
                                        </p:tav>
                                      </p:tavLst>
                                    </p:anim>
                                    <p:anim calcmode="lin" valueType="num">
                                      <p:cBhvr>
                                        <p:cTn id="9" dur="1000" fill="hold"/>
                                        <p:tgtEl>
                                          <p:spTgt spid="2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7644790" y="1906528"/>
            <a:ext cx="4128422" cy="428761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sym typeface="Arial"/>
            </a:endParaRPr>
          </a:p>
        </p:txBody>
      </p:sp>
      <p:sp>
        <p:nvSpPr>
          <p:cNvPr id="25" name="Rectangle: Rounded Corners 24"/>
          <p:cNvSpPr/>
          <p:nvPr/>
        </p:nvSpPr>
        <p:spPr>
          <a:xfrm>
            <a:off x="1060482" y="1906527"/>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sym typeface="Arial"/>
            </a:endParaRPr>
          </a:p>
        </p:txBody>
      </p:sp>
      <p:sp>
        <p:nvSpPr>
          <p:cNvPr id="24" name="TextBox 23"/>
          <p:cNvSpPr txBox="1"/>
          <p:nvPr/>
        </p:nvSpPr>
        <p:spPr>
          <a:xfrm>
            <a:off x="1060482" y="1972843"/>
            <a:ext cx="8881535" cy="3907865"/>
          </a:xfrm>
          <a:prstGeom prst="rect">
            <a:avLst/>
          </a:prstGeom>
          <a:noFill/>
        </p:spPr>
        <p:txBody>
          <a:bodyPr wrap="square" rtlCol="0">
            <a:spAutoFit/>
          </a:bodyPr>
          <a:lstStyle/>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أهمية البحث العلمي</a:t>
            </a:r>
          </a:p>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AE"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خصائص البحث العلمي وعلاقته بالتعليم العالي .</a:t>
            </a:r>
          </a:p>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AE"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خصائص الباحث</a:t>
            </a:r>
          </a:p>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AE"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مراحل البحث العلمي</a:t>
            </a:r>
          </a:p>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AE"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أدوات البحث العلمي(العينات-أساليب جمع البيانات)</a:t>
            </a:r>
          </a:p>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مع</a:t>
            </a:r>
            <a:r>
              <a:rPr kumimoji="0" lang="ar-AE"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و</a:t>
            </a:r>
            <a:r>
              <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قات </a:t>
            </a:r>
            <a:r>
              <a:rPr kumimoji="0" lang="ar-AE"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وإشكاليات </a:t>
            </a:r>
            <a:r>
              <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البحث العلمي</a:t>
            </a:r>
          </a:p>
          <a:p>
            <a:pPr marL="342900" marR="0" lvl="0" indent="-342900" algn="r"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 رؤى وأفكار لتطوير البحث العلمي في مؤسسات التعليم العالي</a:t>
            </a:r>
            <a:endParaRPr kumimoji="0" lang="ko-KR" altLang="en-US"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p:txBody>
      </p:sp>
      <p:sp>
        <p:nvSpPr>
          <p:cNvPr id="2" name="TextBox 1"/>
          <p:cNvSpPr txBox="1"/>
          <p:nvPr/>
        </p:nvSpPr>
        <p:spPr>
          <a:xfrm>
            <a:off x="8607914" y="6292631"/>
            <a:ext cx="3272911"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sym typeface="Arial"/>
              </a:rPr>
              <a:t>www.midocean.ae</a:t>
            </a:r>
          </a:p>
        </p:txBody>
      </p:sp>
      <p:pic>
        <p:nvPicPr>
          <p:cNvPr id="5"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73777" y="125684"/>
            <a:ext cx="2305141" cy="1076343"/>
          </a:xfrm>
          <a:prstGeom prst="rect">
            <a:avLst/>
          </a:prstGeom>
        </p:spPr>
      </p:pic>
      <p:sp>
        <p:nvSpPr>
          <p:cNvPr id="4" name="TextBox 3">
            <a:extLst>
              <a:ext uri="{FF2B5EF4-FFF2-40B4-BE49-F238E27FC236}">
                <a16:creationId xmlns:a16="http://schemas.microsoft.com/office/drawing/2014/main" id="{3174733F-1859-3BD7-6F88-F8024AB86CFB}"/>
              </a:ext>
            </a:extLst>
          </p:cNvPr>
          <p:cNvSpPr txBox="1"/>
          <p:nvPr/>
        </p:nvSpPr>
        <p:spPr>
          <a:xfrm>
            <a:off x="4266336" y="410244"/>
            <a:ext cx="3888432" cy="76944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ar-JO" sz="20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موضوعات المحاضرة </a:t>
            </a:r>
            <a:r>
              <a:rPr kumimoji="0" lang="ar-AE" sz="20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الخامسة</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ar-JO" sz="24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p:txBody>
      </p:sp>
      <p:sp>
        <p:nvSpPr>
          <p:cNvPr id="7" name="TextBox 6">
            <a:extLst>
              <a:ext uri="{FF2B5EF4-FFF2-40B4-BE49-F238E27FC236}">
                <a16:creationId xmlns:a16="http://schemas.microsoft.com/office/drawing/2014/main" id="{A0B115D2-6A74-9E4E-5D69-6074958DFF6A}"/>
              </a:ext>
            </a:extLst>
          </p:cNvPr>
          <p:cNvSpPr txBox="1"/>
          <p:nvPr/>
        </p:nvSpPr>
        <p:spPr>
          <a:xfrm>
            <a:off x="2418223" y="1106840"/>
            <a:ext cx="7517310" cy="461665"/>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AE" sz="24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sym typeface="Arial"/>
              </a:rPr>
              <a:t>البحث العلمي</a:t>
            </a:r>
            <a:endParaRPr kumimoji="0" lang="ar-JO" sz="24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sym typeface="Arial"/>
            </a:endParaRPr>
          </a:p>
        </p:txBody>
      </p:sp>
    </p:spTree>
    <p:extLst>
      <p:ext uri="{BB962C8B-B14F-4D97-AF65-F5344CB8AC3E}">
        <p14:creationId xmlns:p14="http://schemas.microsoft.com/office/powerpoint/2010/main" val="1733262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fade">
                                      <p:cBhvr>
                                        <p:cTn id="7" dur="1000"/>
                                        <p:tgtEl>
                                          <p:spTgt spid="25"/>
                                        </p:tgtEl>
                                      </p:cBhvr>
                                    </p:animEffect>
                                    <p:anim calcmode="lin" valueType="num">
                                      <p:cBhvr>
                                        <p:cTn id="8" dur="1000" fill="hold"/>
                                        <p:tgtEl>
                                          <p:spTgt spid="25"/>
                                        </p:tgtEl>
                                        <p:attrNameLst>
                                          <p:attrName>ppt_x</p:attrName>
                                        </p:attrNameLst>
                                      </p:cBhvr>
                                      <p:tavLst>
                                        <p:tav tm="0">
                                          <p:val>
                                            <p:strVal val="#ppt_x"/>
                                          </p:val>
                                        </p:tav>
                                        <p:tav tm="100000">
                                          <p:val>
                                            <p:strVal val="#ppt_x"/>
                                          </p:val>
                                        </p:tav>
                                      </p:tavLst>
                                    </p:anim>
                                    <p:anim calcmode="lin" valueType="num">
                                      <p:cBhvr>
                                        <p:cTn id="9" dur="1000" fill="hold"/>
                                        <p:tgtEl>
                                          <p:spTgt spid="2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7644790" y="1906528"/>
            <a:ext cx="4128422" cy="428761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sym typeface="Arial"/>
            </a:endParaRPr>
          </a:p>
        </p:txBody>
      </p:sp>
      <p:sp>
        <p:nvSpPr>
          <p:cNvPr id="25" name="Rectangle: Rounded Corners 24"/>
          <p:cNvSpPr/>
          <p:nvPr/>
        </p:nvSpPr>
        <p:spPr>
          <a:xfrm>
            <a:off x="1060482" y="1906527"/>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sym typeface="Arial"/>
            </a:endParaRPr>
          </a:p>
        </p:txBody>
      </p:sp>
      <p:sp>
        <p:nvSpPr>
          <p:cNvPr id="24" name="TextBox 23"/>
          <p:cNvSpPr txBox="1"/>
          <p:nvPr/>
        </p:nvSpPr>
        <p:spPr>
          <a:xfrm>
            <a:off x="1524697" y="1972843"/>
            <a:ext cx="8417320" cy="3907865"/>
          </a:xfrm>
          <a:prstGeom prst="rect">
            <a:avLst/>
          </a:prstGeom>
          <a:noFill/>
        </p:spPr>
        <p:txBody>
          <a:bodyPr wrap="square" rtlCol="0">
            <a:spAutoFit/>
          </a:bodyPr>
          <a:lstStyle/>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لمحة عن السلوك الإنساني </a:t>
            </a:r>
          </a:p>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لمحة عن السلوك ال</a:t>
            </a:r>
            <a:r>
              <a:rPr kumimoji="0" lang="ar-AE"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تنظيمي</a:t>
            </a:r>
            <a:r>
              <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 </a:t>
            </a:r>
          </a:p>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AE"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محاور السلوك التنظيمي</a:t>
            </a:r>
          </a:p>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AE"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أهمية السلوك التنظيمي وأهدافه</a:t>
            </a:r>
          </a:p>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AE"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الثقافة التنظيمية وخصائصها</a:t>
            </a:r>
            <a:endPar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مفهوم الصراع وماهيته</a:t>
            </a:r>
          </a:p>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أسباب الصّراع ومؤشراته </a:t>
            </a:r>
          </a:p>
        </p:txBody>
      </p:sp>
      <p:sp>
        <p:nvSpPr>
          <p:cNvPr id="2" name="TextBox 1"/>
          <p:cNvSpPr txBox="1"/>
          <p:nvPr/>
        </p:nvSpPr>
        <p:spPr>
          <a:xfrm>
            <a:off x="8607914" y="6292631"/>
            <a:ext cx="3272911"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sym typeface="Arial"/>
              </a:rPr>
              <a:t>www.midocean.ae</a:t>
            </a:r>
          </a:p>
        </p:txBody>
      </p:sp>
      <p:pic>
        <p:nvPicPr>
          <p:cNvPr id="5"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73777" y="125684"/>
            <a:ext cx="2305141" cy="1076343"/>
          </a:xfrm>
          <a:prstGeom prst="rect">
            <a:avLst/>
          </a:prstGeom>
        </p:spPr>
      </p:pic>
      <p:sp>
        <p:nvSpPr>
          <p:cNvPr id="4" name="TextBox 3">
            <a:extLst>
              <a:ext uri="{FF2B5EF4-FFF2-40B4-BE49-F238E27FC236}">
                <a16:creationId xmlns:a16="http://schemas.microsoft.com/office/drawing/2014/main" id="{3174733F-1859-3BD7-6F88-F8024AB86CFB}"/>
              </a:ext>
            </a:extLst>
          </p:cNvPr>
          <p:cNvSpPr txBox="1"/>
          <p:nvPr/>
        </p:nvSpPr>
        <p:spPr>
          <a:xfrm>
            <a:off x="4266336" y="410244"/>
            <a:ext cx="4133920" cy="76944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ar-JO" sz="20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موضوعات المحاضرة </a:t>
            </a:r>
            <a:r>
              <a:rPr kumimoji="0" lang="ar-AE" sz="20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السادسة</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ar-JO" sz="24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p:txBody>
      </p:sp>
      <p:sp>
        <p:nvSpPr>
          <p:cNvPr id="7" name="TextBox 6">
            <a:extLst>
              <a:ext uri="{FF2B5EF4-FFF2-40B4-BE49-F238E27FC236}">
                <a16:creationId xmlns:a16="http://schemas.microsoft.com/office/drawing/2014/main" id="{A0B115D2-6A74-9E4E-5D69-6074958DFF6A}"/>
              </a:ext>
            </a:extLst>
          </p:cNvPr>
          <p:cNvSpPr txBox="1"/>
          <p:nvPr/>
        </p:nvSpPr>
        <p:spPr>
          <a:xfrm>
            <a:off x="2418223" y="1106840"/>
            <a:ext cx="7517310" cy="461665"/>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AE" sz="24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sym typeface="Arial"/>
              </a:rPr>
              <a:t>السلوك التنظيمي والثقافة التنظيمية والصراع</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fade">
                                      <p:cBhvr>
                                        <p:cTn id="7" dur="1000"/>
                                        <p:tgtEl>
                                          <p:spTgt spid="25"/>
                                        </p:tgtEl>
                                      </p:cBhvr>
                                    </p:animEffect>
                                    <p:anim calcmode="lin" valueType="num">
                                      <p:cBhvr>
                                        <p:cTn id="8" dur="1000" fill="hold"/>
                                        <p:tgtEl>
                                          <p:spTgt spid="25"/>
                                        </p:tgtEl>
                                        <p:attrNameLst>
                                          <p:attrName>ppt_x</p:attrName>
                                        </p:attrNameLst>
                                      </p:cBhvr>
                                      <p:tavLst>
                                        <p:tav tm="0">
                                          <p:val>
                                            <p:strVal val="#ppt_x"/>
                                          </p:val>
                                        </p:tav>
                                        <p:tav tm="100000">
                                          <p:val>
                                            <p:strVal val="#ppt_x"/>
                                          </p:val>
                                        </p:tav>
                                      </p:tavLst>
                                    </p:anim>
                                    <p:anim calcmode="lin" valueType="num">
                                      <p:cBhvr>
                                        <p:cTn id="9" dur="1000" fill="hold"/>
                                        <p:tgtEl>
                                          <p:spTgt spid="2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7644790" y="1906528"/>
            <a:ext cx="4128422" cy="428761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sym typeface="Arial"/>
            </a:endParaRPr>
          </a:p>
        </p:txBody>
      </p:sp>
      <p:sp>
        <p:nvSpPr>
          <p:cNvPr id="25" name="Rectangle: Rounded Corners 24"/>
          <p:cNvSpPr/>
          <p:nvPr/>
        </p:nvSpPr>
        <p:spPr>
          <a:xfrm>
            <a:off x="1060482" y="1906527"/>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sym typeface="Arial"/>
            </a:endParaRPr>
          </a:p>
        </p:txBody>
      </p:sp>
      <p:sp>
        <p:nvSpPr>
          <p:cNvPr id="24" name="TextBox 23"/>
          <p:cNvSpPr txBox="1"/>
          <p:nvPr/>
        </p:nvSpPr>
        <p:spPr>
          <a:xfrm>
            <a:off x="1524697" y="1972843"/>
            <a:ext cx="8417320" cy="3907865"/>
          </a:xfrm>
          <a:prstGeom prst="rect">
            <a:avLst/>
          </a:prstGeom>
          <a:noFill/>
        </p:spPr>
        <p:txBody>
          <a:bodyPr wrap="square" rtlCol="0">
            <a:spAutoFit/>
          </a:bodyPr>
          <a:lstStyle/>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الآثار السلبية والإيجابية للصراع التنظيمي</a:t>
            </a:r>
          </a:p>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AE"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مراحل تطور الصّراع </a:t>
            </a:r>
            <a:r>
              <a:rPr kumimoji="0" lang="en-US"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Pondy) </a:t>
            </a:r>
            <a:r>
              <a:rPr kumimoji="0" lang="ar-AE"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 نموذج بوندي)</a:t>
            </a:r>
          </a:p>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AE"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مراحل تطور الصّراع  </a:t>
            </a:r>
            <a:r>
              <a:rPr kumimoji="0" lang="en-US"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Rahim's stages of conflict:</a:t>
            </a:r>
            <a:endParaRPr kumimoji="0" lang="ar-AE"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AE"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مستويات الصّراع وأسبابه</a:t>
            </a:r>
          </a:p>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AE"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استراتيجيات حل الصّراع بين الأفراد</a:t>
            </a:r>
          </a:p>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AE"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استراتيجيات التعامل مع الصّراع التنظيمي</a:t>
            </a:r>
          </a:p>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AE"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أدوار القائد لتجنب الصّراع </a:t>
            </a:r>
          </a:p>
        </p:txBody>
      </p:sp>
      <p:sp>
        <p:nvSpPr>
          <p:cNvPr id="2" name="TextBox 1"/>
          <p:cNvSpPr txBox="1"/>
          <p:nvPr/>
        </p:nvSpPr>
        <p:spPr>
          <a:xfrm>
            <a:off x="8607914" y="6292631"/>
            <a:ext cx="3272911"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sym typeface="Arial"/>
              </a:rPr>
              <a:t>www.midocean.ae</a:t>
            </a:r>
          </a:p>
        </p:txBody>
      </p:sp>
      <p:pic>
        <p:nvPicPr>
          <p:cNvPr id="5"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73777" y="125684"/>
            <a:ext cx="2305141" cy="1076343"/>
          </a:xfrm>
          <a:prstGeom prst="rect">
            <a:avLst/>
          </a:prstGeom>
        </p:spPr>
      </p:pic>
      <p:sp>
        <p:nvSpPr>
          <p:cNvPr id="4" name="TextBox 3">
            <a:extLst>
              <a:ext uri="{FF2B5EF4-FFF2-40B4-BE49-F238E27FC236}">
                <a16:creationId xmlns:a16="http://schemas.microsoft.com/office/drawing/2014/main" id="{3174733F-1859-3BD7-6F88-F8024AB86CFB}"/>
              </a:ext>
            </a:extLst>
          </p:cNvPr>
          <p:cNvSpPr txBox="1"/>
          <p:nvPr/>
        </p:nvSpPr>
        <p:spPr>
          <a:xfrm>
            <a:off x="4266336" y="410244"/>
            <a:ext cx="4133920" cy="76944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ar-JO" sz="20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موضوعات المحاضرة </a:t>
            </a:r>
            <a:r>
              <a:rPr kumimoji="0" lang="ar-AE" sz="20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السادسة</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ar-JO" sz="24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p:txBody>
      </p:sp>
      <p:sp>
        <p:nvSpPr>
          <p:cNvPr id="7" name="TextBox 6">
            <a:extLst>
              <a:ext uri="{FF2B5EF4-FFF2-40B4-BE49-F238E27FC236}">
                <a16:creationId xmlns:a16="http://schemas.microsoft.com/office/drawing/2014/main" id="{A0B115D2-6A74-9E4E-5D69-6074958DFF6A}"/>
              </a:ext>
            </a:extLst>
          </p:cNvPr>
          <p:cNvSpPr txBox="1"/>
          <p:nvPr/>
        </p:nvSpPr>
        <p:spPr>
          <a:xfrm>
            <a:off x="2418223" y="1106840"/>
            <a:ext cx="7517310" cy="461665"/>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AE" sz="24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sym typeface="Arial"/>
              </a:rPr>
              <a:t>إدارة الصّراع التنظيمي</a:t>
            </a:r>
          </a:p>
        </p:txBody>
      </p:sp>
    </p:spTree>
    <p:extLst>
      <p:ext uri="{BB962C8B-B14F-4D97-AF65-F5344CB8AC3E}">
        <p14:creationId xmlns:p14="http://schemas.microsoft.com/office/powerpoint/2010/main" val="15018071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fade">
                                      <p:cBhvr>
                                        <p:cTn id="7" dur="1000"/>
                                        <p:tgtEl>
                                          <p:spTgt spid="25"/>
                                        </p:tgtEl>
                                      </p:cBhvr>
                                    </p:animEffect>
                                    <p:anim calcmode="lin" valueType="num">
                                      <p:cBhvr>
                                        <p:cTn id="8" dur="1000" fill="hold"/>
                                        <p:tgtEl>
                                          <p:spTgt spid="25"/>
                                        </p:tgtEl>
                                        <p:attrNameLst>
                                          <p:attrName>ppt_x</p:attrName>
                                        </p:attrNameLst>
                                      </p:cBhvr>
                                      <p:tavLst>
                                        <p:tav tm="0">
                                          <p:val>
                                            <p:strVal val="#ppt_x"/>
                                          </p:val>
                                        </p:tav>
                                        <p:tav tm="100000">
                                          <p:val>
                                            <p:strVal val="#ppt_x"/>
                                          </p:val>
                                        </p:tav>
                                      </p:tavLst>
                                    </p:anim>
                                    <p:anim calcmode="lin" valueType="num">
                                      <p:cBhvr>
                                        <p:cTn id="9" dur="1000" fill="hold"/>
                                        <p:tgtEl>
                                          <p:spTgt spid="2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7644790" y="1666993"/>
            <a:ext cx="4128422" cy="452715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sym typeface="Arial"/>
            </a:endParaRPr>
          </a:p>
        </p:txBody>
      </p:sp>
      <p:sp>
        <p:nvSpPr>
          <p:cNvPr id="25" name="Rectangle: Rounded Corners 24"/>
          <p:cNvSpPr/>
          <p:nvPr/>
        </p:nvSpPr>
        <p:spPr>
          <a:xfrm>
            <a:off x="1060482" y="1617749"/>
            <a:ext cx="9345750" cy="45763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sym typeface="Arial"/>
            </a:endParaRPr>
          </a:p>
        </p:txBody>
      </p:sp>
      <p:sp>
        <p:nvSpPr>
          <p:cNvPr id="24" name="TextBox 23"/>
          <p:cNvSpPr txBox="1"/>
          <p:nvPr/>
        </p:nvSpPr>
        <p:spPr>
          <a:xfrm>
            <a:off x="1524697" y="1591385"/>
            <a:ext cx="8417320" cy="5015860"/>
          </a:xfrm>
          <a:prstGeom prst="rect">
            <a:avLst/>
          </a:prstGeom>
          <a:noFill/>
        </p:spPr>
        <p:txBody>
          <a:bodyPr wrap="square" rtlCol="0">
            <a:spAutoFit/>
          </a:bodyPr>
          <a:lstStyle/>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مفهوم الأزمة </a:t>
            </a:r>
            <a:endParaRPr kumimoji="0" lang="ar-AE"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مراحل نشوء الأزمة وتطورها</a:t>
            </a:r>
            <a:endParaRPr kumimoji="0" lang="ar-AE"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مناهج تشخيص الأزمة</a:t>
            </a:r>
          </a:p>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مفهوم إدارة الأزمات</a:t>
            </a:r>
            <a:r>
              <a:rPr kumimoji="0" lang="ar-AE"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 وملامحها</a:t>
            </a:r>
            <a:endPar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AE"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الفرق بين إدارة الأزمات والإدارة بالأزمات</a:t>
            </a:r>
          </a:p>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معوقات</a:t>
            </a:r>
            <a:r>
              <a:rPr kumimoji="0" lang="ar-AE"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 نجاح </a:t>
            </a:r>
            <a:r>
              <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إدارة الأزمات</a:t>
            </a:r>
            <a:r>
              <a:rPr kumimoji="0" lang="ar-AE"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 </a:t>
            </a:r>
          </a:p>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متطلّبات نجاح إدارة الأزمات</a:t>
            </a:r>
          </a:p>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أساليب مواجهة الأزمات وخطوات إدارتها</a:t>
            </a:r>
          </a:p>
          <a:p>
            <a:pPr marL="0" marR="0" lvl="0" indent="0" algn="just" defTabSz="914400" rtl="1" eaLnBrk="1" fontAlgn="auto" latinLnBrk="0" hangingPunct="1">
              <a:lnSpc>
                <a:spcPct val="150000"/>
              </a:lnSpc>
              <a:spcBef>
                <a:spcPts val="0"/>
              </a:spcBef>
              <a:spcAft>
                <a:spcPts val="0"/>
              </a:spcAft>
              <a:buClr>
                <a:srgbClr val="000000"/>
              </a:buClr>
              <a:buSzTx/>
              <a:buFont typeface="Arial"/>
              <a:buNone/>
              <a:tabLst/>
              <a:defRPr/>
            </a:pPr>
            <a:endPar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p:txBody>
      </p:sp>
      <p:sp>
        <p:nvSpPr>
          <p:cNvPr id="2" name="TextBox 1"/>
          <p:cNvSpPr txBox="1"/>
          <p:nvPr/>
        </p:nvSpPr>
        <p:spPr>
          <a:xfrm>
            <a:off x="8607914" y="6292631"/>
            <a:ext cx="3272911"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sym typeface="Arial"/>
              </a:rPr>
              <a:t>www.midocean.ae</a:t>
            </a:r>
          </a:p>
        </p:txBody>
      </p:sp>
      <p:pic>
        <p:nvPicPr>
          <p:cNvPr id="5"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18747"/>
            <a:ext cx="2305141" cy="1076343"/>
          </a:xfrm>
          <a:prstGeom prst="rect">
            <a:avLst/>
          </a:prstGeom>
        </p:spPr>
      </p:pic>
      <p:sp>
        <p:nvSpPr>
          <p:cNvPr id="4" name="TextBox 3">
            <a:extLst>
              <a:ext uri="{FF2B5EF4-FFF2-40B4-BE49-F238E27FC236}">
                <a16:creationId xmlns:a16="http://schemas.microsoft.com/office/drawing/2014/main" id="{3174733F-1859-3BD7-6F88-F8024AB86CFB}"/>
              </a:ext>
            </a:extLst>
          </p:cNvPr>
          <p:cNvSpPr txBox="1"/>
          <p:nvPr/>
        </p:nvSpPr>
        <p:spPr>
          <a:xfrm>
            <a:off x="4266336" y="410244"/>
            <a:ext cx="3888432" cy="76944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ar-JO" sz="20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موضوعات المحاضرة </a:t>
            </a:r>
            <a:r>
              <a:rPr kumimoji="0" lang="ar-AE" sz="20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السابعة</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ar-JO" sz="24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p:txBody>
      </p:sp>
      <p:sp>
        <p:nvSpPr>
          <p:cNvPr id="7" name="TextBox 6">
            <a:extLst>
              <a:ext uri="{FF2B5EF4-FFF2-40B4-BE49-F238E27FC236}">
                <a16:creationId xmlns:a16="http://schemas.microsoft.com/office/drawing/2014/main" id="{A0B115D2-6A74-9E4E-5D69-6074958DFF6A}"/>
              </a:ext>
            </a:extLst>
          </p:cNvPr>
          <p:cNvSpPr txBox="1"/>
          <p:nvPr/>
        </p:nvSpPr>
        <p:spPr>
          <a:xfrm>
            <a:off x="2418223" y="1106840"/>
            <a:ext cx="7517310" cy="461665"/>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AE" sz="24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sym typeface="Arial"/>
              </a:rPr>
              <a:t>إدارة الأزمات</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fade">
                                      <p:cBhvr>
                                        <p:cTn id="7" dur="1000"/>
                                        <p:tgtEl>
                                          <p:spTgt spid="24"/>
                                        </p:tgtEl>
                                      </p:cBhvr>
                                    </p:animEffect>
                                    <p:anim calcmode="lin" valueType="num">
                                      <p:cBhvr>
                                        <p:cTn id="8" dur="1000" fill="hold"/>
                                        <p:tgtEl>
                                          <p:spTgt spid="24"/>
                                        </p:tgtEl>
                                        <p:attrNameLst>
                                          <p:attrName>ppt_x</p:attrName>
                                        </p:attrNameLst>
                                      </p:cBhvr>
                                      <p:tavLst>
                                        <p:tav tm="0">
                                          <p:val>
                                            <p:strVal val="#ppt_x"/>
                                          </p:val>
                                        </p:tav>
                                        <p:tav tm="100000">
                                          <p:val>
                                            <p:strVal val="#ppt_x"/>
                                          </p:val>
                                        </p:tav>
                                      </p:tavLst>
                                    </p:anim>
                                    <p:anim calcmode="lin" valueType="num">
                                      <p:cBhvr>
                                        <p:cTn id="9" dur="1000" fill="hold"/>
                                        <p:tgtEl>
                                          <p:spTgt spid="2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7644790" y="1906528"/>
            <a:ext cx="4128422" cy="428761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sym typeface="Arial"/>
            </a:endParaRPr>
          </a:p>
        </p:txBody>
      </p:sp>
      <p:sp>
        <p:nvSpPr>
          <p:cNvPr id="25" name="Rectangle: Rounded Corners 24"/>
          <p:cNvSpPr/>
          <p:nvPr/>
        </p:nvSpPr>
        <p:spPr>
          <a:xfrm>
            <a:off x="1060482" y="1906527"/>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sym typeface="Arial"/>
            </a:endParaRPr>
          </a:p>
        </p:txBody>
      </p:sp>
      <p:sp>
        <p:nvSpPr>
          <p:cNvPr id="24" name="TextBox 23"/>
          <p:cNvSpPr txBox="1"/>
          <p:nvPr/>
        </p:nvSpPr>
        <p:spPr>
          <a:xfrm>
            <a:off x="1524697" y="1972843"/>
            <a:ext cx="8417320" cy="3907865"/>
          </a:xfrm>
          <a:prstGeom prst="rect">
            <a:avLst/>
          </a:prstGeom>
          <a:noFill/>
        </p:spPr>
        <p:txBody>
          <a:bodyPr wrap="square" rtlCol="0">
            <a:spAutoFit/>
          </a:bodyPr>
          <a:lstStyle/>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مفهوم إدارة المخاطر</a:t>
            </a:r>
          </a:p>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AE"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أنواع وأمثلة على المخاطر</a:t>
            </a:r>
          </a:p>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AE"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 أهمية إدارة المخاطر</a:t>
            </a:r>
          </a:p>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AE"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خطوات إدارة أنواع المخاطر المختلفة</a:t>
            </a:r>
          </a:p>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AE"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طرق التعامل مع المخاطر</a:t>
            </a:r>
          </a:p>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AE"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الفرق بين إدارة الأزمات وإدارة المخاطر</a:t>
            </a:r>
          </a:p>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خطوات عملية إدارة المخاطر(مثال تطبيقي)</a:t>
            </a:r>
          </a:p>
        </p:txBody>
      </p:sp>
      <p:sp>
        <p:nvSpPr>
          <p:cNvPr id="2" name="TextBox 1"/>
          <p:cNvSpPr txBox="1"/>
          <p:nvPr/>
        </p:nvSpPr>
        <p:spPr>
          <a:xfrm>
            <a:off x="8607914" y="6292631"/>
            <a:ext cx="3272911"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sym typeface="Arial"/>
              </a:rPr>
              <a:t>www.midocean.ae</a:t>
            </a:r>
          </a:p>
        </p:txBody>
      </p:sp>
      <p:pic>
        <p:nvPicPr>
          <p:cNvPr id="5"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18747"/>
            <a:ext cx="2305141" cy="1076343"/>
          </a:xfrm>
          <a:prstGeom prst="rect">
            <a:avLst/>
          </a:prstGeom>
        </p:spPr>
      </p:pic>
      <p:sp>
        <p:nvSpPr>
          <p:cNvPr id="4" name="TextBox 3">
            <a:extLst>
              <a:ext uri="{FF2B5EF4-FFF2-40B4-BE49-F238E27FC236}">
                <a16:creationId xmlns:a16="http://schemas.microsoft.com/office/drawing/2014/main" id="{3174733F-1859-3BD7-6F88-F8024AB86CFB}"/>
              </a:ext>
            </a:extLst>
          </p:cNvPr>
          <p:cNvSpPr txBox="1"/>
          <p:nvPr/>
        </p:nvSpPr>
        <p:spPr>
          <a:xfrm>
            <a:off x="4266336" y="410244"/>
            <a:ext cx="3888432" cy="76944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ar-JO" sz="20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موضوعات المحاضرة </a:t>
            </a:r>
            <a:r>
              <a:rPr kumimoji="0" lang="ar-AE" sz="20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السابعة</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ar-JO" sz="24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p:txBody>
      </p:sp>
      <p:sp>
        <p:nvSpPr>
          <p:cNvPr id="7" name="TextBox 6">
            <a:extLst>
              <a:ext uri="{FF2B5EF4-FFF2-40B4-BE49-F238E27FC236}">
                <a16:creationId xmlns:a16="http://schemas.microsoft.com/office/drawing/2014/main" id="{A0B115D2-6A74-9E4E-5D69-6074958DFF6A}"/>
              </a:ext>
            </a:extLst>
          </p:cNvPr>
          <p:cNvSpPr txBox="1"/>
          <p:nvPr/>
        </p:nvSpPr>
        <p:spPr>
          <a:xfrm>
            <a:off x="2418223" y="1106840"/>
            <a:ext cx="7517310" cy="461665"/>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AE" sz="2400" b="1" i="0" u="none" strike="noStrike" kern="1200" cap="none" spc="0" normalizeH="0" baseline="0" noProof="0">
                <a:ln>
                  <a:noFill/>
                </a:ln>
                <a:solidFill>
                  <a:srgbClr val="00B0F0"/>
                </a:solidFill>
                <a:effectLst/>
                <a:uLnTx/>
                <a:uFillTx/>
                <a:latin typeface="Alexandria" pitchFamily="2" charset="-78"/>
                <a:ea typeface="+mn-ea"/>
                <a:cs typeface="Alexandria" pitchFamily="2" charset="-78"/>
                <a:sym typeface="Arial"/>
              </a:rPr>
              <a:t>إدارة المخاطر</a:t>
            </a:r>
            <a:endParaRPr kumimoji="0" lang="ar-AE" sz="24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sym typeface="Arial"/>
            </a:endParaRPr>
          </a:p>
        </p:txBody>
      </p:sp>
    </p:spTree>
    <p:extLst>
      <p:ext uri="{BB962C8B-B14F-4D97-AF65-F5344CB8AC3E}">
        <p14:creationId xmlns:p14="http://schemas.microsoft.com/office/powerpoint/2010/main" val="1080124158"/>
      </p:ext>
    </p:extLst>
  </p:cSld>
  <p:clrMapOvr>
    <a:masterClrMapping/>
  </p:clrMapOvr>
  <mc:AlternateContent xmlns:mc="http://schemas.openxmlformats.org/markup-compatibility/2006" xmlns:p14="http://schemas.microsoft.com/office/powerpoint/2010/main">
    <mc:Choice Requires="p14">
      <p:transition spd="slow" p14:dur="2000" advTm="40469"/>
    </mc:Choice>
    <mc:Fallback xmlns="">
      <p:transition spd="slow" advTm="40469"/>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fade">
                                      <p:cBhvr>
                                        <p:cTn id="7" dur="1000"/>
                                        <p:tgtEl>
                                          <p:spTgt spid="25"/>
                                        </p:tgtEl>
                                      </p:cBhvr>
                                    </p:animEffect>
                                    <p:anim calcmode="lin" valueType="num">
                                      <p:cBhvr>
                                        <p:cTn id="8" dur="1000" fill="hold"/>
                                        <p:tgtEl>
                                          <p:spTgt spid="25"/>
                                        </p:tgtEl>
                                        <p:attrNameLst>
                                          <p:attrName>ppt_x</p:attrName>
                                        </p:attrNameLst>
                                      </p:cBhvr>
                                      <p:tavLst>
                                        <p:tav tm="0">
                                          <p:val>
                                            <p:strVal val="#ppt_x"/>
                                          </p:val>
                                        </p:tav>
                                        <p:tav tm="100000">
                                          <p:val>
                                            <p:strVal val="#ppt_x"/>
                                          </p:val>
                                        </p:tav>
                                      </p:tavLst>
                                    </p:anim>
                                    <p:anim calcmode="lin" valueType="num">
                                      <p:cBhvr>
                                        <p:cTn id="9" dur="1000" fill="hold"/>
                                        <p:tgtEl>
                                          <p:spTgt spid="2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7644790" y="1906528"/>
            <a:ext cx="4128422" cy="428761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sym typeface="Arial"/>
            </a:endParaRPr>
          </a:p>
        </p:txBody>
      </p:sp>
      <p:sp>
        <p:nvSpPr>
          <p:cNvPr id="25" name="Rectangle: Rounded Corners 24"/>
          <p:cNvSpPr/>
          <p:nvPr/>
        </p:nvSpPr>
        <p:spPr>
          <a:xfrm>
            <a:off x="1060482" y="1906527"/>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sym typeface="Arial"/>
            </a:endParaRPr>
          </a:p>
        </p:txBody>
      </p:sp>
      <p:sp>
        <p:nvSpPr>
          <p:cNvPr id="24" name="TextBox 23"/>
          <p:cNvSpPr txBox="1"/>
          <p:nvPr/>
        </p:nvSpPr>
        <p:spPr>
          <a:xfrm>
            <a:off x="1524697" y="1972843"/>
            <a:ext cx="8417320" cy="4524315"/>
          </a:xfrm>
          <a:prstGeom prst="rect">
            <a:avLst/>
          </a:prstGeom>
          <a:noFill/>
        </p:spPr>
        <p:txBody>
          <a:bodyPr wrap="square" rtlCol="0">
            <a:spAutoFit/>
          </a:bodyPr>
          <a:lstStyle/>
          <a:p>
            <a:pPr marL="342900" marR="0" lvl="0" indent="-34290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مفهوم </a:t>
            </a:r>
            <a:r>
              <a:rPr kumimoji="0" lang="ar-AE"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المساءلة- مفهوم المساءلة التربوية</a:t>
            </a:r>
            <a:endPar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a:p>
            <a:pPr marL="342900" marR="0" lvl="0" indent="-34290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AE"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مبررات المسالة وأنواعها وشروطها</a:t>
            </a:r>
            <a:endPar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a:p>
            <a:pPr marL="342900" marR="0" lvl="0" indent="-34290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خصائص وسمات المساءلة التربوية</a:t>
            </a:r>
          </a:p>
          <a:p>
            <a:pPr marL="342900" marR="0" lvl="0" indent="-34290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AE"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فوائد وأضرار المساءلة</a:t>
            </a:r>
            <a:endPar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a:p>
            <a:pPr marL="342900" marR="0" lvl="0" indent="-34290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العلاقة بين المساءلة التربوية والجودة الشاملة </a:t>
            </a:r>
          </a:p>
          <a:p>
            <a:pPr marL="342900" marR="0" lvl="0" indent="-34290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 دور القائد في نشر ثقافة المساءلة التربوية </a:t>
            </a:r>
          </a:p>
          <a:p>
            <a:pPr marL="342900" marR="0" lvl="0" indent="-34290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AE"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مفهوم المساءلة الذكية</a:t>
            </a:r>
          </a:p>
          <a:p>
            <a:pPr marL="342900" marR="0" lvl="0" indent="-34290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AE"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مغزى كلمة "ذكية" </a:t>
            </a:r>
          </a:p>
          <a:p>
            <a:pPr marL="342900" marR="0" lvl="0" indent="-34290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AE"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معايير المساءلة الذكية</a:t>
            </a:r>
          </a:p>
          <a:p>
            <a:pPr marL="342900" marR="0" lvl="0" indent="-34290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AE"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المساءلة وسيلة وليست هدف</a:t>
            </a:r>
          </a:p>
          <a:p>
            <a:pPr marL="342900" marR="0" lvl="0" indent="-34290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هل أنت مع أم ضد المساءلة</a:t>
            </a:r>
          </a:p>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endParaRPr kumimoji="0" lang="ko-KR" altLang="en-US"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p:txBody>
      </p:sp>
      <p:sp>
        <p:nvSpPr>
          <p:cNvPr id="2" name="TextBox 1"/>
          <p:cNvSpPr txBox="1"/>
          <p:nvPr/>
        </p:nvSpPr>
        <p:spPr>
          <a:xfrm>
            <a:off x="8607914" y="6292631"/>
            <a:ext cx="3272911"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sym typeface="Arial"/>
              </a:rPr>
              <a:t>www.midocean.ae</a:t>
            </a:r>
          </a:p>
        </p:txBody>
      </p:sp>
      <p:pic>
        <p:nvPicPr>
          <p:cNvPr id="5"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73777" y="125684"/>
            <a:ext cx="2305141" cy="1076343"/>
          </a:xfrm>
          <a:prstGeom prst="rect">
            <a:avLst/>
          </a:prstGeom>
        </p:spPr>
      </p:pic>
      <p:sp>
        <p:nvSpPr>
          <p:cNvPr id="4" name="TextBox 3">
            <a:extLst>
              <a:ext uri="{FF2B5EF4-FFF2-40B4-BE49-F238E27FC236}">
                <a16:creationId xmlns:a16="http://schemas.microsoft.com/office/drawing/2014/main" id="{3174733F-1859-3BD7-6F88-F8024AB86CFB}"/>
              </a:ext>
            </a:extLst>
          </p:cNvPr>
          <p:cNvSpPr txBox="1"/>
          <p:nvPr/>
        </p:nvSpPr>
        <p:spPr>
          <a:xfrm>
            <a:off x="4266336" y="410244"/>
            <a:ext cx="3888432" cy="76944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ar-JO" sz="20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موضوعات المحاضرة </a:t>
            </a:r>
            <a:r>
              <a:rPr kumimoji="0" lang="ar-AE" sz="20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الثامنة</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ar-JO" sz="24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p:txBody>
      </p:sp>
      <p:sp>
        <p:nvSpPr>
          <p:cNvPr id="7" name="TextBox 6">
            <a:extLst>
              <a:ext uri="{FF2B5EF4-FFF2-40B4-BE49-F238E27FC236}">
                <a16:creationId xmlns:a16="http://schemas.microsoft.com/office/drawing/2014/main" id="{A0B115D2-6A74-9E4E-5D69-6074958DFF6A}"/>
              </a:ext>
            </a:extLst>
          </p:cNvPr>
          <p:cNvSpPr txBox="1"/>
          <p:nvPr/>
        </p:nvSpPr>
        <p:spPr>
          <a:xfrm>
            <a:off x="2418223" y="1106840"/>
            <a:ext cx="7517310" cy="461665"/>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AE" sz="24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sym typeface="Arial"/>
              </a:rPr>
              <a:t>المساءلة التربوية- المساءلة الذكية</a:t>
            </a:r>
            <a:endParaRPr kumimoji="0" lang="ar-JO" sz="24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sym typeface="Aria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fade">
                                      <p:cBhvr>
                                        <p:cTn id="7" dur="1000"/>
                                        <p:tgtEl>
                                          <p:spTgt spid="25"/>
                                        </p:tgtEl>
                                      </p:cBhvr>
                                    </p:animEffect>
                                    <p:anim calcmode="lin" valueType="num">
                                      <p:cBhvr>
                                        <p:cTn id="8" dur="1000" fill="hold"/>
                                        <p:tgtEl>
                                          <p:spTgt spid="25"/>
                                        </p:tgtEl>
                                        <p:attrNameLst>
                                          <p:attrName>ppt_x</p:attrName>
                                        </p:attrNameLst>
                                      </p:cBhvr>
                                      <p:tavLst>
                                        <p:tav tm="0">
                                          <p:val>
                                            <p:strVal val="#ppt_x"/>
                                          </p:val>
                                        </p:tav>
                                        <p:tav tm="100000">
                                          <p:val>
                                            <p:strVal val="#ppt_x"/>
                                          </p:val>
                                        </p:tav>
                                      </p:tavLst>
                                    </p:anim>
                                    <p:anim calcmode="lin" valueType="num">
                                      <p:cBhvr>
                                        <p:cTn id="9" dur="1000" fill="hold"/>
                                        <p:tgtEl>
                                          <p:spTgt spid="2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7644790" y="1906528"/>
            <a:ext cx="4128422" cy="428761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sym typeface="Arial"/>
            </a:endParaRPr>
          </a:p>
        </p:txBody>
      </p:sp>
      <p:sp>
        <p:nvSpPr>
          <p:cNvPr id="25" name="Rectangle: Rounded Corners 24"/>
          <p:cNvSpPr/>
          <p:nvPr/>
        </p:nvSpPr>
        <p:spPr>
          <a:xfrm>
            <a:off x="1060482" y="1906527"/>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sym typeface="Arial"/>
            </a:endParaRPr>
          </a:p>
        </p:txBody>
      </p:sp>
      <p:sp>
        <p:nvSpPr>
          <p:cNvPr id="24" name="TextBox 23"/>
          <p:cNvSpPr txBox="1"/>
          <p:nvPr/>
        </p:nvSpPr>
        <p:spPr>
          <a:xfrm>
            <a:off x="1264980" y="1876281"/>
            <a:ext cx="8670553" cy="4605556"/>
          </a:xfrm>
          <a:prstGeom prst="rect">
            <a:avLst/>
          </a:prstGeom>
          <a:noFill/>
        </p:spPr>
        <p:txBody>
          <a:bodyPr wrap="square" rtlCol="0">
            <a:spAutoFit/>
          </a:bodyPr>
          <a:lstStyle/>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22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مفهوم التقويم التربوي </a:t>
            </a:r>
          </a:p>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AE" altLang="ko-KR" sz="22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مفهوم التقييم التربوي </a:t>
            </a:r>
          </a:p>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AE" altLang="ko-KR" sz="22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مفهوم القياس والاختبار</a:t>
            </a:r>
          </a:p>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AE" altLang="ko-KR" sz="22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الفرق بین التدريس والتقویم والتقییم في العملیة التعلیمیة</a:t>
            </a:r>
          </a:p>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22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مبادئ التقييم</a:t>
            </a:r>
          </a:p>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AE" altLang="ko-KR" sz="22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أهمية التقييم وفوائده في التعليم</a:t>
            </a:r>
          </a:p>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22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أنواع التقييم في التعليم</a:t>
            </a:r>
          </a:p>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22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أدوات وأساليب التقييم</a:t>
            </a:r>
          </a:p>
          <a:p>
            <a:pPr marL="0" marR="0" lvl="0" indent="0" algn="r" defTabSz="914400" rtl="0" eaLnBrk="1" fontAlgn="auto" latinLnBrk="0" hangingPunct="1">
              <a:lnSpc>
                <a:spcPct val="150000"/>
              </a:lnSpc>
              <a:spcBef>
                <a:spcPts val="0"/>
              </a:spcBef>
              <a:spcAft>
                <a:spcPts val="0"/>
              </a:spcAft>
              <a:buClr>
                <a:srgbClr val="000000"/>
              </a:buClr>
              <a:buSzTx/>
              <a:buFont typeface="Arial"/>
              <a:buNone/>
              <a:tabLst/>
              <a:defRPr/>
            </a:pPr>
            <a:endParaRPr kumimoji="0" lang="ko-KR" altLang="en-US" sz="22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p:txBody>
      </p:sp>
      <p:sp>
        <p:nvSpPr>
          <p:cNvPr id="2" name="TextBox 1"/>
          <p:cNvSpPr txBox="1"/>
          <p:nvPr/>
        </p:nvSpPr>
        <p:spPr>
          <a:xfrm>
            <a:off x="8607914" y="6292631"/>
            <a:ext cx="3272911"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sym typeface="Arial"/>
              </a:rPr>
              <a:t>www.midocean.ae</a:t>
            </a:r>
          </a:p>
        </p:txBody>
      </p:sp>
      <p:pic>
        <p:nvPicPr>
          <p:cNvPr id="5"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025" y="-46009"/>
            <a:ext cx="2305141" cy="1076343"/>
          </a:xfrm>
          <a:prstGeom prst="rect">
            <a:avLst/>
          </a:prstGeom>
        </p:spPr>
      </p:pic>
      <p:sp>
        <p:nvSpPr>
          <p:cNvPr id="4" name="TextBox 3">
            <a:extLst>
              <a:ext uri="{FF2B5EF4-FFF2-40B4-BE49-F238E27FC236}">
                <a16:creationId xmlns:a16="http://schemas.microsoft.com/office/drawing/2014/main" id="{3174733F-1859-3BD7-6F88-F8024AB86CFB}"/>
              </a:ext>
            </a:extLst>
          </p:cNvPr>
          <p:cNvSpPr txBox="1"/>
          <p:nvPr/>
        </p:nvSpPr>
        <p:spPr>
          <a:xfrm>
            <a:off x="4266336" y="410244"/>
            <a:ext cx="3888432" cy="76944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ar-JO" sz="20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موضوعات المحاضرة </a:t>
            </a:r>
            <a:r>
              <a:rPr kumimoji="0" lang="ar-AE" sz="20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الثامنة</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ar-JO" sz="24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p:txBody>
      </p:sp>
      <p:sp>
        <p:nvSpPr>
          <p:cNvPr id="7" name="TextBox 6">
            <a:extLst>
              <a:ext uri="{FF2B5EF4-FFF2-40B4-BE49-F238E27FC236}">
                <a16:creationId xmlns:a16="http://schemas.microsoft.com/office/drawing/2014/main" id="{A0B115D2-6A74-9E4E-5D69-6074958DFF6A}"/>
              </a:ext>
            </a:extLst>
          </p:cNvPr>
          <p:cNvSpPr txBox="1"/>
          <p:nvPr/>
        </p:nvSpPr>
        <p:spPr>
          <a:xfrm>
            <a:off x="2418223" y="1106840"/>
            <a:ext cx="7517310" cy="461665"/>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AE" sz="24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sym typeface="Arial"/>
              </a:rPr>
              <a:t>التقييم - التقويم</a:t>
            </a:r>
          </a:p>
        </p:txBody>
      </p:sp>
    </p:spTree>
    <p:extLst>
      <p:ext uri="{BB962C8B-B14F-4D97-AF65-F5344CB8AC3E}">
        <p14:creationId xmlns:p14="http://schemas.microsoft.com/office/powerpoint/2010/main" val="8861299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fade">
                                      <p:cBhvr>
                                        <p:cTn id="7" dur="1000"/>
                                        <p:tgtEl>
                                          <p:spTgt spid="24"/>
                                        </p:tgtEl>
                                      </p:cBhvr>
                                    </p:animEffect>
                                    <p:anim calcmode="lin" valueType="num">
                                      <p:cBhvr>
                                        <p:cTn id="8" dur="1000" fill="hold"/>
                                        <p:tgtEl>
                                          <p:spTgt spid="24"/>
                                        </p:tgtEl>
                                        <p:attrNameLst>
                                          <p:attrName>ppt_x</p:attrName>
                                        </p:attrNameLst>
                                      </p:cBhvr>
                                      <p:tavLst>
                                        <p:tav tm="0">
                                          <p:val>
                                            <p:strVal val="#ppt_x"/>
                                          </p:val>
                                        </p:tav>
                                        <p:tav tm="100000">
                                          <p:val>
                                            <p:strVal val="#ppt_x"/>
                                          </p:val>
                                        </p:tav>
                                      </p:tavLst>
                                    </p:anim>
                                    <p:anim calcmode="lin" valueType="num">
                                      <p:cBhvr>
                                        <p:cTn id="9" dur="1000" fill="hold"/>
                                        <p:tgtEl>
                                          <p:spTgt spid="2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7644790" y="1906528"/>
            <a:ext cx="4128422" cy="428761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sym typeface="Arial"/>
            </a:endParaRPr>
          </a:p>
        </p:txBody>
      </p:sp>
      <p:sp>
        <p:nvSpPr>
          <p:cNvPr id="25" name="Rectangle: Rounded Corners 24"/>
          <p:cNvSpPr/>
          <p:nvPr/>
        </p:nvSpPr>
        <p:spPr>
          <a:xfrm>
            <a:off x="1060482" y="1906527"/>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sym typeface="Arial"/>
            </a:endParaRPr>
          </a:p>
        </p:txBody>
      </p:sp>
      <p:sp>
        <p:nvSpPr>
          <p:cNvPr id="24" name="TextBox 23"/>
          <p:cNvSpPr txBox="1"/>
          <p:nvPr/>
        </p:nvSpPr>
        <p:spPr>
          <a:xfrm>
            <a:off x="1721569" y="2090172"/>
            <a:ext cx="8417320" cy="3907865"/>
          </a:xfrm>
          <a:prstGeom prst="rect">
            <a:avLst/>
          </a:prstGeom>
          <a:noFill/>
        </p:spPr>
        <p:txBody>
          <a:bodyPr wrap="square" rtlCol="0">
            <a:spAutoFit/>
          </a:bodyPr>
          <a:lstStyle/>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مفهوم وتاريخ الحريّات الأكاديمية</a:t>
            </a:r>
          </a:p>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AE"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عناصر الحريّة الأكاديمية في مؤسسات التعليم العالي</a:t>
            </a:r>
          </a:p>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أهمية الحريّة الأكاديمية ومبادئها</a:t>
            </a:r>
          </a:p>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AE"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ضوابط الحريّة الأكاديمية ومحدداتها</a:t>
            </a:r>
          </a:p>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 معوقات الحريّة الأكاديمية في الجامعات العربية </a:t>
            </a:r>
          </a:p>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مقترحات لتفعيل الحريّات الأكاديمية</a:t>
            </a:r>
          </a:p>
          <a:p>
            <a:pPr marL="0" marR="0" lvl="0" indent="0" algn="r" defTabSz="914400" rtl="0" eaLnBrk="1" fontAlgn="auto" latinLnBrk="0" hangingPunct="1">
              <a:lnSpc>
                <a:spcPct val="150000"/>
              </a:lnSpc>
              <a:spcBef>
                <a:spcPts val="0"/>
              </a:spcBef>
              <a:spcAft>
                <a:spcPts val="0"/>
              </a:spcAft>
              <a:buClr>
                <a:srgbClr val="000000"/>
              </a:buClr>
              <a:buSzTx/>
              <a:buFont typeface="Arial"/>
              <a:buNone/>
              <a:tabLst/>
              <a:defRPr/>
            </a:pPr>
            <a:endParaRPr kumimoji="0" lang="ko-KR" altLang="en-US"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p:txBody>
      </p:sp>
      <p:sp>
        <p:nvSpPr>
          <p:cNvPr id="2" name="TextBox 1"/>
          <p:cNvSpPr txBox="1"/>
          <p:nvPr/>
        </p:nvSpPr>
        <p:spPr>
          <a:xfrm>
            <a:off x="8607914" y="6292631"/>
            <a:ext cx="3272911"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sym typeface="Arial"/>
              </a:rPr>
              <a:t>www.midocean.ae</a:t>
            </a:r>
          </a:p>
        </p:txBody>
      </p:sp>
      <p:pic>
        <p:nvPicPr>
          <p:cNvPr id="5"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73777" y="125684"/>
            <a:ext cx="2305141" cy="1076343"/>
          </a:xfrm>
          <a:prstGeom prst="rect">
            <a:avLst/>
          </a:prstGeom>
        </p:spPr>
      </p:pic>
      <p:sp>
        <p:nvSpPr>
          <p:cNvPr id="4" name="TextBox 3">
            <a:extLst>
              <a:ext uri="{FF2B5EF4-FFF2-40B4-BE49-F238E27FC236}">
                <a16:creationId xmlns:a16="http://schemas.microsoft.com/office/drawing/2014/main" id="{3174733F-1859-3BD7-6F88-F8024AB86CFB}"/>
              </a:ext>
            </a:extLst>
          </p:cNvPr>
          <p:cNvSpPr txBox="1"/>
          <p:nvPr/>
        </p:nvSpPr>
        <p:spPr>
          <a:xfrm>
            <a:off x="4266336" y="410244"/>
            <a:ext cx="3888432" cy="76944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ar-JO" sz="20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موضوعات المحاضرة </a:t>
            </a:r>
            <a:r>
              <a:rPr kumimoji="0" lang="ar-AE" sz="20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التاسعة</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ar-JO" sz="24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p:txBody>
      </p:sp>
      <p:sp>
        <p:nvSpPr>
          <p:cNvPr id="7" name="TextBox 6">
            <a:extLst>
              <a:ext uri="{FF2B5EF4-FFF2-40B4-BE49-F238E27FC236}">
                <a16:creationId xmlns:a16="http://schemas.microsoft.com/office/drawing/2014/main" id="{A0B115D2-6A74-9E4E-5D69-6074958DFF6A}"/>
              </a:ext>
            </a:extLst>
          </p:cNvPr>
          <p:cNvSpPr txBox="1"/>
          <p:nvPr/>
        </p:nvSpPr>
        <p:spPr>
          <a:xfrm>
            <a:off x="2418223" y="1106840"/>
            <a:ext cx="7517310" cy="461665"/>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AE" sz="24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sym typeface="Arial"/>
              </a:rPr>
              <a:t>الحريّات الأكاديمية</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fade">
                                      <p:cBhvr>
                                        <p:cTn id="7" dur="1000"/>
                                        <p:tgtEl>
                                          <p:spTgt spid="25"/>
                                        </p:tgtEl>
                                      </p:cBhvr>
                                    </p:animEffect>
                                    <p:anim calcmode="lin" valueType="num">
                                      <p:cBhvr>
                                        <p:cTn id="8" dur="1000" fill="hold"/>
                                        <p:tgtEl>
                                          <p:spTgt spid="25"/>
                                        </p:tgtEl>
                                        <p:attrNameLst>
                                          <p:attrName>ppt_x</p:attrName>
                                        </p:attrNameLst>
                                      </p:cBhvr>
                                      <p:tavLst>
                                        <p:tav tm="0">
                                          <p:val>
                                            <p:strVal val="#ppt_x"/>
                                          </p:val>
                                        </p:tav>
                                        <p:tav tm="100000">
                                          <p:val>
                                            <p:strVal val="#ppt_x"/>
                                          </p:val>
                                        </p:tav>
                                      </p:tavLst>
                                    </p:anim>
                                    <p:anim calcmode="lin" valueType="num">
                                      <p:cBhvr>
                                        <p:cTn id="9" dur="1000" fill="hold"/>
                                        <p:tgtEl>
                                          <p:spTgt spid="2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7644790" y="1906528"/>
            <a:ext cx="4128422" cy="428761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sym typeface="Arial"/>
            </a:endParaRPr>
          </a:p>
        </p:txBody>
      </p:sp>
      <p:sp>
        <p:nvSpPr>
          <p:cNvPr id="25" name="Rectangle: Rounded Corners 24"/>
          <p:cNvSpPr/>
          <p:nvPr/>
        </p:nvSpPr>
        <p:spPr>
          <a:xfrm>
            <a:off x="1060482" y="1906527"/>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sym typeface="Arial"/>
            </a:endParaRPr>
          </a:p>
        </p:txBody>
      </p:sp>
      <p:sp>
        <p:nvSpPr>
          <p:cNvPr id="24" name="TextBox 23"/>
          <p:cNvSpPr txBox="1"/>
          <p:nvPr/>
        </p:nvSpPr>
        <p:spPr>
          <a:xfrm>
            <a:off x="1721569" y="2090172"/>
            <a:ext cx="8417320" cy="3353867"/>
          </a:xfrm>
          <a:prstGeom prst="rect">
            <a:avLst/>
          </a:prstGeom>
          <a:noFill/>
        </p:spPr>
        <p:txBody>
          <a:bodyPr wrap="square" rtlCol="0">
            <a:spAutoFit/>
          </a:bodyPr>
          <a:lstStyle/>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مفهوم الأخلاق وأنواعها ووظائفها</a:t>
            </a:r>
          </a:p>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AE"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مفهوم الأخلاقيات المهنية ومتطلباتها</a:t>
            </a:r>
          </a:p>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مبادئ ومصادر الأخلاقيات المهنية</a:t>
            </a:r>
          </a:p>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AE"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التعليم العالي والأخلاقيات المهنية </a:t>
            </a:r>
          </a:p>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السلوكيات والممارسات اللاأخلاقية</a:t>
            </a:r>
            <a:endParaRPr kumimoji="0" lang="ar-AE"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أهداف وأهمية الأخلاقيات المهنية</a:t>
            </a:r>
          </a:p>
        </p:txBody>
      </p:sp>
      <p:sp>
        <p:nvSpPr>
          <p:cNvPr id="2" name="TextBox 1"/>
          <p:cNvSpPr txBox="1"/>
          <p:nvPr/>
        </p:nvSpPr>
        <p:spPr>
          <a:xfrm>
            <a:off x="8607914" y="6292631"/>
            <a:ext cx="3272911"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sym typeface="Arial"/>
              </a:rPr>
              <a:t>www.midocean.ae</a:t>
            </a:r>
          </a:p>
        </p:txBody>
      </p:sp>
      <p:pic>
        <p:nvPicPr>
          <p:cNvPr id="5"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011131" y="-127928"/>
            <a:ext cx="2305141" cy="1076343"/>
          </a:xfrm>
          <a:prstGeom prst="rect">
            <a:avLst/>
          </a:prstGeom>
        </p:spPr>
      </p:pic>
      <p:sp>
        <p:nvSpPr>
          <p:cNvPr id="4" name="TextBox 3">
            <a:extLst>
              <a:ext uri="{FF2B5EF4-FFF2-40B4-BE49-F238E27FC236}">
                <a16:creationId xmlns:a16="http://schemas.microsoft.com/office/drawing/2014/main" id="{3174733F-1859-3BD7-6F88-F8024AB86CFB}"/>
              </a:ext>
            </a:extLst>
          </p:cNvPr>
          <p:cNvSpPr txBox="1"/>
          <p:nvPr/>
        </p:nvSpPr>
        <p:spPr>
          <a:xfrm>
            <a:off x="4266336" y="410244"/>
            <a:ext cx="3888432" cy="76944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ar-JO" sz="20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موضوعات المحاضرة </a:t>
            </a:r>
            <a:r>
              <a:rPr kumimoji="0" lang="ar-AE" sz="20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التاسعة</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ar-JO" sz="24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p:txBody>
      </p:sp>
      <p:sp>
        <p:nvSpPr>
          <p:cNvPr id="7" name="TextBox 6">
            <a:extLst>
              <a:ext uri="{FF2B5EF4-FFF2-40B4-BE49-F238E27FC236}">
                <a16:creationId xmlns:a16="http://schemas.microsoft.com/office/drawing/2014/main" id="{A0B115D2-6A74-9E4E-5D69-6074958DFF6A}"/>
              </a:ext>
            </a:extLst>
          </p:cNvPr>
          <p:cNvSpPr txBox="1"/>
          <p:nvPr/>
        </p:nvSpPr>
        <p:spPr>
          <a:xfrm>
            <a:off x="2418223" y="1106840"/>
            <a:ext cx="7517310" cy="461665"/>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AE" sz="24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sym typeface="Arial"/>
              </a:rPr>
              <a:t>الأخلاقيات المهنية</a:t>
            </a:r>
          </a:p>
        </p:txBody>
      </p:sp>
    </p:spTree>
    <p:extLst>
      <p:ext uri="{BB962C8B-B14F-4D97-AF65-F5344CB8AC3E}">
        <p14:creationId xmlns:p14="http://schemas.microsoft.com/office/powerpoint/2010/main" val="31145144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fade">
                                      <p:cBhvr>
                                        <p:cTn id="7" dur="1000"/>
                                        <p:tgtEl>
                                          <p:spTgt spid="25"/>
                                        </p:tgtEl>
                                      </p:cBhvr>
                                    </p:animEffect>
                                    <p:anim calcmode="lin" valueType="num">
                                      <p:cBhvr>
                                        <p:cTn id="8" dur="1000" fill="hold"/>
                                        <p:tgtEl>
                                          <p:spTgt spid="25"/>
                                        </p:tgtEl>
                                        <p:attrNameLst>
                                          <p:attrName>ppt_x</p:attrName>
                                        </p:attrNameLst>
                                      </p:cBhvr>
                                      <p:tavLst>
                                        <p:tav tm="0">
                                          <p:val>
                                            <p:strVal val="#ppt_x"/>
                                          </p:val>
                                        </p:tav>
                                        <p:tav tm="100000">
                                          <p:val>
                                            <p:strVal val="#ppt_x"/>
                                          </p:val>
                                        </p:tav>
                                      </p:tavLst>
                                    </p:anim>
                                    <p:anim calcmode="lin" valueType="num">
                                      <p:cBhvr>
                                        <p:cTn id="9" dur="1000" fill="hold"/>
                                        <p:tgtEl>
                                          <p:spTgt spid="2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7644790" y="1906528"/>
            <a:ext cx="4128422" cy="428761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sym typeface="Arial"/>
            </a:endParaRPr>
          </a:p>
        </p:txBody>
      </p:sp>
      <p:sp>
        <p:nvSpPr>
          <p:cNvPr id="25" name="Rectangle: Rounded Corners 24"/>
          <p:cNvSpPr/>
          <p:nvPr/>
        </p:nvSpPr>
        <p:spPr>
          <a:xfrm>
            <a:off x="1060482" y="1906527"/>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sym typeface="Arial"/>
            </a:endParaRPr>
          </a:p>
        </p:txBody>
      </p:sp>
      <p:sp>
        <p:nvSpPr>
          <p:cNvPr id="24" name="TextBox 23"/>
          <p:cNvSpPr txBox="1"/>
          <p:nvPr/>
        </p:nvSpPr>
        <p:spPr>
          <a:xfrm>
            <a:off x="1271464" y="1972843"/>
            <a:ext cx="9073008" cy="3816429"/>
          </a:xfrm>
          <a:prstGeom prst="rect">
            <a:avLst/>
          </a:prstGeom>
          <a:noFill/>
        </p:spPr>
        <p:txBody>
          <a:bodyPr wrap="square" rtlCol="0">
            <a:spAutoFit/>
          </a:bodyPr>
          <a:lstStyle/>
          <a:p>
            <a:pPr marL="342900" marR="0" lvl="0" indent="-34290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JO" altLang="ko-KR" sz="22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مفهوم الذكاء الاصطناعي وتاريخه</a:t>
            </a:r>
          </a:p>
          <a:p>
            <a:pPr marL="342900" marR="0" lvl="0" indent="-34290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AE" altLang="ko-KR" sz="22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الذكاء الاصطناعي والذكاء الانساني </a:t>
            </a:r>
          </a:p>
          <a:p>
            <a:pPr marL="342900" marR="0" lvl="0" indent="-34290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JO" altLang="ko-KR" sz="22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أساليب وأنواع الذكاء الاصطناعي </a:t>
            </a:r>
          </a:p>
          <a:p>
            <a:pPr marL="342900" marR="0" lvl="0" indent="-34290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AE" altLang="ko-KR" sz="22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تطبيقات ومجالات الذكاء الاصطناعي</a:t>
            </a:r>
          </a:p>
          <a:p>
            <a:pPr marL="342900" marR="0" lvl="0" indent="-34290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JO" altLang="ko-KR" sz="22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 مزايا وعيوب الذكاء الاصطناعي  </a:t>
            </a:r>
            <a:endParaRPr kumimoji="0" lang="ar-AE" altLang="ko-KR" sz="22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a:p>
            <a:pPr marL="342900" marR="0" lvl="0" indent="-34290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JO" altLang="ko-KR" sz="22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الذكاء الاصطناعي في التعليم</a:t>
            </a:r>
          </a:p>
          <a:p>
            <a:pPr marL="342900" marR="0" lvl="0" indent="-34290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AE" altLang="ko-KR" sz="22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أدوار وتطبيقات الذكاء الاصطناعي فى العملية التعليمية</a:t>
            </a:r>
          </a:p>
          <a:p>
            <a:pPr marL="342900" marR="0" lvl="0" indent="-34290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AE" altLang="ko-KR" sz="22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 إيجابيات وفوائد استخدام الذكاء الاصطناعي في التعليم</a:t>
            </a:r>
          </a:p>
          <a:p>
            <a:pPr marL="342900" marR="0" lvl="0" indent="-34290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AE" altLang="ko-KR" sz="22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التحديات التي تواجه استخدام تطبيقات الذكاء الاصطناعي في التعليم</a:t>
            </a:r>
          </a:p>
          <a:p>
            <a:pPr marL="342900" marR="0" lvl="0" indent="-34290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AE" altLang="ko-KR" sz="22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مستقبل الذكاء الاصطناعي</a:t>
            </a:r>
          </a:p>
          <a:p>
            <a:pPr marL="342900" marR="0" lvl="0" indent="-34290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AE" altLang="ko-KR" sz="22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أمثلة على أسماء مواقع وتطبيقات وأدوات تعنى بالذكاء الاصطناعي</a:t>
            </a:r>
          </a:p>
        </p:txBody>
      </p:sp>
      <p:sp>
        <p:nvSpPr>
          <p:cNvPr id="2" name="TextBox 1"/>
          <p:cNvSpPr txBox="1"/>
          <p:nvPr/>
        </p:nvSpPr>
        <p:spPr>
          <a:xfrm>
            <a:off x="8607914" y="6292631"/>
            <a:ext cx="3272911"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sym typeface="Arial"/>
              </a:rPr>
              <a:t>www.midocean.ae</a:t>
            </a:r>
          </a:p>
        </p:txBody>
      </p:sp>
      <p:pic>
        <p:nvPicPr>
          <p:cNvPr id="5"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084504" y="-36072"/>
            <a:ext cx="2107496" cy="892632"/>
          </a:xfrm>
          <a:prstGeom prst="rect">
            <a:avLst/>
          </a:prstGeom>
        </p:spPr>
      </p:pic>
      <p:sp>
        <p:nvSpPr>
          <p:cNvPr id="4" name="TextBox 3">
            <a:extLst>
              <a:ext uri="{FF2B5EF4-FFF2-40B4-BE49-F238E27FC236}">
                <a16:creationId xmlns:a16="http://schemas.microsoft.com/office/drawing/2014/main" id="{3174733F-1859-3BD7-6F88-F8024AB86CFB}"/>
              </a:ext>
            </a:extLst>
          </p:cNvPr>
          <p:cNvSpPr txBox="1"/>
          <p:nvPr/>
        </p:nvSpPr>
        <p:spPr>
          <a:xfrm>
            <a:off x="4266336" y="410244"/>
            <a:ext cx="3888432" cy="76944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ar-JO" sz="20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موضوعات المحاضرة </a:t>
            </a:r>
            <a:r>
              <a:rPr kumimoji="0" lang="ar-AE" sz="20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العاشرة</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ar-JO" sz="24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p:txBody>
      </p:sp>
      <p:sp>
        <p:nvSpPr>
          <p:cNvPr id="7" name="TextBox 6">
            <a:extLst>
              <a:ext uri="{FF2B5EF4-FFF2-40B4-BE49-F238E27FC236}">
                <a16:creationId xmlns:a16="http://schemas.microsoft.com/office/drawing/2014/main" id="{A0B115D2-6A74-9E4E-5D69-6074958DFF6A}"/>
              </a:ext>
            </a:extLst>
          </p:cNvPr>
          <p:cNvSpPr txBox="1"/>
          <p:nvPr/>
        </p:nvSpPr>
        <p:spPr>
          <a:xfrm>
            <a:off x="2196647" y="824592"/>
            <a:ext cx="7517310" cy="2066400"/>
          </a:xfrm>
          <a:prstGeom prst="rect">
            <a:avLst/>
          </a:prstGeom>
          <a:noFill/>
        </p:spPr>
        <p:txBody>
          <a:bodyPr wrap="square">
            <a:spAutoFit/>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ar-AE" sz="22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sym typeface="Arial"/>
              </a:rPr>
              <a:t>الذكاء الاصطناعي</a:t>
            </a:r>
          </a:p>
          <a:p>
            <a:pPr marL="0" marR="0" lvl="0" indent="0" algn="ctr" defTabSz="914400" rtl="0" eaLnBrk="1" fontAlgn="auto" latinLnBrk="0" hangingPunct="1">
              <a:lnSpc>
                <a:spcPct val="150000"/>
              </a:lnSpc>
              <a:spcBef>
                <a:spcPts val="0"/>
              </a:spcBef>
              <a:spcAft>
                <a:spcPts val="0"/>
              </a:spcAft>
              <a:buClrTx/>
              <a:buSzTx/>
              <a:buFontTx/>
              <a:buNone/>
              <a:tabLst/>
              <a:defRPr/>
            </a:pPr>
            <a:r>
              <a:rPr kumimoji="0" lang="en-US" sz="22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sym typeface="Arial"/>
              </a:rPr>
              <a:t>Artificial Intelligence</a:t>
            </a:r>
          </a:p>
          <a:p>
            <a:pPr marL="0" marR="0" lvl="0" indent="0" algn="ctr" defTabSz="914400" rtl="0" eaLnBrk="1" fontAlgn="auto" latinLnBrk="0" hangingPunct="1">
              <a:lnSpc>
                <a:spcPct val="150000"/>
              </a:lnSpc>
              <a:spcBef>
                <a:spcPts val="0"/>
              </a:spcBef>
              <a:spcAft>
                <a:spcPts val="0"/>
              </a:spcAft>
              <a:buClrTx/>
              <a:buSzTx/>
              <a:buFontTx/>
              <a:buNone/>
              <a:tabLst/>
              <a:defRPr/>
            </a:pPr>
            <a:endParaRPr kumimoji="0" lang="ar-AE" sz="22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sym typeface="Arial"/>
            </a:endParaRPr>
          </a:p>
          <a:p>
            <a:pPr marL="0" marR="0" lvl="0" indent="0" algn="ctr" defTabSz="914400" rtl="0" eaLnBrk="1" fontAlgn="auto" latinLnBrk="0" hangingPunct="1">
              <a:lnSpc>
                <a:spcPct val="150000"/>
              </a:lnSpc>
              <a:spcBef>
                <a:spcPts val="0"/>
              </a:spcBef>
              <a:spcAft>
                <a:spcPts val="0"/>
              </a:spcAft>
              <a:buClrTx/>
              <a:buSzTx/>
              <a:buFontTx/>
              <a:buNone/>
              <a:tabLst/>
              <a:defRPr/>
            </a:pPr>
            <a:endParaRPr kumimoji="0" lang="ar-JO" sz="22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sym typeface="Arial"/>
            </a:endParaRPr>
          </a:p>
        </p:txBody>
      </p:sp>
    </p:spTree>
  </p:cSld>
  <p:clrMapOvr>
    <a:masterClrMapping/>
  </p:clrMapOvr>
  <mc:AlternateContent xmlns:mc="http://schemas.openxmlformats.org/markup-compatibility/2006" xmlns:p14="http://schemas.microsoft.com/office/powerpoint/2010/main">
    <mc:Choice Requires="p14">
      <p:transition spd="slow" p14:dur="2000" advTm="58461"/>
    </mc:Choice>
    <mc:Fallback xmlns="">
      <p:transition spd="slow" advTm="58461"/>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25"/>
                                        </p:tgtEl>
                                        <p:attrNameLst>
                                          <p:attrName>style.visibility</p:attrName>
                                        </p:attrNameLst>
                                      </p:cBhvr>
                                      <p:to>
                                        <p:strVal val="visible"/>
                                      </p:to>
                                    </p:set>
                                    <p:animEffect transition="in" filter="fade">
                                      <p:cBhvr>
                                        <p:cTn id="14" dur="1000"/>
                                        <p:tgtEl>
                                          <p:spTgt spid="25"/>
                                        </p:tgtEl>
                                      </p:cBhvr>
                                    </p:animEffect>
                                    <p:anim calcmode="lin" valueType="num">
                                      <p:cBhvr>
                                        <p:cTn id="15" dur="1000" fill="hold"/>
                                        <p:tgtEl>
                                          <p:spTgt spid="25"/>
                                        </p:tgtEl>
                                        <p:attrNameLst>
                                          <p:attrName>ppt_x</p:attrName>
                                        </p:attrNameLst>
                                      </p:cBhvr>
                                      <p:tavLst>
                                        <p:tav tm="0">
                                          <p:val>
                                            <p:strVal val="#ppt_x"/>
                                          </p:val>
                                        </p:tav>
                                        <p:tav tm="100000">
                                          <p:val>
                                            <p:strVal val="#ppt_x"/>
                                          </p:val>
                                        </p:tav>
                                      </p:tavLst>
                                    </p:anim>
                                    <p:anim calcmode="lin" valueType="num">
                                      <p:cBhvr>
                                        <p:cTn id="16" dur="1000" fill="hold"/>
                                        <p:tgtEl>
                                          <p:spTgt spid="2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7"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4" name="Google Shape;214;p8"/>
          <p:cNvSpPr/>
          <p:nvPr/>
        </p:nvSpPr>
        <p:spPr>
          <a:xfrm flipH="1">
            <a:off x="6512645" y="3153102"/>
            <a:ext cx="5679355" cy="3704899"/>
          </a:xfrm>
          <a:prstGeom prst="rtTriangle">
            <a:avLst/>
          </a:prstGeom>
          <a:solidFill>
            <a:srgbClr val="00B0F0">
              <a:alpha val="76862"/>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216" name="Google Shape;216;p8"/>
          <p:cNvPicPr preferRelativeResize="0"/>
          <p:nvPr/>
        </p:nvPicPr>
        <p:blipFill rotWithShape="1">
          <a:blip r:embed="rId4">
            <a:alphaModFix/>
          </a:blip>
          <a:srcRect/>
          <a:stretch/>
        </p:blipFill>
        <p:spPr>
          <a:xfrm>
            <a:off x="9576180" y="6168740"/>
            <a:ext cx="2279266" cy="384052"/>
          </a:xfrm>
          <a:prstGeom prst="rect">
            <a:avLst/>
          </a:prstGeom>
          <a:noFill/>
          <a:ln>
            <a:noFill/>
          </a:ln>
        </p:spPr>
      </p:pic>
      <p:sp>
        <p:nvSpPr>
          <p:cNvPr id="9" name="Google Shape;114;p1"/>
          <p:cNvSpPr txBox="1"/>
          <p:nvPr/>
        </p:nvSpPr>
        <p:spPr>
          <a:xfrm>
            <a:off x="245919" y="5423278"/>
            <a:ext cx="3888432" cy="1015622"/>
          </a:xfrm>
          <a:prstGeom prst="rect">
            <a:avLst/>
          </a:prstGeom>
          <a:noFill/>
          <a:ln>
            <a:solidFill>
              <a:schemeClr val="bg1"/>
            </a:solidFill>
          </a:ln>
        </p:spPr>
        <p:txBody>
          <a:bodyPr spcFirstLastPara="1" wrap="square" lIns="91425" tIns="45700" rIns="91425" bIns="45700" anchor="t" anchorCtr="0">
            <a:spAutoFit/>
          </a:bodyPr>
          <a:lstStyle/>
          <a:p>
            <a:pPr marL="0" marR="0" lvl="0" indent="0" algn="ctr" rtl="0">
              <a:spcBef>
                <a:spcPts val="0"/>
              </a:spcBef>
              <a:spcAft>
                <a:spcPts val="0"/>
              </a:spcAft>
              <a:buNone/>
            </a:pPr>
            <a:r>
              <a:rPr lang="ar-JO" sz="2000" dirty="0">
                <a:solidFill>
                  <a:schemeClr val="tx1"/>
                </a:solidFill>
                <a:latin typeface="Alexandria" pitchFamily="2" charset="-78"/>
                <a:cs typeface="Alexandria" pitchFamily="2" charset="-78"/>
                <a:sym typeface="Tajawal Medium"/>
              </a:rPr>
              <a:t>الدكتورة: وردة محمود </a:t>
            </a:r>
            <a:r>
              <a:rPr lang="ar-AE" sz="2000" dirty="0">
                <a:solidFill>
                  <a:schemeClr val="tx1"/>
                </a:solidFill>
                <a:latin typeface="Alexandria" pitchFamily="2" charset="-78"/>
                <a:cs typeface="Alexandria" pitchFamily="2" charset="-78"/>
                <a:sym typeface="Tajawal Medium"/>
              </a:rPr>
              <a:t>أبو </a:t>
            </a:r>
            <a:r>
              <a:rPr lang="ar-JO" sz="2000" dirty="0">
                <a:solidFill>
                  <a:schemeClr val="tx1"/>
                </a:solidFill>
                <a:latin typeface="Alexandria" pitchFamily="2" charset="-78"/>
                <a:cs typeface="Alexandria" pitchFamily="2" charset="-78"/>
                <a:sym typeface="Tajawal Medium"/>
              </a:rPr>
              <a:t>كلوب</a:t>
            </a:r>
          </a:p>
          <a:p>
            <a:pPr marL="0" marR="0" lvl="0" indent="0" algn="ctr" rtl="0">
              <a:spcBef>
                <a:spcPts val="0"/>
              </a:spcBef>
              <a:spcAft>
                <a:spcPts val="0"/>
              </a:spcAft>
              <a:buNone/>
            </a:pPr>
            <a:r>
              <a:rPr lang="ar-JO" sz="2000" dirty="0">
                <a:solidFill>
                  <a:schemeClr val="tx1"/>
                </a:solidFill>
                <a:latin typeface="Alexandria" pitchFamily="2" charset="-78"/>
                <a:cs typeface="Alexandria" pitchFamily="2" charset="-78"/>
                <a:sym typeface="Tajawal Medium"/>
              </a:rPr>
              <a:t>اتجاهات معاصرة في القيادة التربوية</a:t>
            </a:r>
            <a:endParaRPr sz="2000" dirty="0">
              <a:solidFill>
                <a:schemeClr val="tx1"/>
              </a:solidFill>
              <a:latin typeface="Alexandria" pitchFamily="2" charset="-78"/>
              <a:cs typeface="Alexandria" pitchFamily="2" charset="-78"/>
            </a:endParaRPr>
          </a:p>
        </p:txBody>
      </p:sp>
      <p:sp>
        <p:nvSpPr>
          <p:cNvPr id="10" name="Google Shape;114;p1"/>
          <p:cNvSpPr txBox="1"/>
          <p:nvPr/>
        </p:nvSpPr>
        <p:spPr>
          <a:xfrm>
            <a:off x="2543052" y="1413747"/>
            <a:ext cx="6120680" cy="2031285"/>
          </a:xfrm>
          <a:prstGeom prst="rect">
            <a:avLst/>
          </a:prstGeom>
          <a:noFill/>
          <a:ln>
            <a:solidFill>
              <a:schemeClr val="bg1"/>
            </a:solidFill>
          </a:ln>
        </p:spPr>
        <p:txBody>
          <a:bodyPr spcFirstLastPara="1" wrap="square" lIns="91425" tIns="45700" rIns="91425" bIns="45700" anchor="t" anchorCtr="0">
            <a:spAutoFit/>
          </a:bodyPr>
          <a:lstStyle/>
          <a:p>
            <a:pPr marL="0" marR="0" lvl="0" indent="0" algn="ctr" rtl="0">
              <a:lnSpc>
                <a:spcPct val="150000"/>
              </a:lnSpc>
              <a:spcBef>
                <a:spcPts val="0"/>
              </a:spcBef>
              <a:spcAft>
                <a:spcPts val="0"/>
              </a:spcAft>
              <a:buNone/>
            </a:pPr>
            <a:r>
              <a:rPr lang="ar-JO" sz="2800" b="1" dirty="0">
                <a:solidFill>
                  <a:schemeClr val="tx1"/>
                </a:solidFill>
                <a:latin typeface="Alexandria" pitchFamily="2" charset="-78"/>
                <a:cs typeface="Alexandria" pitchFamily="2" charset="-78"/>
                <a:sym typeface="Tajawal Medium"/>
              </a:rPr>
              <a:t>بداية فصل دراسي موفق للجميع إن شاء الله </a:t>
            </a:r>
          </a:p>
          <a:p>
            <a:pPr marL="0" marR="0" lvl="0" indent="0" algn="ctr" rtl="0">
              <a:lnSpc>
                <a:spcPct val="150000"/>
              </a:lnSpc>
              <a:spcBef>
                <a:spcPts val="0"/>
              </a:spcBef>
              <a:spcAft>
                <a:spcPts val="0"/>
              </a:spcAft>
              <a:buNone/>
            </a:pPr>
            <a:r>
              <a:rPr lang="ar-JO" sz="2800" b="1" dirty="0">
                <a:solidFill>
                  <a:schemeClr val="tx1"/>
                </a:solidFill>
                <a:latin typeface="Alexandria" pitchFamily="2" charset="-78"/>
                <a:cs typeface="Alexandria" pitchFamily="2" charset="-78"/>
                <a:sym typeface="Tajawal Medium"/>
              </a:rPr>
              <a:t>شكر</a:t>
            </a:r>
            <a:r>
              <a:rPr lang="ar-AE" sz="2800" b="1" dirty="0">
                <a:solidFill>
                  <a:schemeClr val="tx1"/>
                </a:solidFill>
                <a:latin typeface="Alexandria" pitchFamily="2" charset="-78"/>
                <a:cs typeface="Alexandria" pitchFamily="2" charset="-78"/>
                <a:sym typeface="Tajawal Medium"/>
              </a:rPr>
              <a:t>ً</a:t>
            </a:r>
            <a:r>
              <a:rPr lang="ar-JO" sz="2800" b="1" dirty="0">
                <a:solidFill>
                  <a:schemeClr val="tx1"/>
                </a:solidFill>
                <a:latin typeface="Alexandria" pitchFamily="2" charset="-78"/>
                <a:cs typeface="Alexandria" pitchFamily="2" charset="-78"/>
                <a:sym typeface="Tajawal Medium"/>
              </a:rPr>
              <a:t>ا لحسن استماعكم</a:t>
            </a:r>
            <a:endParaRPr sz="2800" b="1" dirty="0">
              <a:solidFill>
                <a:schemeClr val="tx1"/>
              </a:solidFill>
              <a:latin typeface="Alexandria" pitchFamily="2" charset="-78"/>
              <a:cs typeface="Alexandria" pitchFamily="2" charset="-78"/>
            </a:endParaRPr>
          </a:p>
        </p:txBody>
      </p:sp>
      <p:sp>
        <p:nvSpPr>
          <p:cNvPr id="12" name="Rectangle 11"/>
          <p:cNvSpPr/>
          <p:nvPr/>
        </p:nvSpPr>
        <p:spPr>
          <a:xfrm>
            <a:off x="8633713" y="3153102"/>
            <a:ext cx="3312368" cy="2954014"/>
          </a:xfrm>
          <a:prstGeom prst="rect">
            <a:avLst/>
          </a:prstGeom>
        </p:spPr>
        <p:txBody>
          <a:bodyPr wrap="square">
            <a:spAutoFit/>
          </a:bodyPr>
          <a:lstStyle/>
          <a:p>
            <a:pPr algn="just" rtl="1">
              <a:lnSpc>
                <a:spcPct val="150000"/>
              </a:lnSpc>
            </a:pPr>
            <a:r>
              <a:rPr lang="ar-JO" sz="1800" b="1" dirty="0">
                <a:latin typeface="Alexandria" pitchFamily="2" charset="-78"/>
                <a:cs typeface="Alexandria" pitchFamily="2" charset="-78"/>
              </a:rPr>
              <a:t>القيادة والتعلم لا غنى لبعضهما عن بعض. فإن أراد أي قائد أن يستمر في النمو والتأثير الفعلي، يجب أولاً أن يستمر في التعلم عن القيادة.</a:t>
            </a:r>
            <a:endParaRPr lang="ar-AE" sz="1800" b="1" dirty="0">
              <a:latin typeface="Alexandria" pitchFamily="2" charset="-78"/>
              <a:cs typeface="Alexandria" pitchFamily="2" charset="-78"/>
            </a:endParaRPr>
          </a:p>
          <a:p>
            <a:pPr algn="just" rtl="1">
              <a:lnSpc>
                <a:spcPct val="150000"/>
              </a:lnSpc>
            </a:pPr>
            <a:r>
              <a:rPr lang="ar-JO" sz="1800" b="1" dirty="0">
                <a:latin typeface="Alexandria" pitchFamily="2" charset="-78"/>
                <a:cs typeface="Alexandria" pitchFamily="2" charset="-78"/>
              </a:rPr>
              <a:t>جون كيندي</a:t>
            </a:r>
            <a:endParaRPr lang="en-GB" sz="1800" b="1" dirty="0">
              <a:latin typeface="Alexandria" pitchFamily="2" charset="-78"/>
              <a:cs typeface="Alexandria" pitchFamily="2" charset="-78"/>
            </a:endParaRPr>
          </a:p>
        </p:txBody>
      </p:sp>
      <p:pic>
        <p:nvPicPr>
          <p:cNvPr id="3" name="Graphic 21">
            <a:extLst>
              <a:ext uri="{FF2B5EF4-FFF2-40B4-BE49-F238E27FC236}">
                <a16:creationId xmlns:a16="http://schemas.microsoft.com/office/drawing/2014/main" id="{C5DED901-3F92-10FC-BD2E-68ADA9E3D818}"/>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76180" y="-36072"/>
            <a:ext cx="2615820" cy="1304832"/>
          </a:xfrm>
          <a:prstGeom prst="rect">
            <a:avLst/>
          </a:prstGeom>
        </p:spPr>
      </p:pic>
    </p:spTree>
    <p:custDataLst>
      <p:tags r:id="rId1"/>
    </p:custDataLst>
    <p:extLst>
      <p:ext uri="{BB962C8B-B14F-4D97-AF65-F5344CB8AC3E}">
        <p14:creationId xmlns:p14="http://schemas.microsoft.com/office/powerpoint/2010/main" val="30961526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heel(1)">
                                      <p:cBhvr>
                                        <p:cTn id="7" dur="20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wheel(1)">
                                      <p:cBhvr>
                                        <p:cTn id="12" dur="2000"/>
                                        <p:tgtEl>
                                          <p:spTgt spid="10"/>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grpId="0"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wheel(1)">
                                      <p:cBhvr>
                                        <p:cTn id="17" dur="2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2" grpId="0"/>
    </p:bldLst>
  </p:timing>
</p:sld>
</file>

<file path=ppt/tags/tag1.xml><?xml version="1.0" encoding="utf-8"?>
<p:tagLst xmlns:a="http://schemas.openxmlformats.org/drawingml/2006/main" xmlns:r="http://schemas.openxmlformats.org/officeDocument/2006/relationships" xmlns:p="http://schemas.openxmlformats.org/presentationml/2006/main">
  <p:tag name="TIMING" val="|5.7"/>
</p:tagLst>
</file>

<file path=ppt/tags/tag2.xml><?xml version="1.0" encoding="utf-8"?>
<p:tagLst xmlns:a="http://schemas.openxmlformats.org/drawingml/2006/main" xmlns:r="http://schemas.openxmlformats.org/officeDocument/2006/relationships" xmlns:p="http://schemas.openxmlformats.org/presentationml/2006/main">
  <p:tag name="TIMING" val="|5.7"/>
</p:tagLst>
</file>

<file path=ppt/tags/tag3.xml><?xml version="1.0" encoding="utf-8"?>
<p:tagLst xmlns:a="http://schemas.openxmlformats.org/drawingml/2006/main" xmlns:r="http://schemas.openxmlformats.org/officeDocument/2006/relationships" xmlns:p="http://schemas.openxmlformats.org/presentationml/2006/main">
  <p:tag name="TIMING" val="|1.6|2.1|5.9"/>
</p:tagLst>
</file>

<file path=ppt/tags/tag4.xml><?xml version="1.0" encoding="utf-8"?>
<p:tagLst xmlns:a="http://schemas.openxmlformats.org/drawingml/2006/main" xmlns:r="http://schemas.openxmlformats.org/officeDocument/2006/relationships" xmlns:p="http://schemas.openxmlformats.org/presentationml/2006/main">
  <p:tag name="TIMING" val="|5.7"/>
</p:tagLst>
</file>

<file path=ppt/tags/tag5.xml><?xml version="1.0" encoding="utf-8"?>
<p:tagLst xmlns:a="http://schemas.openxmlformats.org/drawingml/2006/main" xmlns:r="http://schemas.openxmlformats.org/officeDocument/2006/relationships" xmlns:p="http://schemas.openxmlformats.org/presentationml/2006/main">
  <p:tag name="TIMING" val="|132.5"/>
</p:tagLst>
</file>

<file path=ppt/tags/tag6.xml><?xml version="1.0" encoding="utf-8"?>
<p:tagLst xmlns:a="http://schemas.openxmlformats.org/drawingml/2006/main" xmlns:r="http://schemas.openxmlformats.org/officeDocument/2006/relationships" xmlns:p="http://schemas.openxmlformats.org/presentationml/2006/main">
  <p:tag name="TIMING" val="|2.2|3.8"/>
</p:tagLst>
</file>

<file path=ppt/tags/tag7.xml><?xml version="1.0" encoding="utf-8"?>
<p:tagLst xmlns:a="http://schemas.openxmlformats.org/drawingml/2006/main" xmlns:r="http://schemas.openxmlformats.org/officeDocument/2006/relationships" xmlns:p="http://schemas.openxmlformats.org/presentationml/2006/main">
  <p:tag name="TIMING" val="|0.6|11.3|5|1|1.6"/>
</p:tagLst>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3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4_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5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6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8.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b69ce7a49db56c7ed276051354650032">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7f54842b1d4dd5996fa5a2e205f42e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D4B23AC8-F769-482B-BB82-2E9587A07C48}"/>
</file>

<file path=customXml/itemProps2.xml><?xml version="1.0" encoding="utf-8"?>
<ds:datastoreItem xmlns:ds="http://schemas.openxmlformats.org/officeDocument/2006/customXml" ds:itemID="{F726FADB-DF16-4F3A-B793-9C6381E62F5F}"/>
</file>

<file path=customXml/itemProps3.xml><?xml version="1.0" encoding="utf-8"?>
<ds:datastoreItem xmlns:ds="http://schemas.openxmlformats.org/officeDocument/2006/customXml" ds:itemID="{A2DF541D-8EFC-4D7F-9A9E-0C49CE9390C0}"/>
</file>

<file path=docProps/app.xml><?xml version="1.0" encoding="utf-8"?>
<Properties xmlns="http://schemas.openxmlformats.org/officeDocument/2006/extended-properties" xmlns:vt="http://schemas.openxmlformats.org/officeDocument/2006/docPropsVTypes">
  <TotalTime>4879</TotalTime>
  <Words>1994</Words>
  <Application>Microsoft Office PowerPoint</Application>
  <PresentationFormat>Widescreen</PresentationFormat>
  <Paragraphs>335</Paragraphs>
  <Slides>31</Slides>
  <Notes>6</Notes>
  <HiddenSlides>0</HiddenSlides>
  <MMClips>0</MMClips>
  <ScaleCrop>false</ScaleCrop>
  <HeadingPairs>
    <vt:vector size="6" baseType="variant">
      <vt:variant>
        <vt:lpstr>Fonts Used</vt:lpstr>
      </vt:variant>
      <vt:variant>
        <vt:i4>7</vt:i4>
      </vt:variant>
      <vt:variant>
        <vt:lpstr>Theme</vt:lpstr>
      </vt:variant>
      <vt:variant>
        <vt:i4>7</vt:i4>
      </vt:variant>
      <vt:variant>
        <vt:lpstr>Slide Titles</vt:lpstr>
      </vt:variant>
      <vt:variant>
        <vt:i4>31</vt:i4>
      </vt:variant>
    </vt:vector>
  </HeadingPairs>
  <TitlesOfParts>
    <vt:vector size="45" baseType="lpstr">
      <vt:lpstr>Arial</vt:lpstr>
      <vt:lpstr>Calibri</vt:lpstr>
      <vt:lpstr>Tajawal Medium</vt:lpstr>
      <vt:lpstr>Bahnschrift SemiBold SemiConden</vt:lpstr>
      <vt:lpstr>Alexandria</vt:lpstr>
      <vt:lpstr>Calibri Light</vt:lpstr>
      <vt:lpstr>Times New Roman</vt:lpstr>
      <vt:lpstr>Office Theme</vt:lpstr>
      <vt:lpstr>1_Office Theme</vt:lpstr>
      <vt:lpstr>2_Office Theme</vt:lpstr>
      <vt:lpstr>3_Office Theme</vt:lpstr>
      <vt:lpstr>4_Office Theme</vt:lpstr>
      <vt:lpstr>5_Office Theme</vt:lpstr>
      <vt:lpstr>6_Office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dr.WARDA</dc:creator>
  <cp:lastModifiedBy>HP</cp:lastModifiedBy>
  <cp:revision>199</cp:revision>
  <dcterms:created xsi:type="dcterms:W3CDTF">2023-04-29T09:08:23Z</dcterms:created>
  <dcterms:modified xsi:type="dcterms:W3CDTF">2024-05-24T08:59:06Z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