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B2CBE-E1C6-4F99-A0BA-A82F26F6474A}" type="datetimeFigureOut">
              <a:rPr lang="ar-EG" smtClean="0"/>
              <a:t>10/02/1446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44B4B-C688-4650-BF43-C2B3ECA3400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87129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B2CBE-E1C6-4F99-A0BA-A82F26F6474A}" type="datetimeFigureOut">
              <a:rPr lang="ar-EG" smtClean="0"/>
              <a:t>10/02/1446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44B4B-C688-4650-BF43-C2B3ECA3400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51997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84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935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413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00" b="1" smtClean="0">
                <a:solidFill>
                  <a:srgbClr val="002060"/>
                </a:solidFill>
              </a:rPr>
              <a:t>Dijkstra’s Algorithm</a:t>
            </a:r>
            <a:endParaRPr lang="en-US" sz="4600" b="1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909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2800" b="1" smtClean="0">
                <a:solidFill>
                  <a:srgbClr val="3B62AF"/>
                </a:solidFill>
                <a:latin typeface="Arial" charset="0"/>
              </a:rPr>
              <a:t>Dijkstra's algorithm Applications: </a:t>
            </a:r>
            <a:endParaRPr lang="en-US" sz="2800" b="1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405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2800" b="1" smtClean="0">
                <a:solidFill>
                  <a:srgbClr val="3B62AF"/>
                </a:solidFill>
                <a:latin typeface="Arial" charset="0"/>
              </a:rPr>
              <a:t>Dijkstra's algorithm Applications: </a:t>
            </a:r>
            <a:endParaRPr lang="en-US" sz="2800" b="1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9654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2800" b="1" smtClean="0">
                <a:solidFill>
                  <a:srgbClr val="3B62AF"/>
                </a:solidFill>
                <a:latin typeface="Arial" charset="0"/>
              </a:rPr>
              <a:t>Dijkstra's algorithm Applications: </a:t>
            </a:r>
            <a:endParaRPr lang="en-US" sz="2800" b="1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886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>
                <a:solidFill>
                  <a:srgbClr val="002060"/>
                </a:solidFill>
                <a:sym typeface="Lato Light"/>
              </a:rPr>
              <a:t>DIJKSTRA’S ALGORITHM</a:t>
            </a:r>
            <a:endParaRPr lang="en-US" sz="4000" dirty="0">
              <a:solidFill>
                <a:srgbClr val="00206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068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b="1" smtClean="0">
                <a:solidFill>
                  <a:srgbClr val="3B62AF"/>
                </a:solidFill>
                <a:latin typeface="Arial" charset="0"/>
              </a:rPr>
              <a:t>Single-Source Shortest Path Problem </a:t>
            </a:r>
            <a:endParaRPr lang="en-US" sz="3600" b="1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3718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b="1" smtClean="0">
                <a:solidFill>
                  <a:srgbClr val="3B62AF"/>
                </a:solidFill>
                <a:latin typeface="Arial" charset="0"/>
              </a:rPr>
              <a:t>Exercise 1:</a:t>
            </a:r>
            <a:endParaRPr lang="en-US" sz="3600" b="1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974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200" b="1" smtClean="0">
                <a:solidFill>
                  <a:srgbClr val="3B62AF"/>
                </a:solidFill>
                <a:latin typeface="Arial" charset="0"/>
              </a:rPr>
              <a:t>Single-Source </a:t>
            </a:r>
            <a:r>
              <a:rPr lang="en-US" sz="3200" b="1" smtClean="0">
                <a:solidFill>
                  <a:srgbClr val="0B5394"/>
                </a:solidFill>
                <a:latin typeface="Arial" charset="0"/>
              </a:rPr>
              <a:t>Shortest path problem</a:t>
            </a:r>
            <a:endParaRPr lang="en-US" sz="3200" b="1" dirty="0">
              <a:solidFill>
                <a:srgbClr val="0B5394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49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b="1" smtClean="0">
                <a:solidFill>
                  <a:srgbClr val="0B5394"/>
                </a:solidFill>
                <a:latin typeface="Arial" charset="0"/>
              </a:rPr>
              <a:t>Edsger Wybe Dijkstra</a:t>
            </a:r>
            <a:endParaRPr lang="en-US" sz="3600" b="1" dirty="0">
              <a:solidFill>
                <a:srgbClr val="0B5394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181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b="1" smtClean="0">
                <a:solidFill>
                  <a:srgbClr val="3B62AF"/>
                </a:solidFill>
                <a:latin typeface="Arial" charset="0"/>
              </a:rPr>
              <a:t>Dijkstra's algorithm </a:t>
            </a:r>
            <a:endParaRPr lang="en-US" sz="3600" b="1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0037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8138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3B62AF"/>
                </a:solidFill>
                <a:latin typeface="Arial" charset="0"/>
                <a:sym typeface="Lato Light"/>
              </a:rPr>
              <a:t>DIJKSTRA BY EXAMPLE</a:t>
            </a:r>
            <a:endParaRPr lang="en-US" sz="3600" b="1" dirty="0">
              <a:solidFill>
                <a:srgbClr val="3B62AF"/>
              </a:solidFill>
              <a:latin typeface="Arial" charset="0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5791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2517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4089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707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0549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494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9624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2887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0639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2335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b="1" smtClean="0">
                <a:solidFill>
                  <a:schemeClr val="accent5"/>
                </a:solidFill>
                <a:latin typeface="Lato Light"/>
                <a:ea typeface="Lato Light"/>
                <a:cs typeface="Lato Light"/>
                <a:sym typeface="Lato Light"/>
              </a:rPr>
              <a:t>DIJKSTRA BY EXAMPLE</a:t>
            </a:r>
            <a:endParaRPr lang="en-US" sz="40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7381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6070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4852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0752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0755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7876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8678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1787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828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2493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5544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2529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8792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6074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6500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5318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5313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5434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9105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9804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14561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3B62AF"/>
                </a:solidFill>
                <a:latin typeface="Arial" charset="0"/>
                <a:sym typeface="Lato Light"/>
              </a:rPr>
              <a:t>DIJKSTRA PSUEDOCODE</a:t>
            </a:r>
            <a:endParaRPr lang="en-US" sz="3600" b="1" dirty="0">
              <a:solidFill>
                <a:srgbClr val="3B62AF"/>
              </a:solidFill>
              <a:latin typeface="Arial" charset="0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55151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2372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5598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2456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33460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37437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30508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11049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31837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87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87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09476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600" smtClean="0">
                <a:solidFill>
                  <a:srgbClr val="3B62AF"/>
                </a:solidFill>
                <a:latin typeface="Arial" charset="0"/>
              </a:rPr>
              <a:t>Dijkstra Animated Example 1</a:t>
            </a:r>
            <a:endParaRPr lang="en-US" sz="360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14783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>
                <a:solidFill>
                  <a:srgbClr val="3B62AF"/>
                </a:solidFill>
                <a:latin typeface="Arial" charset="0"/>
              </a:rPr>
              <a:t>Dijkstra Example 2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64564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>
                <a:solidFill>
                  <a:srgbClr val="3B62AF"/>
                </a:solidFill>
                <a:latin typeface="Arial" charset="0"/>
              </a:rPr>
              <a:t>Dijkstra Example 2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15594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3B62AF"/>
                </a:solidFill>
                <a:latin typeface="Arial" charset="0"/>
              </a:rPr>
              <a:t>Dijkstra's algorithm </a:t>
            </a:r>
            <a:endParaRPr lang="en-US" sz="36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51729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3B62AF"/>
                </a:solidFill>
                <a:latin typeface="Arial" charset="0"/>
              </a:rPr>
              <a:t>Dijkstra's algorithm </a:t>
            </a:r>
            <a:endParaRPr lang="en-US" sz="36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22209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3B62AF"/>
                </a:solidFill>
                <a:latin typeface="Arial" charset="0"/>
              </a:rPr>
              <a:t>Exercise 2:</a:t>
            </a:r>
            <a:endParaRPr lang="en-US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81157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3B62AF"/>
                </a:solidFill>
                <a:latin typeface="Arial" charset="0"/>
              </a:rPr>
              <a:t>Dijkstra’s algorithm running time</a:t>
            </a:r>
            <a:endParaRPr lang="en-US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98944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870" smtClean="0">
                <a:solidFill>
                  <a:srgbClr val="3B62AF"/>
                </a:solidFill>
                <a:latin typeface="Arial" charset="0"/>
              </a:rPr>
              <a:t>Applications of Dijkstra's Algorithm</a:t>
            </a:r>
            <a:endParaRPr lang="en-US" sz="387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2325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5000"/>
              </a:lnSpc>
              <a:defRPr/>
            </a:pPr>
            <a:r>
              <a:rPr lang="en-US" sz="3870" smtClean="0">
                <a:solidFill>
                  <a:srgbClr val="3B62AF"/>
                </a:solidFill>
                <a:latin typeface="Arial" charset="0"/>
              </a:rPr>
              <a:t>Applications of Dijkstra's Algorithm</a:t>
            </a:r>
            <a:endParaRPr lang="en-US" sz="3870" dirty="0">
              <a:solidFill>
                <a:srgbClr val="3B62AF"/>
              </a:solidFill>
              <a:latin typeface="Arial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04844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777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</Words>
  <Application>Microsoft Office PowerPoint</Application>
  <PresentationFormat>Widescreen</PresentationFormat>
  <Paragraphs>32</Paragraphs>
  <Slides>65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71" baseType="lpstr">
      <vt:lpstr>Arial</vt:lpstr>
      <vt:lpstr>Calibri</vt:lpstr>
      <vt:lpstr>Calibri Light</vt:lpstr>
      <vt:lpstr>Lato Light</vt:lpstr>
      <vt:lpstr>Times New Roman</vt:lpstr>
      <vt:lpstr>Office Theme</vt:lpstr>
      <vt:lpstr>PowerPoint Presentation</vt:lpstr>
      <vt:lpstr>PowerPoint Presentation</vt:lpstr>
      <vt:lpstr>Learning Objectives:</vt:lpstr>
      <vt:lpstr>Dijkstra’s Algorithm</vt:lpstr>
      <vt:lpstr>Dijkstra's algorithm Applications: </vt:lpstr>
      <vt:lpstr>Dijkstra's algorithm Applications: </vt:lpstr>
      <vt:lpstr>Dijkstra's algorithm Applications: </vt:lpstr>
      <vt:lpstr>DIJKSTRA’S ALGORITHM</vt:lpstr>
      <vt:lpstr>Single-Source Shortest Path Problem </vt:lpstr>
      <vt:lpstr>Exercise 1:</vt:lpstr>
      <vt:lpstr>Single-Source Shortest path problem</vt:lpstr>
      <vt:lpstr>Edsger Wybe Dijkstra</vt:lpstr>
      <vt:lpstr>Dijkstra's algorithm </vt:lpstr>
      <vt:lpstr>PowerPoint Presentation</vt:lpstr>
      <vt:lpstr>DIJKSTRA BY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DIJKSTRA BY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DIJKSTRA PSUEDOCODE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Animated Example 1</vt:lpstr>
      <vt:lpstr>Dijkstra Example 2</vt:lpstr>
      <vt:lpstr>Dijkstra Example 2</vt:lpstr>
      <vt:lpstr>Dijkstra's algorithm </vt:lpstr>
      <vt:lpstr>Dijkstra's algorithm </vt:lpstr>
      <vt:lpstr>Exercise 2:</vt:lpstr>
      <vt:lpstr>Dijkstra’s algorithm running time</vt:lpstr>
      <vt:lpstr>Applications of Dijkstra's Algorithm</vt:lpstr>
      <vt:lpstr>Applications of Dijkstra's Algorithm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2024-08-15T14:43:29Z</dcterms:created>
  <dcterms:modified xsi:type="dcterms:W3CDTF">2024-08-15T14:43:29Z</dcterms:modified>
</cp:coreProperties>
</file>