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133AA-58AB-2767-808E-A9757A7AD8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9AEFAC-4B6C-3BA3-E557-5C0A815CC5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F3505-E078-4339-FC00-FBC298597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EE584-5BA5-2CB8-7AD1-6A433F587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E196C6-A3BC-A7EF-8CFA-C8FEC9776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523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CC947-03E2-D3B1-8D82-AF61474EC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CEDCA-4EE4-5A6E-A0C6-580EDB777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04F3F-AE9F-E7FB-8368-8521AC3C6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DF119D-BF83-570F-93E8-B43E837D6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69065-7E87-6B27-2DD3-5BA50AD94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8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637B7-FE74-F15A-7EFB-16DB6732D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B723B-CC3C-F587-C814-AB6E3B8F3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94584-86C7-042B-50D7-56E1826F3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02B38-256C-38F6-CAC2-B9E3C6784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232B0-989D-0EFF-719B-2997D1FD1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70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01A31-9D21-D9AD-46D2-1D17217A6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E190C-46B9-6BA7-B64D-2CE3CAEC4C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4E425-2B48-33C5-A5E3-8885AB63E3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156F4F-7B57-A4E3-9C7D-2CD9F2FDF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DF042-B4C4-1F16-9C7F-5CEFB7E94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1016A3-B811-C506-898E-0F245F59E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403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B88E8-C9C1-B9EB-94ED-57D921C61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1126E1-BE41-F4A3-B29B-0D26E8BC9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957D9-955F-2ED7-ECC9-8A4D2BA9E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B8A7BC-0F46-B1BF-71E7-01EB768BEB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0056EA-3198-AC11-1E3B-CFC722EDF9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B975D8-AEA0-EAD2-E64A-A6402944A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A5506-DC01-CB3F-7645-3A334D6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A8D497-9D21-0866-E9AD-A5D241352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2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9702-3C78-55FA-3D16-7687FF98D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F067F6-6B80-922E-DA2B-9DD8FC4A3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14B04D-F695-FE2C-01FE-7B9385EF7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43044-8567-FCD8-C606-8C394DC65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308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A57ABF-2304-B14B-FBB4-9CDF0DFC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97FA54-8BAD-17D2-3F75-9D9CD7C70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6B61F7-71CC-2DE9-3B9A-C416C2FD6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59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CC2F3-4823-6D8D-EE6D-1DA8E3FCD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91AF9-0A70-2D6C-29A2-32EC0A033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4F606F-8EF2-ED2D-9AA3-6DB5B1D6EC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EC1B8-C5B1-4693-EE28-D0484D6B4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81981D-B4FC-1E2A-D713-BB83FB5BB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CAB1D0-2B3E-F5AA-284B-5CC059DD2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0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538DC-A7B6-F05E-A694-27A354CD5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E04A64-610B-5DE7-F9B3-230E8BC34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D1672-4ABD-6471-BC6D-8B35B094D2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2B81B-7375-DF94-EFFB-A7D4CC95B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54145-20E4-99C4-EAA3-D2591EE21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83FA4D-8884-F202-D907-442CF0836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27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C289E-56FB-7E41-D6F1-F5DC15347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03C5E-4E7B-D5C9-4920-B34285D6D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C7F87-B262-AA00-7352-758EEA53A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9F824-DD74-A8FE-67A9-0717F9244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D0DF2E-9E63-2156-C04D-1B9F3CD99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000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287BF5-CAF2-6782-BD38-49DEDCD94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A3576A-994A-E666-93C7-8FCEDE99D2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39AF90-B331-05C5-45C8-8991708A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E4AC7-2972-44A9-0FFF-35A918851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9AE5C-471C-3B81-F714-9392D2EE5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435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F7E924-715B-3834-54A7-0CC10D283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15AD9F-6945-4074-72B5-DF9271C46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34B27-0F0A-1F0E-DC5F-E8884AA1D6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511BD0-BC2D-4776-A1DB-69D052097371}" type="datetimeFigureOut">
              <a:rPr lang="en-US" smtClean="0"/>
              <a:t>26/5/2025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49590-833A-2F13-3CB0-10125CBCD6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9F72F-D99D-5674-CB75-C0A67CA19B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9C9F44-4E30-47F1-BCF7-489A3EC4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69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86B3A-304C-17AD-F1AC-2197147624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Test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89A2B-0B18-3AF2-586D-70444FB3FE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76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Test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Ramy Muhamed ElBadry</dc:creator>
  <cp:lastModifiedBy>Ramy Muhamed ElBadry</cp:lastModifiedBy>
  <cp:revision>1</cp:revision>
  <dcterms:created xsi:type="dcterms:W3CDTF">2025-05-26T16:37:19Z</dcterms:created>
  <dcterms:modified xsi:type="dcterms:W3CDTF">2025-05-26T16:37:29Z</dcterms:modified>
</cp:coreProperties>
</file>