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12192000" cy="6858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AE0F11B-C221-09F9-D64B-CFEE2D171F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7C1C61D-BFCF-6B77-B887-6B400B92CA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201A9CC-C087-45EA-8476-8C1FC90EFCB5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A85FDC89-C095-FDAB-443E-ABE4C3B67D4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D30D24A-DA2C-71AC-B0DC-27F6BF63D1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DEF8C2-8AB3-4A31-9C45-A2753E7C30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845981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A48DC94-985B-F9D1-DD1F-44885E0D41C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B2981C3-D701-C819-FEC4-07CCC3C018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FD0F98E-75C7-C14B-C2F6-5DD611533CA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01A9CC-C087-45EA-8476-8C1FC90EFCB5}" type="datetimeFigureOut">
              <a:rPr lang="en-US" smtClean="0"/>
              <a:t>10/17/2024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AAC16FF-73E3-C428-5E8D-19F72796DDA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79552D0-68C0-B4FC-FF2A-788798E65349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DEF8C2-8AB3-4A31-9C45-A2753E7C30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123970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E6C017B-2D30-B720-68CF-8FDA6DB9D3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lang="en-US" sz="2800" spc="-15">
                <a:solidFill>
                  <a:srgbClr val="000000"/>
                </a:solidFill>
              </a:rPr>
              <a:t>Operations</a:t>
            </a:r>
            <a:r>
              <a:rPr lang="en-US" sz="2800">
                <a:solidFill>
                  <a:srgbClr val="000000"/>
                </a:solidFill>
              </a:rPr>
              <a:t> </a:t>
            </a:r>
            <a:r>
              <a:rPr lang="en-US" sz="2800" spc="-20">
                <a:solidFill>
                  <a:srgbClr val="000000"/>
                </a:solidFill>
              </a:rPr>
              <a:t>Research</a:t>
            </a:r>
            <a:r>
              <a:rPr lang="en-US" sz="2800" spc="20">
                <a:solidFill>
                  <a:srgbClr val="000000"/>
                </a:solidFill>
              </a:rPr>
              <a:t> </a:t>
            </a:r>
            <a:r>
              <a:rPr lang="en-US" sz="2800" spc="-5">
                <a:solidFill>
                  <a:srgbClr val="000000"/>
                </a:solidFill>
              </a:rPr>
              <a:t>(OR)</a:t>
            </a:r>
            <a:endParaRPr lang="en-US" sz="280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D4E77CD-5142-5905-7A6F-3892BB815F3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62398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36DDCA-411F-6CFC-CC86-A3AB682AC7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sz="4400" spc="-5">
                <a:solidFill>
                  <a:schemeClr val="tx2">
                    <a:lumMod val="60000"/>
                    <a:lumOff val="40000"/>
                  </a:schemeClr>
                </a:solidFill>
                <a:latin typeface="Calibri Light"/>
                <a:cs typeface="Calibri Light"/>
              </a:rPr>
              <a:t>Outline</a:t>
            </a:r>
            <a:endParaRPr lang="en-US" sz="4400" dirty="0">
              <a:solidFill>
                <a:schemeClr val="tx2">
                  <a:lumMod val="60000"/>
                  <a:lumOff val="40000"/>
                </a:schemeClr>
              </a:solidFill>
              <a:latin typeface="Calibri Light"/>
              <a:cs typeface="Calibri Ligh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80AE1F-846E-4A1A-E4B6-222253DAE46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096157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BDF4111-77AF-B87E-5B5D-4611EDB09F5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sz="4400" spc="-5">
                <a:solidFill>
                  <a:srgbClr val="002060"/>
                </a:solidFill>
                <a:latin typeface="Calibri Light"/>
                <a:cs typeface="Calibri Light"/>
              </a:rPr>
              <a:t>About</a:t>
            </a:r>
            <a:r>
              <a:rPr lang="en-US" sz="4400" spc="-80">
                <a:solidFill>
                  <a:srgbClr val="002060"/>
                </a:solidFill>
                <a:latin typeface="Calibri Light"/>
                <a:cs typeface="Calibri Light"/>
              </a:rPr>
              <a:t> </a:t>
            </a:r>
            <a:r>
              <a:rPr lang="en-US" sz="4400" spc="-5">
                <a:solidFill>
                  <a:srgbClr val="002060"/>
                </a:solidFill>
                <a:latin typeface="Calibri Light"/>
                <a:cs typeface="Calibri Light"/>
              </a:rPr>
              <a:t>me</a:t>
            </a:r>
            <a:endParaRPr lang="en-US" sz="4400" dirty="0">
              <a:solidFill>
                <a:srgbClr val="002060"/>
              </a:solidFill>
              <a:latin typeface="Calibri Light"/>
              <a:cs typeface="Calibri Ligh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869D6E-341D-132D-0D18-9CEA05F697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29108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8AC8C5-1B82-28D8-BB6D-2F189EA229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sz="4400" spc="-15">
                <a:solidFill>
                  <a:srgbClr val="002060"/>
                </a:solidFill>
                <a:latin typeface="Calibri Light"/>
                <a:cs typeface="Calibri Light"/>
              </a:rPr>
              <a:t>Course</a:t>
            </a:r>
            <a:r>
              <a:rPr lang="en-US" sz="4400" spc="-80">
                <a:solidFill>
                  <a:srgbClr val="002060"/>
                </a:solidFill>
                <a:latin typeface="Calibri Light"/>
                <a:cs typeface="Calibri Light"/>
              </a:rPr>
              <a:t> </a:t>
            </a:r>
            <a:r>
              <a:rPr lang="en-US" sz="4400" spc="-30">
                <a:solidFill>
                  <a:srgbClr val="002060"/>
                </a:solidFill>
                <a:latin typeface="Calibri Light"/>
                <a:cs typeface="Calibri Light"/>
              </a:rPr>
              <a:t>content</a:t>
            </a:r>
            <a:endParaRPr lang="en-US" sz="4400" dirty="0">
              <a:solidFill>
                <a:srgbClr val="002060"/>
              </a:solidFill>
              <a:latin typeface="Calibri Light"/>
              <a:cs typeface="Calibri Ligh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59E31F3-B62B-BE6D-7392-B400A0B3D5A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607761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2CEAC5-478C-E6D7-0C21-E7296C4219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sz="4400" spc="-15">
                <a:solidFill>
                  <a:srgbClr val="002060"/>
                </a:solidFill>
                <a:latin typeface="Calibri Light"/>
                <a:cs typeface="Calibri Light"/>
              </a:rPr>
              <a:t>Course Objectives</a:t>
            </a:r>
            <a:endParaRPr lang="en-US" sz="4400" spc="-15" dirty="0">
              <a:solidFill>
                <a:srgbClr val="002060"/>
              </a:solidFill>
              <a:latin typeface="Calibri Light"/>
              <a:cs typeface="Calibri Ligh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27D9264-41C0-4D6C-6CC3-BF1A128B215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76751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CA1D33-9F9A-2C65-65CB-FE4A492B085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sz="4400" spc="-15">
                <a:solidFill>
                  <a:srgbClr val="002060"/>
                </a:solidFill>
                <a:latin typeface="Calibri Light"/>
                <a:cs typeface="Calibri Light"/>
              </a:rPr>
              <a:t>Discussion Session Schedule</a:t>
            </a:r>
            <a:endParaRPr lang="en-US" sz="4400" spc="-15" dirty="0">
              <a:solidFill>
                <a:srgbClr val="002060"/>
              </a:solidFill>
              <a:latin typeface="Calibri Light"/>
              <a:cs typeface="Calibri Ligh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A886D65-9DC1-4F6C-795E-D96EA5A554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92355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15CFD9A-C1C7-9F6C-0133-B06FC60FA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lang="en-US" sz="4400" spc="-15">
                <a:solidFill>
                  <a:srgbClr val="002060"/>
                </a:solidFill>
                <a:latin typeface="Calibri Light"/>
                <a:cs typeface="Calibri Light"/>
              </a:rPr>
              <a:t>References</a:t>
            </a:r>
            <a:endParaRPr lang="en-US" sz="4400" spc="-15" dirty="0">
              <a:solidFill>
                <a:srgbClr val="002060"/>
              </a:solidFill>
              <a:latin typeface="Calibri Light"/>
              <a:cs typeface="Calibri Ligh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60ED09-2A0B-5C1A-6C63-386F429642A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175221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A8329B4-CABD-57B0-8B55-699D989D82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en-US" spc="-5"/>
              <a:t>Thank</a:t>
            </a:r>
            <a:r>
              <a:rPr lang="en-US" spc="-90"/>
              <a:t> </a:t>
            </a:r>
            <a:r>
              <a:rPr lang="en-US" spc="-135"/>
              <a:t>You</a:t>
            </a:r>
            <a:endParaRPr lang="en-US" spc="-135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0EE066-E4C7-102B-A836-D0624860B0B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08412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</Words>
  <Application>Microsoft Office PowerPoint</Application>
  <PresentationFormat>Widescreen</PresentationFormat>
  <Paragraphs>8</Paragraphs>
  <Slides>8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12" baseType="lpstr">
      <vt:lpstr>Arial</vt:lpstr>
      <vt:lpstr>Calibri</vt:lpstr>
      <vt:lpstr>Calibri Light</vt:lpstr>
      <vt:lpstr>Office Theme</vt:lpstr>
      <vt:lpstr>Operations Research (OR)</vt:lpstr>
      <vt:lpstr>Outline</vt:lpstr>
      <vt:lpstr>About me</vt:lpstr>
      <vt:lpstr>Course content</vt:lpstr>
      <vt:lpstr>Course Objectives</vt:lpstr>
      <vt:lpstr>Discussion Session Schedule</vt:lpstr>
      <vt:lpstr>References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start</dc:creator>
  <cp:lastModifiedBy>start</cp:lastModifiedBy>
  <cp:revision>1</cp:revision>
  <dcterms:created xsi:type="dcterms:W3CDTF">2024-10-17T20:49:51Z</dcterms:created>
  <dcterms:modified xsi:type="dcterms:W3CDTF">2024-10-17T20:49:51Z</dcterms:modified>
</cp:coreProperties>
</file>