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05" r:id="rId51"/>
    <p:sldId id="306" r:id="rId52"/>
    <p:sldId id="307" r:id="rId53"/>
    <p:sldId id="308" r:id="rId54"/>
    <p:sldId id="309" r:id="rId55"/>
    <p:sldId id="310" r:id="rId56"/>
    <p:sldId id="311" r:id="rId57"/>
    <p:sldId id="312" r:id="rId58"/>
    <p:sldId id="313" r:id="rId59"/>
    <p:sldId id="314" r:id="rId60"/>
    <p:sldId id="315" r:id="rId61"/>
    <p:sldId id="316" r:id="rId6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tableStyles" Target="tableStyle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53717-9E55-1CDC-D737-152DF64851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FC2129-81AF-510B-6A55-4FF6A31D31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F6F9D-82D5-4886-BC76-63EABC9B7E55}" type="datetimeFigureOut">
              <a:rPr lang="en-US" smtClean="0"/>
              <a:t>10/2/2024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157AD9-6796-159A-1A0E-17AFC322FD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3F560D-8FC1-2148-A54A-0226780B00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AF98F-B379-40FD-88D4-99D0D22C74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6093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AFD3844-3D80-1E28-8758-BBEE239C87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5E8E09-7846-E28E-F3DE-2CF8776EFF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CD4D24-1F7A-4CAE-DA42-8A4EA27BD1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2AF6F9D-82D5-4886-BC76-63EABC9B7E55}" type="datetimeFigureOut">
              <a:rPr lang="en-US" smtClean="0"/>
              <a:t>10/2/2024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9F2324-FA71-3E44-9201-253CB04E29F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3E62BF-0AB7-64D2-6D55-E8B985D342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ACAF98F-B379-40FD-88D4-99D0D22C74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30055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s://paperswithcode.com/paper/language-models-are-unsupervised-multitask" TargetMode="Externa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https://paperswithcode.com/paper/language-models-are-unsupervised-multitask" TargetMode="Externa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1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1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1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1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6F92123-5489-021F-C74A-382B43905B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1EC9DF6-AE13-E32D-8395-A109BEB3A7F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11476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D9327AF-3A5F-7146-8700-DA000243C9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43CD9B2-E4BB-2AE9-7995-AB6F0C88CB4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3841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EBE13E8-3BAB-200C-4508-CBFAAA3709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Lecture Outline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6CE28BD-B4C4-D673-E060-B3F5AE9563F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5547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4136907-E5EB-081B-601E-E2D2E7FEED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Artificial Intelligence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B2B767B-7C06-5EC7-76EF-BCDCD3FD1BB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85943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41A01C6-6E7C-7971-490F-6ADFB5C3CF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800"/>
              <a:t>Learning from Data</a:t>
            </a:r>
            <a:endParaRPr lang="en-US" sz="4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2F9F0DF-A183-0E50-FF16-77FED66DB35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3158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583CD92-8B36-64F3-CD33-B196D828FB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What is Machine Learning?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ADDD03-AC32-0760-41A7-F0D6F8FD8E6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41114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F59FC96-83BA-930B-7A5F-66BC495260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Traditional Programming vs Machine Learning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7798671-2DBD-243A-6B55-927D2597506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26170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389BBA7-1B02-AEA2-EB89-7D997995F5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When Do We Use Machine Learning?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A336A33-1C07-7769-16B5-2A5B958ADEB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28981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43ACF89-DF77-2329-4888-5BFB1FB73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Machine Learning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0E2747D-0466-158E-C304-C7F220E303D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2738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C73B1AE-5500-ECC0-FEEF-DF24CE403F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Applications of ML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EB8A8EC-292E-236F-70AB-7F29B05A230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30839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1EC71CC-2B47-5C95-90CC-98D5902BCC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Recommender Systems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0FA7A25-704D-AC32-3C7E-98745351A7D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24011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44755EE-46BB-B105-7960-34AE14C7A5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Application of Machine Learning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8ACF8FA-5143-6D9D-ADB7-D56E79910C0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52113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55E7C8F-C2A8-7274-618A-6D419AF644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Application of Machine Learning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160A138-C9E6-2B77-3E26-CDE8922844E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29315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0DD8455-CEEC-47C7-F285-37F5FE52E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Application of Machine Learning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D0D4EF6-13BA-861A-E924-83B44A093E4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60280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38F3850-A972-6A0E-9F54-D3A4CD9E0B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Application of Machine Learning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551A569-741A-B752-A5D5-29211A394F7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1100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E2C1085-3EBC-E762-1422-5E679DE12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43AD21E-2ADF-59C3-7003-E551D08897F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84520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911D4B6-5443-DD55-33A5-10C3154270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hlinkClick r:id="rId2"/>
              </a:rPr>
              <a:t>GPT language model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B4155A-EB6C-5062-B38E-A013CE27BAED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98218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2AEC81E-2D23-C3EE-F42A-1D371C19B3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hlinkClick r:id="rId2"/>
              </a:rPr>
              <a:t>GPT language model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9F87258-1A7E-6DA2-42DA-E93D493DEB2E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26326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AED3691-6E2F-03B8-8F91-75DDAC4050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Deep Fake?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5C741EF-D41C-A270-59A6-200C3A2A7AB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505154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78717B7-2FAE-4FE8-23D5-8C931EDF16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Application of Machine Learning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AF1ADB3-3FF2-4370-4188-7D26587691B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61603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E87C848-6B98-1C94-D86E-FB8DB0B6D1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Application of Machine Learning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035074D-BA44-7B74-4973-13167F49B2B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183022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D693C51-BA6B-5C7A-CC4B-7FDDD01340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Application of Machine Learning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1BDAE32-39DF-2F2E-FE57-80BAAE7426E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9185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1C73ED9-686E-C006-E63B-7C1CCD1813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DALL·E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3941D23-77F7-B6D2-3FE7-B919D3FAAC0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995042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B7D9A24-1472-660B-83A8-2AC45AE086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DALL·E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80C09CB-6D03-1CF5-BAA5-7821D5FE891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871361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A32A9E4-7197-0879-7186-03BB4D4E0F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Deep Learning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32AE57E-69CE-6BD1-8D28-7FDFF9316A2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042538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2055277-3B7B-225A-153B-45C054D3B4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What is Deep Learning?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1BC06AC-53DB-C8DD-7F0C-87B0A3526CC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250108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7F63964-7ABE-B6AD-A689-C804027CE8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ML vs DL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BD1EDEC-391F-F6B5-AEC0-0C6AF89E351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357302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CA712DD-1D51-ACF9-A642-2C31939412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Structured vs Unstructured Data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98EE7E8-4187-35DB-E8DC-6682E7FC15B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804531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59D7FC2-D868-7228-6003-83B23B1A9D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Structured vs Unstructured Data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DE6864C-F80A-F44C-0562-C413DA7EB5B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894373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5508791-996C-2EC9-8685-437F833C26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Structured vs Unstructured Data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4AE7D8-362B-3839-E3FE-2A8192B023B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06476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7F290CE-B2DB-B093-FCD6-8996101CEC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ML vs DL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D5BB961-1EAF-295D-FD40-8D8DF0D2FCD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883474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F421EA2-9FA9-4E96-528F-0015EE79EF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ML vs DL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4D86000-E257-D4D2-1317-1329C6845D2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634580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BB1BA1B-F0A8-7961-B79A-972C42D14F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Why now?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AD9B1FD-F13E-9717-6423-87F2A8184B0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914052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A5B6C99-7D27-5647-E83E-11EBF8B46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Limitation of ML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6C587B8-2271-73BF-4718-E50F850A97F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555590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EEA4614-6633-DF1A-4558-C4A32EEEDD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Limitation of ML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8F5E1CD-C057-B6AC-3BE4-12C437812D7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721386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F454D5A-77A1-9955-D7D5-9BF3FFF3D0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Limitation of ML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534F8EE-9DA1-92CB-C2C3-BA05E23EB06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179280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3B2391E-13EC-282E-21A7-6E0B8DB639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Limitation of ML</a:t>
            </a:r>
            <a:endParaRPr lang="en-US" b="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56440C8-75E7-8B54-E8E6-99199DB3C6A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455290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8C89A70-1EB8-4A23-B196-9B3EB429C6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Limitation of ML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B0FD5F7-5E06-A917-C9C2-9A2B3540E74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6775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3361720-CD3C-4D00-67AB-EF24B3E146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Machine Learning Life Cycle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A8FD9E4-8676-BE03-6859-08E2BDE5A2B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61776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EC203B0-B28A-9B78-C908-78FD0C16F2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Machine Learning Life Cycle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6231AF4-5F58-FEC5-43CA-069A53B3EF1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03493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F22CC4D-D153-9DA9-7A00-0D14C1F3E5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Where Does Data Come From?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CEC614F-9A6E-52D3-1FF2-89F4994A6D5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201415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E91D72B-6B56-33B5-6E35-A10D23F12D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Where Does Data Come From?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9B2AB5A-F73E-78F9-1C60-2C551290A87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988918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B5CB6FE-B459-3FA1-1B51-4925DE1DD9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Where Does Data Come From?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50CA1D9-5366-90A5-E785-693078F35A6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478692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6051802-7EC3-9749-BC22-AFB9B77DF4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DATA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CDBC6D0-9DA5-A8A3-27D4-89110D6FCD0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053801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0991863-69D8-6CF8-5904-81A799758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Data Preprocessing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9F3C603-3987-5F0B-6ADF-2116D8C7D06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029724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0A764AE-0D76-1968-C096-773E275A06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Dataset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B6506A2-0378-2937-200E-B3791849446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379424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BD41A09-185A-CCBA-E304-E3F399E59A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Dataset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C38D210-633D-ABDC-7AE4-A4BFEEF3C56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756353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37E97BB-D0B8-0D6C-3732-B40DB3A3F7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Train-Test sets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CDBC449-EE82-FDDB-04E2-895DBB9AD1A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809366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FC281C4-CF04-F097-E1E7-2D6F286411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Machine Learning Cycle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6669AD1-D7EB-0982-E834-4AE601636B2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633641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5F8A31F-B842-4412-2234-4CDBAF8799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Types of Learning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6AAEC23-90BD-1DCD-D37C-57FF3DEB773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9780100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8F6E66B-56B0-16EB-37C5-49044E6BB9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Neuron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CDC93A3-70E5-0139-AF13-8D5AE3AE012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3046699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642ED3F-5BDE-927D-332C-FBBD85001B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Biological Neuron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6ED17B-C969-92B7-73A0-0C639D88109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087661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014AC1F-2FE6-6575-2D11-7CACFABBB6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Artificial Neuron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1C75C37-EEE1-1412-C1F0-DB45C28B7E7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8480984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1A9F429-0757-A9CA-84A7-ED78EF6631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Artificial Neuron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D42ADC1-07BD-4532-099A-9A5B6FDA3F8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3394364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A4DAF21-0424-E2F5-086D-A8E0830A39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Artificial Neuron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50F9779-0F1B-7222-F1C4-1A394FF294B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8030009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2F78933-BB18-BD32-CB5D-7503E4EA9A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Recap : Nnets and the brain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3A9491C-4304-1347-0CFB-1FCB0A596A1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3543603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F997676-5A30-C2FD-4EA0-4311ADA78D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So what are neural networks??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70FDAAA-FAB0-C11A-9868-0C983617136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8698420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7AA4C45-58E5-18A4-629F-EE7C0AFEA8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 human perspective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C8987AD-2674-E6E2-2328-88352A8DF91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7165512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BA57C2A-159B-25F5-9E73-7AF6E170DE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Example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14C78CC-482E-45A9-00E5-1CF59202126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7602292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E198569-C324-A62D-2C45-ED54BFFEFC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Summary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C031D94-0527-E2CC-0DD2-D593675F614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8749293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D7A1B35-9255-0E94-9914-C9891E91F1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F594DC8-8DD3-33E3-09C9-21A8A23E33B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2185101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185</Words>
  <Application>Microsoft Office PowerPoint</Application>
  <PresentationFormat>Widescreen</PresentationFormat>
  <Paragraphs>57</Paragraphs>
  <Slides>61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61</vt:i4>
      </vt:variant>
    </vt:vector>
  </HeadingPairs>
  <TitlesOfParts>
    <vt:vector size="65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Lecture Outline</vt:lpstr>
      <vt:lpstr>Artificial Intelligence</vt:lpstr>
      <vt:lpstr>Learning from Data</vt:lpstr>
      <vt:lpstr>What is Machine Learning?</vt:lpstr>
      <vt:lpstr>Traditional Programming vs Machine Learning</vt:lpstr>
      <vt:lpstr>When Do We Use Machine Learning?</vt:lpstr>
      <vt:lpstr>Machine Learning</vt:lpstr>
      <vt:lpstr>Applications of ML</vt:lpstr>
      <vt:lpstr>Recommender Systems</vt:lpstr>
      <vt:lpstr>Application of Machine Learning</vt:lpstr>
      <vt:lpstr>Application of Machine Learning</vt:lpstr>
      <vt:lpstr>Application of Machine Learning</vt:lpstr>
      <vt:lpstr>Application of Machine Learning</vt:lpstr>
      <vt:lpstr>PowerPoint Presentation</vt:lpstr>
      <vt:lpstr>GPT language model</vt:lpstr>
      <vt:lpstr>GPT language model</vt:lpstr>
      <vt:lpstr>Deep Fake?</vt:lpstr>
      <vt:lpstr>Application of Machine Learning</vt:lpstr>
      <vt:lpstr>Application of Machine Learning</vt:lpstr>
      <vt:lpstr>Application of Machine Learning</vt:lpstr>
      <vt:lpstr>DALL·E</vt:lpstr>
      <vt:lpstr>DALL·E</vt:lpstr>
      <vt:lpstr>Deep Learning</vt:lpstr>
      <vt:lpstr>What is Deep Learning?</vt:lpstr>
      <vt:lpstr>ML vs DL</vt:lpstr>
      <vt:lpstr>Structured vs Unstructured Data</vt:lpstr>
      <vt:lpstr>Structured vs Unstructured Data</vt:lpstr>
      <vt:lpstr>Structured vs Unstructured Data</vt:lpstr>
      <vt:lpstr>ML vs DL</vt:lpstr>
      <vt:lpstr>ML vs DL</vt:lpstr>
      <vt:lpstr>Why now?</vt:lpstr>
      <vt:lpstr>Limitation of ML</vt:lpstr>
      <vt:lpstr>Limitation of ML</vt:lpstr>
      <vt:lpstr>Limitation of ML</vt:lpstr>
      <vt:lpstr>Limitation of ML</vt:lpstr>
      <vt:lpstr>Limitation of ML</vt:lpstr>
      <vt:lpstr>Machine Learning Life Cycle</vt:lpstr>
      <vt:lpstr>Machine Learning Life Cycle</vt:lpstr>
      <vt:lpstr>Where Does Data Come From?</vt:lpstr>
      <vt:lpstr>Where Does Data Come From?</vt:lpstr>
      <vt:lpstr>Where Does Data Come From?</vt:lpstr>
      <vt:lpstr>DATA</vt:lpstr>
      <vt:lpstr>Data Preprocessing</vt:lpstr>
      <vt:lpstr>Dataset</vt:lpstr>
      <vt:lpstr>Dataset</vt:lpstr>
      <vt:lpstr>Train-Test sets</vt:lpstr>
      <vt:lpstr>Machine Learning Cycle</vt:lpstr>
      <vt:lpstr>Types of Learning</vt:lpstr>
      <vt:lpstr>Neuron</vt:lpstr>
      <vt:lpstr>Biological Neuron</vt:lpstr>
      <vt:lpstr>Artificial Neuron</vt:lpstr>
      <vt:lpstr>Artificial Neuron</vt:lpstr>
      <vt:lpstr>Artificial Neuron</vt:lpstr>
      <vt:lpstr>Recap : Nnets and the brain</vt:lpstr>
      <vt:lpstr>So what are neural networks??</vt:lpstr>
      <vt:lpstr>The human perspective</vt:lpstr>
      <vt:lpstr>Example</vt:lpstr>
      <vt:lpstr>Summary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Shahira azazy</dc:creator>
  <cp:lastModifiedBy>Shahira azazy</cp:lastModifiedBy>
  <cp:revision>1</cp:revision>
  <dcterms:created xsi:type="dcterms:W3CDTF">2024-10-02T16:36:24Z</dcterms:created>
  <dcterms:modified xsi:type="dcterms:W3CDTF">2024-10-02T16:36:24Z</dcterms:modified>
</cp:coreProperties>
</file>