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Action1.xml" ContentType="application/vnd.ms-office.inkAction+xml"/>
  <Override PartName="/ppt/notesSlides/notesSlide7.xml" ContentType="application/vnd.openxmlformats-officedocument.presentationml.notesSlide+xml"/>
  <Override PartName="/ppt/ink/inkAction2.xml" ContentType="application/vnd.ms-office.inkAction+xml"/>
  <Override PartName="/ppt/notesSlides/notesSlide8.xml" ContentType="application/vnd.openxmlformats-officedocument.presentationml.notesSlide+xml"/>
  <Override PartName="/ppt/ink/inkAction3.xml" ContentType="application/vnd.ms-office.inkAction+xml"/>
  <Override PartName="/ppt/notesSlides/notesSlide9.xml" ContentType="application/vnd.openxmlformats-officedocument.presentationml.notesSlide+xml"/>
  <Override PartName="/ppt/ink/inkAction4.xml" ContentType="application/vnd.ms-office.inkAction+xml"/>
  <Override PartName="/ppt/notesSlides/notesSlide10.xml" ContentType="application/vnd.openxmlformats-officedocument.presentationml.notesSlide+xml"/>
  <Override PartName="/ppt/ink/inkAction5.xml" ContentType="application/vnd.ms-office.inkAction+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Action6.xml" ContentType="application/vnd.ms-office.inkAction+xml"/>
  <Override PartName="/ppt/notesSlides/notesSlide14.xml" ContentType="application/vnd.openxmlformats-officedocument.presentationml.notesSlide+xml"/>
  <Override PartName="/ppt/ink/inkAction7.xml" ContentType="application/vnd.ms-office.inkAction+xml"/>
  <Override PartName="/ppt/media/image29.jpg" ContentType="image/jpg"/>
  <Override PartName="/ppt/media/image30.jpg" ContentType="image/jpg"/>
  <Override PartName="/ppt/ink/inkAction8.xml" ContentType="application/vnd.ms-office.inkAction+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ink/inkAction9.xml" ContentType="application/vnd.ms-office.inkAction+xml"/>
  <Override PartName="/ppt/notesSlides/notesSlide17.xml" ContentType="application/vnd.openxmlformats-officedocument.presentationml.notesSlide+xml"/>
  <Override PartName="/ppt/ink/inkAction10.xml" ContentType="application/vnd.ms-office.inkAction+xml"/>
  <Override PartName="/ppt/notesSlides/notesSlide18.xml" ContentType="application/vnd.openxmlformats-officedocument.presentationml.notesSlide+xml"/>
  <Override PartName="/ppt/ink/inkAction11.xml" ContentType="application/vnd.ms-office.inkAction+xml"/>
  <Override PartName="/ppt/notesSlides/notesSlide19.xml" ContentType="application/vnd.openxmlformats-officedocument.presentationml.notesSlide+xml"/>
  <Override PartName="/ppt/ink/inkAction12.xml" ContentType="application/vnd.ms-office.inkAction+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ink/inkAction13.xml" ContentType="application/vnd.ms-office.inkAction+xml"/>
  <Override PartName="/ppt/notesSlides/notesSlide22.xml" ContentType="application/vnd.openxmlformats-officedocument.presentationml.notesSlide+xml"/>
  <Override PartName="/ppt/ink/inkAction14.xml" ContentType="application/vnd.ms-office.inkAction+xml"/>
  <Override PartName="/ppt/notesSlides/notesSlide23.xml" ContentType="application/vnd.openxmlformats-officedocument.presentationml.notesSlide+xml"/>
  <Override PartName="/ppt/ink/inkAction15.xml" ContentType="application/vnd.ms-office.inkAction+xml"/>
  <Override PartName="/ppt/ink/inkAction16.xml" ContentType="application/vnd.ms-office.inkAction+xml"/>
  <Override PartName="/ppt/ink/inkAction17.xml" ContentType="application/vnd.ms-office.inkAction+xml"/>
  <Override PartName="/ppt/ink/inkAction18.xml" ContentType="application/vnd.ms-office.inkAction+xml"/>
  <Override PartName="/ppt/ink/inkAction19.xml" ContentType="application/vnd.ms-office.inkAction+xml"/>
  <Override PartName="/ppt/notesSlides/notesSlide24.xml" ContentType="application/vnd.openxmlformats-officedocument.presentationml.notesSlide+xml"/>
  <Override PartName="/ppt/ink/inkAction20.xml" ContentType="application/vnd.ms-office.inkAction+xml"/>
  <Override PartName="/ppt/notesSlides/notesSlide25.xml" ContentType="application/vnd.openxmlformats-officedocument.presentationml.notesSlide+xml"/>
  <Override PartName="/ppt/ink/inkAction21.xml" ContentType="application/vnd.ms-office.inkAction+xml"/>
  <Override PartName="/ppt/ink/inkAction22.xml" ContentType="application/vnd.ms-office.inkAction+xml"/>
  <Override PartName="/ppt/notesSlides/notesSlide26.xml" ContentType="application/vnd.openxmlformats-officedocument.presentationml.notesSlide+xml"/>
  <Override PartName="/ppt/ink/inkAction23.xml" ContentType="application/vnd.ms-office.inkAction+xml"/>
  <Override PartName="/ppt/notesSlides/notesSlide27.xml" ContentType="application/vnd.openxmlformats-officedocument.presentationml.notesSlide+xml"/>
  <Override PartName="/ppt/ink/inkAction24.xml" ContentType="application/vnd.ms-office.inkAction+xml"/>
  <Override PartName="/ppt/notesSlides/notesSlide28.xml" ContentType="application/vnd.openxmlformats-officedocument.presentationml.notesSlide+xml"/>
  <Override PartName="/ppt/ink/inkAction25.xml" ContentType="application/vnd.ms-office.inkAction+xml"/>
  <Override PartName="/ppt/tags/tag1.xml" ContentType="application/vnd.openxmlformats-officedocument.presentationml.tags+xml"/>
  <Override PartName="/ppt/notesSlides/notesSlide29.xml" ContentType="application/vnd.openxmlformats-officedocument.presentationml.notesSlide+xml"/>
  <Override PartName="/ppt/ink/inkAction26.xml" ContentType="application/vnd.ms-office.inkAction+xml"/>
  <Override PartName="/ppt/tags/tag2.xml" ContentType="application/vnd.openxmlformats-officedocument.presentationml.tags+xml"/>
  <Override PartName="/ppt/notesSlides/notesSlide30.xml" ContentType="application/vnd.openxmlformats-officedocument.presentationml.notesSlide+xml"/>
  <Override PartName="/ppt/ink/inkAction27.xml" ContentType="application/vnd.ms-office.inkAction+xml"/>
  <Override PartName="/ppt/tags/tag3.xml" ContentType="application/vnd.openxmlformats-officedocument.presentationml.tags+xml"/>
  <Override PartName="/ppt/notesSlides/notesSlide31.xml" ContentType="application/vnd.openxmlformats-officedocument.presentationml.notesSlide+xml"/>
  <Override PartName="/ppt/ink/inkAction28.xml" ContentType="application/vnd.ms-office.inkAction+xml"/>
  <Override PartName="/ppt/tags/tag4.xml" ContentType="application/vnd.openxmlformats-officedocument.presentationml.tags+xml"/>
  <Override PartName="/ppt/notesSlides/notesSlide32.xml" ContentType="application/vnd.openxmlformats-officedocument.presentationml.notesSlide+xml"/>
  <Override PartName="/ppt/ink/inkAction29.xml" ContentType="application/vnd.ms-office.inkAction+xml"/>
  <Override PartName="/ppt/tags/tag5.xml" ContentType="application/vnd.openxmlformats-officedocument.presentationml.tags+xml"/>
  <Override PartName="/ppt/notesSlides/notesSlide33.xml" ContentType="application/vnd.openxmlformats-officedocument.presentationml.notesSlide+xml"/>
  <Override PartName="/ppt/ink/inkAction30.xml" ContentType="application/vnd.ms-office.inkAction+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0" r:id="rId6"/>
  </p:sldMasterIdLst>
  <p:notesMasterIdLst>
    <p:notesMasterId r:id="rId63"/>
  </p:notesMasterIdLst>
  <p:sldIdLst>
    <p:sldId id="480" r:id="rId7"/>
    <p:sldId id="303" r:id="rId8"/>
    <p:sldId id="609" r:id="rId9"/>
    <p:sldId id="610" r:id="rId10"/>
    <p:sldId id="590" r:id="rId11"/>
    <p:sldId id="1046" r:id="rId12"/>
    <p:sldId id="1047" r:id="rId13"/>
    <p:sldId id="1114" r:id="rId14"/>
    <p:sldId id="1111" r:id="rId15"/>
    <p:sldId id="1049" r:id="rId16"/>
    <p:sldId id="1050" r:id="rId17"/>
    <p:sldId id="1051" r:id="rId18"/>
    <p:sldId id="1052" r:id="rId19"/>
    <p:sldId id="1053" r:id="rId20"/>
    <p:sldId id="1054" r:id="rId21"/>
    <p:sldId id="1055" r:id="rId22"/>
    <p:sldId id="1058" r:id="rId23"/>
    <p:sldId id="1056" r:id="rId24"/>
    <p:sldId id="1057" r:id="rId25"/>
    <p:sldId id="1059" r:id="rId26"/>
    <p:sldId id="1115" r:id="rId27"/>
    <p:sldId id="1061" r:id="rId28"/>
    <p:sldId id="1062" r:id="rId29"/>
    <p:sldId id="1116" r:id="rId30"/>
    <p:sldId id="1064" r:id="rId31"/>
    <p:sldId id="1065" r:id="rId32"/>
    <p:sldId id="1066" r:id="rId33"/>
    <p:sldId id="1067" r:id="rId34"/>
    <p:sldId id="1068" r:id="rId35"/>
    <p:sldId id="1069" r:id="rId36"/>
    <p:sldId id="1070" r:id="rId37"/>
    <p:sldId id="1071" r:id="rId38"/>
    <p:sldId id="1072" r:id="rId39"/>
    <p:sldId id="1119" r:id="rId40"/>
    <p:sldId id="1120" r:id="rId41"/>
    <p:sldId id="1121" r:id="rId42"/>
    <p:sldId id="1122" r:id="rId43"/>
    <p:sldId id="1123" r:id="rId44"/>
    <p:sldId id="1124" r:id="rId45"/>
    <p:sldId id="1079" r:id="rId46"/>
    <p:sldId id="1080" r:id="rId47"/>
    <p:sldId id="1117" r:id="rId48"/>
    <p:sldId id="1125" r:id="rId49"/>
    <p:sldId id="1134" r:id="rId50"/>
    <p:sldId id="1133" r:id="rId51"/>
    <p:sldId id="1085" r:id="rId52"/>
    <p:sldId id="1087" r:id="rId53"/>
    <p:sldId id="1086" r:id="rId54"/>
    <p:sldId id="1088" r:id="rId55"/>
    <p:sldId id="1089" r:id="rId56"/>
    <p:sldId id="1090" r:id="rId57"/>
    <p:sldId id="1091" r:id="rId58"/>
    <p:sldId id="1092" r:id="rId59"/>
    <p:sldId id="1093" r:id="rId60"/>
    <p:sldId id="1129" r:id="rId61"/>
    <p:sldId id="1135"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09"/>
            <p14:sldId id="610"/>
            <p14:sldId id="590"/>
            <p14:sldId id="1046"/>
            <p14:sldId id="1047"/>
            <p14:sldId id="1114"/>
            <p14:sldId id="1111"/>
            <p14:sldId id="1049"/>
            <p14:sldId id="1050"/>
            <p14:sldId id="1051"/>
            <p14:sldId id="1052"/>
            <p14:sldId id="1053"/>
            <p14:sldId id="1054"/>
            <p14:sldId id="1055"/>
            <p14:sldId id="1058"/>
            <p14:sldId id="1056"/>
            <p14:sldId id="1057"/>
            <p14:sldId id="1059"/>
            <p14:sldId id="1115"/>
            <p14:sldId id="1061"/>
            <p14:sldId id="1062"/>
            <p14:sldId id="1116"/>
            <p14:sldId id="1064"/>
            <p14:sldId id="1065"/>
            <p14:sldId id="1066"/>
            <p14:sldId id="1067"/>
            <p14:sldId id="1068"/>
            <p14:sldId id="1069"/>
            <p14:sldId id="1070"/>
            <p14:sldId id="1071"/>
            <p14:sldId id="1072"/>
            <p14:sldId id="1119"/>
            <p14:sldId id="1120"/>
            <p14:sldId id="1121"/>
            <p14:sldId id="1122"/>
            <p14:sldId id="1123"/>
            <p14:sldId id="1124"/>
            <p14:sldId id="1079"/>
            <p14:sldId id="1080"/>
            <p14:sldId id="1117"/>
            <p14:sldId id="1125"/>
            <p14:sldId id="1134"/>
            <p14:sldId id="1133"/>
            <p14:sldId id="1085"/>
            <p14:sldId id="1087"/>
            <p14:sldId id="1086"/>
            <p14:sldId id="1088"/>
            <p14:sldId id="1089"/>
            <p14:sldId id="1090"/>
            <p14:sldId id="1091"/>
            <p14:sldId id="1092"/>
            <p14:sldId id="1093"/>
            <p14:sldId id="1129"/>
            <p14:sldId id="113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38" autoAdjust="0"/>
  </p:normalViewPr>
  <p:slideViewPr>
    <p:cSldViewPr snapToGrid="0">
      <p:cViewPr varScale="1">
        <p:scale>
          <a:sx n="77" d="100"/>
          <a:sy n="77" d="100"/>
        </p:scale>
        <p:origin x="37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61" Type="http://schemas.openxmlformats.org/officeDocument/2006/relationships/slide" Target="slides/slide5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1:44:26.955"/>
    </inkml:context>
    <inkml:brush xml:id="br0">
      <inkml:brushProperty name="width" value="0.05292" units="cm"/>
      <inkml:brushProperty name="height" value="0.05292" units="cm"/>
      <inkml:brushProperty name="color" value="#FF0000"/>
    </inkml:brush>
  </inkml:definitions>
  <iact:action type="add" startTime="18036">
    <iact:property name="dataType"/>
    <iact:actionData xml:id="d0">
      <inkml:trace xmlns:inkml="http://www.w3.org/2003/InkML" xml:id="stk0" contextRef="#ctx0" brushRef="#br0">6579 14728 0,'0'36'128,"18"-1"-113,17-35 5,-17 0-16,17 0 4,-17 0 3,52 0-5,-34 0 1,-19 0 2,19 0 1,-1 0-4,-18 0 1,19 0 2,-19 0-1,19 0 0,34 0-1,1 35 2,-54-35-2,54 0 3,-36 0-4,18 0 3,-18 0-2,36 0 3,-53 0-4,17 0 3,35 0-2,-52 0 1,17 0 1,-17 0-1,17 0-1,1 0 4,16 0-2,-16 0-5,-1 0 4,-17 0 0,17 0 4,-17 0-5,17 0 2,0 0-2,-17 0 23,17 0-23,0 0 1,-17-17 81,17 17-82,-17 0 10,0 0-10</inkml:trace>
    </iact:actionData>
  </iact:action>
  <iact:action type="add" startTime="19696">
    <iact:property name="dataType"/>
    <iact:actionData xml:id="d1">
      <inkml:trace xmlns:inkml="http://www.w3.org/2003/InkML" xml:id="stk1" contextRef="#ctx0" brushRef="#br0">9384 11324 0,'18'0'4,"34"-17"4,-34-36 8,0 53-8,17 0 24,-17-18-24,-1-17 0,1-1 8,17 1-8,18 0-1,-53 0 2,35-1-1,1 1 0,-36 17 0,0-17 16,0 17-8,0-17 1,0-18-1,0 18-6,0 0-4,0-1 1,0 19 2,0-18 1,0 17-4,0-17 40,0-1-21,-36 1-9,-17 35 9,18-18-17,35 1 23,-35 17-15,-36 0 0,54 0 4,-19 0-8,19 0 4,-18 0-7,-1 0-3,19 0 13,-19 0-5,19 0 10,-19 0 27,19 0-45,-19 0 10,1 0-8,18 0 5,-19 0-11,19 0 7,-1 17 53,-17 19-12,35-19-27,0 1-15,-18 0 2,-17-1-4,35 19 9,-35-19-6,17 1 7,18-1-7,0 19 7,0-19 0,-35 19-10,35-1 20,0-17-20,0 17 4,0-18 4,0 19-3,0-1-4,0-17 0,0 17 1,0-17 1,0 34-1,0-34-1,0 17 1,17-17 1,-17 0 6,18-18 2,17 35-1,-35-17-9,53-1 9,-35-17-7,-1 0-2,19 0 1,-19 36 0,19-36 8,-1 0 8,-18 0 24,19 0-32,-19 0-7,19 0-2,-1 0 2,-17 0 6,17 0 65,-17 0-56,17 0 8,-18-18-24,-17 0 0,36 18 7,17-35 10,-18 35 7,0-18-16,-17 18 8,-1-17 24</inkml:trace>
    </iact:actionData>
  </iact:action>
  <iact:action type="add" startTime="22925">
    <iact:property name="dataType"/>
    <iact:actionData xml:id="d2">
      <inkml:trace xmlns:inkml="http://www.w3.org/2003/InkML" xml:id="stk2" contextRef="#ctx0" brushRef="#br0">4798 4127 0,'-18'18'86,"18"0"-78,0 17 0,0-17 0,-18 35 3,1 0-5,-18-18 1,-1 35 2,-34 19-2,17 16 3,-18 1-4,18 0 3,18-35-2,-18-18 2,0-1-3,18 19 3,0-36-1,-1 36 2,36-54 86</inkml:trace>
    </iact:actionData>
  </iact:action>
  <iact:action type="add" startTime="23652">
    <iact:property name="dataType"/>
    <iact:actionData xml:id="d3">
      <inkml:trace xmlns:inkml="http://www.w3.org/2003/InkML" xml:id="stk3" contextRef="#ctx0" brushRef="#br0">4286 4251 0,'18'0'15,"0"35"-7,17-17 0,18 70-1,-18-70 2,-35 35 1,35-18-3,-17 0 0,17-17 1,-35 17 0,71 0 0,-36 18 9,-17-53-10,-1 18 41,1 0-40,0-1 0,-1-17 0,18 18 4,-17-18 26,17 0 80,1 35-110,-19-35 4</inkml:trace>
    </iact:actionData>
  </iact:action>
  <iact:action type="add" startTime="24348">
    <iact:property name="dataType"/>
    <iact:actionData xml:id="d4">
      <inkml:trace xmlns:inkml="http://www.w3.org/2003/InkML" xml:id="stk4" contextRef="#ctx0" brushRef="#br0">5680 4110 0,'0'17'8,"0"54"-1,0 35 2,17-36-1,36 89-1,-17-71 3,-36-17-3,17 17 2,1-35-3,-18-18 2,17 1 1,1-54 159,-18-53-159,0-17-2,-18 18 2,-34-36-3,34 71 4,18-18-3,-35 0 0,35 35 2,0 0-1,0-17 0,0 0 1,-18 35-2,0-18 8,18 1-5,0-19 5,0 1 2,0 17 15,0 1-25,71-19 8,-36 19-5,18-1-4,-35 18 4,-18-17-2,35 17 79,-17 0 9,-18 17-88,0 36 8,-36-53-8,19 18 0,-1-1 96,0 1-72,1 0-16,-1-1 32,1 1-39,-1-18-2,0 18 9,1-18-7,-1 0 7,0 17-5,1 1 1,-19 0 4</inkml:trace>
    </iact:actionData>
  </iact:action>
  <iact:action type="add" startTime="25733">
    <iact:property name="dataType"/>
    <iact:actionData xml:id="d5">
      <inkml:trace xmlns:inkml="http://www.w3.org/2003/InkML" xml:id="stk5" contextRef="#ctx0" brushRef="#br0">6191 3739 0,'0'-17'25,"18"87"6,-18-17-24,53 71 1,-53-89 0,0 18 5,0 17-8,0 1 0,17-36 4,1 1 10,17-36-6,-17 0 12,17 35-10,1-35-3,-19 0 1,18 0-6,1 0 9,-36-18 58,0-17-61,0 17-5,17 1 153,19 17-153,17 53-1,17-18 2,36 0 1,-35 0-4,34 1 1,-87-36 2,17 0-2,1 0 35,69 0-36,-34 0 4,17-18-4,-17-35 3,-18 0 2,-18 18-6,18 17 7,-53 36 159,0 17-163,0-17 1,0 52-2,0 19 2,-18-36-2,18-36 3,0 54-3,-35-36 1,35-17 0,0 17 8,-18-17-8,1-18 9,-36 17-2,35-17-3,0 0-9,-52 0 5,52 18 1,-52-1-2,52 1 2,0 0 7,1-1-9,-19-17 9,19 0 1,-18 0 30</inkml:trace>
    </iact:actionData>
  </iact:action>
  <iact:action type="add" startTime="28533">
    <iact:property name="dataType"/>
    <iact:actionData xml:id="d6">
      <inkml:trace xmlns:inkml="http://www.w3.org/2003/InkML" xml:id="stk6" contextRef="#ctx0" brushRef="#br0">11589 12153 0,'35'0'112,"0"0"-104,-17 0-2,52 0 3,-52 0-1,53 0 0,-1 0 0,1 0 0,-18 0-1,70 0 2,-105 0-1,52 0 0,-34 0 0,-19 0 0,19 0-1,-19 0 2,18 0-1,1 0 8,-19 0 80,-52 0 33,0 0-114,17 0-7,-17 18 0,17-18 7,-17 0-6,0 0-1,17 0-1,-17 0 2,-36 0-2,54 0 1,-54 0 2,36 0-5,-18 0 6,18 0-3,-1 0 0,-17 0 0,18 0 0,-18 0 9,18 0 29,88 0 131,17 0-170,36 0 1,-35 0 3,-18 0-6,-18 0 2,36 0 5,-54 0-8,18 0 5,36 0 2,-53 0-6,52 0 3,-35 0 0,-17 0 0</inkml:trace>
    </iact:actionData>
  </iact:action>
  <iact:action type="add" startTime="37063">
    <iact:property name="dataType"/>
    <iact:actionData xml:id="d7">
      <inkml:trace xmlns:inkml="http://www.w3.org/2003/InkML" xml:id="stk7" contextRef="#ctx0" brushRef="#br0">12224 9402 0,'0'17'12,"17"18"-2,19-35-4,-1 0 3,18 0-1,-18 0 8,-17 0-9,17 0 10,0 0-2,-17 0-6,17 0 7,36 0-8,-54 0 7,19 0 1,-19 0 1,19 0 7,-1 0 0,-17 0-17,17-17 2,53-18-1,-70-1 2,52 1-1,-35 0-3,18 35 1,-35-36 2,17 1 6,-35 0 2,18 35-10,0-18 1,-18-17-1,0-18 2,0-18 2,0 36-7,0 18 5,17-36-2,-17 35 2,0 0 1,0-17-5,0 17 6,0-17 2,0 0-4,0 17-1,0-17-1,0-18 15,-17 35-19,-19-17 13,1 0-7,-53-18-2,53 18 2,-1-18-3,19 53 3,-1 0 40,-17 0-32,17 0-11,-17 0 2,0 0-1,17 0 10,-17 0-10,17 0 2,0 0 2,1 17-6,-1-17 6,0 0 5,-34 18-4,52 0-3,-18-1 7,0-17-8,18 18 7,-35 17-6,0-35 11,17 18-3,-17-1-15,17 1 24,0-18-19,18 18 17,0-1-16,0 1 8,-17 0-9,17-1 6,-18-17-8,-17 18 106,35 17-103,-35 1 8,35-19 0,-18 36 0,0-35 3,18 35-6,-35-18-5,35-17-1,0 17 2,-18 0 1,18-17-5,0 17 12,0-17-10,0 17 19,-35 0 4,35-17-12,0 17-11,0 0 90,0 18-86,0 0 9,18-53-12,35 18 8,-36 0 9,1-18-9,17 0-1,-17 0 1,17 0-7,0 0 5,-17 0 4,17 0-11,-17 0 2,17 0 3,1 0-8,-19 0 2,36 35 4,-35-35 6,-1 0-9,19 0 34</inkml:trace>
    </iact:actionData>
  </iact:action>
  <iact:action type="add" startTime="39719">
    <iact:property name="dataType"/>
    <iact:actionData xml:id="d8">
      <inkml:trace xmlns:inkml="http://www.w3.org/2003/InkML" xml:id="stk8" contextRef="#ctx0" brushRef="#br0">4921 6121 0,'0'35'102,"53"18"-93,-18 0-3,-17 0 4,17 17-5,-17-52 5,-18 17-1,18 0-2,-18-17 2,35 53-5,-17-36 5,-1 18-1,18-18 0,-35-17 2,0 52-4,0-34 4,36 17-4,-19-18 10,-17 0-8,0-53 129,0-52-130,0-1 4,0 54-6,0-54 3,0 1 0,0 52 0,0-17 1,0-36-2,0 53 1,0-52 0,0 52 0,0-17 1,0-36-2,0 54 2,0-18 0,0-1 13,0 19 2,0-19 19,18 19-37,0 17 3,-18-18 13,-18 53 114,18-17-128,-35 53 3,35-36-6,0 18 5,0-18-4,0 0 2,-18-35 2,0 18 4,18 17 18,0-17-24,-35 52 2,35-52-4,-17 0 2,17-1 0,0 19 88,-36-1-88,36-18 0,0 19 0,0-19 0,0 19 0,0-19 40,53 1-40,-18-18 0,1 0-1,-19 0 4,19 0-5,34 0 2,-52 0 2,-1 0-4,1 0 5,0 0 10,17 0-5,-17 0-8,17 0 8,0 0-8,-17 0 8,17 0 9,-17 0-10,17 0 7,0 0 116</inkml:trace>
    </iact:actionData>
  </iact:action>
  <iact:action type="add" startTime="41472">
    <iact:property name="dataType"/>
    <iact:actionData xml:id="d9">
      <inkml:trace xmlns:inkml="http://www.w3.org/2003/InkML" xml:id="stk9" contextRef="#ctx0" brushRef="#br0">7020 5891 0,'0'36'21,"36"52"-14,-36 35 1,35 36 0,0 70 0,-17-123 3,17 71-6,-35-107 6,35 1-6,-35-36 3,36-17 120,-1-142-32,-35 54-88,0-89 0,35 141 0,-35-17 5,0 0-8,18 35 1,-18-18 4,0-17 4,0 17-6,35-17 0,0 0 0,-35 17-1,18-35 3,0 35 0,-1 1-4,-17-19 10,0 1-9,0 18 9,18-1 4,0 18-8,-18 18 182,-18-1-184,-17 1-2,35 17 69,0 0-20,-18-17-40,18 17 44,0 1-53,0-19 41,-18 1 142,36-18-166,35 0-15,-18 0-5,-17 0 3,17 0 0,0 0 3,-17 0 7</inkml:trace>
    </iact:actionData>
  </iact:action>
  <iact:action type="add" startTime="43524">
    <iact:property name="dataType"/>
    <iact:actionData xml:id="d10">
      <inkml:trace xmlns:inkml="http://www.w3.org/2003/InkML" xml:id="stk10" contextRef="#ctx0" brushRef="#br0">7796 6244 0,'0'18'168,"0"17"-160,18 18 8,35-35-7,17-18-2,-17 0 2,18 0-2,-36 0 3,-17 0-4,17 0 10,-17 0-3,-18-18 150,17 18-155,19-18 0,-1 18 0,0 0 8</inkml:trace>
    </iact:actionData>
  </iact:action>
  <iact:action type="add" startTime="46696">
    <iact:property name="dataType"/>
    <iact:actionData xml:id="d11">
      <inkml:trace xmlns:inkml="http://www.w3.org/2003/InkML" xml:id="stk11" contextRef="#ctx0" brushRef="#br0">22031 9366 0,'35'-17'12,"18"-1"-4,53-17 0,-18-1 0,36 1 0,-54 0 0,1 0 4,-54 17-8,-17 0 77,18-17-70,0-18-7,35 35 4,-53-17-1,0 18 1,0-36 3,-36 17 3,-17 19 14,36 17-15,-19-36-3,-34 36-4,35 0 1,-36-35 2,18 35-2,-17 0 2,-54-35 1,71 35-4,-70-35 1,-1 35 1,71 0 0,-70-53 3,88 53-6,-36-36 6,53 36 3,-17 0 1,18 0-8,-19 0 19,1 0-11,17 18 17,-17-18-20,35 18 4,0-1 21,-18 1-22,1-18-6,17 35-2,0 1 2,17 34-2,-17-17 1,36 18 0,-19 34 0,36-52 0,-53-35 2,36 52-1,-1-17-4,0-17 3,18-1 9,-53 0 6,71 53-15,-36-70 0,18 35 8,-18-53 7,-17 0-14,17 0-2,-17 0 9,17 0 2,0 0 5,-17 0-7,-1 0-8,1 0 8,-18-18 25,35-17-9</inkml:trace>
    </iact:actionData>
  </iact:action>
  <iact:action type="add" startTime="50069">
    <iact:property name="dataType"/>
    <iact:actionData xml:id="d12">
      <inkml:trace xmlns:inkml="http://www.w3.org/2003/InkML" xml:id="stk12" contextRef="#ctx0" brushRef="#br0">15487 6350 0,'35'0'71,"0"0"-63,36 0 0,-53 0 0,17 0 0,-17 0 4,17 0-8,35 18 4,-34-18 3,-19 0-6,19 0 3,-19 0 0,19 0 9,16 17-10,-52 1 2,36-18-2,-1 0 2,-17 0 7,-1 18-9,1-18 1,0 0 35,52 0-38,1 0 3,-18 0 0,0 17 3,-1 1-6,19-18 3,-53 0 12,-1 0-12,19 0 16,-1 0 20</inkml:trace>
    </iact:actionData>
  </iact:action>
  <iact:action type="add" startTime="51364">
    <iact:property name="dataType"/>
    <iact:actionData xml:id="d13">
      <inkml:trace xmlns:inkml="http://www.w3.org/2003/InkML" xml:id="stk13" contextRef="#ctx0" brushRef="#br0">15346 6932 0,'0'-18'72,"53"18"-65,17 0 1,1 0 0,-1 0 0,-17 0 0,18 0 0,-1 0 2,-17 0-2,-17 0 0,-19 0-2,1 0 4,0 0-4,17 0 4,18 0-2,-18 0 0,0 0-1,-17 0 16,17 0 41,-17 0-54,17 0-4,0 0 65</inkml:trace>
    </iact:actionData>
  </iact:action>
  <iact:action type="add" startTime="52117">
    <iact:property name="dataType"/>
    <iact:actionData xml:id="d14">
      <inkml:trace xmlns:inkml="http://www.w3.org/2003/InkML" xml:id="stk14" contextRef="#ctx0" brushRef="#br0">17410 6985 0,'70'-18'25,"-52"18"-19,52 0 2,1 0 0,-53 0 0,52 0 0,-35 0 0,-17 0 1,53 0-1,-36 0-1,18 0 0,-18 0 1,71 0 2,-36 0-3,1 0 2,-53 0-2,52 0 2,-35 0-2,-17 0 0,17 0 1,-17 0-1,17 0 11,1 0 5,16 0-16,-16 0 2,-1 0-2,-17 0 2</inkml:trace>
    </iact:actionData>
  </iact:action>
  <iact:action type="add" startTime="84582">
    <iact:property name="dataType"/>
    <iact:actionData xml:id="d15">
      <inkml:trace xmlns:inkml="http://www.w3.org/2003/InkML" xml:id="stk15" contextRef="#ctx0" brushRef="#br0">15416 9860 0,'36'-18'22,"-19"1"-15,1 17 2,17-18-2,-17 18 2,52 0-2,-52-17 2,0-1-2,-1 18 2,19 0-2,-19 0 1,1-18-1,0 18 1,34 0 9,-16 0-10,-19-35 6,54 35 0,-36 0-3,36 0 2,-54 0-4,1-18 289,-18 1-271,0-19-20,0 1 10,0 18-5,0-19-4,0 19 1,0-54 0,0 36 1,0 17-4,0-17 10,18 17-4,-18-17 28,0 17-32,0-17 8,-18 0 1,18-18 8,-18 53 3,1-18 43,-1 1-62,-17 17 91,17 0-94,-52 0 11,34 0-8,19 0 0,-19 0 4,1 0-8,18 0 4,-54 0 1,53 0-2,-17 0 2,0 0-2,17 0 2,-17 0 2,-36 0-7,54 0 4,-19 0 2,19 0-4,-19 0 3,1 0 1,18 0-1,-54 0-5,0 0 7,54 0-6,-36-18 3,71 53 200,-18-17-200,35-1 3,0 19-6,-17-19 3,-1 72 1,-17-54-2,36 35 1,-19 36 4,19-18-8,-1 36 4,-35-89 4,0 71-8,0-71 9,35 36-10,-35-53 5,0 17 7,0 0 10,0-17-9,0 17-1,18-35 10,-18 18-8,17-1 6</inkml:trace>
    </iact:actionData>
  </iact:action>
  <iact:action type="add" startTime="91596">
    <iact:property name="dataType"/>
    <iact:actionData xml:id="d16">
      <inkml:trace xmlns:inkml="http://www.w3.org/2003/InkML" xml:id="stk16" contextRef="#ctx0" brushRef="#br0">16545 9825 0,'18'0'225,"0"0"-186,17 0-8,0 0-23,-17 0 8,17 0 9,-17 0-9,17 0-1,0 0 11,-70 0 276,17 0-294,1 0 0,-19 0 1,1 0 0,17 0-3,-17 0 4,18 0-4,-19 0 10,1 0 80,17 0-80,-17 0 16,53 0 159,-1 0-166,19 0-16,-1 0-2,-17 0 2,17 0-2,-18 0 1,19 0 0,-1 0 1,-17 0 8,17 0-3,-17 0 3,17 0 6,0 0-12</inkml:trace>
    </iact:actionData>
  </iact:action>
  <iact:action type="add" startTime="97987">
    <iact:property name="dataType"/>
    <iact:actionData xml:id="d17">
      <inkml:trace xmlns:inkml="http://www.w3.org/2003/InkML" xml:id="stk17" contextRef="#ctx0" brushRef="#br0">17092 9825 0,'35'0'185,"1"0"-159,-19 0-20,19 0 11,-19 0-9,18 0 39,1 0-32,-19 0 11</inkml:trace>
    </iact:actionData>
  </iact:action>
  <iact:action type="add" startTime="99405">
    <iact:property name="dataType"/>
    <iact:actionData xml:id="d18">
      <inkml:trace xmlns:inkml="http://www.w3.org/2003/InkML" xml:id="stk18" contextRef="#ctx0" brushRef="#br0">17515 9842 0,'18'-17'111,"0"-1"-94,-1 18-2,19 0-5,-1 0 14,-17 0 6,17 0-21,-18 0 15,19 0 7,-19 0-6,1 0-18,0 0 93,17 0-15</inkml:trace>
    </iact:actionData>
  </iact:action>
  <iact:action type="add" startTime="107749">
    <iact:property name="dataType"/>
    <iact:actionData xml:id="d19">
      <inkml:trace xmlns:inkml="http://www.w3.org/2003/InkML" xml:id="stk19" contextRef="#ctx0" brushRef="#br0">15346 9560 0,'0'-35'102,"0"0"-93,0 17 1,0-17-5,0 17 3,0-35-1,0 36 2,0-1 1,17 0 92,36-17-86,18 35-7,-1-35-2,-34 35 3,-19 0 4,1 0-6,0 0 0,-1 0 0,19 0 8,-19 0-8,19 0 10,34 0-12,-52 0 10,17 0 0,-17 0 31,-1-18-36,1 18 19,0 0-22,17 0 10,18 0-2,-36 0 22,1 0-30,0 35 9,17 1-10,0-1 9,-17-35-7,-1 35 8,-17-17-4,0 17 6,0 0 11,0-17-22,0 17 8,0-17-8,0 35 8,0 0-6,0 17 4,0-52 3,0 0 135,0-1-143,-35 1 5,35 0 3,-35-18-10,17 17 11,-17-17 36,17 0-44,-17 0-5,0 0 14,17 0-13,-17 0 1,17 0 2,-17 0-1,0 0 8,-1 0 0,19 0-6,-18 0 4,17 0 20,-17-35-12,17 35 2,-35-18-16,35 1 2,1-1-4,-19-17 10,19 17 0,-1 18-8,18-18 0,-17-17 17,-1 18-18,18-19 17,0 19 1,0-19-18,0 1 1,0-18 8,0 18 0,0-18 1,53 35-9,-18 1-1,-17-36 12,-1 53-13,19-36 1,-19 19 2,36-1 9,-35 1-13,0-1 4,34 0-2,-34 1 2,0 17 7,-1-18-9,1 18 57,0 0-39,17 0-9,-17 0-3,17 0-9,-18 0 10,19 0-4,34 0 6,-52 0 5,17 0 13,-35 18 109,0-1-127,0 19-8,18 16 16</inkml:trace>
    </iact:actionData>
  </iact:action>
  <iact:action type="add" startTime="115142">
    <iact:property name="dataType"/>
    <iact:actionData xml:id="d20">
      <inkml:trace xmlns:inkml="http://www.w3.org/2003/InkML" xml:id="stk20" contextRef="#ctx0" brushRef="#br0">16069 14728 0,'71'0'37,"-1"0"-26,36 0-6,17 0 3,1 0 0,-1 0 0,54 0 1,-71 0-2,70 0 1,-105 0 0,-1 0 0,-35 0 0,-17 0 0,17 0 0,-17 0 0,17 0 0,0 0 28,-17 0-24,17 0-4,-17 0 81,17 0 38,1 0-119,17 0 1,17 0-2,1 0 2,-1 0-3,-17 0 4,18 0-3,-36 0 2,-17 0-3</inkml:trace>
    </iact:actionData>
  </iact:action>
  <iact:action type="add" startTime="127813">
    <iact:property name="dataType"/>
    <iact:actionData xml:id="d21">
      <inkml:trace xmlns:inkml="http://www.w3.org/2003/InkML" xml:id="stk21" contextRef="#ctx0" brushRef="#br0">17903 14728 0,'0'36'81,"36"17"-75,70 0 2,-54-1 0,72-16 0,-53-1 0,-1 18-1,36-35 3,-53-1 0,-18 1-5,-17-18 3,17 0 8,-17 0 0,17 0-7,35 35-2,-52-35 1,53 0 0,-1 0 1,1 0-2,-54 0 1,54 0 0,-36 0 3,-17 0-6,17 0 2,-17 0 2,52 0 7,-34 0-8,-19 0 0,36-17-1,-35-1 2,17 0-1,0-17 0,18 0-1,18-18 5,17-18-7,-17 36 3,-18 0 0,-36-1 0,36 1 3,-35 35-7,-18-35 5,17 17-1,1 1 8,0-1-9,-1-17 2,-17 17-1,36-53 1,-1 54-2,0-36 1,0 0 0,1-18 2,-19 18-5,1 18 5,0 0-3,17-36 2,-35 36-2,35-35 5,0-1-8,-35 0 4,36 1 0,52-36 0,-88 18 0,35 53-1,-35 17 4,0-17 3,35-71 92,1 35-100,-36 36 1,0-36 2,35 36-1,-35-18 0,35 18 0,1-36 0,-1 1 2,-35 35-5,35-1 6,-35-17 82,0 18-84,0 17 1,18-17 11,-18 0 3,0 17-14,0-52-2,0 34-2,0 19 10,0-1 209,-18 18-218,0 0 3,-17 18-4,18-18 4,-19 17-4,-17 19 4,36-1 4,-54-35-3,54 0-3,17 18 5,-36 17-5,19-35 24,-19 35-24,19-35 8,-1 18-7,0-18 1,1 17-3,-1-17-1,1 0 2,-19 36 0,54-54 176,35 0-176,-36-17 2,19 18-4,-1-19 5,18-17-3,-18 18 0,18 35-1,-53-18-1,35-17 2,-17 35 3,0 0-6,-1-17 12,1 17-1,0-18-1,-1 0-7,1 18 41,35-17-26,-36 17 2,1 0-16,17 0 29,-17 0 28,17 0-60,1 0 7,-19 0-9,71 0 4,-35 53 0,0-1-1,53 54 1,-18-35 0,-53-36 1,36 36-2,-53-54 2,-18 19-1,0-1 0</inkml:trace>
    </iact:actionData>
  </iact:action>
  <iact:action type="add" startTime="131999">
    <iact:property name="dataType"/>
    <iact:actionData xml:id="d22">
      <inkml:trace xmlns:inkml="http://www.w3.org/2003/InkML" xml:id="stk22" contextRef="#ctx0" brushRef="#br0">20637 10830 0,'-17'18'150,"-1"0"-143,-17-1 9,17 1 1,-17-18-10,17 0 1,1 0 8,-1 17-8,18 1 9,-18 0-10,-17-18 10,18 17 14,-1 1 50,18 0-66,0-1-7,-18 19 0,18-1 0,0-18 4,-17 1-8,-1 17 4,18 1 0,0-1 0,0 0 0,0-17 0,0 17 0,0-17 0,0 17 3,0 0-6,0 18 3,0-17 1,0 34 1,0-52 0,0 35-7,18 0 9,-18-36-8,17 36 4,1 0 3,17-18-6,-35 18 6,0-17-5,35 34 4,-35-35-4,36 54 17,-36-54-19,35 0 0,-35-17 13,0-1 104,35-17-116,-35 18 6</inkml:trace>
    </iact:actionData>
  </iact:action>
  <iact:action type="add" startTime="139493">
    <iact:property name="dataType"/>
    <iact:actionData xml:id="d23">
      <inkml:trace xmlns:inkml="http://www.w3.org/2003/InkML" xml:id="stk23" contextRef="#ctx0" brushRef="#br0">21837 9207 0,'53'0'96,"-36"0"-89,19 0 9,34 18-8,-52-18 3,17 0-5,1 0 0,-19 0 10,18 0-7,36 35 2,-53-35-6,17 0 2,0 0 9</inkml:trace>
    </iact:actionData>
  </iact:action>
  <iact:action type="add" startTime="144469">
    <iact:property name="dataType"/>
    <iact:actionData xml:id="d24">
      <inkml:trace xmlns:inkml="http://www.w3.org/2003/InkML" xml:id="stk24" contextRef="#ctx0" brushRef="#br0">23142 11183 0,'18'0'175,"-1"0"-159,19 0 0,-1 0-7,-17 0 7,17 0 0,-17 0-9,35 0 9,-36-18-8,1 18 0,17 0 16,0 0 1,-17 0-2,0 0 9,-1-17-24,1 17 24,-53 0 371,-1 0-396,19 0 20,-1 0-16,0 0 53,1 0-39,-18 35-1,-36-35 207,53 0-215,-35 18 0,36-1 10,34-17 268,19-17-281,-19 17-10,19 0 5,-19 0 0,19 0 1,-19-18 15,18 18 14,-17 0-21,17 0 1,-70-18 269,35 1-280,-70-19 18,52 36-10,-17 0-7,-1 0 0,1-17 0,17 17 9,-17 0-10,35-18 9,-18 1 8,1-1-16</inkml:trace>
    </iact:actionData>
  </iact:action>
  <iact:action type="add" startTime="147724">
    <iact:property name="dataType"/>
    <iact:actionData xml:id="d25">
      <inkml:trace xmlns:inkml="http://www.w3.org/2003/InkML" xml:id="stk25" contextRef="#ctx0" brushRef="#br0">24059 11095 0,'18'0'272,"0"0"-248,17 0-16,-17 0 126,-1 0-112,1 0-15,0 0 64,52 17 111,-52 1-86,-18 0-88,0 17 0,0-17 0,0 17 8,0-17-8,17-1 0,1-17 112,17 0-103,-17 0-7,52 36-5,-34-36 12,-1 0-10,-17 0 4,17 0-6,-17 0 11,17 0 0,0 0 0,-17 0 1,17 0-10,-17 0 1,17 0 0,0 0 8,-17 0-7,17 0-2,18 0 2,-18 0-2,1 0 1,-19 0 2,19 0-4,-19 0 9,18 0 110,1 0-97,-19 0-4,19 0 48,17 0-61,-18 0 18,-17 0-20,17 0 6,0 0 221,36-36-232,-54 36 4,1-17 0,17-1 0,0-17 0,1 35 7</inkml:trace>
    </iact:actionData>
  </iact:action>
  <iact:action type="add" startTime="151092">
    <iact:property name="dataType"/>
    <iact:actionData xml:id="d26">
      <inkml:trace xmlns:inkml="http://www.w3.org/2003/InkML" xml:id="stk26" contextRef="#ctx0" brushRef="#br0">24112 11148 0,'18'0'138,"0"0"-133,17 0 3,0 0 8,-17 0 16,17 0-6,-17 0 36,17 0-29,-17 0 2,17 0 33,-53 0 148,1 0-208,-19 0 0,19 0 16,-19 0-16,1 0 0,18 0 12,-19 0 16,19 0-20,-19 0 1,-17 0 39,36 0-49,-1 0 2,-35 17 7,53 1 152,18-18-160,17 0-1,36 0 2,-54 0-1,54 0 0,-36 0-1,-17 0 9</inkml:trace>
    </iact:actionData>
  </iact:action>
  <iact:action type="add" startTime="152964">
    <iact:property name="dataType"/>
    <iact:actionData xml:id="d27">
      <inkml:trace xmlns:inkml="http://www.w3.org/2003/InkML" xml:id="stk27" contextRef="#ctx0" brushRef="#br0">24642 11130 0,'17'0'200,"1"0"-194,17 0 12,-17 0-10,17 0 0,0 0 8,-17 0 16,17 0 0,-17 0 24,17 0-40,-53 0 192,1 0-202,-18 0 4,17 0-3,18-18 2,-35 18-2,-1-35 2,19 35 15,-19 0-1,19 0-6,-18 0 39,-1 0-25,54 0 138,17 0-145,-17 0-8,17 0 0,-17 0-1,-1 0-7,1 18 0,0-18 0,-1 0 128,1 17-128</inkml:trace>
    </iact:actionData>
  </iact:action>
  <iact:action type="add" startTime="154886">
    <iact:property name="dataType"/>
    <iact:actionData xml:id="d28">
      <inkml:trace xmlns:inkml="http://www.w3.org/2003/InkML" xml:id="stk28" contextRef="#ctx0" brushRef="#br0">25082 11042 0,'36'-18'233,"-19"18"-220,1 0-5,0 0 0,-1 0 11,36 36-3,-35-36-8,0 0 0,17 0-3,18 35 7,-18-35 17,-17 0 75</inkml:trace>
    </iact:actionData>
  </iact:action>
  <iact:action type="add" startTime="159989">
    <iact:property name="dataType"/>
    <iact:actionData xml:id="d29">
      <inkml:trace xmlns:inkml="http://www.w3.org/2003/InkML" xml:id="stk29" contextRef="#ctx0" brushRef="#br0">25929 14711 0,'53'0'111,"53"0"-104,17 0 5,1 0-8,-18 0 4,-36 0 3,1 0-6,35 0 6,-71 0-6,35 0 6,-52 0 107,17 0-102,-17 0-9,17 0 3,1 0-4,-19 0 10</inkml:trace>
    </iact:actionData>
  </iact:action>
  <iact:action type="add" startTime="162109">
    <iact:property name="dataType"/>
    <iact:actionData xml:id="d30">
      <inkml:trace xmlns:inkml="http://www.w3.org/2003/InkML" xml:id="stk30" contextRef="#ctx0" brushRef="#br0">24712 3263 0,'-18'0'87,"-52"88"-79,-1 1-1,-17 52 1,18-71 0,17-17 2,17 18-4,36-36 4,-17-17-3</inkml:trace>
    </iact:actionData>
  </iact:action>
  <iact:action type="add" startTime="162797">
    <iact:property name="dataType"/>
    <iact:actionData xml:id="d31">
      <inkml:trace xmlns:inkml="http://www.w3.org/2003/InkML" xml:id="stk31" contextRef="#ctx0" brushRef="#br0">24130 3298 0,'0'0'1,"71"0"4,-54 18 4,36-18-1,0 18 0,-18-18 1,36 35-2,-36 0 2,89 1-1,-71-1-1,-36-18 1,36 36 7,-18-17-7,1-1 0,-1-17 0,18 52 0,-18-35 1,0 1-2,1-1 2,-1 0-2,0-17 2,-17 17 14</inkml:trace>
    </iact:actionData>
  </iact:action>
  <iact:action type="add" startTime="163366">
    <iact:property name="dataType"/>
    <iact:actionData xml:id="d32">
      <inkml:trace xmlns:inkml="http://www.w3.org/2003/InkML" xml:id="stk32" contextRef="#ctx0" brushRef="#br0">25559 3351 0,'17'18'22,"19"88"-15,-1 17 5,0 54-3,18-54-5,-18 1 3,-35-54 2,0 1-1,18-18 3,-124-159 65,18-35-68,-35-18 4,87 36-7,1 17 3,-18 17-1,18-52 1,35 36 0,0 34 0,0-52 0,0 105 2,0-17-4,0 17 3,0-17-2,0 17 1,0-17 8,35-1 0,-17 36 24,-1 0-30,19 0 4,69 0-6,-34-35 1,-36 35-2,-17 0 32,-18 18 2,0-1-31,0 19-3,-18 17 0,-17 0 1,0-18 0,-1 18 0,19-36 0,-18 1 0,17-18 0,0 35 0,1-17 24</inkml:trace>
    </iact:actionData>
  </iact:action>
  <iact:action type="add" startTime="164493">
    <iact:property name="dataType"/>
    <iact:actionData xml:id="d33">
      <inkml:trace xmlns:inkml="http://www.w3.org/2003/InkML" xml:id="stk33" contextRef="#ctx0" brushRef="#br0">24395 4269 0,'0'35'7,"17"0"1,1-35 2,17 18-4,-17-1 2,-1 19-1,54-1 1,-36-17 3,1-18-4,-19 17 0,-17 1 2,71 17-2,-54-35 3,1 0-5,0 0 6,-1 0-6,36-35 175,-18-36-175,-35 36 3,0-18-1,36 0 2,-36 36-2,35-19 2,0 1 8,-17 17 118,-36 89-55,-17 17-74,-36-17 5,-17 17-6,53-70 5,17 34-4,-35-16 3,36-19 41,17 1-28,0 17-14,0-17 9,0 17-10,0 18 3,0-18-3,0 36 2,0-36-2,0-17 2,0 17-3,0-17 2,0 17 0,0 18 8,17-53 26,1 53-11</inkml:trace>
    </iact:actionData>
  </iact:action>
  <iact:action type="add" startTime="165777">
    <iact:property name="dataType"/>
    <iact:actionData xml:id="d34">
      <inkml:trace xmlns:inkml="http://www.w3.org/2003/InkML" xml:id="stk34" contextRef="#ctx0" brushRef="#br0">25947 4551 0,'0'0'2,"-18"0"2,-52 0 2,34 0 1,-17 0 1,-17 17 0,-1 72 0,-52-54 2,105 18-1,-35-36-2,53 54-2,-53-53 6,53 52 3,0-52-6,0 52 2,0 1-1,36 17 4,-1-53-5,-17 1 0,17-1 0,35 0 0,-34-35 0,17 0 0,-1 0 0,-34 18 0,0-18-1,17 0 2,0 0 1,-17 0-4,17 0 4,-17 0 4,0 0 2</inkml:trace>
    </iact:actionData>
  </iact:action>
  <iact:action type="add" startTime="166869">
    <iact:property name="dataType"/>
    <iact:actionData xml:id="d35">
      <inkml:trace xmlns:inkml="http://www.w3.org/2003/InkML" xml:id="stk35" contextRef="#ctx0" brushRef="#br0">25188 5821 0,'0'211'79,"0"-34"-72,0 87 2,0-87-2,0-36 3,0-18-4,0-87 3,18-177 166,70-53-167,-35 70 0,-53-52 0,88-18 0,-88 70 0,36 54 1,-1-1 2,-35-52-7,35 105 5,-35-17-2,0 123 201,-70 106-199,-36 18-2,18-54 1,52-34 0,-17 17 0,36-53 0,-1-70 0,0 17 4,36-35 136,17 0-140,1 0 0,17 35 0,17-35 0,36 36 0,-36-36 0,1 35 0,52 18-1,-87-53 2,-19 0-1,19 0-1,-1 0 10</inkml:trace>
    </iact:actionData>
  </iact:action>
  <iact:action type="add" startTime="169996">
    <iact:property name="dataType"/>
    <iact:actionData xml:id="d36">
      <inkml:trace xmlns:inkml="http://www.w3.org/2003/InkML" xml:id="stk36" contextRef="#ctx0" brushRef="#br0">27746 5274 0,'18'-18'64,"35"1"-56,-53-19-1,35 1 2,-18 35-2,1-53 2,17-17-1,-35 52-1,36-17 2,-36 0 8,0 17 31,-36 0-40,1 18 8,-35 0-7,52-35-1,-53 35 0,36 0-2,17 0 3,-17 0-2,17 0 9,1 0 40,-1 0-49,18 18 1,0 17 8,0-17-6,0 17-4,0-18 4,0 54-2,0-18 7,0-18-6,0 18 7,53-18-8,-18 1-2,1-36 2,34 35 2,1 0-2,-1 0 9,-34-35-11,34 36 4,-17-36-5,-18 35 3,36-35 0,-1 0 0,-52 0 3,17 0-6,-17 0 4,17 0 7</inkml:trace>
    </iact:actionData>
  </iact:action>
  <iact:action type="add" startTime="170911">
    <iact:property name="dataType"/>
    <iact:actionData xml:id="d37">
      <inkml:trace xmlns:inkml="http://www.w3.org/2003/InkML" xml:id="stk37" contextRef="#ctx0" brushRef="#br0">28381 5151 0,'0'17'70,"0"54"-62,0-18 0,0-18-2,0 0 3,35-88 168,1-88-170,34 53 0,-70 70 2,35-17 2,1 0-6,-1 17 2,-35 1 3,18 17 76,-1 0-76,36 0 5,-35 0-3,17 0 3,18 0-10,-53 17 3,35 18 0,-35 1 9,0-19-2,0 19 17,0-1 0,0-17-25</inkml:trace>
    </iact:actionData>
  </iact:action>
  <iact:action type="add" startTime="242862">
    <iact:property name="dataType"/>
    <iact:actionData xml:id="d38">
      <inkml:trace xmlns:inkml="http://www.w3.org/2003/InkML" xml:id="stk38" contextRef="#ctx0" brushRef="#br0">19456 1834 0,'53'0'7,"35"0"0,0 0 0,-17 0 1,34 0 1,19 0-2,-1 0 2,-52 0-2,-1 0 2,-17 0-3,18 0 4,-1 0 0,-17 0-4,18 0 4,-1 0-5,19 0 2,-1 0 2,-18 0 1,1 0-4,-36 0 1,18 0 2,-18 0 2,-17 0 2,53 0-5,-1 0-1,-17 0 4,71 36-5,-54-36 2,54 0 0,34 0-1,-17 0 4,18 0-6,18 0 6,-72 0-3,19 0 1,-1 0-2,-52 0 2,-18 0-3,17 0 1,-34 0 3,-19 0 4,19 0-3,-1 0-4,71 0 2,-36 0-2,36 0 0,18 0 0,-36 0 2,-35 0 0,0 0-3,-18 0 2,-17 0 9,-36 17 167,-35-17-176</inkml:trace>
    </iact:actionData>
  </iact:action>
  <iact:action type="add" startTime="244472">
    <iact:property name="dataType"/>
    <iact:actionData xml:id="d39">
      <inkml:trace xmlns:inkml="http://www.w3.org/2003/InkML" xml:id="stk39" contextRef="#ctx0" brushRef="#br0">6385 3422 0,'0'-18'4,"71"18"4,-54 0 0,19 0 0,-19 0-1,19 0 3,34 0-2,36 0-1,-35 0 2,34 0-1,19 0 0,-54 0 0,-17 0-2,18 0 2,-1 0 0,-34 0 2,-19 0-4,89 0 3,-70 0-2,140 0 3,36 0-4,140 0 4,-52 0-5,-123 0 5,105 0-4,-35 0 4,-71 0-4,1 0 5,-72 0-5,19 0 4,-1 0-4,1 0 4,52 0-4,-105 0 4,-18 0-4,70 0 4,-70 0-5,18 0 6,-1 0-3,-52 0 0,52 0-1,1 0 2,-36 0-4,18 0 6,-18 0-3,1 0 7,-19 0-6</inkml:trace>
    </iact:actionData>
  </iact:action>
  <iact:action type="add" startTime="249484">
    <iact:property name="dataType"/>
    <iact:actionData xml:id="d40">
      <inkml:trace xmlns:inkml="http://www.w3.org/2003/InkML" xml:id="stk40" contextRef="#ctx0" brushRef="#br0">13899 3351 0,'36'89'55,"52"34"-47,-18 36 0,19-18 0,-54 0 1,18-35-2,-53 17 2,35-52-2,-35-53 2,35 52-2,-35-35 2,18 18 7,-18-88 180,-18-177-172,18 89-20,-35 17 2,35 35 3,0 19-1,0-19-1,0 36 2,-18-18-2,1 53 2,17-35 0,0 17 38,0-17-40,0-1 3,0 19-3,0-36 3,17 35-5,-17 0 5,18 1-3,-18-1 2,0 1-2,18-36 1,-1 53 0,19-36 2,-36 19 4,0-1-6,0 36 97,0 17-98,0-17 1,0 17 0,0-17 0,0 17 0,0 0 1,-18-17-2,18 17 2,0 0 6,0 18-5,0-17-4,-35-1 4,17 53-4,0-35 2,18 0 0,-35 17-1,35-34 1,0-19 3,0 19-5,0-1 10,-35-18 1,70 1 55,0-18-65,71 0 2,18 0-1,-1 0 0,-35 0-1,1 0 2,-19 0 0,36 0-4,-35 0 4,-54 0 1,19 35 5,-1-35 8,-18 0 0,19 0-6</inkml:trace>
    </iact:actionData>
  </iact:action>
  <iact:action type="add" startTime="252020">
    <iact:property name="dataType"/>
    <iact:actionData xml:id="d41">
      <inkml:trace xmlns:inkml="http://www.w3.org/2003/InkML" xml:id="stk41" contextRef="#ctx0" brushRef="#br0">22401 6244 0,'0'53'56,"0"53"-50,0 17 3,18 1-2,35 70 2,-18-71-1,-35 1 0,35-1 0,1-52 0,-36 52 0,0-87 0,17-36 0,1 17 0,0 19 72,-18-54 35,0-88-110,0-17 3,53 52 0,-18-70 0,-17 53 3,-1-71-6,36 35 6,-18 54-6,-17-18 3,0 35 0,-18 35 0,17 18 0,1-17 8,0 17-9,-1-18 6,1 0-9,-1 1 11,1-1-6,-18 36 130,0 35-134,-106 35 3,53 18 0,-70 52 0,52-69 3,18 34-7,-17-52 5,35-36-1,35 0 4,-18 0-8,36-35 157,17 36-154,53-19 1,-88 1 0,106 17 0,-36 0 0,1 1-1,35-19 2,-53 1-1,-18 0 2,-17-1-4,17 1 1,-17-18 2</inkml:trace>
    </iact:actionData>
  </iact:action>
  <iact:action type="add" startTime="254029">
    <iact:property name="dataType"/>
    <iact:actionData xml:id="d42">
      <inkml:trace xmlns:inkml="http://www.w3.org/2003/InkML" xml:id="stk42" contextRef="#ctx0" brushRef="#br0">16157 4163 0,'35'0'6,"-17"0"3,17 0-3,71 17 3,-35-17-2,52 36 2,-17-36 0,141 53-2,-18-53 2,18 53-2,53-1 0,-71-16 2,18 17-1,-194 0 1,88-36-3,-70-17 4,-18 18-1,-35-1-2,34 19-1,72-1 4,-89 0-1,53 18-2,-35 0 2,71-18-2,-18 36-1,-53-18 4,70 35-3,-52-53 2,70 54-2,-71-19 2,18-35-2,1 36 2,-72-53-2,1-18 2,0 35-2,34 18 89,54-36-89,-53 36 2,-35-17 0,88 17-2,0 52 2,-71-69-2,35-1 0,-52-35 2,17 35 0,1-35-2,-1 18 1,-18-18 10,-17-71 149,0 54-156,-35-54-4,35 36 2,0 0-5,0 17 4,-17 0 0,17 36 144,35 52-140,-35-34-8,17 17 5,1-53-2,17 53 2,-35-36-2,0 18 9,18-17 0,-18 0 112,0-1-104,-18-17-16,-17 36 1,0-36 6,17 0 27,-17 0-2,17 0-26,-17 0-6,-36 0 0,19 0 0,-19 0 2,36 0-4,-36-18 4,1-17-4,17 17 2</inkml:trace>
    </iact:actionData>
  </iact:action>
  <iact:action type="add" startTime="256180">
    <iact:property name="dataType"/>
    <iact:actionData xml:id="d43">
      <inkml:trace xmlns:inkml="http://www.w3.org/2003/InkML" xml:id="stk43" contextRef="#ctx0" brushRef="#br0">16722 3969 0,'-36'0'79,"1"0"-61,17 0-10,1 17 0,17 1-1,0 0 2,-18-18-3,18 17 3,0 1-2,-17 0 3,-1-1-2,18 1-1,-18-18 2,1 17-1,-36 19 184,17-1-185,19-35 5,-1 35-7,1-17 2,-1-18 2,18 123 219,229-17-207,-123-53-18,-18 35 0,-53-70 5,-17 0 1,0-18 13</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1:49:19.147"/>
    </inkml:context>
    <inkml:brush xml:id="br0">
      <inkml:brushProperty name="width" value="0.05292" units="cm"/>
      <inkml:brushProperty name="height" value="0.05292" units="cm"/>
      <inkml:brushProperty name="color" value="#FF0000"/>
    </inkml:brush>
  </inkml:definitions>
  <iact:action type="add" startTime="11798">
    <iact:property name="dataType"/>
    <iact:actionData xml:id="d0">
      <inkml:trace xmlns:inkml="http://www.w3.org/2003/InkML" xml:id="stk0" contextRef="#ctx0" brushRef="#br0">9895 5592 0,'18'0'143,"17"0"-127,-17 0-8,53 0 0,-36 0 0,35 0 0,-52 0 2,17 0-4,-17 0 4,17 0-4,0 0 4,-17 0-4,17 0 4,-17 0-4,53 0 4,-19 0-1,37 0-4,-72 0 4,54 0-1,-36 0-1,-17 0 0,17 0 1,-17 0 2,17 0 14,-17 0-14,35 0-5,35 35 2,0-35 2,71 35 1,-1-35-4,54 53 3,-124-53-2,0 35 3,-17-35-4,0 36 4,-1-36-4,-52 0 1,17 0 20,0 0-21,54 0 10,-37 0-8,72 35-1,52 18 1,-35-18 0,36 18 3,-54-18-2,71 18-5,-176-53 4,53 35 1,-36-35-2,-18 0 1,19 0 1,-19 0-2,19 0 2,34 36 1,-35-36-5,1 0 3,52 0 1,-18 0 1,1 0-4,0 35 2,-54-35 0,19 0 8,-19 0 0,18 0-9,18 0 1,36 0 1,-72 0-1,54 0-1,35 0 2,-36 0 1,-17 0-5,-18 0 6,89 0-4,-71 0-1,17 0 3,36 0-2,-18-18 4,53 18-3,-17-35-3,-36 17 4,36 18-1,34 0-1,-17 0 4,36 0-2,-1 0-4,1 0 6,-54-35-4,1 35 1,34 0-3,-70 0 3,-70 0 0,53 0 1,-1 0 7,-17 0-8,18 0 0,87 0 0,-34-35 0,-1 35-1,1 0 2,-54-53-1,54 53 0,-1 0 2,-17 0-4,-35 0 5,52 0-6,-70 0 2,18 0 2,-1 0 1,-52 0-4,52-35 4,-34 35-4,34-18 2,-34 18 0,-19 0-1,54 0 2,-54 0 1,19 0-5,-19-18 3,1 1 3,0 17 3,17 0 9,18 0-6,-18-36 1,-53 36 164,-17 0-150,17 0-22,-34 0-3,34 18 11,0-18-13,-35 18 6,0-1-4,1 36 2,-19-17-5,0-36 13,36 35-10,-18-35 13,18 0-12,0 35 5,17-35-2,-17 0-6,17 0 6,-17 0 2,0 0-3,17 0-4,-17 0 2,17 0 0,-17 0 2,-1 0-4,-16 0 2,16 0 0,1 0-1,17 0 4,-17 0-6,17 0 3,-34 0 3,-1 0-5,35 0 4,-17 0-4,-1 0 4,19 0-4,-54 0 1,54 0 2,-19 0 1,1 0-1,17 0 4,-17 0-2,17 0-6,-17 0 3,18 0 0,-19 0-1,-34 0 4,52 0-2,-17 0-4,0 0 5,-18 0-2,-18 0-2,36 0 1,-53 0 1,52 0 3,-87 0-5,70 0 1,0 0 1,-35 0 0,53 0 1,-18 0 1,17 0-4,-34 0 4,17 0-4,-18 0 4,36 0-4,-18 0 4,-70 0-4,52 0 4,18 0-4,-106 0 4,89 0-4,-71 0 4,0 0-4,17 0 4,1 0-4,-54 0 5,54 0-6,17 0 2,-17 0 2,-107 0-1,107 0-1,-1 0 1,1 0 0,70 0 5,-71 0-10,1 0 9,17 0-7,-17 0 3,-89 0 3,71 0-3,-88 0-1,52 0 2,-17 0-2,18 0-2,70 0 7,35 0-4,1 0-1,52 0-1,-17 0 10,0 0-9,17 0 9,-53 0-7,54 18-1,-19-18 0,1 0 0,18 0 0,-36 17 0,35 1 0,0-18 3,-52 0-6,52 0 2,-52 35 10,34-35-1,19 0-8,-19 36 7,19-36-7,-18 0 17,-1 17-7,19-17-5,-19 0-2,1 0-5,-18 0 9,18 0-4,0 0-5,17 0 4,-17 0 4,17 0-7,-53 0 11,36 0-11,18 0 2,-54 0-2,0 0 3,54 0-2,-54 0-1,36 0 0,17 0 3,-17 0-4,-36 0 3,54 0 8,87-17 270,1 17-280,35 0 2,35-36 2,0 36-7,35 0 4,36 0 0,17 0 6,-52 0-12,-1 0 6,-105 0 0,-18 0 2,17 0-4,-35 0 4,-17 0-4,17 0 10,1 0-6,-19 0-2,54 0-3,-36 0 6,18 0-6,18 0 6,34 0-1,1 0-4,0 0 0,-18 0 4,36 0-5,-71-35 6,35 35-5,0-18 4,71 1-1,-71 17-2,71 0 2,-53 0-4,17 0 3,1 0 2,-1 0-4,-70 0 4,17 0-4,-34 0 10,-19 0 56,54 0-64,17 0 2,0 0-4,36 0 3,-54 0-2,1 0 2,17 0-3,0 0 4,18 0-3,0 0 2,-18 0-2,36 0 2,17 17-1,18-17-2,-36 53 2,-52-53 2,-19 0-2,-16 0 1,-1 0 69</inkml:trace>
    </iact:actionData>
  </iact:action>
  <iact:action type="add" startTime="22479">
    <iact:property name="dataType"/>
    <iact:actionData xml:id="d1">
      <inkml:trace xmlns:inkml="http://www.w3.org/2003/InkML" xml:id="stk1" contextRef="#ctx0" brushRef="#br0">9772 7285 0,'35'0'113,"-17"0"-103,17-35-1,0 35-7,71 0 6,18 0 9,-107 0-4,54 0-10,-1 0 5,1 0 0,-53 0 5,52 0-10,-52 0 4,52 0 2,1 0-1,0 0 4,-19 0-9,19 0 6,0 0-1,34 0-1,-34 0 8,35 0-14,-36 0 8,1 0-1,-1 0 0,-17 0-1,71 0 2,-71 0-2,70 0 2,-70 0 0,71 0 0,-19 0-2,-34 0 2,70 0-1,0 0-1,-17 0 2,-1 0-2,1 0 1,-71 0 0,17 0 0,36 0 0,17 0 0,-52 0 0,35 0 2,-36 0-6,36 0 8,-35 0-7,-1 0 2,1 0 3,-18 0-1,70 0-2,-35 0 0,1 0 2,-19 0-3,36 0 5,-35 0-3,-1 0 0,36 0-3,-35 0 4,-54 0-1,54 0-1,-1 0 2,-52 0 1,17 0-5,-17 0 3,17 0 0,18 0 0,-18 0 0,36 0 2,35 0-4,-36 0 2,1 0 1,-1 0-2,-52 0 2,17 0 1,1 0-5,-19 0 131,18 0-111,-17 0-15,17 0 7,1 0 11</inkml:trace>
    </iact:actionData>
  </iact:action>
  <iact:action type="add" startTime="25959">
    <iact:property name="dataType"/>
    <iact:actionData xml:id="d2">
      <inkml:trace xmlns:inkml="http://www.w3.org/2003/InkML" xml:id="stk2" contextRef="#ctx0" brushRef="#br0">10248 9260 0,'0'-35'68,"18"17"-33,17 18-27,0-35 0,1 35 1,17 0-2,17 0 2,1 0-2,17-35 1,71 35 2,17 0-5,0 0 4,54 0-1,-54 0 3,0 0-6,1 0 5,-54 0-4,1 0 4,-36 0-4,0 0 5,-17 0-6,35 0 3,17 0 0,53 0-1,-34 0 4,16 0-6,19 0 6,-1 0-3,0 0 0,-70 0-2,-35 0 4,-36 0-5,18 0 6,-18 0 2,1 0-2,17 0-6,-18 0 7,71 0-5,-36 0 1,18-18-2,18 1 2,-53 17-1,53-36 1,-71 36 4,36 0-5,52-35-1,-17 35 2,18 0 3,70-53-7,-18 53 8,-53-35-7,19 35 5,16 0-5,-52 0 6,18 0-6,-1 0 4,-52-35 1,-1 35-2,36 0-3,70 0 6,36 0-5,-18 0 4,106 0-4,0 0 2,-71 0 0,36 0 0,-71 0-1,-18 0 4,-52 0-5,-36 0 1,-35 0 2,-18 0-2,-17 0 4,17 0-6,-17 0 7,52 0-7,1 0 5,-1 0-1,-17 0-4,18 0 6,-1 0-4,-52 0-2,17 0 5,0 0-3,-17 0 8,17 0-5,36 0-3,-18 0 0,70 0 1,-34 0 1,-1 0-2,-18 0 2,36 0-1,-35 0 3,-54 0-6,19 0 5,-1 0-5,-17 0 7,17 0 8,-18 0-9,19 0-5,-1 0 1,18 0 2,-18 0-2,36 0 1,-54 0 0,19 0 1,-19 0 0,54 0-2,-36 0 0,0 0 1,18 0 0,18 0 2,-36 0-4,0 0 4,18 0 0,18 0-6,-18 0 8,-18 0-7,0 0 6,-17 0-7,17 0 13,-17 0 7,17 0 9,36 0 23,-54 0-48,72 0 0,-36 17-1,17-17 1,1 0 0,17 18 0,-35 0 0,0-18 2,17 0-4,1 0 2,35 0 0,17 0 0,53 0 1,-52 0 0,52 0-3,54 0 5,-107 0-5,53 35 4,-52-35-6,-53 0 8,-54 0-5,18 0 1,-17 0 6,17 0 18,1 0-25,-19 0 25</inkml:trace>
    </iact:actionData>
  </iact:action>
  <iact:action type="add" startTime="28408">
    <iact:property name="dataType"/>
    <iact:actionData xml:id="d3">
      <inkml:trace xmlns:inkml="http://www.w3.org/2003/InkML" xml:id="stk3" contextRef="#ctx0" brushRef="#br0">11130 10495 0,'159'0'78,"105"0"-71,19 0 1,17 0 1,52 0-2,19 0 1,105 0 0,-159 0 1,-87 0-2,-71 0 1,-89 0 0,-52 0-1,17 0 2</inkml:trace>
    </iact:actionData>
  </iact:action>
  <iact:action type="add" startTime="29760">
    <iact:property name="dataType"/>
    <iact:actionData xml:id="d4">
      <inkml:trace xmlns:inkml="http://www.w3.org/2003/InkML" xml:id="stk4" contextRef="#ctx0" brushRef="#br0">23530 17127 0,'18'18'21,"0"-18"11,17 0-24,35 0 0,-52 0 1,105 0-1,-17 0 0,18 0-1,-54 0 2,89 0-2,-88-18 1,34-35 0,37 53 0,-72-35 1,-17 0-2,0 35 1,-18-18 0,-17 18 1,17 0 1,-35-17 0,0-19 28,0 19-32,35-19 3,1 1-3,-1 17 2,-17-17 3,17-35-4,-35 34 2,0 19-2,35-19 1,-35 1-3,0 18 4,0-54 7,0 36-7,0-1-2,0-16 3,0-37-4,-17 36 4,17 18-4,0 17 2,-36-52 0,36 52 2,-35-17-3,0-18 2,-1 18 7,1 0-3,18 35-5,-19-36 3,1 36-4,17 0 2,-52-35-2,35 35 2,-36-35-4,0-1 6,-52 1-3,52 0 0,-70-18 0,124 18-1,-19 35 2,-17 0-1,53-18-1,-35 18 0,-35 0 3,52 0-2,-35-35 0,35 35 1,1 0-2,-19 0 9,19 0 3,-18 0-15,-1 0 20,19 0-16,-1 0 4,0 0-9,1 35 9,-19-35 4,19 18-10,-1-1 9,1 1 1,17 0 0,-18-18 1,-17 0-7,35 17-6,0 1 20,-18 0-15,0-1-2,1 18 1,17-17 16,-18 0-5,0-18-6,1 35-5,17 0 0,-35-17 0,17 35 9,0-36-9,18 1-1,0 17 2,0 1-2,0-19 3,0 19-5,0-19 21,0 36 44,36 71-60,-19-124-1,18 35-3,-35 0 9,18 18 83,0 0-83,17-53-7,0 0 3,1 53 4,-1-18-7,-18-35 0,54 18-2,-18 35 4,0-36-4,17 36 2,-17-53 0,-53 18 0,18-18 0,17 0 49,-17 0-40,17 0-10,-17 0 2,17 0-2,0 0 8,-17 0-7,53 0 1,52 0 0,-105-35-1,105 35 0,-52-36-1,52 36 2,-17 0-3,-53-17 3,88-1-1,-70-17 1,-36 35-1</inkml:trace>
    </iact:actionData>
  </iact:action>
  <iact:action type="add" startTime="32926">
    <iact:property name="dataType"/>
    <iact:actionData xml:id="d5">
      <inkml:trace xmlns:inkml="http://www.w3.org/2003/InkML" xml:id="stk5" contextRef="#ctx0" brushRef="#br0">9984 6491 0,'-18'0'17,"0"0"-2,1 0-8,-1 0 18,-17 0-14,-18 0-7,18 0 5,-36 0-2,0 0 1,19 0 0,-19 0 3,-35 0-2,-17 0-2,52 0 2,-17 0-2,0 0-2,35 0 3,18 0 0,-36 0 0,18 0 0,18 0 2,-36 0-4,36 0 2,17 0 0,-17 0 8,0 0 64,-1 0-69,36 35 114,-17-17-118,-18 0 5,35-1-7,0 1 3,0 52 0,0-34 0,0 17-1,-18 53 2,0-71-1,18 53 0,0-17 2,0 17-3,0-18 0,0 1 2,0-18-2,0 17 1,0 36 0,0-35 0,0 35 1,0 17-1,0-35-1,0 71 1,0-36 0,0 54 0,18-107 1,17 54-2,18-1 2,-18-52-2,-17 88 2,0-124-2,17 88 1,-35 1 0,18-36 0,-1 18 2,36 17-3,-53-52 0,0-18 3,0 88-2,0-53 0,35 36-1,-35-54 0,36 18 2,-36 18 0,0-53-1,0-18 0,0 1-2,0-19 2,0 19 0,0 16 1,0-16-2,0 34 2,0 1-1,0-36-1,0 18 1,0 18 0,0-18 0,0-18 0,0 0 0,0 18 0,0-18 8,0 36-7,0-54 8,0 54-11,0-36 9,0-17-6,0 17-1,70 1 136,89-19-135,53 54-2,-36-1 2,-17-34-2,35 16 3,-71-16-4,-105-36 3,105 53-2,-87-36 9,-19-17 9,19 0-18,-1 0 1</inkml:trace>
    </iact:actionData>
  </iact:action>
  <iact:action type="add" startTime="36487">
    <iact:property name="dataType"/>
    <iact:actionData xml:id="d6">
      <inkml:trace xmlns:inkml="http://www.w3.org/2003/InkML" xml:id="stk6" contextRef="#ctx0" brushRef="#br0">5327 1782 0,'35'0'26,"36"0"-21,-18 0 7,17 0-8,18 0 5,1 0-2,69 0 5,19 0-6,-36 0-1,35 0 6,1 0-5,-1 0 2,-105 0 0,52 0 2,36 0-4,-71 0 4,53 0-5,36 0 7,17 0-5,0 0 1,17 0 0,19 0 0,-1 0 0,-106 0 0,54 0 0,-54 0 0,54 0 0,-54 0 1,53 0-2,1 0 2,52 0-2,0 0-1,-52 0 1,70 0 1,-53 0 3,-35 0-5,17 0 2,-53 0 0,-70 0 2,106 0-4,17 0 2,71 0-1,36 0 4,16 0-5,54 0 4,-71 0-4,18 0 4,0 0-4,-106 0 2,18 0 0,-89 0 2,-17 0-4,-71 0 4,1 0-4,-19 0 10,19 0-6,-19 0 12,19 0 4,-1 0-18,-17 0 0,52 0 0,1 0-3,17 0 6,0 0-6,88 0 6,-52 0-6,17 0 6,-53 0-5,-17 0 1,35 0 2,-71 0-1,-18 0 0,19 0 24,34 0-16,-52 0-6,17 0-4,1 0 4,-19 0 3</inkml:trace>
    </iact:actionData>
  </iact:action>
  <iact:action type="add" startTime="42094">
    <iact:property name="dataType"/>
    <iact:actionData xml:id="d7">
      <inkml:trace xmlns:inkml="http://www.w3.org/2003/InkML" xml:id="stk7" contextRef="#ctx0" brushRef="#br0">5627 3369 0,'-53'88'30,"53"-17"-20,-35-1-3,35-17 2,-36-17-1,36-1-2,0-18 4,0 19-2,0-19 0,-17-17 30,-1 53 21,0 0-51,1-35-2,17 17 2,-36 18 0</inkml:trace>
    </iact:actionData>
  </iact:action>
  <iact:action type="add" startTime="43198">
    <iact:property name="dataType"/>
    <iact:actionData xml:id="d8">
      <inkml:trace xmlns:inkml="http://www.w3.org/2003/InkML" xml:id="stk8" contextRef="#ctx0" brushRef="#br0">5239 3669 0,'53'18'71,"-36"-18"-59,71 17-8,-35 1 8,18 17-8,0-35 4,-36 18 3,0 17-7,18-35 9,-18 0-10,-17 0 9,17 0-5,0 0 21,-35 18-26</inkml:trace>
    </iact:actionData>
  </iact:action>
  <iact:action type="add" startTime="45047">
    <iact:property name="dataType"/>
    <iact:actionData xml:id="d9">
      <inkml:trace xmlns:inkml="http://www.w3.org/2003/InkML" xml:id="stk9" contextRef="#ctx0" brushRef="#br0">8608 5080 0,'0'18'136,"0"35"-120,-18-36-9,0 1 0,-17 17 1,18 18 0,-19-18 8,1 36-8,0-36 1,35-17 0,-36 17-3,19 0 2,17 36 7,-18-71-5</inkml:trace>
    </iact:actionData>
  </iact:action>
  <iact:action type="add" startTime="45838">
    <iact:property name="dataType"/>
    <iact:actionData xml:id="d10">
      <inkml:trace xmlns:inkml="http://www.w3.org/2003/InkML" xml:id="stk10" contextRef="#ctx0" brushRef="#br0">8361 5380 0,'17'0'79,"1"0"-63,53 17 34,-36-17-43,18 36 2,17 17-1,1-18 0,0 18 0,17 0-2,-35 0 2,0-18 2,-36-17-2,1-18 9</inkml:trace>
    </iact:actionData>
  </iact:action>
</iact:actions>
</file>

<file path=ppt/ink/inkAction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1:50:21.743"/>
    </inkml:context>
    <inkml:brush xml:id="br0">
      <inkml:brushProperty name="width" value="0.05292" units="cm"/>
      <inkml:brushProperty name="height" value="0.05292" units="cm"/>
      <inkml:brushProperty name="color" value="#FF0000"/>
    </inkml:brush>
  </inkml:definitions>
  <iact:action type="add" startTime="10859">
    <iact:property name="dataType"/>
    <iact:actionData xml:id="d0">
      <inkml:trace xmlns:inkml="http://www.w3.org/2003/InkML" xml:id="stk0" contextRef="#ctx0" brushRef="#br0">19350 2469 0,'17'18'153,"54"-18"-146,-18 18 1,-18-1-1,36 19 1,-36-36 0,-17 0-1,17 0 2,0 0-1,1 17 0,-19 1 0,18-18 0,-17 0 0,17 0 1,-17 0-2,17 0 4,36 0-4,-54 0 1,19 0-1,34 0-1,-52 0 4,105 0-4,1 35 4,-1 0-4,54-35 5,-1 53-6,-52-53 5,-1 0-4,1 36 4,-89-36-4,-18 0 5,19 0-6,-1 0 21,18 0-12,70 0-6,-17 0 2,-35 0-3,88 0 2,-36 0-1,53 53 0,-70-53 1,-18 0-2,36 35-1,-54-35 5,-52 0-3,17 0 1,-17 0-5,17 0 7,1 0-3,-19 0-3,19 0 6,-19 0-6,54 0 3,-1 0 0,1 0 3,-18 0-6,17 0 3,1 0 0,-18 0 0,-18 0 0,-17 0 0,17 0 0,0 0 2,1 0-4,-19 0 10,36 0 9,-18 0-17,71-35-1,-71 35 2,36 0 0,35-36-3,-36-17 2,36 36 0,-88 17 0,17-18 0,-17 0 9,-71 18 231</inkml:trace>
    </iact:actionData>
  </iact:action>
  <iact:action type="add" startTime="21525">
    <iact:property name="dataType"/>
    <iact:actionData xml:id="d1">
      <inkml:trace xmlns:inkml="http://www.w3.org/2003/InkML" xml:id="stk1" contextRef="#ctx0" brushRef="#br0">9648 10672 0,'36'0'6,"-36"-18"20,53 18-21,-36-35 11,19 35 0,-19-18 0,-17 0 0,35 18 56,-17 0-64,-18-17 0,35 17 8,1-36 8,-19 1 1,19 17-9,-19 1-9,19-18 10,-36 17-10,0-17 66,0-1-57,0 19-9,0-19 10,0 1-2,-36 0 4,1 0-6,-36 35 14,71-18-22,-53-17 54,36 35-38,-18 0 19,-1 0-32,19 0 17,-19 0-1,19 0-8,-19 0-9,1 0 10,18 0-7,-1 0-5,0 0 3,1 0 56,-19 0-32,36 17 48,0 1-54,0 17-3,0 1 113,0 16-120,0-34-9,0 17 2,0 1-2,0-19 2,0 36-2,0-35 1,0-1 0,36 19 0,17 17 218,-18-18-219,-18-35 0,54 0 9,-36 0-7,-17 18 7,17 17 0,-17-35-1,17 0 89,-17 0-55,17 0-26</inkml:trace>
    </iact:actionData>
  </iact:action>
  <iact:action type="add" startTime="27612">
    <iact:property name="dataType"/>
    <iact:actionData xml:id="d2">
      <inkml:trace xmlns:inkml="http://www.w3.org/2003/InkML" xml:id="stk2" contextRef="#ctx0" brushRef="#br0">12718 14164 0,'35'0'137,"-17"0"-132,17 0 11,-18 0 1,19 0 7,17 0 1,-53-18-2,17 1-7,1 17 3,0-18 35,-1-17-31,-17 17-16,35-17 1,-35-36 3,36 1-6,-36 52 3,35-52 0,-35 34 1,0 19-2,0-19 2,0 1 55,-35 0-1,17 35-44,-17 0-4,17 0-9,-17 0 10,17 0-6,-17 0-2,0 0-1,17 0 9,-17 0-8,17 0 8,-35 0-9,36 0 2,-19 0 1,19 17 2,-1-17-3,-35 0 17,36 18-10,-1 17-2,-17-35 2,17 0 89,0 53-87,18-35-12,-17-18 3,-1 18-2,18 17 2,-18-17 7,18 17-9,0-18 16,0 19-5,0-1 16,0-17-5,0 17-4,0-17-18,0 17 0,0 0 2,0-17-1,0 17 24,0-17-16,36-1-8,-19 19 3,36-19 2,-35 1 35,0-18-29,-18 17-6,35-17 3,-18 0 0,19 36-8,-1-36 8,-17 0-8,17 0 8,0 0 0,-17 0-6,-1 0 84</inkml:trace>
    </iact:actionData>
  </iact:action>
  <iact:action type="add" startTime="37387">
    <iact:property name="dataType"/>
    <iact:actionData xml:id="d3">
      <inkml:trace xmlns:inkml="http://www.w3.org/2003/InkML" xml:id="stk3" contextRef="#ctx0" brushRef="#br0">15628 15857 0,'35'0'79,"1"0"-70,52 0-2,0 0 2,35 0-2,54 0 3,-71 0-4,17 0 3,54 0-2,52 0 3,-88-35-4,0 17 2,-35 1 3,-36-18-6,1 35 6,-53 0-3,17 0-3,-17 0 3,17 0 3,0 0-6,-17 0 6,52 0-6,-34 0 6,17 0-6,17 0 3,1 0 0,-54 0 0,19 0 12</inkml:trace>
    </iact:actionData>
  </iact:action>
  <iact:action type="add" startTime="46452">
    <iact:property name="dataType"/>
    <iact:actionData xml:id="d4">
      <inkml:trace xmlns:inkml="http://www.w3.org/2003/InkML" xml:id="stk4" contextRef="#ctx0" brushRef="#br0">16140 5997 0,'70'0'136,"1"0"-126,-18 0-3,17 0-1,18 0 2,1 0 4,-54 0-9,18 0 5,17 0 3,1 0-1,-36 0-4,-17 0-1,17 0 5,-17 0-2,35 0-2,0 0 5,-1 0-6,19 0 6,52 0-6,-70 0 6,18 0-4,17 0-1,-35 0 4,-35 0-1,17 0 93,-17 0-83,35 0-14,35 0 2,-35 0 4,105 0 11,-87 0-18,-53 0 2,52 0 0,-52 0 2,35 0 1,-36 0-3</inkml:trace>
    </iact:actionData>
  </iact:action>
  <iact:action type="add" startTime="49811">
    <iact:property name="dataType"/>
    <iact:actionData xml:id="d5">
      <inkml:trace xmlns:inkml="http://www.w3.org/2003/InkML" xml:id="stk5" contextRef="#ctx0" brushRef="#br0">15557 11765 0,'0'-18'152,"124"18"-144,-1-35-1,1 35 1,105 0 0,-52 0 0,70 0 4,-18 0-8,-53 0 4,-52 0 0,-54 0 0,-17 0 0,-18 0 0,-17 0 0,17 0 4,1 0-8,17 0 3,70 0 2,1 0-1,-19 0 5,19 0-10,-1 0 9,1 0-6,-107 0 0,19 0 4,-19 0 3</inkml:trace>
    </iact:actionData>
  </iact:action>
  <iact:action type="add" startTime="51775">
    <iact:property name="dataType"/>
    <iact:actionData xml:id="d6">
      <inkml:trace xmlns:inkml="http://www.w3.org/2003/InkML" xml:id="stk6" contextRef="#ctx0" brushRef="#br0">20338 5415 0,'17'0'12,"1"0"4,0 0-8,-1-35 0,18 35 4,1 0-7,-19 0 2,19 0 1,-1-18 0,-17 18 17,17 0-2,35 0-12,-34-17 3,-19-1-7,36 18 1,18 0 2,-36 0-3,-17 0 0,17 0 11,18-18-12,-53 1 4,35 17-5,0-18 6,-17 18-5,0-18 4,17-35-4,18 36 2,-35 17 2,-1-18-4,1-17 4,-18 17 4,0-17-4,0 17 6,0-17-8,0-35 7,0 52-1,0-17-5,0 17-2,0-17 2,0 17-1,0-17 0,0-18 0,-18 18 8,-17 35-8,17 0 0,18-18 0,-53 0 2,36 1 4,-1-1-6,-17 18 8,0-35-6,17 35 4,0 0-6,1 0 0,-19 0 0,1-18 0,0 0 0,0 18 3,-1 0 3,-17 0-7,18 0 9,0 0-6,17 0-5,-17 0 4,17 0-2,-17 0 28,0 18-29,-1 17 10,19-35-8,-36 18 0,18 17 8,-1-35-6,19 18-5,-1 0 6,0-1 5,1 1 72,17 17-66,17-17-14,1 17 0,-18-17 0,18 35 8,17-18-8,-17-17 0,-18-1 0,0 36 0,35-18 16,-18-35-16,-17 36 0,18-19 8,0 1 40</inkml:trace>
    </iact:actionData>
  </iact:action>
  <iact:action type="add" startTime="53500">
    <iact:property name="dataType"/>
    <iact:actionData xml:id="d7">
      <inkml:trace xmlns:inkml="http://www.w3.org/2003/InkML" xml:id="stk7" contextRef="#ctx0" brushRef="#br0">20391 6862 0,'17'0'13,"36"0"5,-35 0-11,-1-36 10,19 36-2,-1-35-8,-17 0 17,34 35-16,-34-18 4,70-35-3,36 18-5,-107 17 8,-17 1-9,18 17 6,0-18-1,-18 0 52,17-52-54,36-89 0,-17 53 1,-1-17 1,53-18 0,-88 88 3,0-71-4,18 89 0,-1-18 2,-17 35 78,-17 1-78,-19 17-2,19 0 0,-19 0 4,19 0-3,-18 0-2,-1 0 2,19 0 16,-19 0-17,-17 0 1,1 35 9,16-17-2,1 17 1,17-35-8,-17 35 1,0-35 0,17 18-1,-17 17 17,0 0-3,35-17 2,-36 0-7,36 17 6,0-17-5,0 52-12,0 1 1,0-18 2,36 17-1,-1 1 0,-18-36 3,19 18-6,-36-35 6,17 17-6,-17-18 2,0 19 13</inkml:trace>
    </iact:actionData>
  </iact:action>
  <iact:action type="add" startTime="59764">
    <iact:property name="dataType"/>
    <iact:actionData xml:id="d8">
      <inkml:trace xmlns:inkml="http://www.w3.org/2003/InkML" xml:id="stk8" contextRef="#ctx0" brushRef="#br0">10089 3598 0,'-17'53'31,"-18"18"-23,35 17 3,-53 18-4,53 0 0,-71 52 1,53-52 2,1-70-3,17 16 3,-36-16-4,36-1 0,0-17 26,-17-1-15,-1 1-10,1 35 1,17-18 11,0-53 203,0-52-215,0 52 2,0-52 7,0-1-4,0 36-8,0 0 3,17-1 1,1-17 0,-1 53 0,1-35 0,0 17 0,-18 1 0</inkml:trace>
    </iact:actionData>
  </iact:action>
  <iact:action type="add" startTime="60782">
    <iact:property name="dataType"/>
    <iact:actionData xml:id="d9">
      <inkml:trace xmlns:inkml="http://www.w3.org/2003/InkML" xml:id="stk9" contextRef="#ctx0" brushRef="#br0">9790 3881 0,'35'-18'45,"35"36"-27,19-1-12,-36 18 1,-18-17 2,0 17-2,0-17 2,18 0 1,-17 17-4,-1-35 1,-18 18 3,19-18 17</inkml:trace>
    </iact:actionData>
  </iact:action>
  <iact:action type="add" startTime="61428">
    <iact:property name="dataType"/>
    <iact:actionData xml:id="d10">
      <inkml:trace xmlns:inkml="http://www.w3.org/2003/InkML" xml:id="stk10" contextRef="#ctx0" brushRef="#br0">8819 3281 0,'36'0'5,"-19"0"52,19 0-41,-19 0 7,1-18-15,0 1 2,17-1-3,-18-17 1,36 17 1,0-35-1,-17 18-2,-1 17 2,0 1 1,-17-1-2,-1 18 19,19 0 38,34 0-55,1 0-2,-18 0 9,17 18-9,-34-18 14,16 35-18,-16-18 13,-1-17-3,-17 0-10,-1 18 5,1 0 3,0-18-6,-1 17 10,1-17-3</inkml:trace>
    </iact:actionData>
  </iact:action>
  <iact:action type="add" startTime="62330">
    <iact:property name="dataType"/>
    <iact:actionData xml:id="d11">
      <inkml:trace xmlns:inkml="http://www.w3.org/2003/InkML" xml:id="stk11" contextRef="#ctx0" brushRef="#br0">11236 3757 0,'18'0'57,"17"0"-41,-17 0 40,-1 0-48,1 0 7,17-18-6,-17 1-1,-1 17 0,36-18 1,-35 18 4</inkml:trace>
    </iact:actionData>
  </iact:action>
  <iact:action type="add" startTime="62903">
    <iact:property name="dataType"/>
    <iact:actionData xml:id="d12">
      <inkml:trace xmlns:inkml="http://www.w3.org/2003/InkML" xml:id="stk12" contextRef="#ctx0" brushRef="#br0">11130 4057 0,'0'0'1,"18"0"2,17 0 8,53 0-6,-70-18 3,52 1 0,-17-1-1,18-17 2,-1 35-2,-34-18 1,17 18 0,0-18 8</inkml:trace>
    </iact:actionData>
  </iact:action>
  <iact:action type="add" startTime="63383">
    <iact:property name="dataType"/>
    <iact:actionData xml:id="d13">
      <inkml:trace xmlns:inkml="http://www.w3.org/2003/InkML" xml:id="stk13" contextRef="#ctx0" brushRef="#br0">12471 3263 0,'-18'35'12,"18"36"7,0 17-15,-35 18 4,35-53 3,-36 70-2,1-52-2,35 0 2,0-54-5,-35 36 9,35-35 72,-18 52-78,1-17 1,-19-18 0,36-17 7</inkml:trace>
    </iact:actionData>
  </iact:action>
  <iact:action type="add" startTime="63955">
    <iact:property name="dataType"/>
    <iact:actionData xml:id="d14">
      <inkml:trace xmlns:inkml="http://www.w3.org/2003/InkML" xml:id="stk14" contextRef="#ctx0" brushRef="#br0">11994 3528 0,'71'0'55,"0"17"-46,-1 19 0,-35-1 5,1-35-5,34 35-3,-52-17 11,17-18-10,18 18 12,-53-1-14,35-17 5,-17 0-2,0 0 0,52 18 0,-35-1 1,1-17-3,-1 0 18</inkml:trace>
    </iact:actionData>
  </iact:action>
  <iact:action type="add" startTime="68388">
    <iact:property name="dataType"/>
    <iact:actionData xml:id="d15">
      <inkml:trace xmlns:inkml="http://www.w3.org/2003/InkML" xml:id="stk15" contextRef="#ctx0" brushRef="#br0">10266 5186 0,'35'88'64,"0"-17"-57,54 52 0,-54-52 1,-35-36 0,35 0 4,-35-17-8,0 17 4,0-17 0,18-1 0,-18 1 9,17 0-10,1-1 2,-18 36-2,35 35 1,54 18 0,-89 18 1,0-1 2,0-70-7,0 18 8,35-36-8,-35-53 140,0 1-136,0-19 2,0-34-2,0 52 0,0-52 0,0-36 0,0 70 1,0-34-2,0 52-1,0-17 4,0-36-4,17-17 4,36 35-4,-53 36 2,36-54 0,-1 1 0,-35 34 0,18-17 2,-18 18 7,35 0-4,-35 17 3,17 1-8,1-19 2,17-52 10,-17 70-17,-18-34 4,35 16 1,-35 19 0,0 87 103,0-35-102,0 18 1,0-17-4,-17-1 2,17-17 89,0 17-90,0 0 1,-36 36 0,36-18 8,0-18-8,0 18 0,0 0 0,0-18 9,0-17-10,0 17 14,0 0-14,0-17-3,0 17 4,53 36 0,0-18 0,18-18 0,52 0 0,-17 0 0,0 18 0,-88-53 0,17 36 3,0-36-3</inkml:trace>
    </iact:actionData>
  </iact:action>
  <iact:action type="add" startTime="70131">
    <iact:property name="dataType"/>
    <iact:actionData xml:id="d16">
      <inkml:trace xmlns:inkml="http://www.w3.org/2003/InkML" xml:id="stk16" contextRef="#ctx0" brushRef="#br0">10760 5027 0,'35'-53'88,"18"0"-80,-18 0-1,0 36 2,-17-1 88,0 18-51,17 0-38,0 0 9,18 0-10</inkml:trace>
    </iact:actionData>
  </iact:action>
  <iact:action type="add" startTime="70859">
    <iact:property name="dataType"/>
    <iact:actionData xml:id="d17">
      <inkml:trace xmlns:inkml="http://www.w3.org/2003/InkML" xml:id="stk17" contextRef="#ctx0" brushRef="#br0">11836 5168 0,'0'18'40,"17"-18"-33,19 0 3,17 0 0,-36 0-5,1-18 19,17 18-1,36-17-6,-36 17-10,35-36 1,-34 36 1,-1 0-2</inkml:trace>
    </iact:actionData>
  </iact:action>
  <iact:action type="add" startTime="71371">
    <iact:property name="dataType"/>
    <iact:actionData xml:id="d18">
      <inkml:trace xmlns:inkml="http://www.w3.org/2003/InkML" xml:id="stk18" contextRef="#ctx0" brushRef="#br0">11695 5433 0,'52'0'39,"1"0"-29,36 0-2,-19 0-2,-17 0 5,0 0-4,-18 0 2,1 0-2,-19 0 8,1 17-7</inkml:trace>
    </iact:actionData>
  </iact:action>
  <iact:action type="add" startTime="71920">
    <iact:property name="dataType"/>
    <iact:actionData xml:id="d19">
      <inkml:trace xmlns:inkml="http://www.w3.org/2003/InkML" xml:id="stk19" contextRef="#ctx0" brushRef="#br0">12418 4957 0,'17'0'28,"1"0"-21,0 0 2,17 52-2,0 19 2,-35 0-1,36 17-2,-1 18 2,-35-54-1,17 54 4,1-70-5,-18 34 2,0-17-1,0-123 194,35 34-193,-35-70 2,36 36-4,-36 35 3,35-36 0,-35 53-3,0-17 2,18 17 2,-1 18 6,1-52 0,17 16 6,-35 19-14,35-1 0,-17 0 2,-18-17 12,0 17-14,18 1 8,-18 34 128,0 19-128,-18-1-8,18 0 9,-18 18-10,18-35 9,0 17-5,0 0-6,0-17 294,0 17-292,0-17-1,0 35 2,18-18 4,17 0-8,36 36 13,-18-53-10,-36-1 1,1-17 16,0 0 33</inkml:trace>
    </iact:actionData>
  </iact:action>
</iact:actions>
</file>

<file path=ppt/ink/inkAction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1:57:21.174"/>
    </inkml:context>
    <inkml:brush xml:id="br0">
      <inkml:brushProperty name="width" value="0.05292" units="cm"/>
      <inkml:brushProperty name="height" value="0.05292" units="cm"/>
      <inkml:brushProperty name="color" value="#FF0000"/>
    </inkml:brush>
  </inkml:definitions>
  <iact:action type="add" startTime="100768">
    <iact:property name="dataType"/>
    <iact:actionData xml:id="d0">
      <inkml:trace xmlns:inkml="http://www.w3.org/2003/InkML" xml:id="stk0" contextRef="#ctx0" brushRef="#br0">9684 6156 0,'35'0'6,"-17"0"4,17 0-2,0 0-2,71-35 4,-35 35-4,34 0 4,54 0-4,35 0 4,18 0-4,0-53 4,-89 53-4,53 0 4,-70 0-4,18 0 3,-54 0-2,1 0 3,-54 0-4,19 0 3,-1 0-2,-17 0 3,52 0-4,1 0 3,-18 0-2,88 0 2,0 0-2,106 0 2,17-36-1,-52 36-1,17 0 0,-35 0 1,18 0 2,17 0-4,-17 0 5,0 0-3,-36 0 0,18 0 0,-35 0-1,17 0-1,-52 0 4,-36 0-1,0 0-2,-17 0 2,87 0-1,-105 0 0,106 0-1,35 0 0,-53 0 2,71 0-2,17 0 2,1 0-2,-54 0 2,53 0-2,-52 0 0,-19 0 2,-17 0-2,-17 0 2,52 0 1,-52 0-4,-1 0 4,54 0-4,-71 0 4,88 0-4,-53 0 4,70 0-4,-34 0 3,-1 0-2,0 0 2,1 0-2,-71 0 2,88 0-2,-18 0 2,53-52-1,-105-1-1,52 53 2,-52 0-1,105 0 1,-53 0-2,18-36-1,1 36 5,69 0-6,-88 0 6,1 0-6,-1 0 6,-52 0-3,-1 0-2,-52 0 4,-1-35-4,-17 35 4,-17 0-4,-1 0 3,18 0-2,-18 0 2,71 0-2,-36 0 2,36 0-2,18 0 2,-1 0-2,1 0 3,-71 0-4,17 0 3,1 0-2,-36 0 2,-17 0 95</inkml:trace>
    </iact:actionData>
  </iact:action>
  <iact:action type="add" startTime="115416">
    <iact:property name="dataType"/>
    <iact:actionData xml:id="d1">
      <inkml:trace xmlns:inkml="http://www.w3.org/2003/InkML" xml:id="stk1" contextRef="#ctx0" brushRef="#br0">8643 8414 0,'18'0'64,"-1"0"-58,19 0 5,-19 0-5,19 0 1,52 0 3,-35 0-4,-36 0 4,54 0-3,-36-36 2,18 36-2,70 0 0,1 0 2,-18 0 0,17 0-3,54 0 5,-54 0-5,1 0 3,-71 0-3,17 0 3,-35 0 7,-17 0 47,53 0-55,34 0 1,19 0 0,-1 0-2,1 0 0,-54 0 4,-52 0-7,17 0 7,-17 0 44,17 0-47,0 0 7,18 0-6,71 0-2,-18 0 3,17 0-3,54 0 1,-54 0-1,0 0 3,-52 0-4,-18 0 2,70 0 1,54 0-1,-1 0-1,-70 0 0,-35 0 1,-1 0 0,1 0 0,-54 0 2,54 0-4,-36 0 3,-17 0-1,17 0 81,-53 0-17,-52 0-57,52 0-6,-17 18-1,-36-18 0,19 0 0,16 0 0,-34 0 0,52 0 0,-17 0 7,-1 0-8,19 0 3,-18 0-1,-18 0-2,17-18 2,1 18-3,-35 0 2,17 0 1,-18-35 0,-52 35-2,52 0 2,-35-35-2,-17 35 2,-1-53-3,18 53 2,18 0 1,18-35 1,-71 35-4,52 0 1,1-36 2,-18 36 0,36 0-2,-54-35 2,71 35-3,-123-35 2,70 35 0,-17 0 0,-1 0-1,54 0 5,-89-53-6,35 53 2,1-35-1,0 35 1,-1-89 2,53 89-3,1-35 2,35 35-3,17 0 3,-17 0-1,17 0 8,-17 0 1,-18 0-11,-35 0 3,35 0 0,-18 0-2,36 0 0,-18 0 1,-18 0 0,36 0 0,18 0 0,-19 0 16,-17 0-7,53 18 30,-17-18 41</inkml:trace>
    </iact:actionData>
  </iact:action>
  <iact:action type="add" startTime="117856">
    <iact:property name="dataType"/>
    <iact:actionData xml:id="d2">
      <inkml:trace xmlns:inkml="http://www.w3.org/2003/InkML" xml:id="stk2" contextRef="#ctx0" brushRef="#br0">8343 8361 0,'53'0'72,"-18"0"-64,36 0-2,-1 0 2,-52 0 0,17 0 5,18 0-10,-17 0 5,34 0 0,36 0 0,-35 0 3,34 0-3,19 0-3,17 0 6,-35 0-5,-53 0 4,70 0-1,-17 0-3,17 0 3,1 0-2,-53 0-2,34 0 4,19 0-1,-1 0 0,-17 0 0,0 0 3,-18 0-3,18 0 0,-35 0-3,-1 0 5,-35 0-3,-17 0 16,17 0 25,53 0-40,-52 0 0,34 0 1,-34 0 2,17 0-5,-18 0 2,0 0-2,-17 0 59</inkml:trace>
    </iact:actionData>
  </iact:action>
  <iact:action type="add" startTime="120360">
    <iact:property name="dataType"/>
    <iact:actionData xml:id="d3">
      <inkml:trace xmlns:inkml="http://www.w3.org/2003/InkML" xml:id="stk3" contextRef="#ctx0" brushRef="#br0">12277 8043 0,'17'0'22,"19"-17"-13,16-1 7,-16-17-9,-19 35 2,54 0-2,-36-36 6,36 36-10,-18 0 6,53-35 3,35 35-9,-18-35 5,89-18 0,-53 18 4,17 35-8,-70-36 4,35 36 0,-71-52 0,1 52-1,-36 0 2,-35-18 280,-17-17-281,-36 35-1,35-36 2,-35 19-2,18 17 1,0-36 2,-1 36 4,1-17-4,35-1-2,-35 18-2,17 0 10,-17 0 0,0 0 0,17 0-6,-17 0-4,17 0 22,-17 0-12,-1 0-4,54 0 133,53 0-138,-1 0 1,-17 0 0,18 18 1,-1-18-2,1 0 1,-36 35 0,-17-35 1,17 0-2,-17 0 12,17 0-14,0 0 3,-17 0 0,17 0 0,0 18 0,-17-1 2,0 1 198,-18 0-192,0 17 6,0 0-6,-18-17-7,18-1 2,-18 1-2,1 17 3,-19 1 107,1-1-95,18 18-5,-1-53-14,0 35 28</inkml:trace>
    </iact:actionData>
  </iact:action>
  <iact:action type="add" startTime="128779">
    <iact:property name="dataType"/>
    <iact:actionData xml:id="d4">
      <inkml:trace xmlns:inkml="http://www.w3.org/2003/InkML" xml:id="stk4" contextRef="#ctx0" brushRef="#br0">12753 9402 0,'35'0'26,"-17"0"-23,-1-18 9,36 0-8,-35 18 4,17-35-1,1 35 1,16 0 0,19-35 0,0 35 0,-18-36 0,-1 1 0,-34 17 1,53 18-2,-36 0 3,18 0-4,-18 0 2,36 0 0,34 0 0,19 0 0,-53 0 2,-19 0-4,19 0 2,-36 0 0,-17 0 2,52 0-4,-34 0 2,-19 0 0,19 0 0,-19 0 0,19 0 0,34 0 8,-52 0 9,-54 0 175,19 0-184,-18 0-9,17 0 2,0-17-1,1-1-1,-36 1 1,17-19 8,19 36-8,-18-35 17,17 35-18,-17 0 9,-1 0 1,19-18-10,-19 18 9,54 0 280,70 0-276,-70 0-8,0 36-4,17-36 9,-35 17-10,17-17 4,1 18 3,0 0-7,-18 17 329,0 0-324,0-17-7,0 52 2,0-52 1,0 17 0,0 1 3,0-19 10,0 1 75,-18 17-85,-17-35-6,17 18 3,-35-1 8,36 1-5,-1-18 2</inkml:trace>
    </iact:actionData>
  </iact:action>
  <iact:action type="add" startTime="134920">
    <iact:property name="dataType"/>
    <iact:actionData xml:id="d5">
      <inkml:trace xmlns:inkml="http://www.w3.org/2003/InkML" xml:id="stk5" contextRef="#ctx0" brushRef="#br0">8184 7338 0,'-35'0'96,"18"0"-88,-19 0-1,1 0 1,17 0 7,-17 0-6,-36 0-2,54 0 2,-54 0-2,36 0 2,-18 0-2,18 0 5,-36 0-5,18 0-1,18 0 3,0 0-3,17 0 2,-70 0 89,35 17-73,18-17-16,17 0-1,-35 18 3,53 0 180,0 17-181,0-17 7,0 17-8,0 0-1,0-17 2,0 17-1,0 36 0,0-54 0,0 19 2,0-19-4,0 71 3,0-35-2,0 18 2,0-18-2,0 17 2,0 19-3,0-19 5,0 18-5,0 36 4,0-71-5,0 17 3,0 18 0,0-35 2,0 18-5,0-53 8,0 17-6,0-18 2,-17 36-2,-1-35-2,18 0 5,0 17-4,0 0 12,0 18 116,0-18-124,-18 1-3,18-19 0,0 19 1,-17 16 1,-1-16-1,18-1-1,-35 0 1,35 18 1,0 18-2,-36-36 1,36 0 2,0-17-4,0 17 10,0-17 130,-35 17-139,35 0 0,0 18 2,-17-53-2,17 36 1,0-19 0,0 19 0,0-19 168,52-17-168,1 18 2,-17-18 4,34 0-2,-52 0 8,52 0 5,1 0-18,-18 0 1,70 0 0,-70 0 0,71 0 1,-71 0-1,17 0-1,-35 0 2,-17 0 1,35 17-4</inkml:trace>
    </iact:actionData>
  </iact:action>
  <iact:action type="add" startTime="141281">
    <iact:property name="dataType"/>
    <iact:actionData xml:id="d6">
      <inkml:trace xmlns:inkml="http://www.w3.org/2003/InkML" xml:id="stk6" contextRef="#ctx0" brushRef="#br0">9966 11412 0,'71'0'198,"-1"0"-191,1 0 1,-18 0 0,70 0 0,-70 0 0,70 0 1,-52 0-2,17 0 2,0 0-2,-52 0 1,52 0 0,-53 0 1,0 0-1,-17 0 0,35 0-1,35 0 3,-17 0-2,-18 0 2,17 0-6,1 0 5,70 36-2,-53-36 1,88 0 2,1 53-2,-54-18-3,-52-35 4,35 0 1,-71 0-5,0 0 3,-17 0 89,52 0-57,1 0-31,35 0 2,35 0-2,-35 0-2,0 0-3,-1 0 4,-16 0 1,16 0-2,-34 0 3,0 0-1,-1 0-5,-17 0 5,70 0 0,-34 0-3,-1 0 5,-18 0-2,36 0-4,-35 0 2,-1 0 4,36 0-5,-71 0 1,-17 0 2,17 0-1,36 0 0,-18 0 0,-18 0 3,36 0-4,-18 0 1,17 0 0,1 0 1,-1 0-2,36 0-2,18 0 7,-19 0-8,-34 0 8,-18 0-7,0 0 3,0 0 2,17 0-5,-34 0 3,16 0 1,-16 0-1,34 0 1,-52 0-2,53 0 3,-36 0-4,18 0 4,-18 0-4,0 0 2,18 0 8,-35 0-9,17 0 26,-17 0-9,17 0-16,36 0 2,-1 0-4,-17 0 4,-18 0-5,36 0 6,-53 0 3</inkml:trace>
    </iact:actionData>
  </iact:action>
  <iact:action type="add" startTime="147823">
    <iact:property name="dataType"/>
    <iact:actionData xml:id="d7">
      <inkml:trace xmlns:inkml="http://www.w3.org/2003/InkML" xml:id="stk7" contextRef="#ctx0" brushRef="#br0">8520 12665 0,'35'0'160,"0"0"-153,-17 0 1,17 0 0,-17 0 1,52 0-2,-34 0 2,16 0 0,-16 0-2,70 0 1,-36 0 1,-35 0-1,18 0 0,18 0 1,-36 0-2,-17 0 2,17 0 6,0 0 7,18 0-12,18 0-1,-1 0-4,1 0 6,-18 0-6,17 0 3,-34 0 0,-19 0 57,19 0-58,69 0 2,19 0 4,-1 0-10,-70 0 4,18 0 0,-1 0 1,-34 0 1,-19 0-1,19 0 0,-19 0 79,18 0-78,36 0-1,-18 0 0,18 0 0,-36 0 0,18 0 0,17 0 2,1 0-1,-36 0 3,-17 0 92,17 0-69,-17 0-13,-1-18-12,1 18-2,17-18 6,-17 1-5,35 17-1,-36-18 0,1 18-2,17 0 4,1-17-2</inkml:trace>
    </iact:actionData>
  </iact:action>
  <iact:action type="add" startTime="149655">
    <iact:property name="dataType"/>
    <iact:actionData xml:id="d8">
      <inkml:trace xmlns:inkml="http://www.w3.org/2003/InkML" xml:id="stk8" contextRef="#ctx0" brushRef="#br0">12718 12806 0,'70'0'184,"36"0"-175,53 0-2,17 53 3,1-18-5,-1-35 3,-106 0 0,1 0 3,0 0-5,-54 0 3,54 0-3,-36 0 2,-17 0 1,52 0 2,1 0-7,17 0 4,0 0 1,-17 0 2,-18 0-6,-18 0 11,0 0-6,-17 0 20,17 0-21,-17 0 0,52 35-2,1-35 1,-1 0 1,-52 0-1,106 53-1,-89-53 9</inkml:trace>
    </iact:actionData>
  </iact:action>
  <iact:action type="add" startTime="152496">
    <iact:property name="dataType"/>
    <iact:actionData xml:id="d9">
      <inkml:trace xmlns:inkml="http://www.w3.org/2003/InkML" xml:id="stk9" contextRef="#ctx0" brushRef="#br0">15840 12665 0,'53'0'310,"-36"0"-302,54 0 0,17 0 0,53 0 0,36 0-1,17 53 2,35-53-2,18 35 2,-124 18 2,54-53-6,-107 0 6,-35 17-6,-17-17 3,17 0 82,-17 0-44,17 0-37,-17 0 0,53 0 0,-1 0-3,36 0 2,53 0-1,-71 0 2,-35 0-2,0 0 3,0 0-3,17 0 2,-52 0-1,17 0 8</inkml:trace>
    </iact:actionData>
  </iact:action>
  <iact:action type="add" startTime="154591">
    <iact:property name="dataType"/>
    <iact:actionData xml:id="d10">
      <inkml:trace xmlns:inkml="http://www.w3.org/2003/InkML" xml:id="stk10" contextRef="#ctx0" brushRef="#br0">20726 12365 0,'17'0'56,"-17"-35"-41,36-1 1,17 19-4,-1 17-3,19-36-2,0 36 2,52-35-6,0 35 5,-17 0 4,18 0-9,105 0 6,-53 0-1,-52 0 4,-1 0-8,-52 0 8,-18 0-8,-18 0 8,0 0-2,-17 0 0,17 0-2,18 0 0,35 0 4,-35 0-7,18 0 2,35 0 1,-71 0 0,36 0 0,-54 0 0,19 0 8,-19 0-4,54 0-8,-36 0 5,36 0-3,-19 0 3,19 0 1,0 0-4,17 0 2,35 0 0,1 35 1,-36-35-2,-53 18 3,18-18-4,-18 0 4,1 0-2,-19 35-3,19-35 4,-1 0 2,-17 0-5,17 0 0,-18 0 2,19 0 3,34 36-4,-34-36 9</inkml:trace>
    </iact:actionData>
  </iact:action>
  <iact:action type="add" startTime="155960">
    <iact:property name="dataType"/>
    <iact:actionData xml:id="d11">
      <inkml:trace xmlns:inkml="http://www.w3.org/2003/InkML" xml:id="stk11" contextRef="#ctx0" brushRef="#br0">21378 12753 0,'141'0'105,"71"0"-99,53 0 2,-1 0 0,-34 0 0,-36 0-1,-36 0 3,19 0 0,-107 0-3,-34-18 1,-19 18 1,36 0-2,18 0 1,-1 0-3,36 0 2,-18 0 3,-17 0-3,17 0 1,0 0 3,0 0-6,-17 0 3,0 0 0,-54 0 8,18 0 48,71 0-56,-70 0 0,-1 0 0,0-17 3,-17-1-3,17 18 5,-17 0 11</inkml:trace>
    </iact:actionData>
  </iact:action>
  <iact:action type="add" startTime="178298">
    <iact:property name="dataType"/>
    <iact:actionData xml:id="d12">
      <inkml:trace xmlns:inkml="http://www.w3.org/2003/InkML" xml:id="stk12" contextRef="#ctx0" brushRef="#br0">8361 14111 0,'17'0'205,"1"0"-190,17 0-6,18 0-2,35 0 2,-70 0-2,106 0 2,-54 35-2,-17-35 2,35 0 2,-35 0-2,18 0-6,-54 0 6,19 0-2,34 0 2,-17 0-1,18 0 4,52 53-9,1-53 5,-19 0 0,-34 0-1,35 0 3,-36 0-1,1 0-2,-36 0 2,-17 0-2,17 0 11,-17 18-4,52-18-5,-34 0 0,-19 0-3,54 0 3,-36 0-1,36 0 0,-54 0 0,19 0 0,-19 0-1,18 0 2,1 0-2,70 0 0,-36 0 3,-17 0-4,71 0 3,-72 0-3,19 0 4,0 0-3,-1 0 2,-52 0 1,17 0-4,-17 0 10,17 0 1,0 0 23,-17 0-32,17 0 0,-17 0 129</inkml:trace>
    </iact:actionData>
  </iact:action>
  <iact:action type="add" startTime="184936">
    <iact:property name="dataType"/>
    <iact:actionData xml:id="d13">
      <inkml:trace xmlns:inkml="http://www.w3.org/2003/InkML" xml:id="stk13" contextRef="#ctx0" brushRef="#br0">12594 14323 0,'0'-18'128,"0"-17"-121,35-18 18,1 53-12,-19-18-9,36 18 11,-35-17 0,0-1-5,-1 18-3,18 0 7,18-18 2,-17 1-8,34 17 8,-17 0-5,-35 0-5,-1 0 3,19 0-3,-19 0 4,19 0-4,-19 0 42,19 0-35,34 0-7,-52 0-1,17 0 6,36 0-1,34 0-7,-34 0 11,-53 0-11,17 0 5,0 0 7,-17 0 25,17 0-31,18 0 2,18 0-3,-36 0-4,35 0 9,-34 0-10,17 0 10,-36 0-10,18 0 14,1 0-9,-19 0 0,19 0 12,-19 0-16,19 0 7,34 0-6,-52 0 2,17-18 2,36 18-2,-1 0 2,-35-18 1,18 1-5,-17-18 3,-1 35 0</inkml:trace>
    </iact:actionData>
  </iact:action>
  <iact:action type="add" startTime="209743">
    <iact:property name="dataType"/>
    <iact:actionData xml:id="d14">
      <inkml:trace xmlns:inkml="http://www.w3.org/2003/InkML" xml:id="stk14" contextRef="#ctx0" brushRef="#br0">13476 6050 0,'0'18'121,"0"88"-113,0 70-1,35-70 5,-35 35-8,36 0 4,-36-88 1,0 18-2,35-36 3,106-18 188,-53-34-188,142-89-2,-1 71-3,-53-18 3,71-35 1,194-36 1,35 1-4,1-1 4,-213 71-5,89-53 6,-88 53-5,-89-35 4,-53 88-5,1-53 6,-36 18-5,-35 35 4,-18-35-4,71 35 1,-53 0 2,-35-18 7,-1 18-6,19 0-4,-1 0 4,-17 0-4,17-35 9</inkml:trace>
    </iact:actionData>
  </iact:action>
  <iact:action type="add" startTime="214153">
    <iact:property name="dataType"/>
    <iact:actionData xml:id="d15">
      <inkml:trace xmlns:inkml="http://www.w3.org/2003/InkML" xml:id="stk15" contextRef="#ctx0" brushRef="#br0">15540 11536 0,'-18'0'166,"1"0"-153,-36 0 9,35 17-9,0 1 3,1-18-9,17 18 21,0-1-23,0 1 3,-18-18 3,18 35-2,-18-35-3,18 18 4,0 17 5,-17-35-7,-1 18 39,18 17-24,-17-35-7,69 0 223,72 0-230,35-70-1,-18 34 0,-18 1-2,1-18 3,34 35 3,-69 1-9,-19 17 9,1-35-7,-1 35 6,-70-18-6,89 0 2,-72 18 2,54-35 2,-36 35-6,53 0 3,-35 0 0,0 0 0,-18 0 0,1-18 2,-1 1 4</inkml:trace>
    </iact:actionData>
  </iact:action>
  <iact:action type="add" startTime="227152">
    <iact:property name="dataType"/>
    <iact:actionData xml:id="d16">
      <inkml:trace xmlns:inkml="http://www.w3.org/2003/InkML" xml:id="stk16" contextRef="#ctx0" brushRef="#br0">17780 15275 0,'-35'0'151,"-18"0"-136,18 0-7,-36 0 0,53 0 0,-52 0 0,-1 18 0,-52-18 1,52 35-2,36-35 1,-53 0 1,52 0-2,-34 0 1,-1 0 0,18 0 0,18 0 5,-35 0-10,52 0 5,-53 0 0,36 0 5,-18 0-10,-17 0 6,-1 0-2,1 0 1,17 0 0,-71 0 0,106 0 2,-52 0-4,-1 0 4,-34 35-4,34-35 4,0 0-4,19 0 4,16 0-4,1 0 4,-36 0-4,54 0 4,-19 0-4,-16 0 4,16 0-4,-34 0 2,-1 0 2,18 0-2,-70 0 0,17 0 0,35 0 0,-34 0 1,52 0-4,0 0 5,35 0-2,-52 0 1,34 0-4,19 0 3,-19 0 0,1 0 3,17 0 2,-52 0-5,52 0 0,-17 0 2,0 0-4,17 0 2,-53 0 0,1 0 2,52 0-4,-52 0 2,-36 0 0,71 0 2,-36 0-4,1 0 5,17 0-5,-18 0 1,0 0 1,-17 0 0,0 0 1,18 0 1,17 0-5,-18 0 3,36 0 2,-18 0-4,18 0 2,-36 0 3,0 0-6,54 0 3,-18 0 0,17 0 2,-35 0-4,0 0 4,0 0-5,18 0 6,-71 0-5,36 0 2,-1 0 2,0 0-4,18 0 4,-17 0-4,-1 0 5,-34 0-3,-19 0-1,71 0 2,-35 0-4,70 0 3,-52 0 3,52 0-6,-52 0 6,34 0-6,-34 0 6,52 0-6,-35 0 3,18 0 0,-36 0 2,-17 0-4,0 0 2,17 0 0,1 0 0,-1 36 1,-52-36-2,52 53 1,-105-53 2,52 0-1,19 0-2,34 0-1,-35 0 4,36 0-4,-1 0 2,53 0 0,-52 0 2,35 0-4,-36 0 5,53 0-6,-52 0 6,-1 0-6,18 0 3,18 0 0,-35 0 3,17 0-4,-18 0-1,1 0 2,-1 0 0,18 0 0,18 0 0,-36 0 0,18 0 0,-17 0 3,-1 0-6,36 0 6,-18 0-6,18 0 3,17 0 4,-52 0-5,34 0-2,19 0 3,-19 0 0,1 0 0,17 0 1,-17 0-2,17 0 2,-17 0 1,0 0 3,17 0-5,-17 0 10</inkml:trace>
    </iact:actionData>
  </iact:action>
  <iact:action type="add" startTime="232024">
    <iact:property name="dataType"/>
    <iact:actionData xml:id="d17">
      <inkml:trace xmlns:inkml="http://www.w3.org/2003/InkML" xml:id="stk17" contextRef="#ctx0" brushRef="#br0">8943 16669 0,'35'0'55,"0"0"-48,18 0 1,-17 0 6,-1 0-10,18 0 5,35 0-3,-35 0 3,35 0-2,-17-18 3,17 18-5,0 0 6,0 0-3,36 0-3,-54 0 6,1 0-6,-53 0 3,17 0 9,-18 0 30,19 0-38,122 0 0,-34 0-2,70 0 0,-18 0 1,1 0 0,-19 0 0,-69 0 0,-36 0 0,-36 0 3,19 0-6,-1 0 22,-18 0-22,89 0 3,53 0 2,53 0-4,140 0 2,1 0 0,71 0 0,-1 0 0,-123 0 0,-71 0 3,-105 0-6,-89 0 6</inkml:trace>
    </iact:actionData>
  </iact:action>
  <iact:action type="add" startTime="233561">
    <iact:property name="dataType"/>
    <iact:actionData xml:id="d18">
      <inkml:trace xmlns:inkml="http://www.w3.org/2003/InkML" xml:id="stk18" contextRef="#ctx0" brushRef="#br0">8961 17903 0,'17'0'54,"18"0"68,18 0-112,106 0-3,-35 0-3,52 0 4,-105 0 0,34 0 0,19 0 5,-54 0-10,1 36 5,-18-36 2,-18 0-4,71 0 4,-18 35-4,18-35 2,88 53 0,-88-53 3,35 35-6,-88-35 5,70 35-4,-87-35 2,-19 0 0,19 0-1,-19 0 51,89 18-46,-71 0-9,36-18 11,-1 0-12,-34 35 6,-19-35 0,19 0 2,17 0-2,-18 0 1,35 0-4,-52 0 6,17 0 5</inkml:trace>
    </iact:actionData>
  </iact:action>
  <iact:action type="add" startTime="235847">
    <iact:property name="dataType"/>
    <iact:actionData xml:id="d19">
      <inkml:trace xmlns:inkml="http://www.w3.org/2003/InkML" xml:id="stk19" contextRef="#ctx0" brushRef="#br0">12965 17745 0,'-18'-18'72,"18"0"-65,0 1 2,53 17 14,17 0-22,-17-18 5,36 1 2,34 17 0,0-89 0,1 89 0,35 0 0,-53 0 0,-18 0 0,35 0 0,-88 0 0,-17 0 0,17 0 1,36 0-2,-53 0 1,17 0 0,0 0 8,-17 0 56,52 0-40,-34 0-23,-19 0-2,19 0 3,-19 0-4,18 0 3,1 0 7,-36-17 39,17-1-46,-34 18 175,-36-53-177,0 35 9,35 1-6,1 17-4,-19 0 3,1-35 7,17 35-2,-17 0 4,0-36-9,17 36-2,-17 0 33,88 0 135,88 18-167,-70 17 8,-1-35-8,-52 35 1,17-35 16,-17 18 214,-54 17-215,1 1-8,0-19-7,17-17 7,1 18-9,17 0 65,-18-1-64,0-17 7,-17 18-7,17 0 18,1-1-19</inkml:trace>
    </iact:actionData>
  </iact:action>
  <iact:action type="add" startTime="238232">
    <iact:property name="dataType"/>
    <iact:actionData xml:id="d20">
      <inkml:trace xmlns:inkml="http://www.w3.org/2003/InkML" xml:id="stk20" contextRef="#ctx0" brushRef="#br0">16104 17551 0,'36'0'135,"-19"0"-127,1 0 0,-1 0 3,1 0-4,17 0 1,-17 0 0,17 0 7,-17 0 72,-36 0 33,-52 0-112,-1 0 3,1 0-6,52 0 5,-17 0-4,17 0 2,-17 0 56</inkml:trace>
    </iact:actionData>
  </iact:action>
  <iact:action type="add" startTime="239488">
    <iact:property name="dataType"/>
    <iact:actionData xml:id="d21">
      <inkml:trace xmlns:inkml="http://www.w3.org/2003/InkML" xml:id="stk21" contextRef="#ctx0" brushRef="#br0">17268 17515 0,'-35'0'15,"53"0"106,17 0-114,-17 0 1,-1-17 0,1 17 0,70 0 8,-53-36-8,1 36 12,-19 0 44,19 0-44,-54 0 133,0 0-142,1 0-7,-36 0 10,35 18-12,-17-18 6,17 0 0,18 18 5,-35-18-9,0 0 12,17 0 8</inkml:trace>
    </iact:actionData>
  </iact:action>
  <iact:action type="add" startTime="243400">
    <iact:property name="dataType"/>
    <iact:actionData xml:id="d22">
      <inkml:trace xmlns:inkml="http://www.w3.org/2003/InkML" xml:id="stk22" contextRef="#ctx0" brushRef="#br0">8784 18062 0,'71'0'129,"-1"0"-123,36-17 3,-71 17 2,36 0-8,-53 0 5,52 0 1,-17 0 1,0 0-4,35 0 2,36 0 0,-1 0-1,1 0 2,52 0 1,-70 0-4,-36 0 5,36 0-6,-71 0 6,1 0-6,-19 0 19,19 0-5,34 0-11,-52 0 0,17 0-3,36 0 3,-18 0 0,17 0 3,-35 0-6,-17 0 12,17 0-10,-17 0 9,17 0-5,36 0-6,-36 0 2,71-36 2,-53 36 1,70 0-4,36-35 4,-71 35-4,18 0 1,-71 0 2,36 0-1,-53 0 8,17 0-8,0 0 8,-17 0 0,52 0 0,-87 0 207,-1 0-206,-17 0-4,17 0 6,-52 0-11,34 0 0,1 0 0,-18 0 4,-17 0-8,34 0 4,19 0 0,-54 0 0,1 0 1,17 0-2,-71 0 1,54 0 0,17 0 4,-18 0-8,1 0 4,34 0 0,-17 0 2,36 0-1,-1 0-2,0 0 2,-17 0 7,18 0-9,-54 0 1,36 0 0,-18 0 1,17 0-2,-34 0 1,52 0 0,-17 0-2,17 0 4,-17 0-4,0 0 4,17 0-4,-17 0 4,17 0 6,-17 0-10,-36 0 1,54 0 1,-18 0 3,-1 0-5,1 0 1,-18 0 2,18 0-1,-18 0 0,18 0 2,17 0-1,-17 35-3,-36-35 0,36 0 5,17 0-4,-17 0 2,17 0-1,-17 0 6,0 0 20,17 0-15,-17 0-3,17 0-10,-17 0 8,0 0 0,17 0 5,0 18-14,-17 0 6,0-18-4,-36 0 8,54 0-7,-36 17 8,0 1-6,35-18 4,-17 0-6,0 0-1,17 17 33</inkml:trace>
    </iact:actionData>
  </iact:action>
  <iact:action type="add" startTime="245888">
    <iact:property name="dataType"/>
    <iact:actionData xml:id="d23">
      <inkml:trace xmlns:inkml="http://www.w3.org/2003/InkML" xml:id="stk23" contextRef="#ctx0" brushRef="#br0">8308 16704 0,'70'-18'97,"-34"18"-92,-1 0 4,18 0-1,17 0 0,-34 0-1,-19 0 4,19 0-2,34 0-2,-17 0-1,-18 0 4,54 0-2,-1 0 0,-18 0 0,1 0 0,-53 0 1,17 0-2,-18 0 2,19 0 12,-1 0-5,-17 0 0,17 0-8,18 0 8,-18 0-5,0 0-6,-17 0 3,53 0 0,34 0 3,-34 0-6,70 0 6,-53 0-6,89 0 6,-54 0-6,1 0 5,17 0-4,-53 0 2,-53 0 0,18 0 0,-18 0 16,36 0 0,-53 0-17,52 0 1,36 0 0,-35 0 0,-1 0 4,1 0-4,-54 0-1,19 0 2,-19 0 70</inkml:trace>
    </iact:actionData>
  </iact:action>
  <iact:action type="add" startTime="255288">
    <iact:property name="dataType"/>
    <iact:actionData xml:id="d24">
      <inkml:trace xmlns:inkml="http://www.w3.org/2003/InkML" xml:id="stk24" contextRef="#ctx0" brushRef="#br0">13388 16210 0,'0'-18'32,"18"-52"-18,-1-36-2,1-35-8,-18 70 7,35 1 1,-35-1-9,35 71 198,-35 18-195,0 0 21,89-1 239,193-17-264,71 0 8,-54 0-3,72 53 2,52-53-3,-105 0 2,-18 0 0,-124 0 1,-106 0-2,-17 0 1,-17 0 161,-1 0-154,18 0-7,-18 0 1,-17 0-2,17 0 2,0 0-1,-17 53 209,-18-18-210,0 1 1,0 17 0,0 17-1,0-17 1,0-18 5,18 18-9,-18 0 4,-36-18 248,1-35-249,-35 0 1,-36 0 1,-18 0 2,1 0-7,-1 0 4,1 0 0,17 0 0,35 0 1,-34 0-1,34 0 2,0 0-5,1 0 4,17 0-2,-35 0 2,-18 0-1,53 0 0,-18 0 0,1 0 0,-36 0-1,36 0 2,-1 0-1,18 0-1,-70 0 2,70 0 2,-71 0-6,71 0 3,-17 0 1,-1 0-3,36 0 3,17 0-1,1 0 77,-1 0-82,-35 0 4,-17 0 1,17 0 1,-18 0-1,36 0 0,-1 0 0,19 0 0,-18 0 3,17 0 66,-53 0-68,36 0 6,17 0-8,-52 0 2,52 0 3,-17 0-8,-18 18 12</inkml:trace>
    </iact:actionData>
  </iact:action>
  <iact:action type="add" startTime="259976">
    <iact:property name="dataType"/>
    <iact:actionData xml:id="d25">
      <inkml:trace xmlns:inkml="http://www.w3.org/2003/InkML" xml:id="stk25" contextRef="#ctx0" brushRef="#br0">6667 5027 0,'-52'0'54,"34"0"-38,-70 0-15,-71 0 6,71 18 1,35-18 0,-53 0 0,35 35 0,1-35 2,-36 0-1,18 35-2,35-35-1,-18 0 2,1 0 0,35 36 1,17-36-3,-17 0 3,17 0 9,-17 0-12,-1 0 10,19 35-1,-18-35 1,17 0 105,18 35-113,0-17 0,0 17 0,0 36 0,0 17 0,0 0 0,0-17 0,0 34 0,0 19 0,0-1 0,0-17-1,0 18 2,0-1 2,0 1-6,0-19 3,0 19 0,0-1 0,0 1 0,0 52 0,0 1 1,0-1-2,0 0 2,0 1-2,0 52 2,0-53-2,0 1 1,0-1 0,0 36 0,0 0 0,0-71 0,0 70 0,0-105 2,35 88-4,-35-70 2,35-1 0,-35 1-1,0-71 2,0 105 2,0-34-6,0-1 3,0 1 0,0 52 0,0-52 0,0 52 0,0-70-1,0 70 2,0 1-1,0-19 0,0-17 0,0 36 0,0-54 0,0 1 0,0-1 0,0 18 0,0-17 0,0 17 0,0-71 0,0 72 0,0-1 0,0 0-1,0 18 2,0 17-1,0-35 1,0 18 0,0-53-4,0 52 4,0-17 0,0-52-2,0 34 2,0-35-2,0-17 2,0 17-2,0-35 2,0 0 1,0-18-4,0 71 1,0-71 1,0 36 0,0 17 0,0-53-1,0 36 2,0 17-1,0 0 0,0-17 0,0 35 3,0-36-7,0 36 5,0 18-1,0-54 0,0 1 0,0 34 0,0-34 0,0 35 0,0 17 0,0-52 0,0 52 4,0-34-8,0 34 4,0 1 0,0-54 0,0-17 0,0 70 1,0-105-2,0 53 2,0-1-2,0-52 1,0 17 0,0 0 1,0-17 7,0 17-9,0-17 9,0 17-6,0 1-5,0 16 5,0-16-3,0-1 3,0-17-4,0 17 2,0-17 0,0 17 104,0 0-100,0 0-8,0 18 4,0 18 0,0-18 0,0-18 1,0 0-2,0-17 1,0 17 0,0 1 1,0-19-2,53 1 200,-35-18-198,17 0-1,36 0 0,35 0 0,-36 0 0,1 0 0,35 0 0,-18 0 0,53 0 0,-18 0 0,54 0 0,-54 0 0,1 0 0,-54 0 0,-52 0 2,17 0-4</inkml:trace>
    </iact:actionData>
  </iact:action>
  <iact:action type="add" startTime="295127">
    <iact:property name="dataType"/>
    <iact:actionData xml:id="d26">
      <inkml:trace xmlns:inkml="http://www.w3.org/2003/InkML" xml:id="stk26" contextRef="#ctx0" brushRef="#br0">6950 11871 0,'-18'18'111,"18"-1"-104,0 54 4,-35-1-5,35 1 1,0 35 3,0-36-3,-35 1 0,35-36 5,0 18-8,0 18 4,-36-1 0,36-35 4,0 71-8,0-70 4,0 16 0,0 19 4,0 0-8,-17-19 9,-36-52-10,53 53 11,-18-17-9,18-19 4,0 1-2,0 17-2,0-17 11,0 35 1,35-36 15,-35 19 24,18-1-48,17 0-1,-17-17 3,0 0 5,17 17-7,0 0 3,-35-17 2,18-18-6,-1 17 3,19 1 12,-19 0-14,19-1 8,-19-17 0,1 18 0</inkml:trace>
    </iact:actionData>
  </iact:action>
</iact:actions>
</file>

<file path=ppt/ink/inkAction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17:11.911"/>
    </inkml:context>
    <inkml:brush xml:id="br0">
      <inkml:brushProperty name="width" value="0.05292" units="cm"/>
      <inkml:brushProperty name="height" value="0.05292" units="cm"/>
      <inkml:brushProperty name="color" value="#FF0000"/>
    </inkml:brush>
  </inkml:definitions>
  <iact:action type="add" startTime="129449">
    <iact:property name="dataType"/>
    <iact:actionData xml:id="d0">
      <inkml:trace xmlns:inkml="http://www.w3.org/2003/InkML" xml:id="stk0" contextRef="#ctx0" brushRef="#br0">3581 5115 0,'17'0'61,"36"0"-52,-17 0-2,-1 0 3,0 0-4,18 18 2,-18-18 10,-17 0 12,17 35 2,0-17-24,1 17 0,-19 0 10,-17-17 134,-35-18-98,17 0-30,-17 0-6,18 18-2,17-1 8,-36-17-16,19 0-2,-19 0 2,-52 0 17,53-35-10,17 17-7,-17 1 32,-36-71 57</inkml:trace>
    </iact:actionData>
  </iact:action>
  <iact:action type="add" startTime="130799">
    <iact:property name="dataType"/>
    <iact:actionData xml:id="d1">
      <inkml:trace xmlns:inkml="http://www.w3.org/2003/InkML" xml:id="stk1" contextRef="#ctx0" brushRef="#br0">4233 5133 0,'0'35'55,"0"-17"-47,0 17 8,0 36 56,0-54-64,0 36 0,0-35 48</inkml:trace>
    </iact:actionData>
  </iact:action>
  <iact:action type="add" startTime="131415">
    <iact:property name="dataType"/>
    <iact:actionData xml:id="d2">
      <inkml:trace xmlns:inkml="http://www.w3.org/2003/InkML" xml:id="stk2" contextRef="#ctx0" brushRef="#br0">4604 4992 0,'17'-18'6,"36"18"11,-35 35 14,35 18-15,-36-35-8,19 17 8,-19 1-7,19-1 0,-1-18-2,-35 1 10,0 17 29,0-17-30,0 0 32,-18-18-14,-17 0-11,17 0-16,-17 0 2,0 0 0,35-18 93,0 0-94,0 1 0,0-54 2,0 54-4,0-54 4,0 36-2,0 17 0,0 0 7</inkml:trace>
    </iact:actionData>
  </iact:action>
  <iact:action type="add" startTime="132343">
    <iact:property name="dataType"/>
    <iact:actionData xml:id="d3">
      <inkml:trace xmlns:inkml="http://www.w3.org/2003/InkML" xml:id="stk3" contextRef="#ctx0" brushRef="#br0">5309 5133 0,'18'53'71,"-18"0"-63,0 17 0,0 1 1,0-36 70,0-17-69,-35 17-4,35 0 2,-18-35 80</inkml:trace>
    </iact:actionData>
  </iact:action>
  <iact:action type="add" startTime="132928">
    <iact:property name="dataType"/>
    <iact:actionData xml:id="d4">
      <inkml:trace xmlns:inkml="http://www.w3.org/2003/InkML" xml:id="stk4" contextRef="#ctx0" brushRef="#br0">5397 4957 0,'36'0'15,"17"35"-8,-18 0 1,-17 0 0,17 1 8,0-19-6,18 19-4,-53-19 26,0 18 0,18-35-24,-36 0 144,-17-52-120,17-1-24,1 17 2,-1-17-4,0 1 2,18 16 8</inkml:trace>
    </iact:actionData>
  </iact:action>
  <iact:action type="add" startTime="134001">
    <iact:property name="dataType"/>
    <iact:actionData xml:id="d5">
      <inkml:trace xmlns:inkml="http://www.w3.org/2003/InkML" xml:id="stk5" contextRef="#ctx0" brushRef="#br0">3687 6174 0,'17'0'6,"18"0"2,1 0 8,17 0 0,-18 0 0,-17 0 16,17 0-16,0 0-8,18 0 0,0 0 0,-18 17 0,36 71 2,-36-70-4,-35 17 2,0 1 10,0-19 36,0 1-38,-35-18 8,17 18 8,0-18-24,-52 0 0,35 0 0,17 0 0,-17 0 0,-1 0 0,1 0 8,0-36-6,0 19-4,-18-36 10,17 17-8,19 1 17,-18 0-2,17 35-15,18-35 0,0-1 0,0-52 2,0 53-4,0 0 2,0-1 3,70 36 90,36 0-93</inkml:trace>
    </iact:actionData>
  </iact:action>
  <iact:action type="add" startTime="134871">
    <iact:property name="dataType"/>
    <iact:actionData xml:id="d6">
      <inkml:trace xmlns:inkml="http://www.w3.org/2003/InkML" xml:id="stk6" contextRef="#ctx0" brushRef="#br0">4621 6121 0,'18'17'30,"-18"1"-13,0 53-10,0-1 1,-53 18 0,53-35 1,-35 0-2,35-18 1,-35 71 0</inkml:trace>
    </iact:actionData>
  </iact:action>
  <iact:action type="add" startTime="135391">
    <iact:property name="dataType"/>
    <iact:actionData xml:id="d7">
      <inkml:trace xmlns:inkml="http://www.w3.org/2003/InkML" xml:id="stk7" contextRef="#ctx0" brushRef="#br0">4780 6332 0,'35'0'7,"18"0"25,-17 18 0,34 17-8,-52-35 0,17 53-17,-35 0 18,35-18-15,1-17-5,-19 0 6,-17 17-6,0-17 12,0 17-1,0-18 80,-17-17-87,-19 0 6,1 0-7,0 0 9,17-52-2,1 34-7,17 0 0,0-52 1,-18-18-2,0 70 1,18-35 2,0-18-2,0 54-2,0-18 2,0-1 0,0 19 0,0-19 0,0 19 0</inkml:trace>
    </iact:actionData>
  </iact:action>
  <iact:action type="add" startTime="136240">
    <iact:property name="dataType"/>
    <iact:actionData xml:id="d8">
      <inkml:trace xmlns:inkml="http://www.w3.org/2003/InkML" xml:id="stk8" contextRef="#ctx0" brushRef="#br0">5256 6385 0,'-35'53'62,"35"18"-54,0-18 0,0 17 0,0-35 0,0-17 0,0 17 2,0-17-4,0 0 106,18-18-56</inkml:trace>
    </iact:actionData>
  </iact:action>
  <iact:action type="add" startTime="136959">
    <iact:property name="dataType"/>
    <iact:actionData xml:id="d9">
      <inkml:trace xmlns:inkml="http://www.w3.org/2003/InkML" xml:id="stk9" contextRef="#ctx0" brushRef="#br0">5803 6015 0,'0'53'151,"18"106"-142,35 17-2,-53-106 2,17 72-2,1-90 2,0-16-3,-18-19 5,17 1 19,-34 0 194,-1-18-216,-17 35 1,-36-17 18,54-1-23,-1-17 12,-17 0 8,-36 36-8,18-36 9,0 0 38</inkml:trace>
    </iact:actionData>
  </iact:action>
  <iact:action type="add" startTime="138535">
    <iact:property name="dataType"/>
    <iact:actionData xml:id="d10">
      <inkml:trace xmlns:inkml="http://www.w3.org/2003/InkML" xml:id="stk10" contextRef="#ctx0" brushRef="#br0">6491 11024 0,'18'0'121,"-1"0"-116,54 0 3,35 0 0,-36 0 0,1 0 0,35 0 0,-36 0 0,36 0 3,18 0-2,-1 0-1,-52 0-4,-18 0 8,-18 0-8,0 0 8,-17 0-8,35 0 4,0 0 4,-36 0 1,1 0-2,17 0 1,0 0-1,-17 0 2,17 0-5,18 0 0,18 0 0,35 0 4,70 0-8,-53 0 8,1 0-8,-1 0 8,-70 0-4,18 0-4,-36 0 4,36 0 5,-36 0-6,53 0-2,-17 0 3,-1 0 0,-34-17 3,87-1-6,-35 18 5,0 0-4,1 0 4,34 0-4,-52 0 2,-1 0 0,-17 0-1,-18 0 2,36 0-1,17 0 0,0 0 2,-17 0-4,-18 0 5,-18 0-6,0 0 18,-17-18 10,0 18-9,17 0-12,0 0-8,-17 0 4,17 0 4,-17 0-8,17 0 8,0 0 32,-17 0-28,17 0-8,-17 0 3,17 0-6,0 0 3,-17 0 0,53 0 3,-36 0-6,53 0 6,-53 0-6,36 0 6,-1 0-6,-17 0 3,18 0 0,-36 0 3,18 0-6,-18 0 3,1 0 0,-19 0 8,36 0 0,18 0-8,17 0 0,-35 0 0,-18 0 0,36 0 0,-18 0 0,17 0 3,-34 0-6,-19 0 3,18 0 3,1 0-6,-19 0 67,19 0-8,-19 0-45,19-35-14,-1 35 11,-18 0-8,19 0 0,-1 0 0</inkml:trace>
    </iact:actionData>
  </iact:action>
  <iact:action type="add" startTime="141127">
    <iact:property name="dataType"/>
    <iact:actionData xml:id="d11">
      <inkml:trace xmlns:inkml="http://www.w3.org/2003/InkML" xml:id="stk11" contextRef="#ctx0" brushRef="#br0">11165 11977 0,'18'0'95,"0"0"-87,-18 17 32,70-17-24,-17 0-6,-18 0 0,36 0-6,-53 0 12,17 0 8,-17 0-16,17-17 0,0 17 0,-17 0 4,52 0-6,1 0 0,-54 0 2,36 0 3,0 0-6,-35 0 3,17 0 12,1 0-16,-19 0 9,18 0-10,-17 0 5,53 0 0,-1 0 0,1 0 3,-18 0-6,17 0 3,1 0 0,35 0 2,-36 0-1,1 0-4,-54 0 3,19 0 8,34 0-7,-52 17-2,17-17 1,36 0 0,-18 0 0,-18 36 0,35-36 0,-34 0 0,17 0 0,17 0 2,-35 0-4,-17 0 2,35 0 0,35 0 0,-35 0 2,-18 0-4,89 0 2,-71 0 0,17 0 0,36 0 2,-35 0-4,-36 35 2,36-35 0,-54 0 17,36 0-2,-35 0-15,-1 18 0,107-18 3,52 53-6,-105-18 3,140 18 0,-69-53 0,-1 35 0,35-35 0,-158 0 3,52 0-6,1 0 6,-54 0-6,19 0 6,34 35-6,1-35 7,-36 0-8,18 0 4,-18 0 0,18 0 0,-17 0 0,-1 0 1,-18 0-2,19 0 25,-1 0-24,71-17 4,0 17-8,-71 0 4,71 0 0,-36 0 0,36 0 1,18 0-2,-54 0 1,1 0 3,-54 0-6,19 0 6,-19 0-6,19 0 6,16-18-6,1 0 7,53-17-8,71 35 4,-54-35 0,-52 35 1,70-35-2,-88 35 1,-36 0 0,19 0 4,-19 0-8,19 0 8,-1 0-8,-35-18 8,17 0-8,19 18 4,-1 0 0,0-17 0,53-1 0,-17 18 1,0-35-2,-1 35 2,-52 0 6,35 0 146,-18 0-153,36 0 0,-54 0 0,54 0 2,-36 0-4,-17 0 186</inkml:trace>
    </iact:actionData>
  </iact:action>
  <iact:action type="add" startTime="153711">
    <iact:property name="dataType"/>
    <iact:actionData xml:id="d12">
      <inkml:trace xmlns:inkml="http://www.w3.org/2003/InkML" xml:id="stk12" contextRef="#ctx0" brushRef="#br0">1411 8520 0,'18'0'55,"88"0"-47,35 0 0,17 0 0,72 0 0,-1 0 0,18 0 0,-18-53 0,1 53 0,17-36 0,-71 36 0,0 0 0,-105 0 2,-1 0-1,-52 0-4,53 0 5,-36 0 6,-17 0 16,-1 0 368,1 18-242,52 123-150,36 18 0,0 35 0,-71-71 0,54 1 0,-89-54 0,35-34 0,-35-19 0,0 1 217,-18 0-217,18-1 0,-35-17 1,17 0-2,-35 18 0,0-18 2,-17 0-2,-1 35 3,18-35-4,-70 0 3,70 0 0,18 0 0,-1 0-3,19 0 2,-18 0 2,35 18 3,-53-1-4,-18-17 7,-17 0-8,53 0 0,-89 0 0,54-17 0,-1-18 0,-52-18 0,87 53 0,-34-36 1,17 36-2,-18-35 1,36 35 0,-36-35 0,18 35 0,-35-36 1,18 1 0,-1 35-2,-70-17 2,141-1-2,-88 18 1,35-18 0,35 18-1,-17 0 1,17 0 0,-17 0 0,0 0 1,0-35-2,-18 35 1,17 0 88,19 0-24,-54 0-64,36 0 0,17 0 8,1 0-8,-1 0 0,0 0 48,-17 0-8,17 0 103</inkml:trace>
    </iact:actionData>
  </iact:action>
  <iact:action type="add" startTime="156271">
    <iact:property name="dataType"/>
    <iact:actionData xml:id="d13">
      <inkml:trace xmlns:inkml="http://www.w3.org/2003/InkML" xml:id="stk13" contextRef="#ctx0" brushRef="#br0">1658 8625 0,'18'0'110,"-1"0"-101,-17-17 0,0-19-2,0 1 0,0 18 10,0-1 126,0 36-109,0 70-26,18-35-1,0 0 2,-18-36-2,0 1 1,0 17 0,17 0 2,1 18-4,0-35 4,-1 0-4</inkml:trace>
    </iact:actionData>
  </iact:action>
  <iact:action type="add" startTime="157320">
    <iact:property name="dataType"/>
    <iact:actionData xml:id="d14">
      <inkml:trace xmlns:inkml="http://www.w3.org/2003/InkML" xml:id="stk14" contextRef="#ctx0" brushRef="#br0">2434 8414 0,'0'17'22,"0"19"-14,35 34 0,-35 36 1,71 53-2,0 52 1,-19-17 0,1 36 0,36 17 0,-37-89 0,-34-105 0,70 0 0,-88-35 112,71-36-72,-53-70-39</inkml:trace>
    </iact:actionData>
  </iact:action>
  <iact:action type="add" startTime="158255">
    <iact:property name="dataType"/>
    <iact:actionData xml:id="d15">
      <inkml:trace xmlns:inkml="http://www.w3.org/2003/InkML" xml:id="stk15" contextRef="#ctx0" brushRef="#br0">3351 8608 0,'0'35'95,"0"53"-87,53 53 0,-35-52 0,17-19 0,-35 54 0,0-36 1,35 18-2,1-36 1,-36-52 0,17 35 1</inkml:trace>
    </iact:actionData>
  </iact:action>
  <iact:action type="add" startTime="160832">
    <iact:property name="dataType"/>
    <iact:actionData xml:id="d16">
      <inkml:trace xmlns:inkml="http://www.w3.org/2003/InkML" xml:id="stk16" contextRef="#ctx0" brushRef="#br0">2346 10954 0,'18'0'46,"-1"0"-38,19 0 2,16 35-4,-16 18 4,-1 70-2,0-52-2,-35-36 4,18 18-2,17-18-2,-35-17 4,35 0 252,1 17-246</inkml:trace>
    </iact:actionData>
  </iact:action>
  <iact:action type="add" startTime="161623">
    <iact:property name="dataType"/>
    <iact:actionData xml:id="d17">
      <inkml:trace xmlns:inkml="http://www.w3.org/2003/InkML" xml:id="stk17" contextRef="#ctx0" brushRef="#br0">3016 11148 0,'18'-18'55,"0"18"-47,52 0 0,1 0 8,-36 0 0,0 0-8,0 35 16,-17-17-16,0 0-1,-18-1 2,0 1 0,0 0-2,17 17 2,-17 0 6,0-17 73,-35-18-49,17 17 18,-17-17-41,0-17-8,0-18 8,17-1-6,-17 1-4,-1 0 2</inkml:trace>
    </iact:actionData>
  </iact:action>
  <iact:action type="add" startTime="162575">
    <iact:property name="dataType"/>
    <iact:actionData xml:id="d18">
      <inkml:trace xmlns:inkml="http://www.w3.org/2003/InkML" xml:id="stk18" contextRef="#ctx0" brushRef="#br0">3404 11060 0,'18'0'79,"35"0"-71,-53 17 0,17 1 0,19-1 0,-36 1 18,53 70-9,-36-88-4,-17 36 27,-35-19 129,0-34-154,17-19 1,-17 19 42,17-1-44,18-17-5,0 17-2,0-17 2,0 17-2</inkml:trace>
    </iact:actionData>
  </iact:action>
  <iact:action type="add" startTime="163623">
    <iact:property name="dataType"/>
    <iact:actionData xml:id="d19">
      <inkml:trace xmlns:inkml="http://www.w3.org/2003/InkML" xml:id="stk19" contextRef="#ctx0" brushRef="#br0">3651 11060 0,'36'0'7,"-1"0"1,-18 0 0,19 0 9,34 0 6,-17 35 9,-53-18-8,18-17-16,-1 18 48,-17 0-39,0-1-2,-17 1-6,17 0 54,-35-18-15,17 0 40,-17-18-32,17 0-40,18 1 0,0-19-8,0 19 8,18 17-8,-18-35 224,0 17-224</inkml:trace>
    </iact:actionData>
  </iact:action>
  <iact:action type="add" startTime="168935">
    <iact:property name="dataType"/>
    <iact:actionData xml:id="d20">
      <inkml:trace xmlns:inkml="http://www.w3.org/2003/InkML" xml:id="stk20" contextRef="#ctx0" brushRef="#br0">3246 10107 0,'0'106'103,"0"0"-95,35 35 2,0-18-4,-35 54 2,53-54 0,-53 1 0,0-54 0,0-52 0</inkml:trace>
    </iact:actionData>
  </iact:action>
  <iact:action type="add" startTime="170119">
    <iact:property name="dataType"/>
    <iact:actionData xml:id="d21">
      <inkml:trace xmlns:inkml="http://www.w3.org/2003/InkML" xml:id="stk21" contextRef="#ctx0" brushRef="#br0">2999 11994 0,'17'0'54,"19"0"-45,34 0 0,1 0-1,-18 0-2,-18 0 2,35 0 0,-52 0 0,17 0 1,-17 0 0,17 0 7,18 53-8,-35 0 0,-18-35-2,0 0 3,0 17 0,0-18-2,0 19 0,0-1 9,-18-35 89,0 0-88,-17 0-11,0 0 12,0 0 20,-1-18-21,36-17-9,-35-35-1,35-1 4,0 53-5,-18-35 2,-17-17 1,18 52 0,17 1 149</inkml:trace>
    </iact:actionData>
  </iact:action>
  <iact:action type="add" startTime="171031">
    <iact:property name="dataType"/>
    <iact:actionData xml:id="d22">
      <inkml:trace xmlns:inkml="http://www.w3.org/2003/InkML" xml:id="stk22" contextRef="#ctx0" brushRef="#br0">3969 11800 0,'35'0'26,"-17"0"-13,-1 0-5,1 18 0,-18 0 0,18 17 8,17 0-7,0 1 6,-35-1 25,0 0 56,-18 0-56,1-35 0,-18 0 9,-1-17-18,19-1-15,17 0-8,0-17 2,0 18-3,0-1 208,70-17-207,-52 35 0</inkml:trace>
    </iact:actionData>
  </iact:action>
  <iact:action type="add" startTime="171959">
    <iact:property name="dataType"/>
    <iact:actionData xml:id="d23">
      <inkml:trace xmlns:inkml="http://www.w3.org/2003/InkML" xml:id="stk23" contextRef="#ctx0" brushRef="#br0">4374 11800 0,'18'-17'30,"0"17"-21,-1 17 0,-17 1-3,36 0 10,-1 17-8,-17 18 0,17 17 8,-35-34 0,0-19 17,0 1-17,0 0-9,0-1 1,-18 1 16,1-18-15,-19 18-1,19-1-1,-19 1 98,-17-18-87,36-35-13,-1 17 6,-17 0-5,35 1 4,-18-1 4,1 18 18,17-35-24,17-1 0,19 1 0,-19 0 0,-17-18 1,18 0-2,35 35 1</inkml:trace>
    </iact:actionData>
  </iact:action>
  <iact:action type="add" startTime="174015">
    <iact:property name="dataType"/>
    <iact:actionData xml:id="d24">
      <inkml:trace xmlns:inkml="http://www.w3.org/2003/InkML" xml:id="stk24" contextRef="#ctx0" brushRef="#br0">8978 14376 0,'0'35'95,"0"-17"-87,53-1 1,-18-17-2,1 0 9,-1 0-8,18 0 3,-18 0-4,18 0 2,-18 0-2,1 0-1,69 53 4,-16-53-2,-36 0 0,-18 0 0,0 0-2,-17 18 2,35-18 8,-36 0-8,19 0 0,34 35 0,1-35 0,-1 0 0,1 35 0,-54-35 0,19 0 3,34 36-6,1-1 6,-1-35-3,1 0 0,52 18-3,-105-1 6,17-17-6,-17 0 6,17 35 2,1-35 35,34 36-37,-17-36-6,-18 0 5,36 0-4,-54 0 53,19 0 4,-1 0-57,-17 0 4,17 0-4,-17 0 2,17 0 16,0 0 184,-17 0-160</inkml:trace>
    </iact:actionData>
  </iact:action>
  <iact:action type="add" startTime="178592">
    <iact:property name="dataType"/>
    <iact:actionData xml:id="d25">
      <inkml:trace xmlns:inkml="http://www.w3.org/2003/InkML" xml:id="stk25" contextRef="#ctx0" brushRef="#br0">5838 14305 0,'-35'0'16,"18"0"6,-19 0-3,19 0-13,-19 0 3,-34 0 7,52 0-10,-17 0 2,17 0 0,-17 0 2,-36 0-4,54 0 4,-19 0-4,1 0 4,18 0-4,-19 0 10,19 0 10,-19 0-12,19 0 82,-1 35-88,0 18 0,1 36 0,-36 87 0,53-106 2,0-17-4,-18 53 5,1-71-5,17-17 1,35-36 202,0-17-201,53-53 1,-17 53-2,35-18 1,-71 18 2,-17-1-4,17 36 50,36 0-48,-1 0-1,1 18 2,17 35 0,-71 0-2,89 0 1,-70-36 0,-1 19-1,-18-19 2,1 1-1,17 17 24,-35-17-24,0 52 8,0-34-8,0-19 0,0 19 8,-35-1-8,17-18 1,-17-17 8,18 0-11,17 18 2,-53-18 0,-36 0 0,72 35 0,-54-35 0,36 36 1,-36-36-2,36 0 3,-35 35-4,52-17 2,-88 17 0,88-35 2</inkml:trace>
    </iact:actionData>
  </iact:action>
  <iact:action type="add" startTime="180128">
    <iact:property name="dataType"/>
    <iact:actionData xml:id="d26">
      <inkml:trace xmlns:inkml="http://www.w3.org/2003/InkML" xml:id="stk26" contextRef="#ctx0" brushRef="#br0">6579 14676 0,'36'0'31,"-19"0"-24,54 0 3,-1 17 4,-34 1-6,-19-1 3,1 19-6,0 17 3,-1-53 0,-17 35 0,35 0 0,-35-17 4,0 17 8,-17-17-4,17-1-8,-53 1 0,35-18 8,1 0-8,-19 0 97,19 0-66,-19 0-23,-52 0-8,53-71 0,17 19 0,1 52 0,-19-71 0,36 53 0,0-17 0,0 0 1,18 17 14,17 1 145</inkml:trace>
    </iact:actionData>
  </iact:action>
  <iact:action type="add" startTime="181056">
    <iact:property name="dataType"/>
    <iact:actionData xml:id="d27">
      <inkml:trace xmlns:inkml="http://www.w3.org/2003/InkML" xml:id="stk27" contextRef="#ctx0" brushRef="#br0">7038 14623 0,'35'-36'47,"18"36"-8,0 53-31,-35-17 3,17-1 3,-17-18 1,-1 19-7,1 17 9,17 0-10,-35-18 12,0-18-14,0 54 3,0-36 0,0-17 3,0 17-6,0-17 11,0 0 32,-18-1-24,1 1 0,-1-18 8,-17-18-24,-18-35 0,18 18 0,17-18 0,18-18 18,0 54-20,0-18 2,0 17 0,0-17 0,0-1 0,0-17 0,0 18 8,0 0-7,0-18 73,0 35-77,0 1 51,18-19-48,-18 19 0,17-18 1,1-18 1,0 53-2,-1-89-3,1 72 12</inkml:trace>
    </iact:actionData>
  </iact:action>
  <iact:action type="add" startTime="183783">
    <iact:property name="dataType"/>
    <iact:actionData xml:id="d28">
      <inkml:trace xmlns:inkml="http://www.w3.org/2003/InkML" xml:id="stk28" contextRef="#ctx0" brushRef="#br0">3845 8378 0,'18'18'79,"17"-18"-71,18 0 0,-18 0 0,36 0 0,-1 0 0,-52 0 1,17 0-2,1 0 1,34 35 8,-52-35-8,17 0 1,36 0-2,-36 0 2,53 0-2,0 0 3,-35 0-4,53 0 4,-71 0-4,18 0 4,-17 0 68,34 0-70,-52 0 0,17 0 0,36 0 1,34 0-2,-34 0 1,-53 0 0,-1 53 282,-17 18-284,0-18 2,0 17 0,0 54 0,0-71 0,18 88 0,0-53 0,-1 18 2,1-89-4,-18 1 2,0 17 2,0-17 124,0 0-54,-53 17-70,-18-35 6,1 0-10,35 0 4,-18 0-4,17 0 2,1 0 2,-18 0-4,-17 0 4,52 0-2,-53 0-2,1 35 2,-1-35 0,18 0 2,-70 0-4,35 0 2,0 0 2,52 0-2,-17 0 0,18 36-2</inkml:trace>
    </iact:actionData>
  </iact:action>
  <iact:action type="add" startTime="185567">
    <iact:property name="dataType"/>
    <iact:actionData xml:id="d29">
      <inkml:trace xmlns:inkml="http://www.w3.org/2003/InkML" xml:id="stk29" contextRef="#ctx0" brushRef="#br0">5292 8467 0,'0'-18'41,"35"18"-35,-17 0 4,17 0-3,18 0 0,0 18 2,0-18-2,17 0 3,-35 0-4,-17 0 3,17 0-2,-17 0 15,17 0-20,18 17 6,-53 1 0,35-18 0,54 70 2,-36-34-4,-18-36 2,35 0 0,36 0 1,-35 35-2,-36-35 41,-35 18 88,0-1-120,0 19-8,0 34 0,0 36 0,0 17 0,0 19 0,0-54 0,0 35 2,0 1-4,0-89 2,0-17 0,-18-1 216,-34-17-216,-37 0 2,54-35-4,-53 17 2,-36-17 8,89 35-6,-18 0-4,18 0 4,0 0-4,-54-35 2,72 35 0,-1 0 0,-17 0 0,-36 0 1,1-35-2,17 35 1,-18 0 0,-35 0 2,36 0-4,-54-53 2,54 53 1,52 0-1,-52-18 9,52 18 45,0 0-36,1 0-10</inkml:trace>
    </iact:actionData>
  </iact:action>
  <iact:action type="add" startTime="194335">
    <iact:property name="dataType"/>
    <iact:actionData xml:id="d30">
      <inkml:trace xmlns:inkml="http://www.w3.org/2003/InkML" xml:id="stk30" contextRef="#ctx0" brushRef="#br0">11553 15099 0,'53'-18'47,"0"124"-39,-17-53 0,-1 70 0,53 1 2,-53-1-4,18 1 2,-17 17 0,16 35 0,-16-105 0,-36-1 1,0-52-1,0 17-1,0 1 3</inkml:trace>
    </iact:actionData>
  </iact:action>
  <iact:action type="add" startTime="195008">
    <iact:property name="dataType"/>
    <iact:actionData xml:id="d31">
      <inkml:trace xmlns:inkml="http://www.w3.org/2003/InkML" xml:id="stk31" contextRef="#ctx0" brushRef="#br0">12153 15734 0,'35'-18'22,"1"18"-14,-1 0 0,0 18 8,-17 0-6,0-18-4,17 35 10,0-18 0,18 1 8,-53 0 200,-35 17-208,17-35 8,-17 0 56,-53-53-64,52 35-8,1-17 8,-18-18 16,18 18 8,0 17-14,35 1-2</inkml:trace>
    </iact:actionData>
  </iact:action>
  <iact:action type="add" startTime="196264">
    <iact:property name="dataType"/>
    <iact:actionData xml:id="d32">
      <inkml:trace xmlns:inkml="http://www.w3.org/2003/InkML" xml:id="stk32" contextRef="#ctx0" brushRef="#br0">12577 15663 0,'52'18'6,"-52"0"2,36-18 8,-1 35-8,-35-17 16,18-18-14,35 17 12,-53 18-6,17-17 41,-17 17-48,-17 36-3,-1-36 10,-17 0-8,35-17 0,0 0 8,-18-1 8,-17-17 0,17 0 0,-17 0-6,17 0-4,-52 0 4,17 0 28,53-17-28,0-19-4,0 1-6,0 18 8,0-19-8,0-17 0,0 18 0,0 17 16,53-17 177,105 0-194,-34 35 1,-54-35 0,-52 35 1</inkml:trace>
    </iact:actionData>
  </iact:action>
  <iact:action type="add" startTime="286135">
    <iact:property name="dataType"/>
    <iact:actionData xml:id="d33">
      <inkml:trace xmlns:inkml="http://www.w3.org/2003/InkML" xml:id="stk33" contextRef="#ctx0" brushRef="#br0">17233 2469 0,'18'0'63,"35"0"-55,17 0 0,89 0 0,-35 0 0,-1 0 1,-17 0 0,70 0-3,-105 0 2,-1 0 1,89 0-1,-35 0 1,105 0-3,0 0 4,71 0-4,-71 0 2,1 0 1,17 0-2,-53-35 1,-36 18 0,-52-1 0,-71 0 1,1 18-1,-19 0 63,1 0-53,0 0-11,-1 0 1,19 0 2,34 0-3,-17 0 0,18 0 1,-36 0 0,-17 0 31,17 0-15,0 0 74,0 106-67,-35-53-21,0 70-4,0-70 2,36 71 0,-36-54 0,35-34-1,-53-36 218,1 17-209,17 1 23,-36-18-29,-17 0 11,-17 0-19,-36 0 5,-17 0 1,-1 0 0,1 0 0,70 0 1,-106 0-1,0 0-1,-35 0 2,18 0-2,-1 0 2,1 0-1,53 0 0,-1 0 0,54 0 0,-36 0 0,-18 0 0,-52 0 0,52 0 1,-70 0-2,-17 0 2,34-35-2,1 35 3,105 0-3,-87 0 0,122 0 1,19 0 40,-19 0-8,1 0 0,17 0-16,-17 0-16,18 0 8,-19 0 1,1 0 86,35-18-7,-18-17-88,1-18 0,17 35 0,0-70 0,0 35 0,0 18 0,0 17 0,0-17 0,-18 17 193</inkml:trace>
    </iact:actionData>
  </iact:action>
  <iact:action type="add" startTime="288687">
    <iact:property name="dataType"/>
    <iact:actionData xml:id="d34">
      <inkml:trace xmlns:inkml="http://www.w3.org/2003/InkML" xml:id="stk34" contextRef="#ctx0" brushRef="#br0">17551 2452 0,'17'0'144,"-17"53"-137,36 53 1,-36-36 1,0-35-3,0-17 3,0 17-1,0 1 0,0-19 272</inkml:trace>
    </iact:actionData>
  </iact:action>
  <iact:action type="add" startTime="289999">
    <iact:property name="dataType"/>
    <iact:actionData xml:id="d35">
      <inkml:trace xmlns:inkml="http://www.w3.org/2003/InkML" xml:id="stk35" contextRef="#ctx0" brushRef="#br0">17286 3175 0,'-18'35'110,"18"1"-102,0-19 0,0 18 0,18 1 0,-18-19 0,0 19 0,0-1 0,0 18 0,0-18 8,0 0-8,18 1 0</inkml:trace>
    </iact:actionData>
  </iact:action>
  <iact:action type="add" startTime="291000">
    <iact:property name="dataType"/>
    <iact:actionData xml:id="d36">
      <inkml:trace xmlns:inkml="http://www.w3.org/2003/InkML" xml:id="stk36" contextRef="#ctx0" brushRef="#br0">17815 3404 0,'36'-35'159,"16"35"-151,-16-35 7,-1 35 1,-17 35 122,-18 18-131,0 17 1,0 1 0,0-36 8,0-17 32,0 17-41,0-17 2,0 17-1,0 0 0,0-17 1,0 0 6,-18-1-6,36-17 133,17 0-126,-17-17-7,-18-1 1,35 18 5,0 0 0,18 0 17,-18 0-25,-17 0 2,-18-18 7,35 18-9</inkml:trace>
    </iact:actionData>
  </iact:action>
  <iact:action type="add" startTime="298807">
    <iact:property name="dataType"/>
    <iact:actionData xml:id="d37">
      <inkml:trace xmlns:inkml="http://www.w3.org/2003/InkML" xml:id="stk37" contextRef="#ctx0" brushRef="#br0">18538 2522 0,'53'0'56,"-17"0"-48,-19 0 0,1 53 0,0 35 0,-1-35-1,1 36 3,-1-72-2,-17 1-1,18-1 0,0 19 106</inkml:trace>
    </iact:actionData>
  </iact:action>
  <iact:action type="add" startTime="299487">
    <iact:property name="dataType"/>
    <iact:actionData xml:id="d38">
      <inkml:trace xmlns:inkml="http://www.w3.org/2003/InkML" xml:id="stk38" contextRef="#ctx0" brushRef="#br0">19191 2381 0,'0'-17'6,"-18"17"2,-34 0 0,16 123 0,36-52 1,0 34-2,36 125 1,16 17 2,-16 0-4,17-71 4,-18-52-4,71 70 2,-89-159 0,1 0 0,0-35 104,-18-18-96,0-17-8</inkml:trace>
    </iact:actionData>
  </iact:action>
  <iact:action type="add" startTime="300064">
    <iact:property name="dataType"/>
    <iact:actionData xml:id="d39">
      <inkml:trace xmlns:inkml="http://www.w3.org/2003/InkML" xml:id="stk39" contextRef="#ctx0" brushRef="#br0">19826 2522 0,'0'0'1,"0"71"4,0-53 3,0 17 0,0-18 1,0 19 7,0-1-7,0-17 6,0-1-8,0 19 19,0-1-20,0-18 2,0 19 1,0-19-2,0 19 17</inkml:trace>
    </iact:actionData>
  </iact:action>
  <iact:action type="add" startTime="300688">
    <iact:property name="dataType"/>
    <iact:actionData xml:id="d40">
      <inkml:trace xmlns:inkml="http://www.w3.org/2003/InkML" xml:id="stk40" contextRef="#ctx0" brushRef="#br0">20214 2399 0,'0'35'31,"0"0"-23,0 71 0,0-35 2,0-1-4,0-17 2,53 53 0,-35-71 0,-18 1-1,0-1 2,0-17 7</inkml:trace>
    </iact:actionData>
  </iact:action>
  <iact:action type="add" startTime="301431">
    <iact:property name="dataType"/>
    <iact:actionData xml:id="d41">
      <inkml:trace xmlns:inkml="http://www.w3.org/2003/InkML" xml:id="stk41" contextRef="#ctx0" brushRef="#br0">20461 2540 0,'0'-18'63,"-18"71"-56,18-17 2,0 34-2,0-35 1,0 54 2,18-89-3,-18 35 1,0 0-1,0-17 2,0 17-2,0-17 11</inkml:trace>
    </iact:actionData>
  </iact:action>
  <iact:action type="add" startTime="342720">
    <iact:property name="dataType"/>
    <iact:actionData xml:id="d42">
      <inkml:trace xmlns:inkml="http://www.w3.org/2003/InkML" xml:id="stk42" contextRef="#ctx0" brushRef="#br0">26247 10372 0,'53'-53'5,"423"-71"28,-300 124-26,-70-17 1,35-54 1,-70 71 0,-1 0-3,1 0 2,-18-35 1,-18 35 0,0 0-3,71 0 2,18 0 1,-1 0-2,53 0 3,-123 0-4,-17 0 4,-1 0-4,-17 0 18,17 0 0,-18 0 2,-17-18-12,36 18-5,-36-17 7,17 17 8,36 52 96,-53 72-112,0 52 1,53 1-2,-53 17 1,88-18 0,-35 0 0,-53 19 0,0-90 0,0 19 0,0-54 0,0 1 0,0 35 3,0-18-6,0 0 3,0 89 0,0-54 0,0 18 0,0 18 0,0-36 0,0-17 0,0 18 1,0-1-2,0-52 1,0 35 0,0-36 1,0 18-1,0-52-1,0 34 3,0 1-4,0 17 2,0 0 0,0-17-1,0-1 2,0-17-2,0 18 2,0 34-2,0-34 2,0 0-2,0-1 1,0-17 0,36 53 1,-36-71 6,0-17 73,35 52-79,-35-34 1,35 34-5,-35 1 4,18 17-1,-1-35 0,19 53 0,-19 52 0,1-105 0,-18-35-1,0 35 1,0-18 81,-18 0-80,1-35-2,-1 0 1,0 18 0,-17 0 0,0 17-1,-36 0 2,-17-17-1,35 0 1,-17 17-2,-160-35 2,72 17-2,-1 1 1,18-18 1,0 0-2,70 0 1,-52 0 0,70 0 1,-18 0-2,1 0 1,52 0 9,-17 0-10</inkml:trace>
    </iact:actionData>
  </iact:action>
  <iact:action type="add" startTime="345791">
    <iact:property name="dataType"/>
    <iact:actionData xml:id="d43">
      <inkml:trace xmlns:inkml="http://www.w3.org/2003/InkML" xml:id="stk43" contextRef="#ctx0" brushRef="#br0">12453 14376 0,'35'0'119,"71"0"-109,18 0-4,-1 0 4,-17 0-1,17 0-4,54 0 3,-107 0-1,54 53 5,-18-53-4,-71 0-3,35 35 3,54-35 0,-106 0 0,52 0 0,-35 0 2,18 0-5,18 0 4,35 0-2,-36 0 1,1 0 2,-1 0-1,-34 0-4,17 0 3,-18 0 0,-17 0 2,17 0-4,35 0 2,-17 0 0,35 0 2,-17 0-4,-18 0 2,0 0 0,70 0 3,-52 0-6,-1 0 6,36 0-6,-53 0 3,18 0 2,-36 0-4,0 0 4,18 0-4,-18 0 2,18 0 0,18 35 3,-36-35-6,36 0 3,-54 0 0,19 0 0,34 0 0,-17 0 9,-18 0 1,1 0-12,17 0 2,17 0 0,1 35 0,-18-35 0,-18 0 1,0 18-2,1-18 12,34 0 58,-17 0-67,18 0-4,-36 0 2,-18 0 0,19 0 2,34 0-4,-52 0 12,17 0-4,-17 0 4,17 0-9,0 0-4,18 0 5,18 0-4,35 0 1,-71 0 3,0 0-4,-17 0 4,17 0 5,-17 0 9,17 0-14,36 0-4,-54 0 4,36 0-4,0 0 4,0 0-4,-18 0 2,1 0 0,17 0 0,-18 0 0,71 0 2,17 0-4,1 0 4,-1 0-4,-17 0 1,-36 0 2,-34 0-2,87 0 2,-70 0-2,18 0 4,-1 0-5,-17 0 4,-18 0-2,36 0-2,-53 0 2,52 0 0,-35 0-1,-17 0 2,70 18-1,-70-1-1,35-17 2,70 36 1,-52-36-4,35 0 3,17 53-2,-52-53 1,-1 0 0,-52 0 2,52 0-4,-34 0 2</inkml:trace>
    </iact:actionData>
  </iact:action>
  <iact:action type="add" startTime="352048">
    <iact:property name="dataType"/>
    <iact:actionData xml:id="d44">
      <inkml:trace xmlns:inkml="http://www.w3.org/2003/InkML" xml:id="stk44" contextRef="#ctx0" brushRef="#br0">19720 15416 0,'53'-17'102,"-18"70"-93,18 17-2,-53-17 3,71 18-4,-71-1 3,35 1-1,18 17-1,-35-17 2,-18-54 0,0 18-2,0-17 0,17 0 129</inkml:trace>
    </iact:actionData>
  </iact:action>
  <iact:action type="add" startTime="353048">
    <iact:property name="dataType"/>
    <iact:actionData xml:id="d45">
      <inkml:trace xmlns:inkml="http://www.w3.org/2003/InkML" xml:id="stk45" contextRef="#ctx0" brushRef="#br0">20126 15575 0,'18'0'79,"17"0"-71,35 18 8,-52 17 0,53-35-8,-54 18-1,19-1 1,-19 19 1,18-1 0,-35-17 6,0-1 146,0 1-155,0-1 27,-17-17-17,-1 0-8,1 0-1,-1 0 1,-17 0 0,-18 0 17,-53-35-2,88 18 3,18-1 53,0-17-72,0-18 1,0 0 1,0 35-1,0 0 0,0-17 0</inkml:trace>
    </iact:actionData>
  </iact:action>
  <iact:action type="add" startTime="354096">
    <iact:property name="dataType"/>
    <iact:actionData xml:id="d46">
      <inkml:trace xmlns:inkml="http://www.w3.org/2003/InkML" xml:id="stk46" contextRef="#ctx0" brushRef="#br0">20655 15469 0,'53'0'46,"18"0"-30,-36 0-7,35 18-1,-34 35 0,17-18 0,0-17 0,17 35 0,-35-18-1,1 18 10,-19 0-9,-17-36 0,0 1 0,0 17 0,0-17 88,0 0-72,-17-18-15,-19 17 6,19 1 9,-19-18-16,19 0 0,-18 0 0,-36 0 0,53-18 23,-17-17-22,17 17 0,1-17-3,-36-18 4,53 18-4,-18 0 4,18 17-2,-35-35 0,35 18 23,-18 35-24,18-18 2,0-17-1,0 17 1,0-17 6,0 17 152</inkml:trace>
    </iact:actionData>
  </iact:action>
  <iact:action type="add" startTime="355136">
    <iact:property name="dataType"/>
    <iact:actionData xml:id="d47">
      <inkml:trace xmlns:inkml="http://www.w3.org/2003/InkML" xml:id="stk47" contextRef="#ctx0" brushRef="#br0">21590 15522 0,'35'0'30,"-17"0"-14,17 0-6,0 0-4,-17 0 2,17 0 0,-17 0 0,35 18 8,-18-1-8,-17 36 9,-1-35 23,-34 17-32,-1 1 9,-35-19-11,53 1 34,-17 0-23,-1-18 7,0 0-17,1 17 1,-1 1 32,0-18 25,-17 0-49,-18 0 0,36-35-8,17 17 0,0-17 8,0 17-6,0-17-3,0-1 1,0 19 0,0-54-1,0 36 8</inkml:trace>
    </iact:actionData>
  </iact:action>
</iact:actions>
</file>

<file path=ppt/ink/inkAction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28:22.077"/>
    </inkml:context>
    <inkml:brush xml:id="br0">
      <inkml:brushProperty name="width" value="0.05292" units="cm"/>
      <inkml:brushProperty name="height" value="0.05292" units="cm"/>
      <inkml:brushProperty name="color" value="#FF0000"/>
    </inkml:brush>
  </inkml:definitions>
  <iact:action type="add" startTime="41863">
    <iact:property name="dataType"/>
    <iact:actionData xml:id="d0">
      <inkml:trace xmlns:inkml="http://www.w3.org/2003/InkML" xml:id="stk0" contextRef="#ctx0" brushRef="#br0">23583 5221 0,'18'18'63,"123"-18"-55,141 0 2,-17 53-1,70 0 0,-35-18-7,0-35 12,-71 0-12,0 0 12,-105 0-11,-1 0 7,-70 0-2,-18 0 0,1 0 0,-1 0 0,18 0-3,0-18 5,35 1-4,0-1 4,18-17-4,17 35 5,-70 0-5,18 0 3,-1 0-2,-52 0 3,17 0-5,1 0 102</inkml:trace>
    </iact:actionData>
  </iact:action>
  <iact:action type="add" startTime="43616">
    <iact:property name="dataType"/>
    <iact:actionData xml:id="d1">
      <inkml:trace xmlns:inkml="http://www.w3.org/2003/InkML" xml:id="stk1" contextRef="#ctx0" brushRef="#br0">9543 6297 0,'70'0'13,"1"18"-6,-18-18 0,70 0 1,1 35 0,52-35 2,53 0-2,18 0 0,35 0 1,-52 0-2,70 0 1,-18 0-2,18 0 2,-71 0 0,18 0 0,-71 0 0,-70 0 2,18 0-2,-1 0 1,-88-18-3,18 18 3,18 0-3,-36 0 4,18 0-2,18 0 0,52 0 1,-17 0-2,70 0 1,1 0 0,-1 0-2,0 0 4,-52 0-2,52 0-2,-52 0 4,52 0-4,-52 0 4,52 0-2,-52 0 1,-19 0-1,-34 0 0,52 0 0,-70 0-3,0 0 6,0 0-3,-35 0-3,17 0 6,36 0-3,-54 0 0,71 0-3,1 0 6,-54 0-6,35 0 6,-52 0-6,17 0 11,-17 0 35,53 0-20,-36 0-24,18 0 0,17 0 2,1 0-1,-1 0-1,36 0 1,-35 0 0,-1 0 0,36 0 2,-35 0-4,35 0 4,17 0-2,-17 0 0,17 0-2,-52 0 4,0 0-2,-19 0 1,19 0-2,-36 0 41,-17 0-18,17 0-22,0 0 9,-17 0-8,17 0-3,-17 0 36</inkml:trace>
    </iact:actionData>
  </iact:action>
  <iact:action type="add" startTime="48302">
    <iact:property name="dataType"/>
    <iact:actionData xml:id="d2">
      <inkml:trace xmlns:inkml="http://www.w3.org/2003/InkML" xml:id="stk2" contextRef="#ctx0" brushRef="#br0">9842 8908 0,'18'0'42,"53"17"-37,-1 19 1,54 16 7,-1-52-9,1 36 3,-54-1 3,54-35-3,-1 0 2,1 0-2,-1 0 1,-17 0 1,-36 0-3,36 0 4,0 0-3,-18 0 2,-17-18-3,52 18 4,-70 0-2,18-35-2,52 35 3,-87 0 0,69 0 0,-34 0-1,0 0 0,-19 0-2,-16 0 1,-19 0 3,54 0-2,-36 0 0,53-18-2,-70 1 5,0 17 6,105 0-11,-105-18 3,52 18-2,36 0 2,0-17-2,-18-19 2,-53 36-2,18-17 2</inkml:trace>
    </iact:actionData>
  </iact:action>
  <iact:action type="add" startTime="88119">
    <iact:property name="dataType"/>
    <iact:actionData xml:id="d3">
      <inkml:trace xmlns:inkml="http://www.w3.org/2003/InkML" xml:id="stk3" contextRef="#ctx0" brushRef="#br0">25135 7179 0,'-17'71'183,"17"52"-172,0 1-8,0-1 5,17-35 4,19-35-3,-36 71-2,0-36 1,0-18-3,35-17 4,-35 0-2,0-18 2,18 18-2,-1-53 2,-17 53-3,0-17 3,0-1-1,0 0 1,0-17 2,0 17 42</inkml:trace>
    </iact:actionData>
  </iact:action>
  <iact:action type="add" startTime="89390">
    <iact:property name="dataType"/>
    <iact:actionData xml:id="d4">
      <inkml:trace xmlns:inkml="http://www.w3.org/2003/InkML" xml:id="stk4" contextRef="#ctx0" brushRef="#br0">25082 7214 0,'36'0'15,"-1"0"1,-17 0-9,35-17 2,-36 17 2,1 0-6,52-36 2,1 36 10,0 0-9,-54 0 0,18 0 0,-17 0 2,53 0 3,-36 0 3,-17 0 0,17 0-8,35 18 27,-34 17-30,-19-17 3,1 0 0,17 17 0,1 35 0,-19 19 0,1-36 0,17 17 3,-35 54-2,0-72-4,0 37 2,0-1 2,0-18-1,0 36 3,0-35-6,0-36 2,0-17 1,0 17 0,0-17 19,-35-1-14,17-17-5,-17 36 1,0-36-2,-1 17 2,19 1-2,-19-18 1,1 17 3,17-17-6,1 0 4,-18 36 2,-1-36-7,-34 0 4,52 0 4,-17 0-5,-36 35 3,-52-35-7,70 0 6,18 0 1,-1 0-1,19 0-5,-19 0 4</inkml:trace>
    </iact:actionData>
  </iact:action>
  <iact:action type="add" startTime="90504">
    <iact:property name="dataType"/>
    <iact:actionData xml:id="d5">
      <inkml:trace xmlns:inkml="http://www.w3.org/2003/InkML" xml:id="stk5" contextRef="#ctx0" brushRef="#br0">27129 7144 0,'-89'0'16,"36"0"-12,-17 0 5,-1 0-2,1 0 0,52 0 2,-52 0-1,34 0 0,19 0 8,-19 0 4,19 0-8,-18 0-4,-1 0 8,19 0-8,-36 0 8,35 17-8,-17 1 4,35 0 72,0 17-65,0 35-13,0-17 1,0 18 2,0 0 1,0 34-4,0-34 1,0-1 1,0 89 0,0-35 0,0-18 0,0-36 0,-36 1 0,36-36 0,0-17 9,0-1 94,18-17-103,17 0 9,-17 0-8,17-17-3,36 17 10,-53 0-7,17 0-3,0 0 68,-17 0-66</inkml:trace>
    </iact:actionData>
  </iact:action>
  <iact:action type="add" startTime="91758">
    <iact:property name="dataType"/>
    <iact:actionData xml:id="d6">
      <inkml:trace xmlns:inkml="http://www.w3.org/2003/InkML" xml:id="stk6" contextRef="#ctx0" brushRef="#br0">26388 7832 0,'17'0'49,"1"0"-44,17 0 5,1 0-4,-19 0 5,54 0-6,-1 0 2,-17 0 5,18 0-8,-1 0 7,1-36-6,-53 36 3,17 0 0,0 0 0,-17 0 1,17 0 23</inkml:trace>
    </iact:actionData>
  </iact:action>
  <iact:action type="add" startTime="92375">
    <iact:property name="dataType"/>
    <iact:actionData xml:id="d7">
      <inkml:trace xmlns:inkml="http://www.w3.org/2003/InkML" xml:id="stk7" contextRef="#ctx0" brushRef="#br0">27411 7373 0,'-35'-18'46,"-36"18"-38,53 18 0,1 0 2,-19-1-5,19 36 3,-1 0 1,18 0-2,0 18 2,0-1-1,-35 36 0,35-71-1,0 36 1,0-54 0,0 19 0,0-1 41,35-17-10,-17-1-31,52 19 4,-52-36-8,17 0 5,-17 0-2,17 0 9,0 17-6,-17-17 5,17 0-7,1 36 0,-1-1 0,0-18 7,-17 1-7,-1-18 1,1 53-2,-18-18 9,0-17 0,0 17-7,0 0 7,-18-17-9,-52 17 0,70-17 2,-53 0 0,-35 35-2,17-18 2,1 0-2,-1-35 2,18 18-2,0-1 2,18 1-2,17 0 1,-17-18 0,0 17 17,0-17-2</inkml:trace>
    </iact:actionData>
  </iact:action>
  <iact:action type="add" startTime="93615">
    <iact:property name="dataType"/>
    <iact:actionData xml:id="d8">
      <inkml:trace xmlns:inkml="http://www.w3.org/2003/InkML" xml:id="stk8" contextRef="#ctx0" brushRef="#br0">25294 8890 0,'71'-18'62,"105"18"-55,-17 0 2,17 0-2,1-17 4,-1-19-5,36 36 1,-36 0 3,-52 0-1,-72 0-3,19 0 1,-36 0 2,18 0-1,18 0 4,-1 0-9,1 0 9,-53 0-4,17 0-3,-18 0 2,19 0 6,34 0-10,-52 0 6,17 0-1,0 0 17,-17 0 110,17 0-119,-17 0 1,35 0-8,-35 0-3,34 0 1,-16 0 19,-19 0 84,36-17-70,-35 17 0,0 0-32,-1-18 3,1 1-1,0 17-6,17-36 4,-18 36 0,54 0 17</inkml:trace>
    </iact:actionData>
  </iact:action>
  <iact:action type="add" startTime="95392">
    <iact:property name="dataType"/>
    <iact:actionData xml:id="d9">
      <inkml:trace xmlns:inkml="http://www.w3.org/2003/InkML" xml:id="stk9" contextRef="#ctx0" brushRef="#br0">29298 10301 0,'-35'0'85,"0"0"-60,17 0-10,-35 18 0,35-18-7,1 0 0,-1 17 1,1 1-1,-1-18 8,-17 0-4,35 18 15,-18-18-19,0 17 33,-17 54-23,35-18-10,0 0-3,0 35 7,0-70-7,0 17 3,0 0 0,35-35 42,36 35-35,-53-35-9,17 0 4,35 0-3,-52 0 1,17 0 10,-17 0 35,35-88-18,-36 18-30,-17-19 3,0 19 0,0-1 4,0 54-7,0-36 6,0 35-7,36 18 229,17 106-226,35 17 4,0 19-2,-88-90-4,35 19 2,-17 35 2,0-106 2,-18 35 17,0 0 38,0-17-59,-18 17 1,18-17 2,-53-18-4,53 35 5,-18-17-5,1-18 1,-36 17 1,35-17 9,-17 18-10,-18 0 8,35-18-6,-17 0-1,0 35 0</inkml:trace>
    </iact:actionData>
  </iact:action>
  <iact:action type="add" startTime="96959">
    <iact:property name="dataType"/>
    <iact:actionData xml:id="d10">
      <inkml:trace xmlns:inkml="http://www.w3.org/2003/InkML" xml:id="stk10" contextRef="#ctx0" brushRef="#br0">30251 10389 0,'35'36'62,"-17"-1"-54,17 0 1,-35-17-2,70 70 1,-34-70 0,-19 70-1,1-71 2,17 36 1,-35 18 12,0-53-12,0 17-4,0-18 1,0 19 2,0-19 7,-17-17-9,17 18 2,-36-18 8,-34 0-11,52 0 2,-17 0 0,0 0 0,17 0 1,-17 0-2,17 0 9,-17 0 0,-18 0 9,53-18-17,0-17-1,-35-88 1,35 17 0,0-18 0,0 1 4,0 52-8,0 18 4,0 0 0,52 1 2,-52 16 0,36 19-5,-19-19 2,1 36 233</inkml:trace>
    </iact:actionData>
  </iact:action>
</iact:actions>
</file>

<file path=ppt/ink/inkAction7.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32:18.301"/>
    </inkml:context>
    <inkml:brush xml:id="br0">
      <inkml:brushProperty name="width" value="0.05292" units="cm"/>
      <inkml:brushProperty name="height" value="0.05292" units="cm"/>
      <inkml:brushProperty name="color" value="#FF0000"/>
    </inkml:brush>
  </inkml:definitions>
  <iact:action type="add" startTime="17993">
    <iact:property name="dataType"/>
    <iact:actionData xml:id="d0">
      <inkml:trace xmlns:inkml="http://www.w3.org/2003/InkML" xml:id="stk0" contextRef="#ctx0" brushRef="#br0">15240 8978 0,'35'0'46,"71"53"-36,229 18 18,-211-18-24,-54-18-1,71-18 7,18 54-2,-88-71 0,87 35-2,-16 1 2,87-36 1,-53 0-2,1 0 3,52 0-3,-53 0 2,36 0-2,-71 0 2,-17 0-2,-1-18 0,1 18 3,-54-35-2,-35 35-2,36 0 4,35 0-2,-36 0-1,36 0 2,-35 0-1,-18 0 1,17 0-1,1 0-2,-1 0 2,-34 0 0,52 0-1,-18 0 5,1-36-8,-1 36 4,-17 0 0,18-35 2,-1 35-3,1 0 2,-36 0-2,-17 0 1,17 0 90,-17 0-84,17 0-6,0 0 8,-17 0-7,17 0 69,-17 0-67,17-35-3,0 35-1,-17 0 3,17 0-3,1 0 1,-19 0-1,54 0 0,-53 0 2,52 0-2,-52 0 3,-1-18-4,1 18 116,17 0-116,-17 0 11,17 0 0</inkml:trace>
    </iact:actionData>
  </iact:action>
  <iact:action type="add" startTime="24169">
    <iact:property name="dataType"/>
    <iact:actionData xml:id="d1">
      <inkml:trace xmlns:inkml="http://www.w3.org/2003/InkML" xml:id="stk1" contextRef="#ctx0" brushRef="#br0">9931 10407 0,'35'0'129,"36"35"-124,52-35 2,-70 0 0,17 0 1,19 18 2,69 17-5,-34-35 5,-18 0-4,52 0 4,19 0-4,-36 0 4,18 0-4,-71 0 4,35 0-4,-52 35 4,17-35-4,0 0 4,-17 0-4,-1 0 4,-17 0-4,71 36 4,-1-36-4,1 88 5,35-88-6,-18 0 5,-18 0-4,1 0 4,-19 0-4,89 35 4,-88-35-4,71 0 5,-1 0-3,18 0 0,-88 0 0,17 0 0,18 0 0,-35-17-3,18 17 5,-36-18-1,-70 0-2,35 18 2,17 0-2,1 0-1,-1 0 4,-17 0-1,18 0-2,-1 0-1,-52 0 2,52 0 0,1 0 0,35 0 0,-71 0 2,36 0-4,-54 0 5,54 0-6,-54 0 6,19 0-6,-1 0 5,-17 0-3,17 0 3,-17 0-5,17 0 6,0 0 2,-17-17-5,17 17 3,0 0-6,-17 0 6,53 0-6,17 0 6,35-36-4,-35 19-1,36 17 4,-1-36-4,1 36 4,-54-35-1,1 35-2,35 0 2,-89-18-2,1 1-1,0 17 75</inkml:trace>
    </iact:actionData>
  </iact:action>
</iact:actions>
</file>

<file path=ppt/ink/inkAction8.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34:51.077"/>
    </inkml:context>
    <inkml:brush xml:id="br0">
      <inkml:brushProperty name="width" value="0.05292" units="cm"/>
      <inkml:brushProperty name="height" value="0.05292" units="cm"/>
      <inkml:brushProperty name="color" value="#FF0000"/>
    </inkml:brush>
  </inkml:definitions>
  <iact:action type="add" startTime="7089">
    <iact:property name="dataType"/>
    <iact:actionData xml:id="d0">
      <inkml:trace xmlns:inkml="http://www.w3.org/2003/InkML" xml:id="stk0" contextRef="#ctx0" brushRef="#br0">10742 5380 0,'18'0'104,"17"0"-87,-17 0-9,17 17 1,-17-17-1,17 0 0,0 0-1,-17 0 1,17 0 2,-17 0-6,17 0 20,0 0-13,-17 0 13,52 36-12,-34-36 5,-19 0-9,19 0 3,34 0-3,-52 0-1,17 0-1,0 0 5,-17 0 1,17 0 8,-17 0 1,17 0-3,0 0-2,-17 0-2,17 0-3,-17 0 2,17 0 20,-17 0-25,17 0-1,0 0 1,-17-18 2,17 18-2,36 0 1,-53 0 0,17 0 0,-17 0 2,-1-18-6</inkml:trace>
    </iact:actionData>
  </iact:action>
  <iact:action type="add" startTime="8771">
    <iact:property name="dataType"/>
    <iact:actionData xml:id="d1">
      <inkml:trace xmlns:inkml="http://www.w3.org/2003/InkML" xml:id="stk1" contextRef="#ctx0" brushRef="#br0">12612 5397 0,'17'0'245,"1"0"-235,17 0-2,-17 0 3,17 0-1,89 36-3,-89-19 0,-17 1-1,-1-18 0,19 0 13,-1 0-16,-18 0 10,19 0-6,-19 0 5,19 0-4,-1 0 5,-17 0-9,52 0 7,-35 0 6</inkml:trace>
    </iact:actionData>
  </iact:action>
  <iact:action type="add" startTime="10162">
    <iact:property name="dataType"/>
    <iact:actionData xml:id="d2">
      <inkml:trace xmlns:inkml="http://www.w3.org/2003/InkML" xml:id="stk2" contextRef="#ctx0" brushRef="#br0">11060 6032 0,'-18'18'135,"18"0"-127,88 17 0,89-35 0,-54 0 0,0 35 3,1-35-3,-54 0-3,36 0 6,18 0-3,-54 0 0,19 0-1,-1 0 0,0 0 1,53 0 0,-70 0-1,-1 0 2,36 0-3,-35 0 5,17 0-4,-35 0 0,0 0 2,17 0 6,-35 0-7,36 0-1,-18 0 1,17 0 2,1 0-3,-53 0 3,52 0-4,36 0 3,-71 0-2,1 0 2,-19 0-2,18 0 2,-17 18 32,17 0-34,36-18-1,35 0 4,-36 0-3,1 0 2,-18 35 0,-18-35-2</inkml:trace>
    </iact:actionData>
  </iact:action>
  <iact:action type="add" startTime="12297">
    <iact:property name="dataType"/>
    <iact:actionData xml:id="d3">
      <inkml:trace xmlns:inkml="http://www.w3.org/2003/InkML" xml:id="stk3" contextRef="#ctx0" brushRef="#br0">11324 7761 0,'53'0'120,"18"0"-111,-1 0-3,-17 0 2,18 0 1,-1 0-1,-52 0 0,17 0 0,36 0 1,-54 0-2,107 0 2,-71 0-3,17 0 3,1 0-1,-1 0 0,-52 0 0,17 0 0,-17 0 0,17 0 48,0 0-48,-17 0 0,17 0 0,-17 0 1,53 0-2,-1 0 2,-35 0-3,18 0 4,18 0-3,-36 0 1,18 0 167,18-35-158,-18 35 7,-36 0-15,36 0-1,18 0-1,-71-18 17,17 1 0</inkml:trace>
    </iact:actionData>
  </iact:action>
</iact:actions>
</file>

<file path=ppt/ink/inkAction9.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41:05.338"/>
    </inkml:context>
    <inkml:brush xml:id="br0">
      <inkml:brushProperty name="width" value="0.05292" units="cm"/>
      <inkml:brushProperty name="height" value="0.05292" units="cm"/>
      <inkml:brushProperty name="color" value="#FF0000"/>
    </inkml:brush>
  </inkml:definitions>
  <iact:action type="add" startTime="20589">
    <iact:property name="dataType"/>
    <iact:actionData xml:id="d0">
      <inkml:trace xmlns:inkml="http://www.w3.org/2003/InkML" xml:id="stk0" contextRef="#ctx0" brushRef="#br0">3175 5009 0,'-18'36'111,"18"17"-104,0-18 6,0-17-2,0 52 1,0-35 0,0 18-10,18-53 5,-18 36 1,0-19-1,0 1 737,18-18-736,-1 0 0,1-18 1,-18 53 582,0 36-582,0 17-1,-18-35-1,-17 18 1,35-54 0,0 19 0,-18 17-1,1-53 3,-1-18 164,18 0-159,0 1-13,0-19 14,-18 36 0,1-17 72,17-19-73</inkml:trace>
    </iact:actionData>
  </iact:action>
  <iact:action type="add" startTime="23477">
    <iact:property name="dataType"/>
    <iact:actionData xml:id="d1">
      <inkml:trace xmlns:inkml="http://www.w3.org/2003/InkML" xml:id="stk1" contextRef="#ctx0" brushRef="#br0">3739 4957 0,'-17'17'103,"17"36"-96,0-18 1,0 1 0,0 17 5,0 17-10,0-35 7,0-17 4,0 17-4</inkml:trace>
    </iact:actionData>
  </iact:action>
  <iact:action type="add" startTime="24446">
    <iact:property name="dataType"/>
    <iact:actionData xml:id="d2">
      <inkml:trace xmlns:inkml="http://www.w3.org/2003/InkML" xml:id="stk2" contextRef="#ctx0" brushRef="#br0">4251 4780 0,'18'0'86,"17"53"-77,-35-18-1,0-17 3,18 17-6,-18 18 11,0-18-9,35 1 5,-35-1-9,0-17 10,0 17 1,0-17-9,17 34 12,1-34-8,-18 0 0,0 17-2,0 0 0,0-17 1,35 52 1,-35-34-3</inkml:trace>
    </iact:actionData>
  </iact:action>
  <iact:action type="add" startTime="25532">
    <iact:property name="dataType"/>
    <iact:actionData xml:id="d3">
      <inkml:trace xmlns:inkml="http://www.w3.org/2003/InkML" xml:id="stk3" contextRef="#ctx0" brushRef="#br0">4886 4868 0,'0'18'87,"0"17"-77,0-17 1,0 17-3,0 0-6,0-17 7,0 17-1,18 18 0,-18-17 9,0-19-5,0 54-8,0-36 2,0 18 3,0-18-1,0 0-1,17-35 99</inkml:trace>
    </iact:actionData>
  </iact:action>
  <iact:action type="add" startTime="27037">
    <iact:property name="dataType"/>
    <iact:actionData xml:id="d4">
      <inkml:trace xmlns:inkml="http://www.w3.org/2003/InkML" xml:id="stk4" contextRef="#ctx0" brushRef="#br0">5486 4762 0,'53'0'23,"-18"0"-16,18 0 6,-18 36-10,-17-1 10,17 0 2,0-17-3,-35 17 4,0 1 5,0-19-10,18 1-3,-18-1 11,0 1-6,0 17-4,0-17 6,18 35-3,-1-35-7,-17-1 2,0 18 1,0 1 5,0-19-10,0 19 15,0-19-10,0 19 8,0-1 1,0-18 23,0 19-27</inkml:trace>
    </iact:actionData>
  </iact:action>
  <iact:action type="add" startTime="28149">
    <iact:property name="dataType"/>
    <iact:actionData xml:id="d5">
      <inkml:trace xmlns:inkml="http://www.w3.org/2003/InkML" xml:id="stk5" contextRef="#ctx0" brushRef="#br0">5962 4868 0,'18'0'59,"34"0"-36,-16 18-11,-1 17 4,-17 1 0,17-1 8,0-18-14,1 19 4,-36-19 4,17 19-12,1-19 4,17 19 4,-35-19 2,18 18 136,-18-17-104,-18-18-39,0 0 11,1 35-12,17 1 8,0-19-5,-35 19 77,35-1-64,-18-35-15,18 17-2,-35 19 14,35-19 3</inkml:trace>
    </iact:actionData>
  </iact:action>
  <iact:action type="add" startTime="35446">
    <iact:property name="dataType"/>
    <iact:actionData xml:id="d6">
      <inkml:trace xmlns:inkml="http://www.w3.org/2003/InkML" xml:id="stk6" contextRef="#ctx0" brushRef="#br0">6579 5151 0,'18'-18'47,"0"18"-39,52 0-1,-35 0 1,18 0 3,71 0-6,-18 0 8,70 0-10,18 0 5,-53 0 0,71 0 3,-36 0-6,1 0 4,-1 0-1,-70 0-2,-18-35 2,18 35 1,0-36-1,-89 36 1,72 0-2,-19 0 1,1 0-1,34 0 2,-34 0-2,-53 0 2,52 0-2,-35 0 2,-17 0-1,17 0 0,1-35 8,17 35 3,17 0-11,-35 0 1,36 0-2,-18 0-3,70 0 4,-17 0 5,18 0-10,-1 0 10,-35 0-10,1 0 5,34 0 5,-52 0-9,-1 0 4,-17 0 1,18 0 3,-1 0-8,-52 0 3,17 0 2,36 0-1,-18 0-1,17 0 3,1 0-4,-1 0 4,36 0-4,-35 0 4,34 0-4,-34 0 5,35 0-6,-36 0 5,1 0-4,-53 0 3,17 0 8,-18 0-11,19 0 2,34 0 1,-17 0-2,-17 0 0,34 0 3,-52 0-4,52 0 4,1 0-4,-1 0 5,19 0-6,-54 0 4,88 0 1,-70 0-4,71 0 1,-71 0 2,70 0-2,-105 0 5,17 0-4,0 0-3,-17 0 3,17 0 0,-17 0-1,17 0 4,0 0 11,-17 0-19,53 0 2,-54 0 3,19 0 0,69 0 0,-69 0 0,-1 0 16,-17 0 0,17 0 15,-18 0-22,19 0-4,34 0-7,-17 0-2,71 0 9,-1 0-7,-17 0 2,70 0-1,1 0 0,-1 0 1,18-53 0,35 53 1,-52 0-2,-1-35 0,-52 35 1,-54 0 1,-52-18-2,-18 1 2,70 17 38,-17 0-36,18 0-5,0 0 2,-1 0 0,-17 0 0,18 0 1,-36-36-1,0 36-1,-17 0 1,17 0 0,-17 0 9,17 0-10,0 0 2,71 0-3,-35 0 2,-18 0 0,-18 0 0,35 0 1,-52 0-2,17 0 138,-17 0 0,17 0-138,18-17 9,-35 17 0,-1 0-9</inkml:trace>
    </iact:actionData>
  </iact:action>
  <iact:action type="add" startTime="39046">
    <iact:property name="dataType"/>
    <iact:actionData xml:id="d7">
      <inkml:trace xmlns:inkml="http://www.w3.org/2003/InkML" xml:id="stk7" contextRef="#ctx0" brushRef="#br0">16669 6315 0,'35'0'63,"-17"0"-44,17 0-15,18 0 16,-36 0-16,36-18 7,-35 0 31,35 18-23,18 0-14,-36-35 7,-18 35-4,19 0-2,-19 0 7,19 0-9</inkml:trace>
    </iact:actionData>
  </iact:action>
  <iact:action type="add" startTime="40542">
    <iact:property name="dataType"/>
    <iact:actionData xml:id="d8">
      <inkml:trace xmlns:inkml="http://www.w3.org/2003/InkML" xml:id="stk8" contextRef="#ctx0" brushRef="#br0">16792 6403 0,'-17'0'157,"17"18"-149,17-1 2,1-17-4,17 35 23,-35-17 37,53 0-44,-18-18 57,1 0-66,-19 0 12,19 0 3,-19 0-1,1 0-2,-1 0 6,-17-18-15,18 0 0,0 18 25,-1-17-26,19-71-3,-19 88-8,19-36 4,-1 19 0,-18-1 32,1 18-32,-18-35 4,18 17-9,-1 18 11,1 0-11,-18-35 54,0 17-27,35-17-22,-35 0 0,18-1 0,-18 19 9,0-1-9,18 0 5,-1 1 7,-17 34 548,0 1-553,-17 17 0</inkml:trace>
    </iact:actionData>
  </iact:action>
  <iact:action type="add" startTime="42494">
    <iact:property name="dataType"/>
    <iact:actionData xml:id="d9">
      <inkml:trace xmlns:inkml="http://www.w3.org/2003/InkML" xml:id="stk9" contextRef="#ctx0" brushRef="#br0">17392 6138 0,'0'36'103,"0"-19"-26,0 54 17,0-54-91,0 19 5,0-1-1,0-17 1,0 17 0,0-17 6,0 17-11,0 0 4,0-17 10,0 17-9,0 0 17,0-17-10,18 35 2,-1-36-2,1-17 65,-1 0-64,19 0 10,-19 0-19,19 0 8,-1 0-8,-17 0 3,17 0 30,18 0 6,-18-35 19,18 18-41,-35-1-8,17-17-9,-17 17 10,-1 18-4,1-18-9,17 1 3,-17-36 8,-18 35 10,17 18-18,1-17 1,0-19 0,-18 19 13,0-1-5,0 0-13,17 1 758,1 52-754,-18 0 12,18 1-5,-1-19 9,-17 18 10,53-17-1,-18 17 24,-17-17-48,0-18 15,17 0-5,0 18-12,-17-18 11,17 0 6,-17 0-7,17 0 33,-17 0-17,-1 0 0,1 0 64,0-36-88,-1 36 1,19-35-2,-36 17 1,17 18 0,1-17 1,17-1-3,-35 1 3,35-19-1,1 1 0,-1 0-1,-17-1 2,-18 19 7</inkml:trace>
    </iact:actionData>
  </iact:action>
  <iact:action type="add" startTime="48478">
    <iact:property name="dataType"/>
    <iact:actionData xml:id="d10">
      <inkml:trace xmlns:inkml="http://www.w3.org/2003/InkML" xml:id="stk10" contextRef="#ctx0" brushRef="#br0">3069 4022 0,'-17'0'85,"-19"0"-67,19 0-11,-19 0 1,1 0 6,17 0-12,-52 0 5,-1 0 2,54 0 3,-54 0-2,1 0-8,17 0 8,-71 0 3,54 0-6,52 0-3,-17 0 3,17 0 160,-35 0-142,18 53-17,35-18 2,0 35-4,0 1 3,0 17-2,0 0-1,0 1 4,0-1-4,0-35 4,0 52 0,0-34-3,0 0-1,0 34 2,0 19 0,-35-1 2,-1-52-1,36 52-4,-53 1 2,53-54 5,-53 72-3,36-54-3,-36 53 0,18-18 5,-1-52-6,36 52 3,-35-105 0,35 53-1,-18-54 2,18 1 2,0-1 59,0 1 113,18-18-175,0 0 3,17 0 6,0 0-13,1 0 7,16 0-6,54 0 5,-53 0-3,0 0 1,0 0 0,18 0 1,-36 0-2,-17 0 9,17 0-8,0 0 0,-17 0 0,17 0 0,18 0-1,-35-18 2,34 18-3,-34 0 4,17 0 13</inkml:trace>
    </iact:actionData>
  </iact:action>
  <iact:action type="add" startTime="53133">
    <iact:property name="dataType"/>
    <iact:actionData xml:id="d11">
      <inkml:trace xmlns:inkml="http://www.w3.org/2003/InkML" xml:id="stk11" contextRef="#ctx0" brushRef="#br0">2522 7585 0,'71'0'91,"-1"0"-83,36 0-3,-18 0 1,71 0 2,-35 0 0,-18 0 1,17 0-1,0 0-1,1 0 2,-1 0-2,-34 0 2,-54 0-2,35 0 2,-34 0-3,17 0 10,17 0-6,36 0-4,53 0 4,-18 0-4,35 0 4,1 0-2,-1 0 0,-52 0 1,-1 0-2,-52 0 1,-54 0 0,18 0 8</inkml:trace>
    </iact:actionData>
  </iact:action>
  <iact:action type="add" startTime="72862">
    <iact:property name="dataType"/>
    <iact:actionData xml:id="d12">
      <inkml:trace xmlns:inkml="http://www.w3.org/2003/InkML" xml:id="stk12" contextRef="#ctx0" brushRef="#br0">20002 8943 0,'18'0'6,"17"0"10,36 0 3,0 0-7,-54 0 1,1 0-6,17 18-3,0-18 52,1 0-48,-19 0 0,54 0 0,-18 17 0,-18 1 1,0-18-2,36 0 1,-54 0 11,36 17-14,-35 1 3,0-18 1,17 18 1,36-18-2,-71 17-3,52 36 7,-16-53-8,-19 18 4,19-18 3,-1 0 11,-17 35-5,52 0 17,-52-17-29,-1 0 3,1-18 3,17 17-5,1 19 8,-19-19-4,36 19-4,-35-1 4,-1-17-4,1 34 1,0-34 4,17 17-3,0 36-2,18-36 2,-70-35 514,-1-17-499</inkml:trace>
    </iact:actionData>
  </iact:action>
  <iact:action type="add" startTime="74830">
    <iact:property name="dataType"/>
    <iact:actionData xml:id="d13">
      <inkml:trace xmlns:inkml="http://www.w3.org/2003/InkML" xml:id="stk13" contextRef="#ctx0" brushRef="#br0">22754 6050 0,'18'-18'5,"-1"18"5,-17-35-1,0-18-3,36-17 4,-19 34-4,19 1 2,-1 0 0,18 17 0,-53 1-1,17 17 18,54-36-9,-36 19-8,18-36 2,35 53-4,18-35 1,-35-1 2,-18 19 1,-36-1-5,1 18 103,0 0-92,35 35-3,-53 1-5,35 69-1,-35-16 5,0-1-6,0-18 1,0-17 2,0-18 0,0 1-1,0-19-2,0 19 10,-35 17 32,-18-36-41,53 1 3,-36 0-3,-17-1 2,1 36-2,-1 0 2,-53 0-2,70 17 1,-52-34 0,53-19-1,-18 36 2,0 0 0,53-18-1,-88-17 7,88 17-6,-18-17-1,-17-18 1,17 18 4,-17-1-3,35 19 93,0-19-94,0 19-3,18-36 11,17 0-8,-17 0-2,17 0 2,-17 0-2,17 0 2,0 0-2,18 0 1,18 0 0,-36 0 0,18 0-1,-18 0 3,0 0-4,-17 0 3,35 0 150,-35 0-135</inkml:trace>
    </iact:actionData>
  </iact:action>
  <iact:action type="add" startTime="76286">
    <iact:property name="dataType"/>
    <iact:actionData xml:id="d14">
      <inkml:trace xmlns:inkml="http://www.w3.org/2003/InkML" xml:id="stk14" contextRef="#ctx0" brushRef="#br0">25100 5239 0,'-35'35'95,"17"18"-79,-35-18-9,18 18 4,-36 18-6,54-36 6,-71 18-7,35 0 8,0-36-7,18 54 5,-36 17-1,36-53-4,-36 36 3,53-36 0,-87 53 0,87-52 0,-17 34 8,35-52-7,-36 17-2,36 36 2,-17-54-3,17 19 10,0-19-8,0 19 1,0 34-2,0-52 2,0 17-2,0 0 0,0 18 2,0-17-1,0-19 0,0 54 1,0-18 5,0-36-5,35 1-1,-17 0 0,-1 17 0,36-17 18,-35-18-21,0 0 20,17 0-9,-18 0 11,36 0 3,-17-18 2,-36-17-8,17 17-17,36-35 10,-35 0-8,-18 35-2,35-17 1,-17 0-1,-18 17 26,0-17-8,0-18-10,-18 35-7,-17 18 0,0-35-1,-1 0 2,19 35-2,-19-35 2,-34-1 6,35 36-6,17-35-2,-53 35 1,36-18 2,17 18-2,-52 0-2,17-35 3,0 35 0,35 0 5,-17 0-4</inkml:trace>
    </iact:actionData>
  </iact:action>
  <iact:action type="add" startTime="79487">
    <iact:property name="dataType"/>
    <iact:actionData xml:id="d15">
      <inkml:trace xmlns:inkml="http://www.w3.org/2003/InkML" xml:id="stk15" contextRef="#ctx0" brushRef="#br0">3122 11642 0,'18'0'109,"52"0"-100,1 0-1,35 0 4,-36 0-5,-17 0-4,71 0 6,-36 0 5,53 0-11,-18 0 9,54 0-9,-54 0 5,54 0-1,-54 0 3,53 0-3,-70 0 1,18 0 3,-1 0-6,1 0 5,-1 0-1,-70 0-4,18 0 4,17 0-2,-35 0 2,0 0 1,17 0-5,1 0 6,35 0-3,-71 0-1,35 0 1,-52 0 0,53 0-2,-36 0 3,-17 0-2,17 0 49</inkml:trace>
    </iact:actionData>
  </iact:action>
  <iact:action type="add" startTime="82117">
    <iact:property name="dataType"/>
    <iact:actionData xml:id="d16">
      <inkml:trace xmlns:inkml="http://www.w3.org/2003/InkML" xml:id="stk16" contextRef="#ctx0" brushRef="#br0">7108 12912 0,'0'-18'190,"18"18"-183,35 0 10,-35 0-10,-1 0 5,54 0 4,-36 0 5,-17 0-5,17 0 4,-17 0-4,17 18-4,0-18-4,-17 0-1,17 0 10,0 0-9,-17 0 5,17 0-2,-17 0 261,53 0-257</inkml:trace>
    </iact:actionData>
  </iact:action>
  <iact:action type="add" startTime="84343">
    <iact:property name="dataType"/>
    <iact:actionData xml:id="d17">
      <inkml:trace xmlns:inkml="http://www.w3.org/2003/InkML" xml:id="stk17" contextRef="#ctx0" brushRef="#br0">24747 8326 0,'-53'0'96,"36"0"-88,-18 0-3,-71 0 2,35 0 1,36 0 4,-71 0-4,18 17-4,70 1 4,-35-18 0,-17 0 1,34 0 1,1 17-4,18-17 10,-1 106 151,18-53-155,-18 35-4,1-35-4,17 88 7,-36-35-6,36-53 3,0 18 5,0-36-6,0-17-2,0 17 74,0-17-70,0 17 7,0 0-9,0-17 2,0 17 7,0-17 0,0 17-9,0 0 9,-35-17-4,35 17-7,18-17 163,35-18-161,0 0 4,17 0-5,-52-18 1,17 18 2,0 0 1,-17 0 15,35-17-12,-36-1-6,1 18 2,17 0-2,-17 0 2,-18-18-2</inkml:trace>
    </iact:actionData>
  </iact:action>
  <iact:action type="add" startTime="85992">
    <iact:property name="dataType"/>
    <iact:actionData xml:id="d18">
      <inkml:trace xmlns:inkml="http://www.w3.org/2003/InkML" xml:id="stk18" contextRef="#ctx0" brushRef="#br0">23954 8872 0,'35'0'59,"-17"-17"-51,17 17 8,35 0-8,-52 0 1,35-18-2,-35 0 3,-1 18-5,18 0 3,18 0 2,-17 0 4,17 0-6,17 0 2,1 0-4,-1 0 4,-17 0-4,0-17 3,-35-1-2,-1 18 3</inkml:trace>
    </iact:actionData>
  </iact:action>
  <iact:action type="add" startTime="86791">
    <iact:property name="dataType"/>
    <iact:actionData xml:id="d19">
      <inkml:trace xmlns:inkml="http://www.w3.org/2003/InkML" xml:id="stk19" contextRef="#ctx0" brushRef="#br0">25259 8784 0,'35'0'37,"0"0"-22,-17 0-3,17 0-7,36 0 2,-53-17 2,17 17-2,0 0 2,18 0-2,-18 0 2,1 0 1,-19 0-4,18 0 1</inkml:trace>
    </iact:actionData>
  </iact:action>
  <iact:action type="add" startTime="87317">
    <iact:property name="dataType"/>
    <iact:actionData xml:id="d20">
      <inkml:trace xmlns:inkml="http://www.w3.org/2003/InkML" xml:id="stk20" contextRef="#ctx0" brushRef="#br0">25576 9190 0,'71'0'134,"-1"-18"-124,-17 1-1,-53-1-4,71 18 3,-53 0 8,-1-18 17</inkml:trace>
    </iact:actionData>
  </iact:action>
  <iact:action type="add" startTime="88326">
    <iact:property name="dataType"/>
    <iact:actionData xml:id="d21">
      <inkml:trace xmlns:inkml="http://www.w3.org/2003/InkML" xml:id="stk21" contextRef="#ctx0" brushRef="#br0">24747 8361 0,'-17'0'151,"-19"0"-143,1 0-2,18 17 3,-19 1 2,1 0-5,-18-1 1,-18 19 1,19 17 2,-1-1-3,0 1 0,-18 36 2,18-36 1,18 17-4,-18-17 4,35-18-5,1 18 3,-18 18-1,35-36 2,0 18 0,0 17-2,0-34 3,0 17-5,0 17 7,17-17-8,1 18 4,-1-54 1,1 54-2,0-36 2,17 0 6,0-17-4,1-18-5</inkml:trace>
    </iact:actionData>
  </iact:action>
  <iact:action type="add" startTime="92355">
    <iact:property name="dataType"/>
    <iact:actionData xml:id="d22">
      <inkml:trace xmlns:inkml="http://www.w3.org/2003/InkML" xml:id="stk22" contextRef="#ctx0" brushRef="#br0">27428 7902 0,'-35'0'94,"0"0"-86,-36 0 3,36 0-3,-53 0 1,17 18-6,-52-18 6,88 0 0,35 17 42,-18 1-47,-17-18 4,17 35 0,-35-17 2,-17 17-4,34-17 1,19 0 2,-1-18-2,-17 0 2,35 35 78,0 0-62,0 36-18,0 17 1,0-53 1,35 36-1,-35-1-1,35 1 2,-35-36 1,36 36-4,-36-18 1,0 17 2,0-35 0,0 18-2,0-17 0,0-1 2,0-17-2,0 17 2,0-18 7,17 1 80,1-18-88,17 0 8,-17 0-8,52 0 2,-34-18-4,-19 18 2,18 0 0,1 0 0,-19 0 1,19 0 7,-19 0-2,-17-17 13,36-18-22,17 17 3,-36 0 1,1 1-2,35-1 2</inkml:trace>
    </iact:actionData>
  </iact:action>
  <iact:action type="add" startTime="93749">
    <iact:property name="dataType"/>
    <iact:actionData xml:id="d23">
      <inkml:trace xmlns:inkml="http://www.w3.org/2003/InkML" xml:id="stk23" contextRef="#ctx0" brushRef="#br0">26882 8520 0,'35'0'99,"-17"0"-83,34 0-8,1 0-1,-17-18 10,-19 18 126,1-18-126,0 1-6,-1 17 13</inkml:trace>
    </iact:actionData>
  </iact:action>
  <iact:action type="add" startTime="94435">
    <iact:property name="dataType"/>
    <iact:actionData xml:id="d24">
      <inkml:trace xmlns:inkml="http://www.w3.org/2003/InkML" xml:id="stk24" contextRef="#ctx0" brushRef="#br0">28540 7691 0,'0'17'61,"0"36"-53,-71 35 0,18-52 2,-17 52-4,-1-53 2,36 0 1,17 18-2,1-53 2,17 18-2,-36 17 1,36 18 0,0 18 0,0-1 0,0 1 1,0-18 1,0 17-4,0 1 1,0 35 4,0-53-3,36 17 1,-1-35-6,0 18 6,0-17-1,1 16 3,-19-34-6,1 0 3,0-1-1,-1 1 2,1-18-2,35 18 9,-36-18-7,1 0-1,17 35 0,1-35-1,17 35 2,35-17 8,-71-1-10,36 1 4</inkml:trace>
    </iact:actionData>
  </iact:action>
  <iact:action type="add" startTime="96947">
    <iact:property name="dataType"/>
    <iact:actionData xml:id="d25">
      <inkml:trace xmlns:inkml="http://www.w3.org/2003/InkML" xml:id="stk25" contextRef="#ctx0" brushRef="#br0">29510 8096 0,'0'18'46,"0"70"-38,0 88 4,17-52-9,19-1 5,17 1 1,-18-18-1,-17-36 0,17 1 15,-17-54 26,-1-17-33,-17 18 55,18-18-30,-18-18-34,0-17 3,0 18 0,0-89-6,-18 106 4,18-71 0,0 54 2,0-19-2,0 19-2,0-19 1,0 1 10,0 17-10,0-17 4,0 17-5,0-52 5,0 35 2,0 17-5,0-17 0,0 17-1,18 18 6,-18-35 184,35 0-190,-17 17 12,-1 0-12,-17 54 159,0-1-156,-35-18-3,0 54 2,35-36-3,-35 1 4,35 16-3,-18-34 0,18 0 2,0-1 7,-18 1-10,1 0 4,17-1-3,0 1 2,-18 0 0,0-18 77,36 0 18,0 0-93,52 0-3,-35 0-4,71 0 7,-35 53-5,-1-53 3,-52 0 0,17 0-2,1 0 3,-19 0-5,54 0 11,-54 0 96,19 0-101,-1 0 5,-17 0-11,52 0 3,-35 0 3,18 0-7</inkml:trace>
    </iact:actionData>
  </iact:action>
  <iact:action type="add" startTime="98601">
    <iact:property name="dataType"/>
    <iact:actionData xml:id="d26">
      <inkml:trace xmlns:inkml="http://www.w3.org/2003/InkML" xml:id="stk26" contextRef="#ctx0" brushRef="#br0">30709 8784 0,'0'53'74,"-17"-35"-69,-1-18 4,0 53-1,1 0 72,17-36-72,0 18-1,0-17 2</inkml:trace>
    </iact:actionData>
  </iact:action>
  <iact:action type="add" startTime="99115">
    <iact:property name="dataType"/>
    <iact:actionData xml:id="d27">
      <inkml:trace xmlns:inkml="http://www.w3.org/2003/InkML" xml:id="stk27" contextRef="#ctx0" brushRef="#br0">31133 8378 0,'17'36'40,"-17"17"-35,53 70 4,-53 1-2,35 34 2,-35-105 1,0 35-4,36-17 4,-36-36-4,0 1 1,0-19 2,0-52 110,-53-53-111,-35 0 0,17 35 1,18 0-2,18 17 4,-18-16-6,18-19 6,-1 0-5,1 1 1,17-36 6,1 71-10,-18-36 5,17-35 4,-35 53-8,18-17 5,35 17 2,0 18-7,-36-36 5,36 36-1,0 17 0,0-17-1,0 17 114,36 18-114,17 0 2,-36 0-2,54 18 6,-36 17-10,-17-35 5,-1 0 1,-17 18-2,18-1 1,0-17 3,-1 36-6,19-1 11,-36-17 0,0 17 4,-18 18-13,0-35 0,18 34 1,-53 1-2,-52 18 4,87-36-2,-70-17-2,70-1 12,0 1-12</inkml:trace>
    </iact:actionData>
  </iact:action>
  <iact:action type="add" startTime="100292">
    <iact:property name="dataType"/>
    <iact:actionData xml:id="d28">
      <inkml:trace xmlns:inkml="http://www.w3.org/2003/InkML" xml:id="stk28" contextRef="#ctx0" brushRef="#br0">31238 7549 0,'36'0'5,"-19"0"10,54 0-5,-36 18-5,18 0 4,35-1 2,-52 19-7,-19-1 8,19 0-8,34-35 4,-52 0 3,-1 35-6,1-17 7,0-18-8,-18 18 5,35 35 0,18-36-2,-18 54 2,0-36-1,-35 0-2,0-17 2,0 53 0,0-36 1,0-17-1,0 105 0,0-105 0,0 70-1,-53-35 2,18 17-2,-53 36 0,70-71 3,-17 1 7,17-36-10,-17 0 1,18 17 0,-1-17 22,18 18-20</inkml:trace>
    </iact:actionData>
  </iact:action>
  <iact:action type="add" startTime="101334">
    <iact:property name="dataType"/>
    <iact:actionData xml:id="d29">
      <inkml:trace xmlns:inkml="http://www.w3.org/2003/InkML" xml:id="stk29" contextRef="#ctx0" brushRef="#br0">31186 9278 0,'0'0'1,"35"0"16,0-35 62,-17 35-63,17 0 16,0-36-7,-17 36-17,0-17 2,-1 17 28,-52 0 218,-18 17-241,35 1-6,-35 17-2,-17-35 10,35 18-9,17-18 2,-35 18 3,35-1 19,36-17 102,17 0-130,-17 0 5,35 0-4,-18 0 8,36 0-10,-1-17 6,-34 17 10,-19 0 13,18 0-19,-17 0-6,0-18 10,-1 18-9,1 0-1,0-18 2,-1 1 7</inkml:trace>
    </iact:actionData>
  </iact:action>
  <iact:action type="add" startTime="103523">
    <iact:property name="dataType"/>
    <iact:actionData xml:id="d30">
      <inkml:trace xmlns:inkml="http://www.w3.org/2003/InkML" xml:id="stk30" contextRef="#ctx0" brushRef="#br0">29810 9190 0,'17'0'93,"1"-18"-83,17 18-4,-17-17 13,17 17-14,18 0 6,53-36-6,-71 36 12,-52 0 218,-1 0-231,-35 0 7,35 18-6,1-18 6,-54 35-3,54-35-3,-19 0 3,-34 0 0,34 0 0</inkml:trace>
    </iact:actionData>
  </iact:action>
  <iact:action type="add" startTime="104602">
    <iact:property name="dataType"/>
    <iact:actionData xml:id="d31">
      <inkml:trace xmlns:inkml="http://www.w3.org/2003/InkML" xml:id="stk31" contextRef="#ctx0" brushRef="#br0">26723 9243 0,'18'17'38,"17"-17"-29,35 0-2,-17 0 1,18 0 0,-1 0 2,1 0-4,-18 0 1,-18 0 6,-17 0-9,17 0 12,-53 0 154,-34 0-163,-19 0 0,0 0 1,36 0 1,-18 0-3,18 0 3,70 0 170,0 0-170,1 0 4,-19 0-5,19 0 15,-1 0-14,-17 0 7</inkml:trace>
    </iact:actionData>
  </iact:action>
  <iact:action type="add" startTime="107091">
    <iact:property name="dataType"/>
    <iact:actionData xml:id="d32">
      <inkml:trace xmlns:inkml="http://www.w3.org/2003/InkML" xml:id="stk32" contextRef="#ctx0" brushRef="#br0">23971 9860 0,'53'0'71,"18"35"-64,52-35 3,-35 0-4,1 0 1,34 0 2,-88 0-2,18 0 2,-17 0 15,-36 18 234,-71-18-244,53 0-7,-52 0 2,34 0 2,-69 0-4,52 0-1,-35 0 2,70 35 0,-17-35 8,88 0 120,-36 0-129,18 0 1,1 0 0,-1 0 2,-17-17-2,17 17 0,-17 0 0,34-18 0,-34 18-2,0 0 4,17 0 4,-35-18 2</inkml:trace>
    </iact:actionData>
  </iact:action>
  <iact:action type="add" startTime="109876">
    <iact:property name="dataType"/>
    <iact:actionData xml:id="d33">
      <inkml:trace xmlns:inkml="http://www.w3.org/2003/InkML" xml:id="stk33" contextRef="#ctx0" brushRef="#br0">25365 10530 0,'0'36'14,"88"87"-5,-53 1-3,0-54 1,18 54 1,-53-54 3,0 1-6,0-54 6,0 1 5,-17-18 133,-1-18-141,18-52 3,0 35-2,0-71-5,0 70 4,0 19 3,0-18-5,0 17 3,0-17-2,0-36 0,0 36 2,18 0-2,35 17 2,-18-17 1,35-1-4,-70 19 1,36 17 2,-1 0-2,18 0 67,-18 0-59,1 0-4,-19 53-4,36 0-2,-18 17 3,1-35 0,-36 1 0,35-1 8,35-106 176,-34 36-183,34-35 1,36 17-1,-18 35-1,-70 0-4,17 1 4,-17 17 0,52 0 88,-34 0-88,-19 0 0,19 0 0,17 17 0,-18 19 8,-18-1-1,1-17 65,0-18-63,-1 17-10,19 1 66</inkml:trace>
    </iact:actionData>
  </iact:action>
  <iact:action type="add" startTime="111312">
    <iact:property name="dataType"/>
    <iact:actionData xml:id="d34">
      <inkml:trace xmlns:inkml="http://www.w3.org/2003/InkML" xml:id="stk34" contextRef="#ctx0" brushRef="#br0">28434 10583 0,'-35'0'2,"-1"0"4,19 0 4,-19 0-4,19 0 1,-19 0 4,1 0-5,18 0 10,-19 0 11,19 0-14,-36 0 12,17 36-17,19-19-1,-1 1 25,1 0 8,17-1-32,0 54 8,0-36-7,0-17-2,0 17 2,0 0 7,35-35 0,-18 0 0,19 0 0,-1 0-9,-17 0 0,52 0 2,-35 0 3,-17 0-8,35 0 8,-18-17-8,-35-1 4,18 0 3,-18-35 58,0 18-58,0 17-3,-18-52-3,-17 35 3,17-1 4,18 19-5,-53-1-1,36 0 1,-1 1 9</inkml:trace>
    </iact:actionData>
  </iact:action>
  <iact:action type="add" startTime="112276">
    <iact:property name="dataType"/>
    <iact:actionData xml:id="d35">
      <inkml:trace xmlns:inkml="http://www.w3.org/2003/InkML" xml:id="stk35" contextRef="#ctx0" brushRef="#br0">28840 10636 0,'-71'0'60,"36"53"-45,17 0-4,18-18-6,0-17 3,0 0 0,0-1 0,18-17 3,-1 18 3,-17 0-6,36-18 3,-1 0 1,0 0 5,-17-18 6,-1 0-14,1 1 30,-18-19-28,0-17-2,0-17-4,0 35 6,0 17-6,0-17 11,35-36-9,-35 1 2,0 52-2,0-17 2,0 17 1,0-17-1,0-36-5,0 54 12,0-19-5,0-17 26</inkml:trace>
    </iact:actionData>
  </iact:action>
  <iact:action type="add" startTime="113178">
    <iact:property name="dataType"/>
    <iact:actionData xml:id="d36">
      <inkml:trace xmlns:inkml="http://www.w3.org/2003/InkML" xml:id="stk36" contextRef="#ctx0" brushRef="#br0">29792 10707 0,'0'-18'25,"0"1"-10,0-19 1,0 19 0,18 17 23,-1-18-29,1 0 5,-18 1-7,35 17 15,-17 0-15,17 0 0,0 0 0,-17 0 33,17 0 7,-17 0-33,-18 35-7,0-17 5,0 17-10,0-17 5,-18 52 1,18-35 2,-35 1-6,0 34 2,35-52 4,-35 52-6,35-52 4,-18 17-2,0-17 1,1 17 0,17-17 1,0 35 1,-18 0-4,0-36 1,18 1 2,0 17-2,-35-17 1,35 17 17,0 0-15,0-17-5,0 17 20,0-17 14,18-18-14,17 0-9,-17 0-6,-18-18-5,17 1 12,19-1 174,-19-17-183,1 17 3,35 18-6,-18-17 3</inkml:trace>
    </iact:actionData>
  </iact:action>
  <iact:action type="add" startTime="114506">
    <iact:property name="dataType"/>
    <iact:actionData xml:id="d37">
      <inkml:trace xmlns:inkml="http://www.w3.org/2003/InkML" xml:id="stk37" contextRef="#ctx0" brushRef="#br0">30233 10795 0,'18'-18'46,"35"18"-37,17 71 0,-35 17-2,89 71 0,-18-106 0,-53 53 2,52-1-2,-52-34 2,-17 70-1,-1-70 0,-35-54-1,35 54 4,-35-54 51,-17-17-54,-19 0 4,19 0-6,-19 0 4,-34 0-6,52 0 4,-52 0 2,-1-17-4,18-36 2,18 18 3,-36-54-6,71 37 2,-35 16 4,0-34-5,35 52 2,0-88 0,0 71 3,0-36-5,0-34 4,0-19-5,0 54 3,0-36 0,0-53 0,53 124 0,-18-71 0,0 53 8,1 18-9,16 17 2,-34 18-2,35-71 2,-35 54-1,70-36-1,-71 35 1,19-17 0,-19 17 1,19 1-2,-36-1 4,17 0-6,1 1 3</inkml:trace>
    </iact:actionData>
  </iact:action>
  <iact:action type="add" startTime="115892">
    <iact:property name="dataType"/>
    <iact:actionData xml:id="d38">
      <inkml:trace xmlns:inkml="http://www.w3.org/2003/InkML" xml:id="stk38" contextRef="#ctx0" brushRef="#br0">25700 11659 0,'0'-17'29,"35"-1"-13,-17 0-6,17 18 3,-17 0-5,52 0 0,-34 0 4,34-35-5,-52 35 2,17 0 0,36 0-5,-54 0 7,18 0-4,36 0-2,17 0 6,-53 0-6,36 0 3,0 0 1,-18 0-2,-18 0 5,35 0-8,-52 0 4,17 0 0,1 0 4,-19 0-7,18 0 3,-17 0 12,53 0-17,34 0 6,54 0-1,-18 0 0,18 0 3,-71 0-6,-17 0 2,-18 0 2,-36 0-2,1 0 2,0 0 1,17 0-4,-17 0 1,17 0 2,0 0 7,18 0-6,18 0 3,-36 0-5,18 0 0,-18 0 1,36 0 2,-18 0-6,17 0 2,18 0 1,1 0 0,-19 0 4,-35 0 12</inkml:trace>
    </iact:actionData>
  </iact:action>
  <iact:action type="add" startTime="118746">
    <iact:property name="dataType"/>
    <iact:actionData xml:id="d39">
      <inkml:trace xmlns:inkml="http://www.w3.org/2003/InkML" xml:id="stk39" contextRef="#ctx0" brushRef="#br0">18486 1217 0,'17'0'111,"1"0"-103,17 0-1,-53 0 116,1 0-118,-18 0 3,17 0 2,-17 0-4,-18 0 13,35 18-3,0-18-8,-34 0 7,16 0-9,19 0 26,17 70 50,0-17-73,0 18-4,0-36 6,0 36-5,0-36 1,17-18 2,-17 19 94,18-36 36,0 0-83,70 0-34,-35 0-13,-18 0-3,0 0 2,36 35 1,17 18-1,-18-53 0,36 71-1,-53-54 2,0 36-2,-35-18 3,17-17-5,18 0 5,-53 17-3,35 0 3,-35-17-4,0 17 10,0-17-6,0 17 12,0-17-14,0-1-1,-35-17 4,17 0 11,1 18-4,-1-18-10,0 0-1,-34 18 9,34-1 71</inkml:trace>
    </iact:actionData>
  </iact:action>
  <iact:action type="add" startTime="120211">
    <iact:property name="dataType"/>
    <iact:actionData xml:id="d40">
      <inkml:trace xmlns:inkml="http://www.w3.org/2003/InkML" xml:id="stk40" contextRef="#ctx0" brushRef="#br0">19544 1782 0,'18'0'38,"-1"0"-30,18 0 1,-17 0-2,35 0 0,-18 52 3,1 37-4,-1-72 2,-35 19 1,35 34 0,-35-35 5,-35-35 101,0 0-107,-1-17 2,36-54-7,-35 36 10,35 0-10,18 17 14,-1-17 2,1 17-6,0 0-3,-1 18-4,1 0 4,17-35-1,-17 35 4,17 0-6,0 0 11,-17 0-3,17 0 41,-17 0-40,17 0-8,0 0 8,-17 0-8,0 0 3,17 18 3,-35 17 2,0 18-9,18-53 12,-1 18 67,1-18-37,-18-53-43,35-18 4,0 1-3,-17 34 2,0-17-3,-1 53 1,1-17 93,0 17-84,17 0-4,-17 0-3,34 0 9,-34 17-12,17-17 3,1 36 6,-19 17 1,1-36-7</inkml:trace>
    </iact:actionData>
  </iact:action>
  <iact:action type="add" startTime="121653">
    <iact:property name="dataType"/>
    <iact:actionData xml:id="d41">
      <inkml:trace xmlns:inkml="http://www.w3.org/2003/InkML" xml:id="stk41" contextRef="#ctx0" brushRef="#br0">20620 1746 0,'35'0'11,"-17"0"14,17 0-18,-17 0 9,17 0-9,0 0 11,-17 0-1,35 0-11,-53 36 1,17-1 17,1-35-15,-18 35-1,0-17 72,-35-18-54,17 0-13,-52 0 12,-1 0-5,36 0-9,-1-36-2,36 1 3,0 18-9,0-19 8,0 19 3,0-19-5,18 1 7,0 0 0,-1 35 6</inkml:trace>
    </iact:actionData>
  </iact:action>
  <iact:action type="add" startTime="122542">
    <iact:property name="dataType"/>
    <iact:actionData xml:id="d42">
      <inkml:trace xmlns:inkml="http://www.w3.org/2003/InkML" xml:id="stk42" contextRef="#ctx0" brushRef="#br0">21237 1834 0,'-35'0'4,"17"0"29,-17 0 14,35 36 9,18 17-49,17 35 1,-17-71 0,-18 54 0,17-18 0,1-35 0,-18-1-1,17 1 2,1-18-1,17 0 41,-17 0 6,-18-18-47,0-52 1,0 34-2,0 19 2,0-19-2,0 1 1,0 18 0,0-19 0,0 19 16,0-19-16,0 1 0,0-18 0,0 18 1,0 17-3,0-52 4,0 34-3,0 19 8,-18-19-5,18-16 60,18 16-61,0 36 3,17-35-8,-35 0 4,18 17 65,17 18 54</inkml:trace>
    </iact:actionData>
  </iact:action>
  <iact:action type="add" startTime="123754">
    <iact:property name="dataType"/>
    <iact:actionData xml:id="d43">
      <inkml:trace xmlns:inkml="http://www.w3.org/2003/InkML" xml:id="stk43" contextRef="#ctx0" brushRef="#br0">22507 1958 0,'0'-35'6,"0"17"19,0-35-2,35 18-3,-17 35-13,0 0-2,17-35 3,-17 17 0,17 0 2,18 1-3,-18-1 2,-17 18 21,17 0-22,-17 0 0,17 0 0,0 0 0,-17 0 1,17 0 6,-17 0 25,17 0-32,0 0 0,-17 0 12,0 18-15,-18 35 5,0-18-2,0 35-3,0-52 2,0 53 1,0-36 0,0-18 2,0 19-4,0-19 2,0 36 7,-53-35-5,35 17 7,18-17 30,-18 35-40,1-36 9,-1 1 9,36 0 54,17-18-61,36 35-10,-54-35-1,54 0 0,-54 0 2,54 35 1,-36-35 0,1 0 34</inkml:trace>
    </iact:actionData>
  </iact:action>
  <iact:action type="add" startTime="125139">
    <iact:property name="dataType"/>
    <iact:actionData xml:id="d44">
      <inkml:trace xmlns:inkml="http://www.w3.org/2003/InkML" xml:id="stk44" contextRef="#ctx0" brushRef="#br0">18979 4339 0,'0'18'46,"36"-18"-38,34-35 8,1-1-8,-18 19-1,17-19 2,-34 19-2,16 17 1,-16 0 3,-19 0-5,19 0 1,-1 0 1,-17 0 9,17 0-9,35 0-1,-52 0 3,17 0-4,18 0 1,-17 0 2,-1 0 49,-35 53-36,0-36-12,-53 54-2,53-36 1,-35 36-4,-36-1 6,71-35-3,-18-17-3,1 0 3,-1-1 9,-17 19 7,0 17 1,17-1-19,18-34 2,-53 17-1,35 1 2,-17 17 0,17-36-2,1 1 2,-1 0-2,18-1 1,35-17 99,18 0-103,71 0 8,-89 0-7,53 0 3,-17 0 0,35 0 3,-36 0-6,1 0 6,-1 0-6</inkml:trace>
    </iact:actionData>
  </iact:action>
  <iact:action type="add" startTime="126455">
    <iact:property name="dataType"/>
    <iact:actionData xml:id="d45">
      <inkml:trace xmlns:inkml="http://www.w3.org/2003/InkML" xml:id="stk45" contextRef="#ctx0" brushRef="#br0">20549 4586 0,'-17'-18'35,"87"1"-10,-17 17-17,18 0-1,87 0 0,19 0 5,-89 0-8,-35 0 4,-18 0 0,-17 0 24,-1-18 144</inkml:trace>
    </iact:actionData>
  </iact:action>
  <iact:action type="add" startTime="127044">
    <iact:property name="dataType"/>
    <iact:actionData xml:id="d46">
      <inkml:trace xmlns:inkml="http://www.w3.org/2003/InkML" xml:id="stk46" contextRef="#ctx0" brushRef="#br0">21026 4075 0,'17'35'93,"-17"0"-83,0 18-1,0-18-5,0 1 5,0-19-3,18 19 12,-18-1-2,0-18-9,0 19 1,0-19 8,0 19-7,0-1 16,0-17 14,0 17-24</inkml:trace>
    </iact:actionData>
  </iact:action>
  <iact:action type="add" startTime="127586">
    <iact:property name="dataType"/>
    <iact:actionData xml:id="d47">
      <inkml:trace xmlns:inkml="http://www.w3.org/2003/InkML" xml:id="stk47" contextRef="#ctx0" brushRef="#br0">20990 4904 0,'18'17'23,"70"-87"-7,-53 17-9,18 17 1,18-16 3,35 34-3,-106 36 101,0 17-93,0-18-5,17 1-2,-17 0-5,0-1 12,0 19-4,0-1-7,-17-35 2,-1 18 1,-17 17 0,-1 0 11,-16-17-13,34 17 4,0-35 3,-17 0 3,35 18-7,-35 17 14,52-17 37,1-1-51,0-17 2,35 18 5,-36 0-8,1-18 20,17 0-24,36-18 4,-54 18 3,19 0-3,-19 0 0,19 0 5,-19-18 114</inkml:trace>
    </iact:actionData>
  </iact:action>
  <iact:action type="add" startTime="128730">
    <iact:property name="dataType"/>
    <iact:actionData xml:id="d48">
      <inkml:trace xmlns:inkml="http://www.w3.org/2003/InkML" xml:id="stk48" contextRef="#ctx0" brushRef="#br0">20285 3739 0,'-36'18'47,"-69"106"-41,-1 34 3,-71-52 0,89 35-2,-18 18 2,18-88-2,-18 52 0,89-88 2,-19 36-1,36-54-1,-35 19 2,-35 34-1,70-52 1,-71 70-3,18-35 4,-35 18-3,17 17 1,-17-18 0,18-34 0,-1-1-1,53-53 99,18-35-100</inkml:trace>
    </iact:actionData>
  </iact:action>
  <iact:action type="add" startTime="129276">
    <iact:property name="dataType"/>
    <iact:actionData xml:id="d49">
      <inkml:trace xmlns:inkml="http://www.w3.org/2003/InkML" xml:id="stk49" contextRef="#ctx0" brushRef="#br0">18979 3775 0,'18'0'4,"17"0"5,54 0-2,-54 17 1,35 72 0,36 16 0,0 1 0,35 88 1,0-35-2,-53-53 1,1 35 0,-1-18 4,-53-52-7,0 0 2,-17-19 1,0-34 0,-18 0 0,17-1 4</inkml:trace>
    </iact:actionData>
  </iact:action>
  <iact:action type="add" startTime="130099">
    <iact:property name="dataType"/>
    <iact:actionData xml:id="d50">
      <inkml:trace xmlns:inkml="http://www.w3.org/2003/InkML" xml:id="stk50" contextRef="#ctx0" brushRef="#br0">20743 4427 0,'36'18'37,"-1"17"-21,-17-35-5,-1 18-1,1-18-7,17 18 62,-17-1-57,17-17 40,-17 0-15,-1 0 25,-17-17-54,0-19 13,0 19 54,0-19-63,0 1 9,36 17-9,-36-17-1,0 0 2,17 17 9,-17-17 8,35 0-15,-35 17 101,0-17-80,0 17 64,0-17 256,0 0-343,0 17 1,36 71 75,-1 0-77,-35-18 1,0 36-1,18-18 2,-1-36-5,-17 1 6,0 17 108,-35-17-81,35 17-21</inkml:trace>
    </iact:actionData>
  </iact:action>
  <iact:action type="add" startTime="131785">
    <iact:property name="dataType"/>
    <iact:actionData xml:id="d51">
      <inkml:trace xmlns:inkml="http://www.w3.org/2003/InkML" xml:id="stk51" contextRef="#ctx0" brushRef="#br0">21043 4568 0,'0'-17'40,"18"-1"-26,-1 18 3,19 0-1,-1 0 0,-17 0-6,17 0-4,-17-17 2,-1-1 8,1-35-7,35 18-2,-53 17 1,0 0 3,0-52-3,35 35-3,-35 17 8,0-53-6,0 36-3,0 17 7,0-17-2,0 18-5,0-19 4,0 1 12,0 17-2,0-17-8,0 17 6,0-17-9,0 0 2,0 17-2,0-17 2,0-18-1,-35 35 8,-1 18 17,19 0-17,-18-35-6,-1 35-4,19 0 2,-54 0 0,18 0 8,0 0-9,36 18 2,-19-18-2,19 0 2,-19 0 1,-16 17 3,34 1 12,-17 17-9,-1 1 0,19 17-9,-1-53 14,0 70-18,18-52 6,0 17-3,0 36 6,0-19-7,0 72 8,0-53-10,0-19 9,18 1-5,0 0-2,-18-17 5,0-1-4,17 0 2,1-17 2,0-18-4,-18 17 2,35 19 8,-17-36 1,-1 35 9,18-35 4,-17 0 9,17 0-22,-17 0-11,-18-18 11,35 18-10,-17 0 10,17 0 0,0 0 5,-17 0 19,0 0-1,-36-35 89,-17 0-114</inkml:trace>
    </iact:actionData>
  </iact:action>
  <iact:action type="add" startTime="135467">
    <iact:property name="dataType"/>
    <iact:actionData xml:id="d52">
      <inkml:trace xmlns:inkml="http://www.w3.org/2003/InkML" xml:id="stk52" contextRef="#ctx0" brushRef="#br0">25277 3122 0,'-18'0'133,"0"0"-124,-52 35-1,34-35-1,-17 18 5,1 0-4,34 17-1,-53-35 2,36 35-5,17-35 12,1 0 145,17 106-153,0-35 0,0 87-1,0-52 2,0 53-2,0-71 2,0 36 1,0-72-4,0-16 10,0-54 167,0 0-175,53-17 4,17-53-8,-34 53 4,16-1 0,37 1 0,-54 18 0,-17-1 0,-1 18 1,19 0 15,-19 0 8,18 0-24,1 0 0,-19 0-1,19 0 2,-19 0-1,1 18 0,-18 17 0,0-18-1,0 19 3,0 34-4,-18 1 2,-105 17 0,-1 18 0,-17-36 2,35-17-2,-88 0-2,124-17 3,-54-36-1,107 35 0,-19-35 0,1 0 0,17-71 111,18 36-111</inkml:trace>
    </iact:actionData>
  </iact:action>
  <iact:action type="add" startTime="136996">
    <iact:property name="dataType"/>
    <iact:actionData xml:id="d53">
      <inkml:trace xmlns:inkml="http://www.w3.org/2003/InkML" xml:id="stk53" contextRef="#ctx0" brushRef="#br0">25753 3616 0,'0'-18'6,"17"1"16,1-1 6,88-70-8,-71 53-15,36-1 0,-1 1 0,-17 17 16,-53 1-15,18-1 49,17 18-40,-17 0-3,17 0-8,-17 0 4,17 0 0,18 35 9,-53 36-7,35-36-4,-35 18 0,0 18 4,0-36-3,0-17 2,0 17 7,0 18 8,-35-53 0,17 0-13,18-53 689,0 0-692,18-18-1,-18 54 2,17-1 15,36 18 336,18 0-343,-36 0-2,-17 0-6,17 0-2,0 0 1,-17 0 8,0 0 16,-1 0-24,1 18 16,35-36 111,-18-17-121,-17 17-9,17 1 5,-35-1 140,35 18-143,-17 0 17,0 18 103,17 34-120,-35-34 2,35 53-1,0-36-1,1 0 2,-19-17-2,-17 17 2,0 0 7</inkml:trace>
    </iact:actionData>
  </iact:action>
  <iact:action type="add" startTime="139938">
    <iact:property name="dataType"/>
    <iact:actionData xml:id="d54">
      <inkml:trace xmlns:inkml="http://www.w3.org/2003/InkML" xml:id="stk54" contextRef="#ctx0" brushRef="#br0">27376 4604 0,'0'-36'31,"0"19"-24,17-36 1,1 35 3,-18-17-7,53 17 4,-36-35 1,19 53-2,-19 0 4,19 0 5,-19 0 6,54-35-12,-36 35-4,0 0 3,-17 0 6,17 0 50,-17 35-25,-18 36-32,0-18 0,0 17-1,0 1 2,0-53-2,-18 17 73,-17 0-72,-18 18 0,18-35 3,-18 35-7,0-36 5,35-17-1,18 18 3,0 0 84,18-18-80,35 0 0,-18 0 1,-17 0 0,-1-18 73,1 18-34,0 0-31,-18-18-8,35 18 72,0 0-72,-17 0-6,17 0-4</inkml:trace>
    </iact:actionData>
  </iact:action>
  <iact:action type="add" startTime="141082">
    <iact:property name="dataType"/>
    <iact:actionData xml:id="d55">
      <inkml:trace xmlns:inkml="http://www.w3.org/2003/InkML" xml:id="stk55" contextRef="#ctx0" brushRef="#br0">28363 4762 0,'0'-17'94</inkml:trace>
    </iact:actionData>
  </iact:action>
  <iact:action type="add" startTime="141652">
    <iact:property name="dataType"/>
    <iact:actionData xml:id="d56">
      <inkml:trace xmlns:inkml="http://www.w3.org/2003/InkML" xml:id="stk56" contextRef="#ctx0" brushRef="#br0">28981 4374 0,'0'0'2,"-53"-17"3,35-1 1,-35 18 2,36 0-1,-19 0 1,1 0 4,17 0-8,-17 0 5,17 0-2,-17 0 3,0 0-2,17 0 0,-17 0 14,88 0 83,0 35-97,-53-17 0,0 53-1,0-36 2,35 35 0,-35-52 4,35 17-5,-35 1 9,36 69 303,-36-34-311,35 0-2,-35-1 1,0-52 0,0 17 0,0 0 9,-35-35 118,17 0-111,-53 0-9</inkml:trace>
    </iact:actionData>
  </iact:action>
  <iact:action type="add" startTime="142882">
    <iact:property name="dataType"/>
    <iact:actionData xml:id="d57">
      <inkml:trace xmlns:inkml="http://www.w3.org/2003/InkML" xml:id="stk57" contextRef="#ctx0" brushRef="#br0">27781 5115 0,'36'-35'79,"34"35"-72,-35-35 4,36 17-2,-18-35-1,-36 18-4,36-18 9,-17 18-10,-1-1 5,18 1 4,-18-18-8,-35-17 5,18 17-2,-1-18 1,1 54 1,-18-54-2,0 53 1,0-17 3,0 0-5,0 17 1,0-35 1,0 36 0,-53-72 8,35 89-8,1-53 8,-18 18-9,-1 0 10,36 17-8,-35-35-2,17 36 1,1-1 0,-19 18 0,19-35 2,-18 35-4,17 0 4,-17 0-4,-1 0 10,-17-18-8,18 18 0,0 0 0,-36 0 0,54 0 2,-19 0-4,19 0 4,-19 0-4,1 0 2,18 0 8,-36 0-9,35 0 1,-35 35 1,0-17 1,-17 17-2,-1 1-2,18 17 2,-17 17 3,-19 18-4,36-35-1,1 0 4,34-18-4,-17 36 2,17-36 0,18 18 2,-35 0-2,35-18-2,-36 18 2,36-17 0,0 16 0,0 19 0,0 0 1,0-1-2,0-17 1,0-18 2,18 36-4,0-53 2,-1-1 0,19 18 3,-1 1 2,-35-19-5,35 1 2,-17 0-4,17-1 5,0 36-6,-17-53 3,0 18 0,17-18 0,0 0 0,18 0 0,-18 0 0,36 0 0,-53 0 0,52 0 0,1 0 0,-54 0 0,19 0 2,-1 0-4,-17 0 2,17 0 3,-18 0 2,1-18-3,0-17 4,-1 35-6,54-35 3,-53 35-6,52-36 3,54 1 0,70-71 0,-71 71 0</inkml:trace>
    </iact:actionData>
  </iact:action>
  <iact:action type="add" startTime="144187">
    <iact:property name="dataType"/>
    <iact:actionData xml:id="d58">
      <inkml:trace xmlns:inkml="http://www.w3.org/2003/InkML" xml:id="stk58" contextRef="#ctx0" brushRef="#br0">29316 4480 0,'35'-35'25,"0"0"-4,1-36-13,-36 1 0,70-36-1,18 18 2,-17-124-1,35 106 0,-71-17 3,53 34-3,0-34-4,-88 52 5,36 1-1,-36-1 4,0-35-5,0 71-2,0-18 2,0 0 9,-53 36-3,53-1-10,-53 0 14,35 18-9,1 0 0,-19 0 1,1-17 3,17-1-9,-17 18 8,18 0-6,-54 0 8,0 0-10,54 0 8,-54 0-7,18-18 5,36 1-2,-36 17 3,-18 0-4,18 0 4,-17 0-4,-1 0 5,1 0-6,17 0 4,-36 0-1,37 0 1,-19 0-3,-35 0 2,36 0 3,17 0-5,-71 0 1,71 0 2,0 17-2,-17 1 3,17 0-3,0-1 0,53 1 5,-35-18 0,17 18 29,-35-1-33,53 19-1,-70-1 2,17 18 0,0-18 0,0-17-2,-35 17 1,35 0 0,35 1-2,-35-19 4,36 1-2,-1-1-2,-35 1 10,35 0 0,1-1-8,-1 1 16,36-71 236,17 0-255,18-35 7,-35 70-8,34-52 4,-52 52 9,0 89 273,0-1-281,0-34-5,0-19 3,0 18 11,-17-35-12,-1 18 3,18 17 9,-17-17 12,17 17 51,0-17-74,0 17 9,17-35 56,18 0-39,-17 0-27,0 0 114,-18-17-95,0-1-9</inkml:trace>
    </iact:actionData>
  </iact:action>
  <iact:action type="add" startTime="146242">
    <iact:property name="dataType"/>
    <iact:actionData xml:id="d59">
      <inkml:trace xmlns:inkml="http://www.w3.org/2003/InkML" xml:id="stk59" contextRef="#ctx0" brushRef="#br0">27040 2893 0,'18'0'13,"0"-18"-4,-1 18-1,19-18 0,17 1 8,-36-1-4,1 1-8,-1 17 4,36 0 0,-35 17 96,-18 1-95,0 17-3,0-17 6,0 17-6,0-17 9,0 17-7,0-17-1,0 17 6,0-17-8,-35 17 2,-1 0 2,1 18-2,18-53 3,-54 35-5,71 1 5,-18-19 5,18 18 1,18-17 74,17-18-71,-17 0 81,17 0-68,0 0-24,-17 0 2,53 0-5</inkml:trace>
    </iact:actionData>
  </iact:action>
  <iact:action type="add" startTime="147419">
    <iact:property name="dataType"/>
    <iact:actionData xml:id="d60">
      <inkml:trace xmlns:inkml="http://www.w3.org/2003/InkML" xml:id="stk60" contextRef="#ctx0" brushRef="#br0">26035 5944 0,'18'36'15,"-1"-1"-6,19 35 1,-1 19-7,-18-1 6,19 0-2,-36-35 1,0 35 0,0-35 1,0-18-2,0-17 2,0 0 74,0-1-14</inkml:trace>
    </iact:actionData>
  </iact:action>
  <iact:action type="add" startTime="150162">
    <iact:property name="dataType"/>
    <iact:actionData xml:id="d61">
      <inkml:trace xmlns:inkml="http://www.w3.org/2003/InkML" xml:id="stk61" contextRef="#ctx0" brushRef="#br0">24765 14517 0,'0'88'64,"0"35"-57,35 1 1,-35 52 1,36-105-2,-36-36 0,0 36 3,17-71 45,1 17-48,-18 19 1,0 17 2,0-18-3,0 35 1,0-52 9,0 0 54,17-18-24</inkml:trace>
    </iact:actionData>
  </iact:action>
  <iact:action type="add" startTime="150764">
    <iact:property name="dataType"/>
    <iact:actionData xml:id="d62">
      <inkml:trace xmlns:inkml="http://www.w3.org/2003/InkML" xml:id="stk62" contextRef="#ctx0" brushRef="#br0">25418 14605 0,'35'0'21,"-17"0"-5,17 0-9,-18 0 4,54 0-5,-36 0 2,-17 0 0,52 18 3,-52-1-6,35 1 6,-35 35 2,35-36-5,-53 1 9,0 53 15,0-54-22,0 19-6,0-19 4,0 36 0,-71-18 4,0 1-8,-34-19 4,69 1 1,-17 0-2,36-1 1,-1-34 57,-17-19-52,0 19-10,-1-54 8,19-35-7,17 53 4,-36-70 0,36-1 4,0 54-4,0 17 0,0-18-4,0 36 5,18 35 87,17 0-80,-17 0-9,17-35 2,1 35 39,-1 0-32,-18 0-5,19 35 90</inkml:trace>
    </iact:actionData>
  </iact:action>
  <iact:action type="add" startTime="152334">
    <iact:property name="dataType"/>
    <iact:actionData xml:id="d63">
      <inkml:trace xmlns:inkml="http://www.w3.org/2003/InkML" xml:id="stk63" contextRef="#ctx0" brushRef="#br0">25488 14411 0,'0'-35'3,"0"88"54,35 88-50,18-35 0,36-36 1,-89-35 3,35 1-1,-35-19 33,17-17 30,-17-106-65,-17-17-1,17 0 2,-35 52-2,35 0 2,-18 36-2,0-18 2,18-17-2,0 52 2,0-53 1,0 36-5,0 18 3,0 52 66,0 124-64,0 88-6,0-18 8,36 71-5,-1-89-2,18 1 6,0-36-2,-53-140-5,17-1 8,1-106 65,-18-105-67,0 0-4,-35-54 1,-71-17 2,106 71-2,-35 53 2,17 17 2,-17 35-4,17 18 2,18 71 179,0 52-164</inkml:trace>
    </iact:actionData>
  </iact:action>
  <iact:action type="add" startTime="153410">
    <iact:property name="dataType"/>
    <iact:actionData xml:id="d64">
      <inkml:trace xmlns:inkml="http://www.w3.org/2003/InkML" xml:id="stk64" contextRef="#ctx0" brushRef="#br0">26088 14746 0,'0'0'0,"35"35"7,0 36 1,-17-36 1,17 0-2,1 36 1,-36-36-1,17 1 1,-17-19 0,0 1 4,0 0-7,18-18 2,0 0 53,-18-53-48,0 0-2,0-71-3,0-17 2,0 18 0,0 34-2,0 54 0,35 35 112,0 0-101,0 18-12,1 17 6,-36 36-8,17-18 4,1-1 4,17-34-4,1-18 118,-19-35-118,36 17 0,-35 1 2,-1-1-4,1 0 88,17 18-81,-17 0-1,17 0 3,-17 0-6,17 0 26,-17 0 19,17 0-47,0 0 3,-17 0-5</inkml:trace>
    </iact:actionData>
  </iact:action>
  <iact:action type="add" startTime="154450">
    <iact:property name="dataType"/>
    <iact:actionData xml:id="d65">
      <inkml:trace xmlns:inkml="http://www.w3.org/2003/InkML" xml:id="stk65" contextRef="#ctx0" brushRef="#br0">27552 14570 0,'0'0'1,"-18"0"3,1 0 6,-19-18-3,1 18 1,17 0 0,-17 0-1,-35 0 3,52 0-3,-17 0 1,-36 0 0,54 0 9,-19 0-10,1 0 0,35 53 10,-35 18-9,35-54 1,-36 54-1,36-36 0,0 0-1,0-17 2,0 0 30,18-18-27,53 0-5,-54 0 6,1-18-4,0-35 6,34 0-6,-34 35-3,35-34 2,0-1 1,-35 0-2,34 0 2,-16 35 1,-36-52 4,0 34-5,17 1-1,-17 17 0,0-17-1,0 17 0,0-34 34,0 34-32,-35 0-2,0-52 0,35 34 2,0-34 1,0 52-4,0-17 2,0 53 152,0-1-144,0 19-8</inkml:trace>
    </iact:actionData>
  </iact:action>
  <iact:action type="add" startTime="155779">
    <iact:property name="dataType"/>
    <iact:actionData xml:id="d66">
      <inkml:trace xmlns:inkml="http://www.w3.org/2003/InkML" xml:id="stk66" contextRef="#ctx0" brushRef="#br0">28205 15046 0,'17'0'46,"-17"-35"-13,0-1-26,53 1 1,-18 0 0,36 0 1,-53-1-3,123 19 2,-124-1 0,1 18 1,17 0-1,-17 0 7,52 0 11,-52 0-19,17 0 1,-17 0 0,17 0 0,1 0 0,-19 0-1,18 0 5,36 0-7,-36 0 5,1 35-4,17 18 1,-18-35 1,-35-1 0,0 19 48,0-19-40,0 19-8,-18-19 4,-17 1-7,0 17 2,-54 18 2,89 0-2,-35-18 2,-18 18 1,0 0-4,18-35 4,17-1 3,18 1 70,53-18-74,71 0-1,52 0-3,-52 0 6,-71 0-7,-18 0 4,0 0 0,-17 0 0,-1 18 25,-17 17-10,0 18-14,0-35-2,0 17 2,0 35 1,0-52 6,0 17-6,-17-35 12,-1 18 1,0 0-6,1-18 4,-1 17 4,1-17-17</inkml:trace>
    </iact:actionData>
  </iact:action>
  <iact:action type="add" startTime="156915">
    <iact:property name="dataType"/>
    <iact:actionData xml:id="d67">
      <inkml:trace xmlns:inkml="http://www.w3.org/2003/InkML" xml:id="stk67" contextRef="#ctx0" brushRef="#br0">30092 15258 0,'0'-36'46,"0"19"55,0-1-27</inkml:trace>
    </iact:actionData>
  </iact:action>
  <iact:action type="add" startTime="157419">
    <iact:property name="dataType"/>
    <iact:actionData xml:id="d68">
      <inkml:trace xmlns:inkml="http://www.w3.org/2003/InkML" xml:id="stk68" contextRef="#ctx0" brushRef="#br0">31344 14623 0,'-17'-18'31,"-36"18"-24,-18 0 0,1 71 1,-89-1 0,106-35 3,-18 54-3,18-37-3,-35 19 4,88-36 1,-17 54-4,17-72 1,0 1 3,0 17-1,0 0-3,17 1 1,-17-19 2,0 19 1,0-1-4,18-18 10,0 1 8,-1-18 2,18 0 20,-17 0-39,0-35 13,-18 17-8,35-17 0,-35 0 1,0 17-7,0-53 3,0 54-1,0-18 0,0 17 33,-18 18-25,-17 18 48,0 17-32,88 0 54</inkml:trace>
    </iact:actionData>
  </iact:action>
  <iact:action type="add" startTime="158283">
    <iact:property name="dataType"/>
    <iact:actionData xml:id="d69">
      <inkml:trace xmlns:inkml="http://www.w3.org/2003/InkML" xml:id="stk69" contextRef="#ctx0" brushRef="#br0">31591 14905 0,'-17'0'29,"-54"0"-20,0 0-3,1 17 2,52 19 1,-52-36-2,-1 70 1,18-52 0,36 17 0,-19 1 2,36-19-4,-17 18 2,-1 18 0,18-17 8,0-19-8,0 19 2,0 16-1,0-16-4,0-1 5,0 18-4,18-35 10,17-18 4,-17 0-15,17 0 11,-17 0-6,17 0-3,-18 0 3,1-18 2,-18-17 5,18 17-9,-1 18 8,-17-35 0,0-18 0,-35 53-7,17 0 6,-17 0-4,18 0-4,-19 0 7,19 0-7,-19 0 1,19 0 48,-19 0-32,1 0 17</inkml:trace>
    </iact:actionData>
  </iact:action>
  <iact:action type="add" startTime="159595">
    <iact:property name="dataType"/>
    <iact:actionData xml:id="d70">
      <inkml:trace xmlns:inkml="http://www.w3.org/2003/InkML" xml:id="stk70" contextRef="#ctx0" brushRef="#br0">29880 14235 0,'0'-18'14,"-17"18"-7,-1 35 2,-70 36-2,-18 88 3,-18-1-5,-70 72 6,-17 52-6,-1-18 4,0 1-2,71-18 4,-53-35-5,106-124 1,35-18 8,36-52-13,17 0 14,17-54 82,-17-70-92,35 36 1,-35-1 1,71 1 0,-71-1 1,35-17-2,18-18 2</inkml:trace>
    </iact:actionData>
  </iact:action>
  <iact:action type="add" startTime="160177">
    <iact:property name="dataType"/>
    <iact:actionData xml:id="d71">
      <inkml:trace xmlns:inkml="http://www.w3.org/2003/InkML" xml:id="stk71" contextRef="#ctx0" brushRef="#br0">28504 14940 0,'36'-18'47,"52"89"-38,-53 17-1,36 18-1,35 0 2,-36-18-1,-35-53 1,36 36-2,-53-53 4,-1-18-6,1 17 6,0-17-3,-1 18-3,18-18 19,-17 17-12,-18 1 8,35 0-12,1 17 7,-1 0 2,-17-35-1,52 0 32</inkml:trace>
    </iact:actionData>
  </iact:action>
  <iact:action type="add" startTime="160900">
    <iact:property name="dataType"/>
    <iact:actionData xml:id="d72">
      <inkml:trace xmlns:inkml="http://www.w3.org/2003/InkML" xml:id="stk72" contextRef="#ctx0" brushRef="#br0">30162 15557 0,'106'18'125,"-35"-18"-115,35 88-1,52-52-3,54 17 1,-18-18 4,-17 18-7,-1-18 4,-53 18 0,-52-53 0,0 0 2,-36 0 38,18 0-34,17 0-7,71 0 2,-52 0 1,34 0-4,-70 0 2,-18 0 0,1 0 0,-36-35 107,-53-36-106,53 53-3,-18-17 0,-17-35 2</inkml:trace>
    </iact:actionData>
  </iact:action>
  <iact:action type="add" startTime="161683">
    <iact:property name="dataType"/>
    <iact:actionData xml:id="d73">
      <inkml:trace xmlns:inkml="http://www.w3.org/2003/InkML" xml:id="stk73" contextRef="#ctx0" brushRef="#br0">31627 15240 0,'0'-18'53,"0"-35"-35,0 18-11,0-35 0,0-54 1,17-35 4,-17 36-4,0 17-1,0-17-1,0 52 3,0 0-2,0 19 2,0-37-2,0 36 0,0 18 2,-17-35-2,-19 52 2,19-88 0,-1 71-2,-35-71 0,0 53 1,-17-17 2,34 34-1,-105-17-1,88 0-2,0 1 2,18 52-1,35-18 3,-18 0-4,1 18 3,-1 0 14,1-17-6,-1 17 8,-17 0-19,-18 0 2,17 0 0,-34 0 1,-36 0-2,0 0 2,18 17 0,-106 36-2,0-53 2,-53 35-2,35 18 3,-17 0-3,53-53 0,-18 36 0,158-19 2,-70 1-1,89 17 0,-54 0-1,54-17 3,-1 0-3,0-1 1,1 1-1,-36 0 2,18 17 7,17-17-9,-17-1 1,17 18 9,-35-17 16,0 88-18,0-106 0,36 35-6,-19 0-1,1 1 0</inkml:trace>
    </iact:actionData>
  </iact:action>
  <iact:action type="add" startTime="165483">
    <iact:property name="dataType"/>
    <iact:actionData xml:id="d74">
      <inkml:trace xmlns:inkml="http://www.w3.org/2003/InkML" xml:id="stk74" contextRef="#ctx0" brushRef="#br0">28081 14252 0,'0'-35'86,"-18"35"-78,1-18 0,-36 1 7,35-1-6,1 18 22,-19 0 43,19 0 4,-19 0 11,19 0-81,17 18 72,0 17-64,0 18-4,0-18-8,0 0 7,0-17-7,0 17 9,0-17 2,0 0 54,17-18-43,19 0 47,-1 0-52,-17 0-5,-1 0 0,19-18 23,-36-17 25,0 17-37,0-17-14,0-1 20,0 19 87,0 70 71,0-36-183,35 107 0,0-54 1,-35 1 1,18 17-5,-1-88 6,-17 35-2,0 1-5,0-19 109,0 1-105,-53 0 3,53-1 1,-17 19-4,-1-19 9,-35 1-6,18-18 33,17 0-36,-17 35 4,0-35 0,17 0-3,1 0 6,-19 18-7,36-1 8</inkml:trace>
    </iact:actionData>
  </iact:action>
  <iact:action type="add" startTime="169659">
    <iact:property name="dataType"/>
    <iact:actionData xml:id="d75">
      <inkml:trace xmlns:inkml="http://www.w3.org/2003/InkML" xml:id="stk75" contextRef="#ctx0" brushRef="#br0">27799 14411 0,'35'0'118,"-35"-18"-110,53 18 3,-35-17-3,-1-19-1,19 36 1,17 0 1,-36 0-2,1-17-1,-1 17 4,19 0 20,-19 0 170,-17 17-193,-17 54 4,-19-36-6,19 18 3,-18-35 0,35-1 0,-36 54 0,36-53 3,-17-1 2,-1 1 3,0 0 80,18 17-9,-17-35-78,-1 0 19,0 17-24,-17 19 11,18-19 4,-19 36-11,1-35-1,17 35 0,-17-18 2,35-17 126,53-18-123,-35 0-8,52 35 4,1-35 0,-36 0 0,53 35 3,-70-35-2,-1 0 11,19 18 13,-1 17-2,-35-17-7,0 17-8,0-17-7,0 52 7,0-34-1,0-19-4,0 36 3,0-35-6,-18-1-1,1-17 2,-1 18 7,18 0-8,-18-18 8,-17 0-8,35 17 7,-17 1-3,-1-18-8,-17 0 7,17 18-4,-17-18-1,-1 35 5,-16-17-6,16-1 3,-17 1 0,18 17 0,17-35 5</inkml:trace>
    </iact:actionData>
  </iact:action>
  <iact:action type="add" startTime="172947">
    <iact:property name="dataType"/>
    <iact:actionData xml:id="d76">
      <inkml:trace xmlns:inkml="http://www.w3.org/2003/InkML" xml:id="stk76" contextRef="#ctx0" brushRef="#br0">21449 12365 0,'0'-18'39,"35"18"-22,-17 0-7,35 0 2,-36-17-4,1 17 0,17 0 33,-17 0-26,35 0-2,-18 0-6,0 0-3,18 0 5,18 0-2,-1 17 1,19 54 4,-54-36-8,53 36 5,-70-36-2,-18-17 2,0-1-2,0 18 2,0 1-2,0-19 2,0 19 2,0-19-6,-18 54 2,-52-36 2,-1 53-2,18-35 1,-53 0 2,36 35-4,34-52 4,-17 17-5,18-36 3,18-17 0,-1 18 3,53-36 140,-17-17-141,17 35-6,36 0 7,-18 0-2,17-35-4,1 35 7,-1 0-7,1 0 2,-54-36 1,36 36 0,-35 0 0,0 0 3,-1-17 27,-17 34 241</inkml:trace>
    </iact:actionData>
  </iact:action>
  <iact:action type="add" startTime="174170">
    <iact:property name="dataType"/>
    <iact:actionData xml:id="d77">
      <inkml:trace xmlns:inkml="http://www.w3.org/2003/InkML" xml:id="stk77" contextRef="#ctx0" brushRef="#br0">21837 13670 0,'0'0'1,"159"-35"4,17 0 2,-17 17 1,-36-17 1,-70 17 1,-35 0-4,-1 18 4,36-17-3,-53-54 202,0-17-202,0 0 5,0-36-3,0 18-5,36-35 3,-36 36 0,53-37 3,-53 37-2,0 34-2,17-70 4,1 53-4,-18 17 4,18 18-2,-1 53-2,-17-70 2,0 52 102,0 0-76,-35-17-26,17 35 8,-17 0-5,0 0-6,-18 0 3,0 0 3,0 0-3,0 0-3,18 0 3,-36 0 0,54 0 0,-19 0 4,-34 0-7,52 0 2,-52 0 4,34 0-5,-17 0 4,18 0-3,-71 0 3,71 0-5,-71 0 2,71 0 2,17 0-2,-17 0 10,0 0-1,17 0-1,-17 0 2,17 0-10,0 0 1,1 18 0,-36-18 5,18 35-10,-36 0 5,0-35 0,1 36 0,-1-1 0,18-35 5,18 0-9,18 0 5,17 70 158,0-17-159,0 18 3,0 35-6,0-36 2,0 1 2,0-53 2,0 17-4,0 0 55,0-17-55,0 52 1,0-34 1,0-19-2,0 18 2,0-17-2,-18 35 1,18-35 9,0-1-10,0 19 5,0-1-8,0-18 13</inkml:trace>
    </iact:actionData>
  </iact:action>
  <iact:action type="add" startTime="184877">
    <iact:property name="dataType"/>
    <iact:actionData xml:id="d78">
      <inkml:trace xmlns:inkml="http://www.w3.org/2003/InkML" xml:id="stk78" contextRef="#ctx0" brushRef="#br0">7302 13070 0,'0'-17'436,"0"-1"-420,0-35 1,53 36 74,-35-19-88,0 36 6,17-35-2,0 17 6,-17-35-10,35 36 5,0 17 89</inkml:trace>
    </iact:actionData>
  </iact:action>
  <iact:action type="add" startTime="186290">
    <iact:property name="dataType"/>
    <iact:actionData xml:id="d79">
      <inkml:trace xmlns:inkml="http://www.w3.org/2003/InkML" xml:id="stk79" contextRef="#ctx0" brushRef="#br0">8132 12929 0,'17'0'29,"-17"18"76,-35 17-95,35-17-4,0 17 7,-18-17-6,18 17 67,0 0-71,-17-35 6,-1 18-3,18 0 249,53-18-247,0-36 10,0-17-11,17 18 1,-34 0 0,-1 0 4,0 17-8,0 0 4,-17 1 8,0-1 0</inkml:trace>
    </iact:actionData>
  </iact:action>
  <iact:action type="add" startTime="187963">
    <iact:property name="dataType"/>
    <iact:actionData xml:id="d80">
      <inkml:trace xmlns:inkml="http://www.w3.org/2003/InkML" xml:id="stk80" contextRef="#ctx0" brushRef="#br0">8749 13017 0,'-18'0'254,"18"18"-247,0 53 229,-17-18-227,-1-36-1,18 1 0,0 17 3,0-17 6,0 17 7,0-53 191,18 1-207,17-18 0,0-36 0,18 53 5,-18-52-10,-35 52 5,36-35 2,-1 18-4,0 0 2,-35 17 11</inkml:trace>
    </iact:actionData>
  </iact:action>
  <iact:action type="add" startTime="189635">
    <iact:property name="dataType"/>
    <iact:actionData xml:id="d81">
      <inkml:trace xmlns:inkml="http://www.w3.org/2003/InkML" xml:id="stk81" contextRef="#ctx0" brushRef="#br0">9419 13212 0,'-17'0'102,"17"35"-95,-36-18 5,36 19-9,18-36 267,52-88-262,-34 52-5,-1 1 5,18-71 0,-18 88-1,-17 1 4</inkml:trace>
    </iact:actionData>
  </iact:action>
  <iact:action type="add" startTime="196170">
    <iact:property name="dataType"/>
    <iact:actionData xml:id="d82">
      <inkml:trace xmlns:inkml="http://www.w3.org/2003/InkML" xml:id="stk82" contextRef="#ctx0" brushRef="#br0">1976 12400 0,'-18'0'54,"18"88"-45,0-17 1,35 52-4,-17-34 0,17 34 3,-17-105 2,-1 17-3,-17-17 0,18-1 77,0 1-73,17-1-5,-35 19 3,0-19-5,18-52 172,17-88-172,-35 105 5,17-70-2,1 70 1,-18 1-3,35-19 1,-35 1 1,0 17 3,18 18-7,-18-70 5,35 52 2,1-35 2,-19 18-5,-17 88 192,-35 0-192,17 0 3,-35-18-6,18 53 5,17-88-3,18 18 0,-17 17 5,-18-35 32,17 18 79,18 17-111,0 18-3,-18-18-1,-35 89 0,36-107 1,-19 19-2,36-19 130,89 19-130,-19-36 1,54 35 0,-54 0 3,54 18-6,-54-53 4,-52 18-2,52-18 1,1 0 0,-18 35 2</inkml:trace>
    </iact:actionData>
  </iact:action>
  <iact:action type="add" startTime="201114">
    <iact:property name="dataType"/>
    <iact:actionData xml:id="d83">
      <inkml:trace xmlns:inkml="http://www.w3.org/2003/InkML" xml:id="stk83" contextRef="#ctx0" brushRef="#br0">17357 11201 0,'17'53'88,"54"35"-82,-36 53 3,0-71-3,18-17 2,-53-35 3,18 0-5,0-1 1,-1 36 52,-17-18-45,36 1 5,-36-19-15,35 19 7,0-1-2,-17 0-5,-18-17 8,0 17 0</inkml:trace>
    </iact:actionData>
  </iact:action>
  <iact:action type="add" startTime="201945">
    <iact:property name="dataType"/>
    <iact:actionData xml:id="d84">
      <inkml:trace xmlns:inkml="http://www.w3.org/2003/InkML" xml:id="stk84" contextRef="#ctx0" brushRef="#br0">17851 11095 0,'0'35'48,"0"-17"-39,35 88-2,0-36 9,-35 18-8,35 18 1,-35-88-1,36 52-1,-36-34 0,0-19 1,17 1 1,-17 0 16,18-18 15,0 17-33,-1 36 10,1-35-10</inkml:trace>
    </iact:actionData>
  </iact:action>
  <iact:action type="add" startTime="202563">
    <iact:property name="dataType"/>
    <iact:actionData xml:id="d85">
      <inkml:trace xmlns:inkml="http://www.w3.org/2003/InkML" xml:id="stk85" contextRef="#ctx0" brushRef="#br0">18027 11624 0,'-18'-18'23,"1"18"-17,-19 0 10,19 0-6,-19 0-4,-16 0 4,16 0-5,1 0 4,-36 18 2,54-18 3,-18 0-3,-1 0-7,19 0 12,-36 35 1</inkml:trace>
    </iact:actionData>
  </iact:action>
  <iact:action type="add" startTime="203947">
    <iact:property name="dataType"/>
    <iact:actionData xml:id="d86">
      <inkml:trace xmlns:inkml="http://www.w3.org/2003/InkML" xml:id="stk86" contextRef="#ctx0" brushRef="#br0">18344 11254 0,'0'17'86,"0"1"-79,0 105 4,0-70-2,18 18-1,17-1-3,-35-34 5,0 34-5,18-52 11,0-1-5,-18 1 99,0-36 33</inkml:trace>
    </iact:actionData>
  </iact:action>
  <iact:action type="add" startTime="204729">
    <iact:property name="dataType"/>
    <iact:actionData xml:id="d87">
      <inkml:trace xmlns:inkml="http://www.w3.org/2003/InkML" xml:id="stk87" contextRef="#ctx0" brushRef="#br0">18256 10936 0,'18'0'127</inkml:trace>
    </iact:actionData>
  </iact:action>
  <iact:action type="add" startTime="207675">
    <iact:property name="dataType"/>
    <iact:actionData xml:id="d88">
      <inkml:trace xmlns:inkml="http://www.w3.org/2003/InkML" xml:id="stk88" contextRef="#ctx0" brushRef="#br0">7179 8855 0,'-18'0'326,"18"17"-294,0 19-6,0-1 1,0-17-16,0 17 13,0-18 35,0 19-46,0-19-5,0 19 9,0-1-9,0-17 4,-17 34-6,17-34 112,0 0-111,0 17 18,0-17-23,0 17 8,0 0-2,0-17 0,0 17 7,17-17 301,36-18-284,-53-35-15,0 17 30,18 0-36,-18 1 57,0-1 422,-18 36-377,1-18-1,-19-18 111</inkml:trace>
    </iact:actionData>
  </iact:action>
  <iact:action type="add" startTime="211107">
    <iact:property name="dataType"/>
    <iact:actionData xml:id="d89">
      <inkml:trace xmlns:inkml="http://www.w3.org/2003/InkML" xml:id="stk89" contextRef="#ctx0" brushRef="#br0">15963 12806 0,'-17'-18'37,"17"53"4,17 71-30,18 35-6,-35-88 5,0 71-3,0-18 3,0-71-5,0 18 3,0-18 11,18-17 41,0-18-39,-1 35-18,-17-17 14</inkml:trace>
    </iact:actionData>
  </iact:action>
  <iact:action type="add" startTime="211905">
    <iact:property name="dataType"/>
    <iact:actionData xml:id="d90">
      <inkml:trace xmlns:inkml="http://www.w3.org/2003/InkML" xml:id="stk90" contextRef="#ctx0" brushRef="#br0">16334 12859 0,'35'53'72,"-35"17"-64,0 36 0,0-35-1,35-1 2,-35 1-2,0-54 0,0 19 3,0-19 46,18 36-41,-1-35-7</inkml:trace>
    </iact:actionData>
  </iact:action>
  <iact:action type="add" startTime="212473">
    <iact:property name="dataType"/>
    <iact:actionData xml:id="d91">
      <inkml:trace xmlns:inkml="http://www.w3.org/2003/InkML" xml:id="stk91" contextRef="#ctx0" brushRef="#br0">16422 13194 0,'0'-18'112,"-18"18"-104,1 0 3,-19 18-6,1-18 11,17 0 63,-17 0-70,0 0 1,-1 18-4,19-18 18,-36 0-16,18 0 17,17 0-18,-17 0 9</inkml:trace>
    </iact:actionData>
  </iact:action>
  <iact:action type="add" startTime="213682">
    <iact:property name="dataType"/>
    <iact:actionData xml:id="d92">
      <inkml:trace xmlns:inkml="http://www.w3.org/2003/InkML" xml:id="stk92" contextRef="#ctx0" brushRef="#br0">16933 13017 0,'36'0'112,"-19"0"-106,19 0 10,-1 0-4,-18 0 2,19 0 1,-19 0-5,19 0-5,-1 0 11,-17 0-9,17 0 18,-18 0-9,1 0 143</inkml:trace>
    </iact:actionData>
  </iact:action>
  <iact:action type="add" startTime="214363">
    <iact:property name="dataType"/>
    <iact:actionData xml:id="d93">
      <inkml:trace xmlns:inkml="http://www.w3.org/2003/InkML" xml:id="stk93" contextRef="#ctx0" brushRef="#br0">16898 13300 0,'18'0'9,"17"0"11,0 0-12,-17 0 56,17 0 1,-17 0-57,17 0 0,-17 0 3,17 0-5,-17-18 0</inkml:trace>
    </iact:actionData>
  </iact:action>
  <iact:action type="add" startTime="215371">
    <iact:property name="dataType"/>
    <iact:actionData xml:id="d94">
      <inkml:trace xmlns:inkml="http://www.w3.org/2003/InkML" xml:id="stk94" contextRef="#ctx0" brushRef="#br0">17604 12929 0,'0'-17'45,"17"17"-24,19 0 8,-19-36-22,18 36 2,1 0-3,17 0 2,17 0 1,1 0-2,-54 0 3,107 0-4,-107 0 3,19 0-2,-1 0 1,-17 0 40,17 0-24,-17 0 1,-1 124 215,-34-1-231,-19 18-2,-52-17 0,88-1 2,-53 1 3,18-1-8,-53-34 3,88-72 2,-18 36 4,18-106 197</inkml:trace>
    </iact:actionData>
  </iact:action>
  <iact:action type="add" startTime="216490">
    <iact:property name="dataType"/>
    <iact:actionData xml:id="d95">
      <inkml:trace xmlns:inkml="http://www.w3.org/2003/InkML" xml:id="stk95" contextRef="#ctx0" brushRef="#br0">17886 13458 0,'0'-35'39,"0"18"-32,0-1 2,35-17-1,-17 35 9,17 0-11,-17 0 11,17 0-9,0 0 0,-17 0 0,35 0 0,0 0 6,-36 0-12,19 0 9,-19-18-6,19 18 11,-19 0 7,1 0-15,-1-35 162,54-1-163,0 1 1</inkml:trace>
    </iact:actionData>
  </iact:action>
  <iact:action type="add" startTime="217195">
    <iact:property name="dataType"/>
    <iact:actionData xml:id="d96">
      <inkml:trace xmlns:inkml="http://www.w3.org/2003/InkML" xml:id="stk96" contextRef="#ctx0" brushRef="#br0">18750 13141 0,'18'0'86,"17"0"-78,18 0 3,-18 0-7,1 0 8,-19 0-8</inkml:trace>
    </iact:actionData>
  </iact:action>
  <iact:action type="add" startTime="217801">
    <iact:property name="dataType"/>
    <iact:actionData xml:id="d97">
      <inkml:trace xmlns:inkml="http://www.w3.org/2003/InkML" xml:id="stk97" contextRef="#ctx0" brushRef="#br0">18909 13088 0,'18'18'160,"17"17"-152,-35 0-1,0-17 1,0 17 2,0-17 5,0 17 74,0 36-77,0-54-10,0 19 7,0-1-1,0-18-1</inkml:trace>
    </iact:actionData>
  </iact:action>
  <iact:action type="add" startTime="218746">
    <iact:property name="dataType"/>
    <iact:actionData xml:id="d98">
      <inkml:trace xmlns:inkml="http://www.w3.org/2003/InkML" xml:id="stk98" contextRef="#ctx0" brushRef="#br0">19332 12876 0,'18'0'57,"-1"0"-33,19 0-2,-19 0-15,19 0 1,-1 36 1,-17-36-2,17 35 1,0-35 3,-17 0-5,-1 0 4,1 18-5,-18-1 67,0 1-64,0 17 8,0-17-8,0 17 13,0 18-10,-35-35 9,52-1 120,-17 1-132,53-18 9,-35 18-9,17-1 15,-35 18 2,18 1-1,0-19-13,-18 19 2,0-19-5,0 19 7,0-19 3,0 1-4,-36-1-3,19 1 34,-19-18 20</inkml:trace>
    </iact:actionData>
  </iact:action>
  <iact:action type="add" startTime="220001">
    <iact:property name="dataType"/>
    <iact:actionData xml:id="d99">
      <inkml:trace xmlns:inkml="http://www.w3.org/2003/InkML" xml:id="stk99" contextRef="#ctx0" brushRef="#br0">20267 12577 0,'0'17'6,"0"18"2,35 1 2,-35-19-3,0 19 2,0 34-1,36-17 13,-36-18-19,0-52 120,0-54-115,0-35 0,0 36 2,0 17-1,35 18 0,-35-1-1,18 1 2,17 17-1,-18 1 32,1-1-32,17 18 23,-17 0 9,17 0-23,-17 0-2,0 18 2,-18-1-9,35-34 119,0-1-117,0-17-4,-17 0 4,0 17 44,35 18 90,-18 0-128</inkml:trace>
    </iact:actionData>
  </iact:action>
  <iact:action type="add" startTime="221242">
    <iact:property name="dataType"/>
    <iact:actionData xml:id="d100">
      <inkml:trace xmlns:inkml="http://www.w3.org/2003/InkML" xml:id="stk100" contextRef="#ctx0" brushRef="#br0">21167 11783 0,'17'-18'46,"19"0"-30,34-17-9,18 0 1,-17 0 1,-18 35-2,-18-36 2,18 36-2,35 0 2,-70 0 0,17-35-1</inkml:trace>
    </iact:actionData>
  </iact:action>
  <iact:action type="add" startTime="221649">
    <iact:property name="dataType"/>
    <iact:actionData xml:id="d101">
      <inkml:trace xmlns:inkml="http://www.w3.org/2003/InkML" xml:id="stk101" contextRef="#ctx0" brushRef="#br0">21167 12136 0,'105'-71'48,"1"18"-40,0-17 0,-18 17 3,1-36-6,-1 72 2,-71 17 2,1-18-2</inkml:trace>
    </iact:actionData>
  </iact:action>
  <iact:action type="add" startTime="222763">
    <iact:property name="dataType"/>
    <iact:actionData xml:id="d102">
      <inkml:trace xmlns:inkml="http://www.w3.org/2003/InkML" xml:id="stk102" contextRef="#ctx0" brushRef="#br0">18203 13847 0,'0'-18'17,"36"18"-13,52 0 4,-18-35-1,-17 35 2,18 0-2,-1-36 2,54 36-1,-54-35 0,54 0 0,17-18 0,0 0 0,18-18 1,-71 36-3,-17 0 3,-1 0 4,-52 35-10,88-18 5,-106 0-1,70 18 2,1-35-1,-36 17 0,36-17 1,-19-18 2,1 36-7,-17-19 3,-19 19 9,1-1-8,0 18 42,-1-71-27,-17 18-20,36 18 1,-36 0 5,0 17-2,-18-52 10,-17 17-10,-1 18 2,1-1 2,17 1-6,-17 0 6,-18-18 2,0 35 3,36 1-5,-19-1-6,-17 0 3,36 18 11,-18 0-13,-1 0 3,-17 0-2,-35-17 2,35 17-3,18 0 2,17 0 0,-17 0 3,-18 0-7,18 0 7,0 0-6,17 0 3,-53 0 4,36 0-8,17 0 4,-17 0 1,0 0 2,17 0-7,-17 0 5,-36 0 2,54 0-7,-54 17 9,1-17-10,-1 0 5,53 0 0,-52 0 1,-1 0-2,54 0 7,-19 0-12,19 0 15,-18 0-9,-1 0 8,-17 0-9,-17 0 2,35 0-2,17 0 2,-17 0-2,-36 0 5,53 0 0,-17 0-3,17 0 6,-17 0 11,18 0-20,-54 0 3,53 0 0,1 18-3,-36-18 4,35 18-4,-17-18 3,0 0-2,17 0 2,0 17-2,1 1 2,-1-18 2,0 17 58,1-17-62,-1 36 2,1-19 2,-1 19-6,-53-1 2,71-17 2,0-1-1,-35 18 0,35 1 9,0-19-1,0 19-9,-35-1 2,17 0-2,0 18 1,-34 0-1,34 0 2,18-35-1,0 52 0,0-35 3,0-17 10,-18 17-5,18 1 8,0-19-8,0 19-4,0-19-4,0 1-3,0-1 1,0 1 2,0 17 1,18-17 0,0-18-4,34 53 5,1-53-1,-35 53-1,35-36 0,18 19 0,-1-1-1,-52-35-1,17 0 6,0 35-5,-17-35 6,52 0-4,-17 0 0,0 18-2,0 0 3,18-18-4,-1 0 3,-52 0-2,17 0 3,-17 0-4,17 0 19,0 0 8,-17 0-17,17 0-10,-17 0 3,-18-18 111,0-17-75</inkml:trace>
    </iact:actionData>
  </iact:action>
  <iact:action type="add" startTime="225755">
    <iact:property name="dataType"/>
    <iact:actionData xml:id="d103">
      <inkml:trace xmlns:inkml="http://www.w3.org/2003/InkML" xml:id="stk103" contextRef="#ctx0" brushRef="#br0">22225 10936 0,'0'-18'69,"18"71"-61,-1-17 2,-17 34-1,0 36-5,36-18 4,-36-35 1,0 71 0,0-107-2,0 19 3,0-19-4,0 18 3,0 1-3,0-19 4,0 19 4,0-19 4,0 19-12,0-1 36</inkml:trace>
    </iact:actionData>
  </iact:action>
  <iact:action type="add" startTime="226485">
    <iact:property name="dataType"/>
    <iact:actionData xml:id="d104">
      <inkml:trace xmlns:inkml="http://www.w3.org/2003/InkML" xml:id="stk104" contextRef="#ctx0" brushRef="#br0">22560 11201 0,'18'-18'52,"-1"0"-34,19 18 3,-36-17-13,17-1 2,1 0-3,0 18 2,-1 0 21,19 0-22,-1 0 26,0 18-28,-35 17 10,35 36-5,-35 0-6,36-36 3,-36-18 2,0 1-2,0 0-3,0-1 3,0 36 3,-18-35 3,0 0 10,1-1-17,-1 1 59,-17-18-35,-36-35-7,54-1-16,-36-17 0,53-17 0,0 35 0,-18 17 4,18-17-8,0 17 4,0-17 8,0 17-8,0 0 0,-18 18 377</inkml:trace>
    </iact:actionData>
  </iact:action>
  <iact:action type="add" startTime="229826">
    <iact:property name="dataType"/>
    <iact:actionData xml:id="d105">
      <inkml:trace xmlns:inkml="http://www.w3.org/2003/InkML" xml:id="stk105" contextRef="#ctx0" brushRef="#br0">8749 8961 0,'0'35'256,"-18"0"-248,18 18 11,0 0 0,18-35 6,-18-1-19,0 18 10,0-17-3,0 17 0,0 1 2,0-19-7,0 19 13,0-19-19,0 19 6,0 34 1,0-52 0,18-1 358,34-17-355,19 0-7,-53-17 2,17-1 0,-17 0 2,17-17-2,-35 18 7,53 17-11,-36-53 15,19 35-9,-19-35-2,1 53 2,0-18-4,-1-17 6,-17 53 183,-17 17-184,17 0-8,0-17 5,0 53 9,-18-54 83,0-17-5,-17 0-61,0 0 1,17 0-21,-17 0 3,17 0-8,-17 0 12,0 0-17,-18-17 67,17 17-62,19-36-1,-1 36 2,-17 0-2,35-17 2,-35 17-2,17-18-1,18 0 9,-35 18 7,17 0 19</inkml:trace>
    </iact:actionData>
  </iact:action>
  <iact:action type="add" startTime="235130">
    <iact:property name="dataType"/>
    <iact:actionData xml:id="d106">
      <inkml:trace xmlns:inkml="http://www.w3.org/2003/InkML" xml:id="stk106" contextRef="#ctx0" brushRef="#br0">15346 11606 0,'17'53'111,"1"35"-104,0-35 4,-18 53-5,0-70 1,0 16 2,17 1-2,-17-35 1,0-36 190,0-87-190,0 34 2,0 18-2,0-18-1,0 1 0,0-1 3,0 54-1,0-19-2,0 19 2,0 52 230,0 18-230,0 0-1,0 0-1,-35-18 2,17 18 7,-17-53 81,35 18 21,88-36-110,-17 18 0</inkml:trace>
    </iact:actionData>
  </iact:action>
  <iact:action type="add" startTime="237276">
    <iact:property name="dataType"/>
    <iact:actionData xml:id="d107">
      <inkml:trace xmlns:inkml="http://www.w3.org/2003/InkML" xml:id="stk107" contextRef="#ctx0" brushRef="#br0">18115 12188 0,'18'0'6,"17"0"9,0 0 9,-17 0-16,17 0 20,18 0-8,-35 18-1,-18 17-15,35 1 5,-35-19-2,0 19 10,0-19 98,0 18-110,0 1 30,0-54 83,0 0-95,0-17-16</inkml:trace>
    </iact:actionData>
  </iact:action>
  <iact:action type="add" startTime="238561">
    <iact:property name="dataType"/>
    <iact:actionData xml:id="d108">
      <inkml:trace xmlns:inkml="http://www.w3.org/2003/InkML" xml:id="stk108" contextRef="#ctx0" brushRef="#br0">18697 12118 0,'18'-18'55,"-1"18"-46,1 71-2,17-54 1,-35 54 1,0 0-2,18-19 10,0-52-9,-18 36 15,17-19-15,-17 19 25,0-19-17,0 19-8,0-54 184,36-53-184,-36 18 0,0-17 0,0 35 3,17 35-7,1-18 47,-18-17-33,0 17 9,0 0-14,-53 54 227,53-1-227,0-17 243,0 17-246,0-17-5,35 17 6,-17-18-6,17 1 11</inkml:trace>
    </iact:actionData>
  </iact:action>
  <iact:action type="add" startTime="241300">
    <iact:property name="dataType"/>
    <iact:actionData xml:id="d109">
      <inkml:trace xmlns:inkml="http://www.w3.org/2003/InkML" xml:id="stk109" contextRef="#ctx0" brushRef="#br0">7655 8908 0,'-17'0'59,"17"17"-43,0 19-12,0-19 3,0 18 1,0-17 9,0 35-12,35-18 11,-35-17 0,0 0 0,0 17-7,0-18 19,35 19-17,-35-1 5,0-17 12,0 17-8,18-17 668,35-18-681,35-53 2,-35 17-1,-18 36 0,0-35-1,-35 17 9,0 36 217,0 0-161,0-1-8,0 19-32,0-1-16,-35-17-8,17-1 8,1-17 144,-18 0-109,17 0-35,-17 0 41,17-17-45,-17 17 0,-53-18 1,70 18-5,-35 0-1,0 0 6,0-35-9,36 35 12</inkml:trace>
    </iact:actionData>
  </iact:action>
  <iact:action type="add" startTime="260363">
    <iact:property name="dataType"/>
    <iact:actionData xml:id="d110">
      <inkml:trace xmlns:inkml="http://www.w3.org/2003/InkML" xml:id="stk110" contextRef="#ctx0" brushRef="#br0">9296 8890 0,'0'-18'19,"53"18"-17,-18 36 9,35-1-3,-52 0 0,70 18 0,-70-53 0,70 88 0,-70-70 0,17 17 0,36 71-3,-54-88 11,1-1-4,-1 1 2,19 17 0,-36-17 2,0 0-8,0-1 32,53 1 256</inkml:trace>
    </iact:actionData>
  </iact:action>
  <iact:action type="add" startTime="268283">
    <iact:property name="dataType"/>
    <iact:actionData xml:id="d111">
      <inkml:trace xmlns:inkml="http://www.w3.org/2003/InkML" xml:id="stk111" contextRef="#ctx0" brushRef="#br0">9243 8819 0,'17'0'45,"19"0"-32,-19 0-10,19 0 9,-19 0-9,54 0 11,-36 0-11,36-17 8,34-54-7,-87 36 9,53-36-5,-18 54-1,-53-36 3,52 0-7,-52 35 5,36-17 3,-19-18-4,1 35 1,-18 1 1,35-18-2,-35-1 1,0 19 5,0-19 91,0 19-88,0-19-6,0 19-4,-35-1 4,17 18 4,-35-17-5,36-1 6,-1 18-5,-17-35 13,0 35-8,17 0 28,0 0-38,1-18 7,-1 18 5,-17 0-2,17 0-8,1-18 7,-1 1 9,0 17-12,-17 0 2,-36 0 19,54 17-12,-18-17-8,17 0 7,-35 18-10,18-18 59,35 18-60,-18 35 28,-35-36 0,35-17-20,1 18-7,-1 17 0,18-17 7,-17-1-5,-1 1-7,0 0 22,-17 17-4,17-17-9,1-1-11,-19-17 15,19 0-1,-1 18 223,18 17-227,0-17 1,0 17 10,0 18-3,0-18 8,0-17-2,35 17-20,1 0 19,-36 1-5,17-1 23,1-17-35,-18 17 14,18-17-4,-18-1-9,17 1 3,19-1-1,-1 19 5,-18-36 21,1 0-25,0 17 8,-1 1-9,1-18 10,35 18-1,-35-18 68,-1 0-48,19 0-24,-19 0 11,18 0 2,1 0 90,-1-18-70</inkml:trace>
    </iact:actionData>
  </iact:action>
  <iact:action type="add" startTime="324459">
    <iact:property name="dataType"/>
    <iact:actionData xml:id="d112">
      <inkml:trace xmlns:inkml="http://www.w3.org/2003/InkML" xml:id="stk112" contextRef="#ctx0" brushRef="#br0">7320 18450 0,'18'0'132,"-1"0"-124,19 0 0,-19 0 1,1 0-2,0-17 2,-1 17-2,19 0 3,-19 0-4,18 0 3,1 0-2,-19 0 2,1 0-2,0 0 0,-36 0 179,0 0-170,1 0-5,-1 0-6,0 0 6,-34 17-2,34 1-5,-35-18 9,-18 0-10,36 35 9,17-35-1,-17 0-3,18 0 0,-19 0 62,1 0-55,17 0-3,54 0 293,-1 0-299,-17 0 2,34 0 0,-34-17 16,0 17-13,17 0 10,0-18 15,-52 18 189,-36 0-209,-18 0 12,36 18-8,-18-1-9,-18 18 10,36-35-17,18 0 4,-1 18-1,0-18 2,-35 0-2,36 18 2,17-1-1,-36-17-1,1 0 1,18 18 26,34-18 271,1 0-188,17 0-109</inkml:trace>
    </iact:actionData>
  </iact:action>
  <iact:action type="add" startTime="327586">
    <iact:property name="dataType"/>
    <iact:actionData xml:id="d113">
      <inkml:trace xmlns:inkml="http://www.w3.org/2003/InkML" xml:id="stk113" contextRef="#ctx0" brushRef="#br0">8237 18450 0,'18'0'146,"0"0"-138,17 0 1,0-35-3,-17 35 14,17 0-11,-17 0 16,17 0-10,0-35 8</inkml:trace>
    </iact:actionData>
  </iact:action>
  <iact:action type="add" startTime="328644">
    <iact:property name="dataType"/>
    <iact:actionData xml:id="d114">
      <inkml:trace xmlns:inkml="http://www.w3.org/2003/InkML" xml:id="stk114" contextRef="#ctx0" brushRef="#br0">8943 18344 0,'35'0'85,"-17"0"-70,17-35-6,0 35 4,18 0-11,-17 0 6,16 0 4,-52-17-8,36 17 4,-1 0 0</inkml:trace>
    </iact:actionData>
  </iact:action>
  <iact:action type="add" startTime="329417">
    <iact:property name="dataType"/>
    <iact:actionData xml:id="d115">
      <inkml:trace xmlns:inkml="http://www.w3.org/2003/InkML" xml:id="stk115" contextRef="#ctx0" brushRef="#br0">9560 18327 0,'18'0'119,"17"0"-108,53 17 1,-70 1-4,0-18 0,52 0 0,-35 0 8,-17 0-8,17 0 8,-17 0 16,17 0-6</inkml:trace>
    </iact:actionData>
  </iact:action>
  <iact:action type="add" startTime="332260">
    <iact:property name="dataType"/>
    <iact:actionData xml:id="d116">
      <inkml:trace xmlns:inkml="http://www.w3.org/2003/InkML" xml:id="stk116" contextRef="#ctx0" brushRef="#br0">11060 18362 0,'17'0'173,"1"0"-164,17 0-2,-17-18 6,-18 1-10,35 17 16,-17 0-12,17 0 8,0 0 2,-17 0 7,17 0-10,-17 0-6,17 0 23,0 0-15</inkml:trace>
    </iact:actionData>
  </iact:action>
  <iact:action type="add" startTime="333263">
    <iact:property name="dataType"/>
    <iact:actionData xml:id="d117">
      <inkml:trace xmlns:inkml="http://www.w3.org/2003/InkML" xml:id="stk117" contextRef="#ctx0" brushRef="#br0">11871 18327 0,'35'0'34,"-17"0"5,17 0 9,0 0-28,-17 0-3,17 0-6,-17 0 5,17 0 0,1 0 0,-19 0 0,18 0-8,-17 0 0,17 0 9,1 0 6,-19 0 9,19 0-16,-19 0 16</inkml:trace>
    </iact:actionData>
  </iact:action>
  <iact:action type="add" startTime="338385">
    <iact:property name="dataType"/>
    <iact:actionData xml:id="d118">
      <inkml:trace xmlns:inkml="http://www.w3.org/2003/InkML" xml:id="stk118" contextRef="#ctx0" brushRef="#br0">14887 17145 0,'18'0'40,"17"0"-33,36-18 0,-54 18 1,19 0 0,34 0 0,-52 0 1,17 0 8,-17 0-2,52 0-7,1 0-1,-1 0 2,36 0 0,-35 0-1,88 0 0,-142 0-2,54 0 4,-36 0-4,-17 0 11,-1 0-2,1 0 91,0 0-100,52 0 2,1 0 5,-54 0-4,54 0-7,-1 0 6,-52 0 9,17 0-2,1 0 26,-19 0-17,36 18-16,-35 0 0,-1-18 0,19 0 0,-19 0-1,19 0 2,-1 0 17,-17 0 93,34 0-100,19 0-13,-36 0 7,-17 0 3,17 0-8,-17 0 9,17 0-1</inkml:trace>
    </iact:actionData>
  </iact:action>
</iact:actions>
</file>

<file path=ppt/ink/inkAction10.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47:12.012"/>
    </inkml:context>
    <inkml:brush xml:id="br0">
      <inkml:brushProperty name="width" value="0.05292" units="cm"/>
      <inkml:brushProperty name="height" value="0.05292" units="cm"/>
      <inkml:brushProperty name="color" value="#FF0000"/>
    </inkml:brush>
  </inkml:definitions>
  <iact:action type="add" startTime="7460">
    <iact:property name="dataType"/>
    <iact:actionData xml:id="d0">
      <inkml:trace xmlns:inkml="http://www.w3.org/2003/InkML" xml:id="stk0" contextRef="#ctx0" brushRef="#br0">23477 8132 0,'0'-18'71,"-17"18"-55,-19 18 1,36-1-5,0 1 4,0 17-11,0-17 108,-35 52-106,0-34-1,35 34 3,0-35 0,0-17-3,-18 0 66,1-18 8,17-18-70,0-17-4,70-36 2,-17 18 0,18-35 4,34 53-8,-34-71 4,17 35 1,-17-87-2,-18 105 2,105-124-2,-105 124 2,36-17-1,-89 17 0,17 35-1,1-17 9,-1 17-7,1 1 54</inkml:trace>
    </iact:actionData>
  </iact:action>
  <iact:action type="add" startTime="35902">
    <iact:property name="dataType"/>
    <iact:actionData xml:id="d1">
      <inkml:trace xmlns:inkml="http://www.w3.org/2003/InkML" xml:id="stk1" contextRef="#ctx0" brushRef="#br0">8326 16510 0,'17'0'149,"1"0"-131,35-18-11,-36 18 11,1-17-11,-18-1 4,35 18-4,-35-18 9,88 18 439,-52-35-449,17 35 1,17 0 2,1 0-2,-54-17 10,-17-1-16,36 18 7,-54 0 304,0 0-305,-52 0 11,35 0-12,17 0 1,-53 0 2,18 0-2,53 18 3,-35-18 0,18 17-2,-1 1 5,18 17-2,-18-35-6,1 0 35,-19 0-25,19 18-6,17-1-1,-36-17 8,19 18 15,-18-18 3</inkml:trace>
    </iact:actionData>
  </iact:action>
</iact:actions>
</file>

<file path=ppt/ink/inkAction1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48:02.178"/>
    </inkml:context>
    <inkml:brush xml:id="br0">
      <inkml:brushProperty name="width" value="0.05292" units="cm"/>
      <inkml:brushProperty name="height" value="0.05292" units="cm"/>
      <inkml:brushProperty name="color" value="#FF0000"/>
    </inkml:brush>
  </inkml:definitions>
  <iact:action type="add" startTime="8761">
    <iact:property name="dataType"/>
    <iact:actionData xml:id="d0">
      <inkml:trace xmlns:inkml="http://www.w3.org/2003/InkML" xml:id="stk0" contextRef="#ctx0" brushRef="#br0">17216 3651 0,'17'0'69,"18"0"-59,-17 0-3,17 0 0,-17 0 9,17 0-7,1 0 0,-19 0-1,18 0-2,-17 0 4,53 0-4,-18 0 4,-18 0-4,35 0 4,-34 0-4,34 0 4,-52 0-2,17 0 0,-17 0 0,17 0 1,0 0-4,-17 0 6,53 0-4,-54 0 2,18 0-2,36 0 1,-53 0 0,105 0 0,-105 0 0,52 0-2,-34 0 4,52 0-4,-53 0 4,36 0-4,17 0 3,0 0-2,-17 0 3,-1 0-4,-17 0 4,71 0-4,-72 0 4,19 0-3,0 0 2,-1 0-3,-17 0 1,18 0 2,-36 0 1,35 0-2,-17 0 0,18 0-1,-36 0 2,18 0-3,18 0 4,-36 0-4,18 0 1,-18 0 2,0 0 1,-17 0-3,17 0 2,36 0-3,-53 0 4,17 0-2,-18 0 0,54 0 0,-36 0 0,-17 0 0,17 0 7,-17 0 74,17 0-17,0 0-66,-17 0 4,17 0 6,-17 0-10,17 0 11,-17 0 0,17 0 15,-17 0-8</inkml:trace>
    </iact:actionData>
  </iact:action>
  <iact:action type="add" startTime="11864">
    <iact:property name="dataType"/>
    <iact:actionData xml:id="d1">
      <inkml:trace xmlns:inkml="http://www.w3.org/2003/InkML" xml:id="stk1" contextRef="#ctx0" brushRef="#br0">6879 4392 0,'53'0'147,"-35"0"-143,52 0 5,1 0-1,-18 0-2,17 0 2,36 0-1,-71 0 2,36 0-1,-36 0 1,53 0-3,-52 0 4,17 0-3,-18 0 2,35 0-2,1 0 2,0 0-3,-19 0 4,19 0-4,0 0 4,-54 0-4,54 0 4,-1 0-4,-52 0 4,17 0-4,36 0 5,-54 0-6,54 0 5,-36 0-4,-17 0 5,17 0-6,0 0 5,-17 0-3,53 0 2,-54 0-3,19 0 4,-1 0-2,-17 0 2,-1 0-2,1 0 0,-1 0 20,1 0-17,17 0-2,1 0 3,17 0-2,-18 0-3,0 0 3,-17 0-4,17 0 4,0 0-4,-17 0 4,17 0 4,-17 0 138,17 0-128,0 0-16,18 0 3,-17 0-4,34 0 1,-17 0-1,18 0 1,-18 0 0,-1 0 0,-34 0 0,17 0-3,-17 0 6,17 0 3,1 0 643,-19 0-641,18 0-8,18 0-1,18 0 2,0 0-1,-36 0 0,-18 0 0,19 0 9,52 0-2,-53 0-6,-17 0-2,17 0 1,0 0 1,-17 0-2,0 0 9,-1 0-8</inkml:trace>
    </iact:actionData>
  </iact:action>
  <iact:action type="add" startTime="17577">
    <iact:property name="dataType"/>
    <iact:actionData xml:id="d2">
      <inkml:trace xmlns:inkml="http://www.w3.org/2003/InkML" xml:id="stk2" contextRef="#ctx0" brushRef="#br0">14164 4551 0,'18'0'174,"-1"0"-163,19 0-5,-19 0 2,18 0-1,36 0 6,-53 0-11,17 0 8,0 0-2,-17 0-2,17 0 2,-17 0 11,17 0-13,0 0 4,-17 0 6,17 0-11,-17 0 6,17 0 5,0 0-11,-17 0 6,17 0-3,-17 0 17,17 0-10,1 0 1,-19 0 8,18 0-18,-17 0 4,17 0 6,1 0-8,-19 0 16,19 0-7,-19 0 124,54 0-94,-36 0-21,-17 0 221,17 0-238,0 0-2,-17 0 1,17 0 13,-17 0-19,17 0 15,0 0 14,-17 0 295,53 0-322,-54 0 8,36 0-10,35 0 12,-52 0-11,-19 0 4,19 0 6,-1 0-9,-18 0 4,19 0 1,-19 0 5,36 0-3,-35 17-6,0-17 3,17 0 9,-18 0-8,36 18 5,-35-18-4,0 0-2,17 0 0,35 0-1,-34 0 2,17 35-2,0-35 0,35 0 2,-53 0 0,36 36-3,-54-36 5,19 0-6,-19 0 5,18 0-1,1 0-2,17 35 0,17-35 2,1 0 0,-36 0-2,-17 0 2,17 0-2,-17 0 9</inkml:trace>
    </iact:actionData>
  </iact:action>
  <iact:action type="add" startTime="20032">
    <iact:property name="dataType"/>
    <iact:actionData xml:id="d3">
      <inkml:trace xmlns:inkml="http://www.w3.org/2003/InkML" xml:id="stk3" contextRef="#ctx0" brushRef="#br0">21749 4516 0,'17'-18'78,"54"18"-62,17-18-8,0 1 0,-17-36 1,88 53-2,-18 0 1,-106-18 4,0 18-7,-17 0 2,17 0 2,-17 0-2,17 0 29,0 0-32,-17 0 4,17 0-1,-17 0 2,17 0 2,1 0 4,-54 0 112,-17 0-118,-18 0 7,-36 0-8,37 18-3,34-1 6,-70-17-5,35 36 4,18-36 6,17 0 70,-17 0-69,17 17-8,18 1 142,18-18-136,52 0-7,1 0 0,17 0 0,0 0 2,53 0-4,-35 0 2,35 0 0,-53 0 0,36 0 0,-1 0 2,-70 0-4,18 0 2,-36 0 0</inkml:trace>
    </iact:actionData>
  </iact:action>
  <iact:action type="add" startTime="27192">
    <iact:property name="dataType"/>
    <iact:actionData xml:id="d4">
      <inkml:trace xmlns:inkml="http://www.w3.org/2003/InkML" xml:id="stk4" contextRef="#ctx0" brushRef="#br0">7250 10936 0,'-36'0'9,"1"-35"-3,17 35 10,-17-35-7,0 35 6,17-18-6,-17 18 44,0 0-39,17 0 14,0 18 38,18-1-44,0 1-12,-17-1-4,17 1 2,-18 35 0,-35 0 3,53-35-7,-17 34 5,-1 1-2,18-17 1,0-19 2,0 19 6,0-1 1,35-35-10,0 18 16,-17-1-15,0-17 0,35 18 0,0-1-1,-36-17 2,18 36-2,1-36 2,-19 0 0,19 0-1,-1 0 1,-17 0-3,17 0 3,-18 0 14,19 0-7,-1 0 8,-17 0-8</inkml:trace>
    </iact:actionData>
  </iact:action>
  <iact:action type="add" startTime="28849">
    <iact:property name="dataType"/>
    <iact:actionData xml:id="d5">
      <inkml:trace xmlns:inkml="http://www.w3.org/2003/InkML" xml:id="stk5" contextRef="#ctx0" brushRef="#br0">8961 10813 0,'-18'0'30,"0"17"-21,-17 107-2,35-1 0,0-70 2,-35 18 0,35-36-3,0 36 2,0-89 224,0-53-222,0 54-4,35-54 4,-35 36-2,53-89 1,-35 107-4,17-19 5,0 1-4,-17-18 4,-1 53-4,-17-17 21,-35 34 148,0 19-169,-18-19 3,18 18-2,17-17 5,-17 17-7,35-17 8,0 0-1,-18-1-5,36-17 209,52 0-207,1 36-1,-36-36-1,-17 0 3,17 0-5,-17 0 5,17 0 7</inkml:trace>
    </iact:actionData>
  </iact:action>
  <iact:action type="add" startTime="30151">
    <iact:property name="dataType"/>
    <iact:actionData xml:id="d6">
      <inkml:trace xmlns:inkml="http://www.w3.org/2003/InkML" xml:id="stk6" contextRef="#ctx0" brushRef="#br0">9190 11112 0,'35'0'24,"-17"0"-17,52 0 0,-52 0 2,53 0 1,-36 0-4,0 0 3,-17 0-3,17 0 1,-17 0 43,-1-17-41,-17-1 110,-17 18-104,-19 0-5</inkml:trace>
    </iact:actionData>
  </iact:action>
  <iact:action type="add" startTime="30583">
    <iact:property name="dataType"/>
    <iact:actionData xml:id="d7">
      <inkml:trace xmlns:inkml="http://www.w3.org/2003/InkML" xml:id="stk7" contextRef="#ctx0" brushRef="#br0">9419 11077 0,'0'18'87,"0"52"-78,0 1-1,0 0 0,0-54 0,0 18-3</inkml:trace>
    </iact:actionData>
  </iact:action>
  <iact:action type="add" startTime="31120">
    <iact:property name="dataType"/>
    <iact:actionData xml:id="d8">
      <inkml:trace xmlns:inkml="http://www.w3.org/2003/InkML" xml:id="stk8" contextRef="#ctx0" brushRef="#br0">9596 11095 0,'17'0'7,"18"0"0,-17 0 8,53 88-5,-71-53-4,17 1 1,-17-19 3,0 19 14,0-89 64,0 35-81,0-17 1,0-36-1,0 53 2,-35-17 1,35-35-2,0 34 1,0 19-5,0-19 15,0 19-11,18-18 13,-1-1-12,19 1 7,-19 35 0,18-18 0,-17 18 87,0 0-101,-18 36 6,35 17 0,-35-36 60,-18 1-60,-35-1 8,1 1-13,16 0 10,19-1-10,-36 1 5,17-18 17</inkml:trace>
    </iact:actionData>
  </iact:action>
  <iact:action type="add" startTime="36409">
    <iact:property name="dataType"/>
    <iact:actionData xml:id="d9">
      <inkml:trace xmlns:inkml="http://www.w3.org/2003/InkML" xml:id="stk9" contextRef="#ctx0" brushRef="#br0">13141 13600 0,'-18'88'78,"18"35"-67,0-17-7,0 0 4,0 0 4,0-53-8,0 0 4,0-36 32,0-52 289,0 0-313,0 17-8,0-17 12,0 17-8,0-17-5,0 0 3,0 17-3,0 88 177,0 54-177,0-71 2,0 17 2</inkml:trace>
    </iact:actionData>
  </iact:action>
  <iact:action type="add" startTime="38640">
    <iact:property name="dataType"/>
    <iact:actionData xml:id="d10">
      <inkml:trace xmlns:inkml="http://www.w3.org/2003/InkML" xml:id="stk10" contextRef="#ctx0" brushRef="#br0">18538 8925 0,'-17'0'7,"-1"-17"0,1 17 2,-1 0-2,-35-18 2,35 0-1,1 18 9,-1 0-3,0-17-3,1 17 82,-18 0-76,17 0-1,-17 0 0,17 53 48,0-18-25,-17-17-29,35 17-5,-18 18 4,-35-18-2,53 0 2,0 1-1,-35-19 0,35 18 0,-17-17 8,17 0 25,0 52-33,35-34 8,18-19-1,-36 1-7,-17 0 8,36-18-8,-19 0 0,-17 17 48,18-17-47,-18-17 23,18-36-26,-1 53 4,-17-36-2,18-17 0,0 18 0,-18 0 0,0 0-2,0 17 4,0-17-1,0 17-4,0-17 6,0-1-5,0 19 3,0-18-1,0 17-2,0-17 13,0 17-13,0-17 60,0-1-48,0 19-15,0-18 7,70 52 86,-35 107-88,-17 87-2,53-52 3,-19 17 0,-16-17-2,-36-71 2,0-52-1,0 34 0,0-52 0,0 17 0,0 0 1,0-17-2,0 17 16,0-17 1,0 17-7,-18 1 6,-17-36-8,17 17-5,18 1-3,-35-18 1,17 0 0,-17 0 1,0 0-2,17 0 2</inkml:trace>
    </iact:actionData>
  </iact:action>
  <iact:action type="add" startTime="40306">
    <iact:property name="dataType"/>
    <iact:actionData xml:id="d11">
      <inkml:trace xmlns:inkml="http://www.w3.org/2003/InkML" xml:id="stk11" contextRef="#ctx0" brushRef="#br0">19420 9631 0,'18'-18'62,"0"18"-56,-18-17 2,70 17 0,-34-36 3,69 36-3,19-35-3,-1 35 3,1-53-1,-54 53 1,-17-18 2,-17 18-1,-19-17-2,-17-18 199</inkml:trace>
    </iact:actionData>
  </iact:action>
  <iact:action type="add" startTime="40937">
    <iact:property name="dataType"/>
    <iact:actionData xml:id="d12">
      <inkml:trace xmlns:inkml="http://www.w3.org/2003/InkML" xml:id="stk12" contextRef="#ctx0" brushRef="#br0">19932 9137 0,'0'35'42,"0"124"-38,0 17 3,18 1 0,34 17 1,-52-53 0,0-53 1,0-17-2,0-36 1,0-17 9,0-54 118,0-34-127</inkml:trace>
    </iact:actionData>
  </iact:action>
  <iact:action type="add" startTime="41592">
    <iact:property name="dataType"/>
    <iact:actionData xml:id="d13">
      <inkml:trace xmlns:inkml="http://www.w3.org/2003/InkML" xml:id="stk13" contextRef="#ctx0" brushRef="#br0">20320 9137 0,'0'-18'6,"0"1"34,18 17-32,17 0 8,-17 0 0,17 0 1,-18 0-10,19 0 9,17 0-4,-18 53-5,-35 17-2,18-35 6,-18 1-7,0 34 5,0-52 7,0 17 1,-18-17 22,53-18 90,71 0-122,-71 0 1,1 0 0,-19 35 8,19-17 9,-19-1-19,1 19 2,-18-19 1,17 36-2,1-35 3,0 17-4,-1 18 3,-17-18-2,0-17 2,0 17 15,0-17-8,0 17 8,-17 0-8,-36-17-9,0 0 10,35-1-8,1 1-2,-19 17 1,19-17 0,-1-18 1,-17 35-1,17-35 6,0 18-6</inkml:trace>
    </iact:actionData>
  </iact:action>
  <iact:action type="add" startTime="44937">
    <iact:property name="dataType"/>
    <iact:actionData xml:id="d14">
      <inkml:trace xmlns:inkml="http://www.w3.org/2003/InkML" xml:id="stk14" contextRef="#ctx0" brushRef="#br0">24500 8767 0,'0'88'38,"0"88"-29,0 53-2,0-52 0,0-1 3,18-88-3,-18-70 0,0 17 3,0-52 124</inkml:trace>
    </iact:actionData>
  </iact:action>
  <iact:action type="add" startTime="45719">
    <iact:property name="dataType"/>
    <iact:actionData xml:id="d15">
      <inkml:trace xmlns:inkml="http://www.w3.org/2003/InkML" xml:id="stk15" contextRef="#ctx0" brushRef="#br0">24924 8996 0,'0'-18'23,"0"-35"-8,17 0-6,19 36-1,17-71-1,17 52 2,36-34-1,-53 17 0,-18 17 0,36 1 0,-18 18 8,-18 17 40,-17 0-48,52 17 0,-35 1 0,36-18 1,-36 0-2,0 17 1,-17 1 0,17 17 0,-17 1 25,0-36-17,-18 35-1,0 18-8,0 17 2,0-34-2,0 34 3,0-17-3,0-18 1,0 54 0,-18-72 0,18 1 0,0 0-1,-18-1 2,18 1 7,0 17 0,0-17-1,0 17-6,0 0 6,36-35 50,17 0-57,0 0 0,-1 0 1,19 0-2,-53 0 1,52 0 0,-52 0 0,35 0 73</inkml:trace>
    </iact:actionData>
  </iact:action>
  <iact:action type="add" startTime="49816">
    <iact:property name="dataType"/>
    <iact:actionData xml:id="d16">
      <inkml:trace xmlns:inkml="http://www.w3.org/2003/InkML" xml:id="stk16" contextRef="#ctx0" brushRef="#br0">15169 13705 0</inkml:trace>
    </iact:actionData>
  </iact:action>
  <iact:action type="add" startTime="52114">
    <iact:property name="dataType"/>
    <iact:actionData xml:id="d17">
      <inkml:trace xmlns:inkml="http://www.w3.org/2003/InkML" xml:id="stk17" contextRef="#ctx0" brushRef="#br0">6667 4463 0,'-17'0'70,"-1"0"-32,1 0-27,-1 0 4,-17 17 1,-18 1-9,17 0 2,-34 17-1,52-35 0,-52 35-1,-71 18 0,70-18 1,0 1 1,-52-1 0,52 0 0,-52 18-5,0-53 7,70 35-3,-53-17-1,53 0 2,18-1-1,-1-17-2,-34 36 3,52-1-2,-52 0 2,-1 0-1,-17 1 0,0 17-1,-1-1 3,19-16-4,-1 34 5,1-17-4,-36 53 20,88-71-14,18 1-7,-17-1 4,-1-17-4,18-1 5,0 18 3,0-52 116,0-1-124,0-52 4,0 52-3,0-53 2,0 1-3,0 35 1,0 17 9,0-35 58,18 35-66,-18-35-1,0 36 10,0-18-9,0-1 8,0 89 103,0 18-112,0 87 2,0-34-1,0-71 0,0 0 3,-18-36-6,18 1 92,35 35-58,1-53-19,-19 0-5,1 18-11,17 17 21,0-35 15,1 0-32,-1 0-1,18 0 2,0 0-2,-18 0 2,0 0 7</inkml:trace>
    </iact:actionData>
  </iact:action>
  <iact:action type="add" startTime="53840">
    <iact:property name="dataType"/>
    <iact:actionData xml:id="d18">
      <inkml:trace xmlns:inkml="http://www.w3.org/2003/InkML" xml:id="stk18" contextRef="#ctx0" brushRef="#br0">4163 6756 0,'17'0'47,"1"-36"-31,-18-17-9,35 18 1,1-53-1,-1 35 2,0-17 1,36-36-4,-18 18 2,17-18 0,-17 53 4,18-35-8,-54 52 3,1-17 2,17 18-2,-35 17 2,35-17-1,-35-18 0,71 53 137,-18 71-136,-18-1 0,18 19-1,-18-19-3,18 36 3,-17-88-1,-1 17 5,18 18-7,-53-18 11,17-17-1,36-89 131,0-17-139,-17 0 2,-1 17-2,-35 54 2,17-1-2,1 0 1,0 1 0,-18-19 11,35 1-15,-35 17 5,35-17-1,1 0 9,-36 53 182,35 87-191,0-34 4,-35 52-6,18-17 5,-1-70-8,1 16 7,17 19 0,-17-53-5,-18-1 6,0 19-8,0-1 8,0-18 6,0 19 3,0-19-3</inkml:trace>
    </iact:actionData>
  </iact:action>
  <iact:action type="add" startTime="60241">
    <iact:property name="dataType"/>
    <iact:actionData xml:id="d19">
      <inkml:trace xmlns:inkml="http://www.w3.org/2003/InkML" xml:id="stk19" contextRef="#ctx0" brushRef="#br0">8819 13741 0,'18'17'84,"-18"107"-74,0 105-3,0-105 1,0 52 0,0-105 1,0-54-2,0 1 328,35-18-323,18-35-7,-35-18 2,-18 17 9,18 19-7,-1 17 30,-17-36 9,0 19-28,0-1 24,0 36 80,0 17-112,0-17-2,0-1-3,-17 1 49,-1 0-24,0-1 32,1-17 8,-1 18-31,0-18-26,1 0 33,-19 0 0,1 0-40,-18 0 9,18 0 1,17 0-13,1-18 5,-1 1-5,18-1 75,0 0-72,-18-35 0</inkml:trace>
    </iact:actionData>
  </iact:action>
  <iact:action type="add" startTime="63345">
    <iact:property name="dataType"/>
    <iact:actionData xml:id="d20">
      <inkml:trace xmlns:inkml="http://www.w3.org/2003/InkML" xml:id="stk20" contextRef="#ctx0" brushRef="#br0">7073 4374 0,'-17'53'72,"17"71"-66,0-1 4,0 1-3,0-18 2,35 35-3,-35-88 2,0 17-1,0 1 3,0-1-4,0-52 2,0 17 2,0 18-4,0-18 10,0 1-6,0-19 5,0 1 256,17-36-261,1 1-5,0-19 6,-1 36-5,19-35 4,-36 0-4,17 17 20,1-35 14,0 53-27,-18-35 6,0 53 108,0 52-120,0-52 2,0 52-1,0 1 1,0-53-1,0 17 0,0-17 8,0 17 45,0-18-53,-18-17 11,18 18 4,-35-18 2,-1 0-17,19 0 8,-19 0-8,19 0 14,-18 0 53,-1 0-37</inkml:trace>
    </iact:actionData>
  </iact:action>
  <iact:action type="add" startTime="64920">
    <iact:property name="dataType"/>
    <iact:actionData xml:id="d21">
      <inkml:trace xmlns:inkml="http://www.w3.org/2003/InkML" xml:id="stk21" contextRef="#ctx0" brushRef="#br0">6897 6050 0,'0'35'54,"0"-17"-46,0 17-1,0 36 5,17-36-3,-17-17-1,36 35-4,-36-36 4,0 1 56,17 0-56,-87-89 136,52-17-132,1 35-9,-19 35 5,36-52 0,-17 34 1,17 1 7,0 18 9,0-19-10,0 19-7,0-19 8,0 19-9,-18-36 9,71 35 102,-18 1-116,18 17 12,-35 0-11,17 0 4,-17 0 2,17 0 16,0 0-11,-17 0-6,35 0 1,-36 0-1,1 0 3,35 0 2,-53 17-6,35 1 2,0 17 9,-17-35-4,0 18 58,-18-1-56,0 19-9,0-1 1,0-17 9,0 17-10,0-18 3,0 19 12,0-19-13,-36 1 6,1 0 2,35-1 38,-17 1-46,-1-18-2,0 0 1,1 18 3,-36-1-2,53 1-3,-18-18 0</inkml:trace>
    </iact:actionData>
  </iact:action>
  <iact:action type="add" startTime="67825">
    <iact:property name="dataType"/>
    <iact:actionData xml:id="d22">
      <inkml:trace xmlns:inkml="http://www.w3.org/2003/InkML" xml:id="stk22" contextRef="#ctx0" brushRef="#br0">7479 4322 0,'53'17'85,"-18"18"-76,0 71-3,-35-35 2,36 17 3,-1 18-2,-35-36-2,0-52 1,0 17 1,35 36-2,-35-36-2,18 18 6,-1-18-3,-17 1-1,0-1-1,18 0 4,0-17-4,-1 17 74,-17-17-63,0 17 9,0 18 27,36-18-43,-1 36-4,-35-36 5,18 53-3,-1-70-2,-17 0 3,0 17 0,18-70 174,-1-1-176,-17 1 0,18 0 3,-18-1 13,35 89 160,-35-17-175,0-19 0,0 19 9,0-19 118,-17-17-111,-1 0-16,-17 0 1,-36 0-2,54 0 1,-36 0 0,35-17 8</inkml:trace>
    </iact:actionData>
  </iact:action>
  <iact:action type="add" startTime="71970">
    <iact:property name="dataType"/>
    <iact:actionData xml:id="d23">
      <inkml:trace xmlns:inkml="http://www.w3.org/2003/InkML" xml:id="stk23" contextRef="#ctx0" brushRef="#br0">21519 12806 0,'0'17'204,"0"1"-195,0 17-2,0-17 9,0 17-5,0 1-6,0-19 3</inkml:trace>
    </iact:actionData>
  </iact:action>
  <iact:action type="add" startTime="77310">
    <iact:property name="dataType"/>
    <iact:actionData xml:id="d24">
      <inkml:trace xmlns:inkml="http://www.w3.org/2003/InkML" xml:id="stk24" contextRef="#ctx0" brushRef="#br0">23707 12753 0,'0'18'127,"35"-1"-111,-35 18-8,0 1 8,0-19 26,0 19-28,0-19-6,0 19 8,0-19 40</inkml:trace>
    </iact:actionData>
  </iact:action>
  <iact:action type="add" startTime="86233">
    <iact:property name="dataType"/>
    <iact:actionData xml:id="d25">
      <inkml:trace xmlns:inkml="http://www.w3.org/2003/InkML" xml:id="stk25" contextRef="#ctx0" brushRef="#br0">7743 5856 0,'0'-18'46,"71"36"-38,-53 17-1,17 1 4,35-1-3,-34 0-1,17-17 1,-18-1 0,-17 19 0,-1-19-3,1-17 6,-18 18 3,18-18 236,17-53-244,-35 18 5,0 17 3,17 1-3,-17-19 114,0 19-118,18-1 105,0 0-48,-18-35-56,0 18 5,0 18-10,0-19 6,0 19 55,0 34 144,0 36-200,0-18 0,-18-17-1,18 35 0,0-18 2,-18 18-1,1-53 7,17 18 314,0 35-321,0 0 0,0-18 0,0 18 0,0-18 0,0 0 0,0-17 0,0 53 1,0-36 6,0-17 10,0 17-9,0-18 0,17 19-9,19-1 18</inkml:trace>
    </iact:actionData>
  </iact:action>
  <iact:action type="add" startTime="93857">
    <iact:property name="dataType"/>
    <iact:actionData xml:id="d26">
      <inkml:trace xmlns:inkml="http://www.w3.org/2003/InkML" xml:id="stk26" contextRef="#ctx0" brushRef="#br0">8714 5592 0,'17'70'111,"36"71"-105,-53-35 4,35-35-3,1 70 0,-36-88 4,35 17-3,-35-35 0</inkml:trace>
    </iact:actionData>
  </iact:action>
  <iact:action type="add" startTime="94824">
    <iact:property name="dataType"/>
    <iact:actionData xml:id="d27">
      <inkml:trace xmlns:inkml="http://www.w3.org/2003/InkML" xml:id="stk27" contextRef="#ctx0" brushRef="#br0">8696 5750 0,'18'-17'70,"35"-1"-61,-18 18 3,0 0-9,-17 0 6,17 0-2,-17 0 1,17 0 0,0 0 10,-17 0-4,17 0 13,-17 0-22,52 0 6,1 18 5,-18 35-8,-18-36 0,-17 36 0,35 0-3,-36 0 6,1 0 4,0-36-9,-18 1 4,17 35-4,-17-35 10,0-1 32,0 19-32,0-19-7,0 54-2,-17-18 1,-36 0 0,-53-36 1,53 1-1,53 17 1,-53-17-1,-18-18 88,54 0-88,-19 0 0,-16-18 0,34 18-1,-53-35 2,-34 17 4,87-35 6,-17 18-12</inkml:trace>
    </iact:actionData>
  </iact:action>
  <iact:action type="add" startTime="103504">
    <iact:property name="dataType"/>
    <iact:actionData xml:id="d28">
      <inkml:trace xmlns:inkml="http://www.w3.org/2003/InkML" xml:id="stk28" contextRef="#ctx0" brushRef="#br0">8114 4233 0</inkml:trace>
    </iact:actionData>
  </iact:action>
  <iact:action type="add" startTime="104167">
    <iact:property name="dataType"/>
    <iact:actionData xml:id="d29">
      <inkml:trace xmlns:inkml="http://www.w3.org/2003/InkML" xml:id="stk29" contextRef="#ctx0" brushRef="#br0">8114 4233 0,'106'53'72,"-89"-35"-65,36 17 0,88 0 4,-88-35-6,18 36 4,-1-36-2,-34 35 4,34-35-3,-52 0-3,17 35 3,36-35 11,-18 0-13,-18 18 1,0 17 4,0-35-6,1 35 6,-19-35-3,19 0 0,-19 36 0,36-19 0,-35-17-2,17 18 4,36 17-4,-54-17 4,54 17-3,17-17 2,-70-18-3,17 17 5,-17 1-4,35-18-2,-36 18 14,1-18-3,-1 35-10,19-35 4,-36 18-3,53 17 2,-18 0-3,0-17 4,-17 0-3,-1-18 313</inkml:trace>
    </iact:actionData>
  </iact:action>
  <iact:action type="add" startTime="106617">
    <iact:property name="dataType"/>
    <iact:actionData xml:id="d30">
      <inkml:trace xmlns:inkml="http://www.w3.org/2003/InkML" xml:id="stk30" contextRef="#ctx0" brushRef="#br0">20108 12771 0,'36'0'94,"-1"0"-83,-17 0 2,17 0-4,-18 0 14,19 0-15,-1 0 8,-17-36-9,17 36 9,-53 0 176,-35 0-172,18 0-16,17 0 8,-52 0-8,35 0 7,17 0-2,-17 0-3,-1 0 19,54 0 214,17 0-233,-17 0 59,35-17-57</inkml:trace>
    </iact:actionData>
  </iact:action>
  <iact:action type="add" startTime="109695">
    <iact:property name="dataType"/>
    <iact:actionData xml:id="d31">
      <inkml:trace xmlns:inkml="http://www.w3.org/2003/InkML" xml:id="stk31" contextRef="#ctx0" brushRef="#br0">26705 10636 0,'0'-17'56,"18"-1"-8,0 18-23,-18-18-19,35 18 19,0 0-18,-35-17 2,18 17-2,-1 0 9,1-18-8,0 0 25,-1 18-25,19 0 24,-19 0-23,18 0-1,1 0 6,-19 18 2,1-18-5,-18 35 35,0-17-30,0 17-8,0 18-1,-35-35 2,-1 17-1,36-17 1,-35 17 0,-18 0-3,18 53 1,0-70 1,-18 35 0,35 0 1,18-35 7,-17-18-9,34 0 92,1 0-94,17 0 3,-17 0 4,52 0-5,-17 0 2,-18 0-5,18 0 4,0 0-1,18 0 5,-36 0-7,-17 0 7,17 0-8,18 0 4,-18 0 1,-17-18 1,-18 0 21,18 18 56,17-35-72</inkml:trace>
    </iact:actionData>
  </iact:action>
  <iact:action type="add" startTime="110743">
    <iact:property name="dataType"/>
    <iact:actionData xml:id="d32">
      <inkml:trace xmlns:inkml="http://www.w3.org/2003/InkML" xml:id="stk32" contextRef="#ctx0" brushRef="#br0">27746 10601 0,'0'-35'31,"0"17"-6,35-17-16,-35-1-2,18 19 1,-18-18 0,35-1 1,0 1-3,-17 35 4,53-18-1,-54 1 5,1 17 60,17 0-68,-17 0 4,-1 53 0,1 0-6,0-1 4,-18 1-1,0-17 2,0-1 1,0-17 4,0 17-6,0 0 11,-36-17-12,19-1 0,-1 1 4,18 17 18,35 1-11,1-36-12,-36 17 0,17 1 3,1-18 0,17 0-2,36 0 1,-54 0 10,19 0-3</inkml:trace>
    </iact:actionData>
  </iact:action>
  <iact:action type="add" startTime="112049">
    <iact:property name="dataType"/>
    <iact:actionData xml:id="d33">
      <inkml:trace xmlns:inkml="http://www.w3.org/2003/InkML" xml:id="stk33" contextRef="#ctx0" brushRef="#br0">22154 12629 0,'53'0'62,"-53"18"-55,0 17 1,18 1 1,-18-19-2,35 19 0,-35-19 2,36 18 6,-36-17 2,0 17 8,35 1-1,-35-19 191</inkml:trace>
    </iact:actionData>
  </iact:action>
  <iact:action type="add" startTime="114121">
    <iact:property name="dataType"/>
    <iact:actionData xml:id="d34">
      <inkml:trace xmlns:inkml="http://www.w3.org/2003/InkML" xml:id="stk34" contextRef="#ctx0" brushRef="#br0">9878 5327 0,'0'18'45,"0"52"-36,0-17-1,35-35 3,18 35-2,18 52-5,-36-34 4,18 35 1,35-18-2,-53 35 2,53-52-1,-52 0 0,-1 17 1,-17-53-1,-18-17 0,35 17 15,-53-35 112,1-53-127,17 18 0,0-18 0,0 18 5,0-36-6,0 53-3,0-17 17,0 0-18,0 0 5,0 17 9,0 0-6,0-52-3,35 34-4,-35 1 4,17 35 0,-17-17 9,18-1 128,35 18-130,-18 0-7,18 0 3,18 35-6,-1 0 5,-34 1-4,17 17 1,35 17 2,-53-52-2,0 17 2,1 0 1,-19-17-4,1 0 1,-1-18 210,19-89-209,-36-87 2,17 17-4,54-52 6,-36 87-8,18-70 3,-18 124 6,-17-19-8,0 72 4,-18-36-4</inkml:trace>
    </iact:actionData>
  </iact:action>
  <iact:action type="add" startTime="116976">
    <iact:property name="dataType"/>
    <iact:actionData xml:id="d35">
      <inkml:trace xmlns:inkml="http://www.w3.org/2003/InkML" xml:id="stk35" contextRef="#ctx0" brushRef="#br0">8590 4322 0,'0'-18'135,"18"18"-127,17 0 0,36 0 0,-54 0 5,19 0-10,-1 0 7,71 0-5,-89 0 5,54 0-4,-36 18 2,0-18 0,18 0 2,35 17-4,18 1 5,124-18-6,-36 35 6,35 18-3,36-53 0,-1 53 0,-70-18-3,-17-35 3,-54 53 0,0-53 0,-70 0 2,36 18-4,-72-1 5,36-17-3,18 36-1,35-19 2,52 54 0,1-36-5,-71-35 7,36 35-7,-54 18 7,-17-35-5,-35-18 5,35 35 2,-36-17-3,19 0-4,-1-1 4,18 1-4,0 35 4,-36-18-4,54 0 4,70 53-2,-70 1 0,-18-89-2,-36 53 3,18-53-2</inkml:trace>
    </iact:actionData>
  </iact:action>
  <iact:action type="add" startTime="119840">
    <iact:property name="dataType"/>
    <iact:actionData xml:id="d36">
      <inkml:trace xmlns:inkml="http://www.w3.org/2003/InkML" xml:id="stk36" contextRef="#ctx0" brushRef="#br0">17674 13635 0,'-35'-18'110,"-36"36"-93,18-1 12,36 1-24,17 0 0,-18-18 4,-17 0 5,0 17 84,17 1-75,-17-18-6,-1 18-6,19-1 1,-1-17 68,18 18-40</inkml:trace>
    </iact:actionData>
  </iact:action>
  <iact:action type="add" startTime="120983">
    <iact:property name="dataType"/>
    <iact:actionData xml:id="d37">
      <inkml:trace xmlns:inkml="http://www.w3.org/2003/InkML" xml:id="stk37" contextRef="#ctx0" brushRef="#br0">19597 13776 0,'-35'0'8,"-1"0"7,19 0-6,-19 0 7,19 0-7,-19 0-2,1 0 1,17 0-2,-52 0 3,35 0 0,17 0-2,-17 0 2,-1 0-2</inkml:trace>
    </iact:actionData>
  </iact:action>
  <iact:action type="add" startTime="122784">
    <iact:property name="dataType"/>
    <iact:actionData xml:id="d38">
      <inkml:trace xmlns:inkml="http://www.w3.org/2003/InkML" xml:id="stk38" contextRef="#ctx0" brushRef="#br0">12171 5256 0,'-71'0'104,"54"0"-78,-1 0-19,0 0-3,1 0 5,-1 0 3,-17 36-5,0-36 6,17 53 59,18-18-65,0-18 1,0 19 0,0-19 1,0 54 1,0 0-4,0-54 1,0 18 2,0-17-1,18-18 0,-18 18 8,35-18 12,0 0-13,0 17-10,-17 1 7,35-18-6,35 18-1,-70-18 7,17 0-4,-17 0-4,17 0 61,-17 0-57,34 17 12,-52 1 121,0 0-123,-17-1 10,-1-17-19,-17 0 8,-18 0-2,53 18 9,-18-1-7</inkml:trace>
    </iact:actionData>
  </iact:action>
  <iact:action type="add" startTime="127184">
    <iact:property name="dataType"/>
    <iact:actionData xml:id="d39">
      <inkml:trace xmlns:inkml="http://www.w3.org/2003/InkML" xml:id="stk39" contextRef="#ctx0" brushRef="#br0">16845 13617 0,'18'0'7,"-18"35"25,-18 1-8,0-36-17,1 35 1,-18-35 4,17 0-7,-17 35 2,-1 1 1,1-36 0,17 17 8,1-17 16,-1 18 69,1-18-98</inkml:trace>
    </iact:actionData>
  </iact:action>
  <iact:action type="add" startTime="128271">
    <iact:property name="dataType"/>
    <iact:actionData xml:id="d40">
      <inkml:trace xmlns:inkml="http://www.w3.org/2003/InkML" xml:id="stk40" contextRef="#ctx0" brushRef="#br0">18591 13688 0,'0'-18'64,"18"0"-57,17 18 2,-35-17 0,18-1-2,17 18 9,-17-17 7,-1-1-15,1 0 17,-18-17 119</inkml:trace>
    </iact:actionData>
  </iact:action>
  <iact:action type="add" startTime="129500">
    <iact:property name="dataType"/>
    <iact:actionData xml:id="d41">
      <inkml:trace xmlns:inkml="http://www.w3.org/2003/InkML" xml:id="stk41" contextRef="#ctx0" brushRef="#br0">12894 5309 0,'18'53'5,"-1"0"0,36 0 4,0 71-1,-18-1 3,54 18-4,-36-53 3,17 18-4,-35-35 3,-17-54-4,0-34 140,-18-54-135,0 1-5,0-19 3,-36 1 3,1 0-6,0-35 5,0-1-3,35 53 0,-36 1 0,36 52 5,-17-35-7,-1 36 12,18-1 25,0-17-11,0 17-25,0-17 4,35-18 8,-17 53-7,17 0 63,0 0-59,-17 0-3,53 0-8,-18 0 4,-53 18 2,35-1-4,0 19 5,0-1 2,36 0-4,-53 0 7,-1-35-9,-17 18 1,18 17-1,-1-35 3,-17 53 46,0-35-8,-35-18-26,18 0-9,-1 17-7,0 1 0,1-18 13,-1 0-12,71 18 120,88 35-119,0-18-1,-35-35 4,70 35 15,-140-35-21,17 18 0,-18 17 12,-35-17-7,53-1 4,-18 1-6,-35 0 0,18-1 0,-1-17 0,-17 18 9</inkml:trace>
    </iact:actionData>
  </iact:action>
  <iact:action type="add" startTime="132778">
    <iact:property name="dataType"/>
    <iact:actionData xml:id="d42">
      <inkml:trace xmlns:inkml="http://www.w3.org/2003/InkML" xml:id="stk42" contextRef="#ctx0" brushRef="#br0">12206 13741 0,'35'0'94,"-17"0"-85,17 0 7,-17 0-11,17 0 4,0-18 0,-17 18-1,0-18-1</inkml:trace>
    </iact:actionData>
  </iact:action>
  <iact:action type="add" startTime="136067">
    <iact:property name="dataType"/>
    <iact:actionData xml:id="d43">
      <inkml:trace xmlns:inkml="http://www.w3.org/2003/InkML" xml:id="stk43" contextRef="#ctx0" brushRef="#br0">14728 5080 0,'-17'0'36,"17"88"-28,0-17 0,17-1-1,19 1 2,-36 52-1,35-52 0,-35-1 0,0 1 0,0-53-1,0 17 2,0-17 2,0 17 5,0 0-4,0-17-4,0 52 9,0-34-1,18-36 168,35 0-173,-18 0-6,-18 0 2,19 0 5,-1 0-5,-17 0 7,17 0 1,-17 0-6,17 0-1,35 0 0,-52 0-1,53 0 1,-1 0 0,-52 0 4,17 0-8,0 0 8,-17 0 1</inkml:trace>
    </iact:actionData>
  </iact:action>
  <iact:action type="add" startTime="138937">
    <iact:property name="dataType"/>
    <iact:actionData xml:id="d44">
      <inkml:trace xmlns:inkml="http://www.w3.org/2003/InkML" xml:id="stk44" contextRef="#ctx0" brushRef="#br0">15663 13547 0,'36'0'37,"17"0"-21,17 17-8,-35-17-1,36 36 5,-53-36-3,52 0-5,-52 0 7,-1 0-4,1 0-1,17 0 10,-17 0 0,17 0 40</inkml:trace>
    </iact:actionData>
  </iact:action>
  <iact:action type="add" startTime="141705">
    <iact:property name="dataType"/>
    <iact:actionData xml:id="d45">
      <inkml:trace xmlns:inkml="http://www.w3.org/2003/InkML" xml:id="stk45" contextRef="#ctx0" brushRef="#br0">15946 5609 0,'35'0'48,"18"0"-41,-18 0 7,18 0 2,-18 53-8,0-53 0,1 35 0,34 1 0,-34-19 9,-19 19-10,19-1 2,-19-18-2,1 1 9,-18 17 25,0-17-35,0 0 46,-18 17-47,1-35 22,-19 0-15,1 0 6,17 0-8,-17 0 3,17 0-4,-17 0 1,0 0-4,17 0 10,-17 0 0,17 0 0,-17 0-8,0 0 0,17 0 3,0 0 1,1-18-3,-1 1 9,1-1-14,-1 18 5,18-18 0,-35-17 23,35 17-25,0-17 9,0 18-9,17-19 3,1 19-2,17-1-1,-17 18 8,-1 0 34,36-18-41,-35 1 1,35 17-1,-18 0 7,-35-18 1</inkml:trace>
    </iact:actionData>
  </iact:action>
  <iact:action type="add" startTime="142848">
    <iact:property name="dataType"/>
    <iact:actionData xml:id="d46">
      <inkml:trace xmlns:inkml="http://www.w3.org/2003/InkML" xml:id="stk46" contextRef="#ctx0" brushRef="#br0">16192 5856 0,'53'0'63,"-35"0"-57,35 18 2,-35-1 0,-1-17 0,19 36 1,-1-36-2,-35 17 1,17-17 1,36 18-2,-53 0 9,53-1 144,18-17-143,-54 0-10</inkml:trace>
    </iact:actionData>
  </iact:action>
  <iact:action type="add" startTime="143809">
    <iact:property name="dataType"/>
    <iact:actionData xml:id="d47">
      <inkml:trace xmlns:inkml="http://www.w3.org/2003/InkML" xml:id="stk47" contextRef="#ctx0" brushRef="#br0">17286 4727 0,'0'-17'90,"18"17"-81,17 0-6,36 0 7,-1 17-2,-52-17 8,17 0-8,18 18 0,-53-1 24,35-17-19,-17 0 14,0 0 50,-18 36-56,0-1-17,0-17 4,0 52 0,0-52 1,0 52-3,0-17 4,-18-17-4,18-19 2,-35 19 0,-18-1 2,0-35-4,-18 35 4,36-17-4,17-1 4,54-17 213,34 36-216,-35-36 4,-17 0-2,53 0-4,-1 0 2,-52 0 2,17 0 2,-17 0 11,17 0 29</inkml:trace>
    </iact:actionData>
  </iact:action>
  <iact:action type="add" startTime="145193">
    <iact:property name="dataType"/>
    <iact:actionData xml:id="d48">
      <inkml:trace xmlns:inkml="http://www.w3.org/2003/InkML" xml:id="stk48" contextRef="#ctx0" brushRef="#br0">17462 5080 0,'-17'0'103,"34"35"-95,54-35-1,0 36 4,123 16-7,-53-34 4,-18 0 1,-17 17-1,18-35 2,-72 0-5,19 35 12</inkml:trace>
    </iact:actionData>
  </iact:action>
  <iact:action type="add" startTime="146681">
    <iact:property name="dataType"/>
    <iact:actionData xml:id="d49">
      <inkml:trace xmlns:inkml="http://www.w3.org/2003/InkML" xml:id="stk49" contextRef="#ctx0" brushRef="#br0">24483 13705 0,'0'-17'66,"17"17"-63,19-36 6,34 1-2,1 0 1,35-18-1,-36 18 6,1-1-7,-18 19 1,17-18 0,1-1 1,-36 19 0</inkml:trace>
    </iact:actionData>
  </iact:action>
  <iact:action type="add" startTime="147433">
    <iact:property name="dataType"/>
    <iact:actionData xml:id="d50">
      <inkml:trace xmlns:inkml="http://www.w3.org/2003/InkML" xml:id="stk50" contextRef="#ctx0" brushRef="#br0">25594 13000 0,'-18'0'25,"36"0"75,17 0-83,-17 0-2,17 0-7,0 0 0,18 0 4,18 0-5,0 0-2,-1 0 6,-52 0-2,17 0-5,-17 0 4,-1 0 176</inkml:trace>
    </iact:actionData>
  </iact:action>
  <iact:action type="add" startTime="148057">
    <iact:property name="dataType"/>
    <iact:actionData xml:id="d51">
      <inkml:trace xmlns:inkml="http://www.w3.org/2003/InkML" xml:id="stk51" contextRef="#ctx0" brushRef="#br0">25841 12788 0,'0'35'63,"0"-17"-57,0 35 2,53 0-1,-53 17 4,0-17-4,35 18 0,-35-36 2,0 1-1</inkml:trace>
    </iact:actionData>
  </iact:action>
  <iact:action type="add" startTime="148584">
    <iact:property name="dataType"/>
    <iact:actionData xml:id="d52">
      <inkml:trace xmlns:inkml="http://www.w3.org/2003/InkML" xml:id="stk52" contextRef="#ctx0" brushRef="#br0">26793 13159 0,'18'-36'46,"0"1"-30,-1 17 7,19 1-15,17 17 4,52-53-8,-87 35 8,17 1-5,-17-1 30,0 53 20,-1 18-47,-17-18-4,0-17 4,0 53 0,0-36-7,0-17 6,-35 34-2,0-16 1,-1-19 3,-17 1-6,36 0 3,-18-18 11,17 17-14,18 1 12,0 0-7,-18-1-5,18 1 7,0 17-8,0 0 16,18-35 57,17 0-70,-17 0 5,17 0-6,36 0 1,-54 0 1,19 0-1,-1-35 1,-17 35 0,17 0 32,0 0 2,-17-35-36,52 35 4,1 0-2,35 0-2,17 0 2</inkml:trace>
    </iact:actionData>
  </iact:action>
  <iact:action type="add" startTime="150034">
    <iact:property name="dataType"/>
    <iact:actionData xml:id="d53">
      <inkml:trace xmlns:inkml="http://www.w3.org/2003/InkML" xml:id="stk53" contextRef="#ctx0" brushRef="#br0">28769 12982 0,'-71'0'6,"1"18"3,52 17-3,-35-17 1,18 17 1,0-17 1,35-1-2,-53 36 2,35-53-2,1 36 1,-1-19 9,18 1 6,0 17 2,0-17 8,0-1-11,18-17-5,17 0-8,-17 0-2,17 0 10,18 0-9,-18 0 8,0 0 7,-35-17 49,0-19-57,0 19 2,0-18-8,0 17 5,0-17 11,-53-18-16,53 35-3,-53-17 3,36 35-2,-18-18 3,-18-35-4,17 18 3,1 0-2,-18-1 3,0-17-4,53 36 3,-17-18-2,-1 17 3,-17-17 4,35 17 42,17-17-8,1 17-32,0 18 16,17 0-22,0 0-1,-17 0-3,52 0 4,-34 0-4,-19 0 2,19 0 1,-19 0-2,18 0 0,-17 0 1,-18 18 0,35-18 34,1 17-36,-36 1 34,17 17-31,1-17 0,-18 17-3,0 18 2,0-35 8,0-1-8,0 1 9,0 17-2,0-17-5,-18 0 6,1-1-10,-1 1 11,-17 17 14,35-17-15,-36 17 0,36 0-8,0-17 2</inkml:trace>
    </iact:actionData>
  </iact:action>
  <iact:action type="add" startTime="151793">
    <iact:property name="dataType"/>
    <iact:actionData xml:id="d54">
      <inkml:trace xmlns:inkml="http://www.w3.org/2003/InkML" xml:id="stk54" contextRef="#ctx0" brushRef="#br0">25964 14658 0,'0'-35'23,"-35"-1"-7,35 19 1,0-1 6,18 18-16,17-35 1,18 17 8,-18 18 9,-17 0 46,0 0 41,-18 35-94,0 1-11,0-1 0,0 0 1,0-17 3,0 17-6,0-17 4,0 17-2,0 0 0,0-17 2,0 0-1,0-1 0,0 1 1,0 17 7,0-17-2,0-1 58,88-17-62,-18 0-3,36 0 3,35 0-4,18 0 3,-106 0-1,0 0 0,-36 0 0,1 0 0,0 0 30,-1 0-29,-70-17 110</inkml:trace>
    </iact:actionData>
  </iact:action>
  <iact:action type="add" startTime="154489">
    <iact:property name="dataType"/>
    <iact:actionData xml:id="d55">
      <inkml:trace xmlns:inkml="http://www.w3.org/2003/InkML" xml:id="stk55" contextRef="#ctx0" brushRef="#br0">8149 13529 0,'0'18'208,"0"17"-202,0-17 10,0 105-6,0-105-5,0 105 3,0-70 0,0 18 0,35 17 2,-35-18-4,0-17 4,18 0 4</inkml:trace>
    </iact:actionData>
  </iact:action>
  <iact:action type="add" startTime="155336">
    <iact:property name="dataType"/>
    <iact:actionData xml:id="d56">
      <inkml:trace xmlns:inkml="http://www.w3.org/2003/InkML" xml:id="stk56" contextRef="#ctx0" brushRef="#br0">8026 14711 0,'0'-18'63,"-36"1"-47,19 17-8,-19 0 15,-16-18-12,52 0 21,-36 18-10,19 0-6,-1 0 39,0 0-44,-17 18 10,17 0 4,-17 17-18,0-35 12,0 35 3,35 0 11,0 36-24,0-53-4,0 52 4,0-35-2,0 18 2,0 18-4,0-36 4,0-17 0,0 35 71,17-53-72,19 0 8,-1 0 0,-18 0 1,19 0-9,17 0 1,-18 0-3,-17 0 2,17 0 0,0 0 10,-17 0-12,17 0 10,-17 0-7,17 0 5,0 0 4</inkml:trace>
    </iact:actionData>
  </iact:action>
  <iact:action type="add" startTime="158179">
    <iact:property name="dataType"/>
    <iact:actionData xml:id="d57">
      <inkml:trace xmlns:inkml="http://www.w3.org/2003/InkML" xml:id="stk57" contextRef="#ctx0" brushRef="#br0">25506 12965 0,'0'17'3,"35"18"6,-35-17 2,0 17-4,18 18-2,-18 18 11,0-53 24,0 17-16,0-18-5,0 19-6,0-1-1,0-17-5,0 17 3,0-17-4,0 17 10,0 0-7,0-17-5,0 17 4,0-17 9,0 17-10,-36 18 2,36-18-2,0 36 2,0-1 1,0 1-4,-88 35 4,88-53-1,0 105 8,-35-87-11,35-54-1,0 19 3,0-1 0,-18-17 2,18 52-4,-17-52 2,-1-18 0,0 35 0,-17 0 2,18 18-2,-19-53 0,19 18 0,-36 35-1,17-18 2,1 0-1,-18 18-2,18-35 4,17 17-2,-17 1-2,-36-36 1,19 52 4,16-34-3,19 0-1,-107 35 0,1-18 3,17 18-2,35-18-2,-87 36 1,34-18 2,-105 17-1,88 1-1,-53-36 2,-36 18-1,1 35 0,88-35 1,-53-18-2,53 1 1,0-1 0,52-17 0,-34 34-1,-53-52 2,17 36-1,-53-36 2,36 53-2,-89-18-1,-35 18-1,71-53 5,-36 53-5,19 0 4,16-36-2,19 1 0,34 35-2,18-53 2,-70 53 2,35-18-4,-35-35 2,52 53 0,-70-53 2,-17 53-4,-1-18 2,18 18 0,18-53 2,0 53-2,52-53-1,36 35 0,35-35 1,1 0 0,16 0 2,36 0-2,-17 0-2,-1 0 4,1 0-4,17 0 2,0 36 2,-35-36-4,-36 0 2,1 0 0,52 0 0,-35 0 0,-17 0-1,-53 52 2,105-52-1,-35 0 0,-17 36 0,-36-19 0,18 1 0,-71 17 0,53-17 2,-52 35-4,-89-18 4,159-35-4,-36 53 3,-70-53-2,71 53 3,-71-18-4,159-35 1,-141 0 1,17 0 2,36 0-3,-1 53 3,54-53-4,-1 0 2,-52 0 0,70 0 0,-70 0 0,52 0 0,-52 0 2,-1 0-2,54 0 0,-1 0-2,-52 0 2,0 0 0,-1 0 2,-52 0-4,53 0 4,52 0-4,-123-35 4,35 0-4,1-71 4,-89 0-4,0 71 1,-70-36 3,52-17-3,36 88 1,88-53 2,18 0-4,105 53 2,18 0 0,18 0 0,17 0 10,-17 0-12,-36-35 2,-52 0 0,-89-18 0,53 17 0,-17-17 0,70 0 0,-17 1 0,87 34 2,1-17-2,-18-18 0,18 17 0,35 19-2,-35-1 2,-1-17 2,19-18-4,-36 0 4,18-17-4,-18-89 4,-18 88-4,-17-88 4,0 1-4,35-1 2,18 35 0,-36-34 0,53 70 0,-17-1 0,35-16 0,-35 69 0,35 1 0,0 17 0,0-35 0,17 36 0,-17-1 0,18-35 0,17 18 0,1-18 2,17 0-4,-1 18 2,107-36 0,-71-17 1,36 0-2,-18-18 1,-53-17 0,52 52 0,-34 18 0,-53 35 2,17 1 48,71-18-38,-53-1-15,0 19-2,-36-1 5,36 0 2,18 18-2,-36-35 0,18 17 0,-35-17 0</inkml:trace>
    </iact:actionData>
  </iact:action>
</iact:actions>
</file>

<file path=ppt/ink/inkAction1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50:59.632"/>
    </inkml:context>
    <inkml:brush xml:id="br0">
      <inkml:brushProperty name="width" value="0.05292" units="cm"/>
      <inkml:brushProperty name="height" value="0.05292" units="cm"/>
      <inkml:brushProperty name="color" value="#FF0000"/>
    </inkml:brush>
  </inkml:definitions>
  <iact:action type="add" startTime="2275">
    <iact:property name="dataType"/>
    <iact:actionData xml:id="d0">
      <inkml:trace xmlns:inkml="http://www.w3.org/2003/InkML" xml:id="stk0" contextRef="#ctx0" brushRef="#br0">23407 5080 0,'0'18'25,"-35"17"-12,35 0 6,0-17 82,35-1 124,124-34-218,17-36 1,106-35-1,-123 35 3,-71 0-3,0 0 2,-52 53 6</inkml:trace>
    </iact:actionData>
  </iact:action>
  <iact:action type="add" startTime="3291">
    <iact:property name="dataType"/>
    <iact:actionData xml:id="d1">
      <inkml:trace xmlns:inkml="http://www.w3.org/2003/InkML" xml:id="stk1" contextRef="#ctx0" brushRef="#br0">23795 5503 0,'0'124'26,"0"-54"-22,0-52 2,0 17 4,0 1-3,0-19 2,0 18-2,-18 36 2,18-36-2,0 18 1,0-18 0,-17-17 9,-1-18 31,18 35-41,0-17 3,-18 0-4,18-1 4,0-34 124,53-54-125,18-88 1,35 106-4,-18-17 4,71 35-4,-107-1 1,-16 1 3,-1 0 52,-17 35-54,17 0 0,-35-35 74</inkml:trace>
    </iact:actionData>
  </iact:action>
  <iact:action type="add" startTime="4314">
    <iact:property name="dataType"/>
    <iact:actionData xml:id="d2">
      <inkml:trace xmlns:inkml="http://www.w3.org/2003/InkML" xml:id="stk2" contextRef="#ctx0" brushRef="#br0">23742 7179 0,'0'18'56,"0"-1"-49,0 19 0,0-1 4,0 0-3,0-17 0,0-1 76,0 19-75,-18-19-1,1-17 3,70-35 121,-1-18-124,19 18 1,53-18-2,-72 53 0,19-35 2,-18 17 0,0-17-1,-18-1 7,0 36-6,-17-35 6,35 18-7,17-19 2,-52 36-4,-18-17 3,18-1-1</inkml:trace>
    </iact:actionData>
  </iact:action>
  <iact:action type="add" startTime="5299">
    <iact:property name="dataType"/>
    <iact:actionData xml:id="d3">
      <inkml:trace xmlns:inkml="http://www.w3.org/2003/InkML" xml:id="stk3" contextRef="#ctx0" brushRef="#br0">23477 8290 0,'18'0'15,"-18"18"-6,0 17-2,0 18 0,0-35 10,0-1-9,0 1 6,0 17-4,0-17 6,71 0 280,52-89-286,36 18-4,52-70 1,-69 70 1,-72 17 0,1 1 0,-54 35 42</inkml:trace>
    </iact:actionData>
  </iact:action>
  <iact:action type="add" startTime="6331">
    <iact:property name="dataType"/>
    <iact:actionData xml:id="d4">
      <inkml:trace xmlns:inkml="http://www.w3.org/2003/InkML" xml:id="stk4" contextRef="#ctx0" brushRef="#br0">23319 9296 0,'0'17'30,"0"19"5,0-19-29,0 19 0,0 34 3,0-52-2,0 17 2,0-17-1,0 17-1,0-17 113,53-18-112,52 0 1,19 0-1,-1-36 2,-17-17-4,53-17 1,-89 35 5,-17 17-6,-53-17 58,18 35-23</inkml:trace>
    </iact:actionData>
  </iact:action>
  <iact:action type="add" startTime="8499">
    <iact:property name="dataType"/>
    <iact:actionData xml:id="d5">
      <inkml:trace xmlns:inkml="http://www.w3.org/2003/InkML" xml:id="stk5" contextRef="#ctx0" brushRef="#br0">8414 5468 0,'17'0'45,"1"0"-28,35 0-11,0 0 5,-36 0-6,1 0 3,17 0 0,18 0 1,36-18 0,-54 18-3,-18 0 13,19 0-6</inkml:trace>
    </iact:actionData>
  </iact:action>
  <iact:action type="add" startTime="9289">
    <iact:property name="dataType"/>
    <iact:actionData xml:id="d6">
      <inkml:trace xmlns:inkml="http://www.w3.org/2003/InkML" xml:id="stk6" contextRef="#ctx0" brushRef="#br0">9102 5415 0,'-18'0'73,"53"18"-44,-17-1-20,17-17 2,0 0-7,-17 0 5,53 0 2,-18 0-7,35 36 4,-71-36 5,19 0-9,-1 0 8,-17 0-1</inkml:trace>
    </iact:actionData>
  </iact:action>
  <iact:action type="add" startTime="10610">
    <iact:property name="dataType"/>
    <iact:actionData xml:id="d7">
      <inkml:trace xmlns:inkml="http://www.w3.org/2003/InkML" xml:id="stk7" contextRef="#ctx0" brushRef="#br0">13070 5397 0,'71'0'222,"17"0"-215,-17 36 5,35-19-4,17 36-3,0-17 2,1 17 6,17-18-9,-123-35 7,17 35-6,0-35 3,-17 0 77,17 0-82,-17 0 5,52 0 3,-34 35-6,-19-35 2,19 0 1,-1 0 12,0 0-7,-17 18 51,17-18-48,18 0-4,0-18-5,-35 1 2,34 17-6,-34-18 5,0 18 0,17-18 82,-17 1-68,-1 17 2,1-18-14,0 18 20,-18-17-22,17-1 2,18 18-5,-35-18 6,18 18-5,0-17 2,-18-1-1</inkml:trace>
    </iact:actionData>
  </iact:action>
  <iact:action type="add" startTime="12330">
    <iact:property name="dataType"/>
    <iact:actionData xml:id="d8">
      <inkml:trace xmlns:inkml="http://www.w3.org/2003/InkML" xml:id="stk8" contextRef="#ctx0" brushRef="#br0">15540 5468 0,'123'0'159,"54"18"-149,-54-18-5,54 0 3,-54 17 0,1 19 1,-1-36 0,-105 0-2,17 0 2,-17 0-1,-1 0 0,1 0 0,-1 0 6</inkml:trace>
    </iact:actionData>
  </iact:action>
  <iact:action type="add" startTime="14451">
    <iact:property name="dataType"/>
    <iact:actionData xml:id="d9">
      <inkml:trace xmlns:inkml="http://www.w3.org/2003/InkML" xml:id="stk9" contextRef="#ctx0" brushRef="#br0">21661 5609 0,'52'0'127,"-16"0"-116,-19 0-4,19 0-2,34 0 3,-52 0 9,-1 0-9,19 0 15,-1 0-6,-35 18-1,18-1 143,17-17-151,-17 0 0</inkml:trace>
    </iact:actionData>
  </iact:action>
  <iact:action type="add" startTime="15724">
    <iact:property name="dataType"/>
    <iact:actionData xml:id="d10">
      <inkml:trace xmlns:inkml="http://www.w3.org/2003/InkML" xml:id="stk10" contextRef="#ctx0" brushRef="#br0">22595 5503 0,'0'18'140,"36"-18"-131,-19 0 2,19 0-4,-19 0-3,19 0 4,-1 0 2,-18 18 45,54-18-47,0 0 2,-54 0-4,18 0 5,1 0-6,-19 0 14</inkml:trace>
    </iact:actionData>
  </iact:action>
  <iact:action type="add" startTime="21018">
    <iact:property name="dataType"/>
    <iact:actionData xml:id="d11">
      <inkml:trace xmlns:inkml="http://www.w3.org/2003/InkML" xml:id="stk11" contextRef="#ctx0" brushRef="#br0">21537 6562 0,'0'-18'134,"35"18"-125,18 0 1,-17 0 3,-1 0 3,-18 0 0,1 0-9,17 18 2,1-18 7,-1 0-8</inkml:trace>
    </iact:actionData>
  </iact:action>
  <iact:action type="add" startTime="21690">
    <iact:property name="dataType"/>
    <iact:actionData xml:id="d12">
      <inkml:trace xmlns:inkml="http://www.w3.org/2003/InkML" xml:id="stk12" contextRef="#ctx0" brushRef="#br0">22243 6791 0,'35'0'96,"-17"0"-88,17 0 1,0 0-2,-17 0 0,17 0-1,36 0 4,-54 0-1,18 0-3,-17 0 1,17 0 10,1 0 6,17 0-7,-18 0-7,35 0 1,-52 0-5,17 0 4,-17 0 7</inkml:trace>
    </iact:actionData>
  </iact:action>
  <iact:action type="add" startTime="29953">
    <iact:property name="dataType"/>
    <iact:actionData xml:id="d13">
      <inkml:trace xmlns:inkml="http://www.w3.org/2003/InkML" xml:id="stk13" contextRef="#ctx0" brushRef="#br0">21731 7726 0,'18'0'151,"17"0"-144,18 0 2,-18 0 2,0 0-2,-17 0-5,17 0 3,-17 0 5,17 0-3,1 0 4,-19 0-3,1 0 3,17 0-5,-17 0 1,-1 0-2,1 0 1,17 0 0,36 0 0,-18 0 7,-18 0-6,0 0 0,-17 0-2,17 0 1,18 0 4,-18 0-8,1 0 5,-19 0-1,19 0-1,-19 0 2,19 0 7,-1 0 16,-17 0 32,17 0-5</inkml:trace>
    </iact:actionData>
  </iact:action>
  <iact:action type="add" startTime="33922">
    <iact:property name="dataType"/>
    <iact:actionData xml:id="d14">
      <inkml:trace xmlns:inkml="http://www.w3.org/2003/InkML" xml:id="stk14" contextRef="#ctx0" brushRef="#br0">26935 3263 0,'0'35'87,"0"-17"-81,0 17 5,0 1-4,0-19 11,0 19-12,0-19 0,0 18 19,0-17 134,0 17-133,0-52 359</inkml:trace>
    </iact:actionData>
  </iact:action>
  <iact:action type="add" startTime="47410">
    <iact:property name="dataType"/>
    <iact:actionData xml:id="d15">
      <inkml:trace xmlns:inkml="http://www.w3.org/2003/InkML" xml:id="stk15" contextRef="#ctx0" brushRef="#br0">21907 11095 0,'18'0'102,"35"0"-93,71 35-2,-54-35 3,-52 0-1,17 0-4,-17 0 2,17 0 26,35 0 2,1 0-22,-53 0-4,52 0 7,-52 0-1,17 0-8,-17 0 10,-1-18-9,1 18 200</inkml:trace>
    </iact:actionData>
  </iact:action>
  <iact:action type="add" startTime="50864">
    <iact:property name="dataType"/>
    <iact:actionData xml:id="d16">
      <inkml:trace xmlns:inkml="http://www.w3.org/2003/InkML" xml:id="stk16" contextRef="#ctx0" brushRef="#br0">22560 3246 0,'18'0'104,"-18"17"-97,0 1 1,17 17 0,1 0 0,-18 1 9,0-19-9</inkml:trace>
    </iact:actionData>
  </iact:action>
  <iact:action type="add" startTime="61921">
    <iact:property name="dataType"/>
    <iact:actionData xml:id="d17">
      <inkml:trace xmlns:inkml="http://www.w3.org/2003/InkML" xml:id="stk17" contextRef="#ctx0" brushRef="#br0">22313 12153 0,'0'-17'24,"18"17"-16,35-18 0,-36 0 0,54 1-1,-18-1 2,17 18-2,-52 0 2,53-35-2,-36 35 2,-17 0-1,52 0-2,-35 0 3,18 0 0,18 0-2,52 0 3,-105 0-4,52 0 3,1 0-2,-53 0 2,17 0-2,-17 0 1,17 0 0,-17-18 1</inkml:trace>
    </iact:actionData>
  </iact:action>
  <iact:action type="add" startTime="64043">
    <iact:property name="dataType"/>
    <iact:actionData xml:id="d18">
      <inkml:trace xmlns:inkml="http://www.w3.org/2003/InkML" xml:id="stk18" contextRef="#ctx0" brushRef="#br0">8484 13282 0,'71'0'89,"-1"0"-83,36 0 1,-35 0 1,-1-35 0,1 35 0,-53 0 0,52 0-1,1 0 2,-54 0 0,54 0-3,-36 0 2,18 0 2,18 0-3,-36 0 1,18 0-1,17 0 3,1 0-4,-1 0 4,-17 0-3,-17 0 0,34 0 2,-17 0-2,-18 0 1,1-35 8,-19 35-8,19 0 0,-1 0 0,-17 0 1,17 0 7,35 0-8,-52 0 7,17 0-5</inkml:trace>
    </iact:actionData>
  </iact:action>
  <iact:action type="add" startTime="65979">
    <iact:property name="dataType"/>
    <iact:actionData xml:id="d19">
      <inkml:trace xmlns:inkml="http://www.w3.org/2003/InkML" xml:id="stk19" contextRef="#ctx0" brushRef="#br0">15575 3457 0,'0'-17'540,"0"-19"-528,-18-17-8,18 36 29,0-1-26</inkml:trace>
    </iact:actionData>
  </iact:action>
  <iact:action type="add" startTime="71795">
    <iact:property name="dataType"/>
    <iact:actionData xml:id="d20">
      <inkml:trace xmlns:inkml="http://www.w3.org/2003/InkML" xml:id="stk20" contextRef="#ctx0" brushRef="#br0">21661 13159 0,'17'0'118,"54"0"-110,35 0 2,-36 0-2,1 0-2,-18 0 3,70 0-3,-70 0 3,18 0-3,17 0 5,0 0-6,-18 0 5,1 0-3,-18 0 2,18 0-1,52 0 22,-88 0-28</inkml:trace>
    </iact:actionData>
  </iact:action>
  <iact:action type="add" startTime="76386">
    <iact:property name="dataType"/>
    <iact:actionData xml:id="d21">
      <inkml:trace xmlns:inkml="http://www.w3.org/2003/InkML" xml:id="stk21" contextRef="#ctx0" brushRef="#br0">19032 3369 0,'18'0'106,"-18"18"-102,35 17 5,-35-17 7,0 17-1,0 0 13,36-17-8,-36 17-11,0 0 16</inkml:trace>
    </iact:actionData>
  </iact:action>
  <iact:action type="add" startTime="79483">
    <iact:property name="dataType"/>
    <iact:actionData xml:id="d22">
      <inkml:trace xmlns:inkml="http://www.w3.org/2003/InkML" xml:id="stk22" contextRef="#ctx0" brushRef="#br0">21943 14393 0,'88'-17'120,"-35"17"-112,17-36-2,-34 36 1,-1 0 2</inkml:trace>
    </iact:actionData>
  </iact:action>
  <iact:action type="add" startTime="81066">
    <iact:property name="dataType"/>
    <iact:actionData xml:id="d23">
      <inkml:trace xmlns:inkml="http://www.w3.org/2003/InkML" xml:id="stk23" contextRef="#ctx0" brushRef="#br0">21449 3598 0,'0'-17'18,"0"-19"-11,0 19 1,0-19 5,0 1-4,0 18 2,0-19-3,-18 19 1,1 17-6,17-71 78,0 53-74,0-52 2</inkml:trace>
    </iact:actionData>
  </iact:action>
  <iact:action type="add" startTime="83419">
    <iact:property name="dataType"/>
    <iact:actionData xml:id="d24">
      <inkml:trace xmlns:inkml="http://www.w3.org/2003/InkML" xml:id="stk24" contextRef="#ctx0" brushRef="#br0">8467 15610 0,'17'0'46,"19"0"-29,34 0-11,-17 0 2,-18 0 0,36 0 3,-1 0-6,19-17 4,-19-1-2,71 18 0,-17 0 5,-54-53-4,54 53 0,-1 0-3,-70-17 11</inkml:trace>
    </iact:actionData>
  </iact:action>
  <iact:action type="add" startTime="90066">
    <iact:property name="dataType"/>
    <iact:actionData xml:id="d25">
      <inkml:trace xmlns:inkml="http://www.w3.org/2003/InkML" xml:id="stk25" contextRef="#ctx0" brushRef="#br0">22578 15416 0,'35'0'135,"18"-53"-129,18 18 11,-19 18-9,-52-1 0,0 0 3,18 1 106</inkml:trace>
    </iact:actionData>
  </iact:action>
  <iact:action type="add" startTime="91915">
    <iact:property name="dataType"/>
    <iact:actionData xml:id="d26">
      <inkml:trace xmlns:inkml="http://www.w3.org/2003/InkML" xml:id="stk26" contextRef="#ctx0" brushRef="#br0">25329 3298 0,'53'0'25,"-17"36"12,-36-19-6,17 1-24,-17 0 13,0-1-5,36 19-1,-36-19 36</inkml:trace>
    </iact:actionData>
  </iact:action>
</iact:actions>
</file>

<file path=ppt/ink/inkAction1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52:57.516"/>
    </inkml:context>
    <inkml:brush xml:id="br0">
      <inkml:brushProperty name="width" value="0.05292" units="cm"/>
      <inkml:brushProperty name="height" value="0.05292" units="cm"/>
      <inkml:brushProperty name="color" value="#FF0000"/>
    </inkml:brush>
  </inkml:definitions>
  <iact:action type="add" startTime="11975">
    <iact:property name="dataType"/>
    <iact:actionData xml:id="d0">
      <inkml:trace xmlns:inkml="http://www.w3.org/2003/InkML" xml:id="stk0" contextRef="#ctx0" brushRef="#br0">19367 7179 0,'-35'0'350,"18"0"-307,-19 0-6,1 0-21,17 0 33,1 35 302,34 89-342,-17 17-3,0 18 3,0 17 2,0 0-3,0-70-3,0 18 2,0-54 4,0 1-4,0-54 0,0 19 4,-17-1-6,17-17 11,0 17 0</inkml:trace>
    </iact:actionData>
  </iact:action>
  <iact:action type="add" startTime="13598">
    <iact:property name="dataType"/>
    <iact:actionData xml:id="d1">
      <inkml:trace xmlns:inkml="http://www.w3.org/2003/InkML" xml:id="stk1" contextRef="#ctx0" brushRef="#br0">19191 7108 0,'18'0'26,"17"0"-14,-17 0-3,17 0-2,18 0 1,-18 18-1,18 0 5,-35-18-5,17 17-1,0 19 1,-17-19 3,17 1-2,-17-18 0,17 35-1,-17 0 2,17-17-3,0 17 10,-17-17-6,0 17-4,-18-17 4,0 17-4,35 36 4,-35-54-4,0 19 10,0-19-6,0 19 5,0-1 10,-35 0-18,17-35 1,-35 18 0,35-1 0,-17 1 0,-18 0 0,0-1 1,18 1-2,17-18 1,1 18 0,-19-1 1,-17 1-1,18 17 8,18-35 62,-19 0-68,19 0 16</inkml:trace>
    </iact:actionData>
  </iact:action>
  <iact:action type="add" startTime="14678">
    <iact:property name="dataType"/>
    <iact:actionData xml:id="d2">
      <inkml:trace xmlns:inkml="http://www.w3.org/2003/InkML" xml:id="stk2" contextRef="#ctx0" brushRef="#br0">20144 7514 0,'17'0'55,"1"0"-38,17 0-8,18 0-3,-53-17 1,53 17 2,-53-18 1,71-17-4,-36 35 1,-18 0 2,19-36-2,34 36 9,-52-17 1,0 17-10,-1 0 6,18-18-10,-17 0 6,17 1 6,-17 17 1</inkml:trace>
    </iact:actionData>
  </iact:action>
  <iact:action type="add" startTime="15407">
    <iact:property name="dataType"/>
    <iact:actionData xml:id="d3">
      <inkml:trace xmlns:inkml="http://www.w3.org/2003/InkML" xml:id="stk3" contextRef="#ctx0" brushRef="#br0">20232 7814 0,'35'0'25,"0"-18"-19,36-17 8,-36 35-3,-17-35-6,17 35 3,18-18 0,-53 1 0,53 17 1,-35-18 2,-1 18-7,18 0 29,-35-18-9,18 1-17,35 17 0,0-18 5,-35 18 3,-1 0-7</inkml:trace>
    </iact:actionData>
  </iact:action>
  <iact:action type="add" startTime="18175">
    <iact:property name="dataType"/>
    <iact:actionData xml:id="d4">
      <inkml:trace xmlns:inkml="http://www.w3.org/2003/InkML" xml:id="stk4" contextRef="#ctx0" brushRef="#br0">21678 7320 0,'-35'0'93,"17"0"-76,-17 0-1,0 0-9,-1 18 27,19-1-20,-1-17 28,1 18 69,17 0 33,0 17-109,17 0-15,18-35-3,-17 0 0,17 0-10,1 0 1,-1 0 10,-17 0-12,-1 0 10,18 0 8,-17 0 48,0-17-49,-18-19-15,0 1 4,0-53-5,-18 53 2,18-36-2,-53-35 2,36 71-2,-1-18-2,0 0 3,18 18 0,-17-18 0,17 18 2,-18-18-4,0 53 2,18-36 2,0-34-4,0 52 3,-35-17 0,35 0-1,0 17-2</inkml:trace>
    </iact:actionData>
  </iact:action>
  <iact:action type="add" startTime="19717">
    <iact:property name="dataType"/>
    <iact:actionData xml:id="d5">
      <inkml:trace xmlns:inkml="http://www.w3.org/2003/InkML" xml:id="stk5" contextRef="#ctx0" brushRef="#br0">22225 7144 0,'-18'0'119,"1"17"-103,17 1 0,0 0-8,-36-1 3,36 1 66,0 17-69,0 0 8,0 1-4,0-1 16,36-35-12,-36 18-8,17-1 1,19 1 7,-19-18-9,19 0 5,-19 0-7,18 0 2,-17 0 1,17 0 1,1 0-1,-19 0 6,19 0 35</inkml:trace>
    </iact:actionData>
  </iact:action>
  <iact:action type="add" startTime="20727">
    <iact:property name="dataType"/>
    <iact:actionData xml:id="d6">
      <inkml:trace xmlns:inkml="http://www.w3.org/2003/InkML" xml:id="stk6" contextRef="#ctx0" brushRef="#br0">23089 6914 0,'0'36'102,"0"17"-96,0-18 3,-17 35-2,17-34 2,0 17-1,0 17 0,0-35 3,0-17-6,0 53 2,17-36 2,-17-17 3,18 35 0,0-53-5,-18 17 5,17 1-5,1-1 3,-1-17-3,1 36 1,0 17-4,-1-53 5,1 53 2,0-18-3,35-35 4,-36 17-4,1 1 1,-53-18 329,-18-53-332,17-17 5,1 17-5,0-35 3,17 35-2,-17-18 8,35 0-4,-35 54-5,35-54 1,-36 36 1,36-36 0,0 19 0,0-19 2,-35 18-4,35-35 2,0 17 1,0 54-2,0-54 1,0 1 0,0 52 4,0-17 0,0 17-4,0-17 7,0 17 1,35 18 1,-17 0-2,17 0 2,-17 0-10,17 0 11,-17 0-4,-18-18 76</inkml:trace>
    </iact:actionData>
  </iact:action>
  <iact:action type="add" startTime="24272">
    <iact:property name="dataType"/>
    <iact:actionData xml:id="d7">
      <inkml:trace xmlns:inkml="http://www.w3.org/2003/InkML" xml:id="stk7" contextRef="#ctx0" brushRef="#br0">23724 6773 0,'18'-17'84,"141"17"-51,88 0-26,-71 0 2,-53 0-2,-70 0 2,-17 0-1,-54 0 175,0 0-164,-17 0-14,17 0 3,-17 0 0,-35 0 1,52 0-2,-17 0 4,-1 0-5,19 0 17,-18 0 3,17 0-4,0 0-14,36 70 197,17-34-194,-17-1-3,-18-18 4,53 36 0,-36-35 5,1 0-9,0-1 8,17-17-9,-17 36 2,17-36-2,0 0 2,36 35-1,-54-35 7,19 0-5,-19 0 4,19 0 3,-1 0 86</inkml:trace>
    </iact:actionData>
  </iact:action>
  <iact:action type="add" startTime="25510">
    <iact:property name="dataType"/>
    <iact:actionData xml:id="d8">
      <inkml:trace xmlns:inkml="http://www.w3.org/2003/InkML" xml:id="stk8" contextRef="#ctx0" brushRef="#br0">24906 7091 0,'18'53'56,"-18"35"-50,0-18 2,-18 1 0,18-36 8,-18-35 57,-17 0-56,0 18-3</inkml:trace>
    </iact:actionData>
  </iact:action>
  <iact:action type="add" startTime="26087">
    <iact:property name="dataType"/>
    <iact:actionData xml:id="d9">
      <inkml:trace xmlns:inkml="http://www.w3.org/2003/InkML" xml:id="stk9" contextRef="#ctx0" brushRef="#br0">25418 6544 0,'0'18'33,"17"123"-25,19 0-3,-36 35 7,0-52-8,35-1 3,-35-52 3,0-54-3,0 19 0,0-54 105,0 0-104,0-17 1,0-18 2,0-17-6,-18-54 3,18 54 0,-35-1-1,35-35 3,0 53-3,0-17 2,0 34-3,0-34 2,0-1 1,18 36-1,-18-18-1,35 36 1,-18-1 1,19-17-1,34-1 0,-70 19 7,0-1-6,36-17-1,-19 35 2,-17 70 116,0 1-119,-70 17 2,17 0-1,17 36 2,-16-71-5,52-36 4,-36 54-2,36-36 2,0-17 7,-17-1 23,-1 1-15,18 17 81,0 18-96,0-17 5,53-36 50,-18 0-44,18 0-15,-18 0 35,1 0-32,17 0-1,-1 0 1,-16-18 1,-36 0-2,35 18 3,-17 0 166,-18 18-150,-53-18-22,53 18 13,-36-18-9,19 0 11,-18 0 18,-1 0-28,19 0 6,-1 0 43,18-18-52,0-17 10,0-36 0,0 53-8,0 1 24,18-1-24,52-17 0,-17 0-1,53-54 2,-71 72 0,18-19-2,-18 36 1,1 0 0,-36-17-1</inkml:trace>
    </iact:actionData>
  </iact:action>
  <iact:action type="add" startTime="27989">
    <iact:property name="dataType"/>
    <iact:actionData xml:id="d10">
      <inkml:trace xmlns:inkml="http://www.w3.org/2003/InkML" xml:id="stk10" contextRef="#ctx0" brushRef="#br0">25912 6015 0,'17'17'38,"36"36"-29,0 0 0,0-17-1,-18 52-2,0-18 3,1 1-1,-36-1-1,0-52 2,35 53-1,0-1 0,-35 1 1,0-1-3,0 36 5,0-35-3,0-1-2,0-17 2,0 18 3,0-1-5,0 1 1,0-18 1,-17 123 0,-72-105 0,89 52 0,-88-52 0,53-1 0,-36-17 3,54-35 2,-1-1-6,1-17 90,17 18-61</inkml:trace>
    </iact:actionData>
  </iact:action>
  <iact:action type="add" startTime="31725">
    <iact:property name="dataType"/>
    <iact:actionData xml:id="d11">
      <inkml:trace xmlns:inkml="http://www.w3.org/2003/InkML" xml:id="stk11" contextRef="#ctx0" brushRef="#br0">9137 9084 0,'-18'18'55,"18"-1"-47,0 1 13,0 17-16,18 0 3,17 1-1,-17-1 1,17 36-1,-35-54 2,35 54-2,-17-54 2,17 36-2,-35-35 19,18 0-18,0-18 237,-18-18-240,0-17 3,0-1 8,0 19 0,0 52 237,17-17-245,-17 52 240,0-52-227,-17 0 174,-19-18-186,36 17 1,-17 1-2,-19-18 4,19 0 8,-1 0-4,0 0-9,1 0 18,-18 0-18,17 0 1,-17 0 0,-18 17 13</inkml:trace>
    </iact:actionData>
  </iact:action>
  <iact:action type="add" startTime="34159">
    <iact:property name="dataType"/>
    <iact:actionData xml:id="d12">
      <inkml:trace xmlns:inkml="http://www.w3.org/2003/InkML" xml:id="stk12" contextRef="#ctx0" brushRef="#br0">9948 9137 0,'71'35'109,"-18"-17"-93,-36-18 0,1 35-8,35-17 8,-18 35-8,1-36 8,-1 19 0,35-1 9,-34 0-10,-19-35-3,36 18-8,-18 17 12,-17-35 8,-18 18 2,0-36 163,0-17-163,0 17-18,-35-35 0,35 18 16,0 17-17,0-17 1,0 0 0,-18-1 8,1 54 200,34 17-208,18 36 5,1-36-10,-36 1 13,17-1 64,-17-18-39,0 19-9,-17-36 48,-19 35-65,19-35-7,-18 0 19,-1 35-14,19-35 3,-19 0 15,19 0-21,-19 0 16,19 18-21,-18-18 36</inkml:trace>
    </iact:actionData>
  </iact:action>
  <iact:action type="add" startTime="45470">
    <iact:property name="dataType"/>
    <iact:actionData xml:id="d13">
      <inkml:trace xmlns:inkml="http://www.w3.org/2003/InkML" xml:id="stk13" contextRef="#ctx0" brushRef="#br0">8890 9207 0,'18'0'102,"-1"-17"-93,1 17-2,17 0 9,-17 0-8,17-35 0,0 35 0,-17 0 11,17 0 42,1 0-45,-19 0 5,18 0-18,-17 0 13,17 0 55,-17 0-48,17 0-2,1 0-15,-19 0 9,19 0 4</inkml:trace>
    </iact:actionData>
  </iact:action>
  <iact:action type="add" startTime="46726">
    <iact:property name="dataType"/>
    <iact:actionData xml:id="d14">
      <inkml:trace xmlns:inkml="http://www.w3.org/2003/InkML" xml:id="stk14" contextRef="#ctx0" brushRef="#br0">9948 9155 0,'53'0'249,"-35"0"-244,52 0 3,1 0 0,-53 0 0,17 0 0,0 0 0,-17 0 6,17 0-12,-17 0 16,-71 0 188,35 17-193,1-17-10,-19 0 9,19 0-8,-19 0 4,19 0 0,-54 0 0,36 0 3,17 0-2,-17 0 3,0 0 15,17 0 34</inkml:trace>
    </iact:actionData>
  </iact:action>
  <iact:action type="add" startTime="51470">
    <iact:property name="dataType"/>
    <iact:actionData xml:id="d15">
      <inkml:trace xmlns:inkml="http://www.w3.org/2003/InkML" xml:id="stk15" contextRef="#ctx0" brushRef="#br0">15487 15540 0,'0'-18'171,"18"1"-167,17-1 4,-35-17 0,17-1 0,-17 19 11,18-1 28,0 0-41,-1 1 2,-17-18 8,36-1-9,-1 19 13,-35-19-6,18 19-6,-18-19 15,0 19-14,17-1-2,1 1 9,-18-1 9,18 18-11,17-35 20,-35 17-10,0 0-17,17 1 0,-17-36 2,18 35-2,0 0 2,-18 1 6,0-1 107,-53 1-115,35-1 18,1 0-10,-19-17-7,19 35 8,-1 0-8,0-18 0,-17 1 3,17-1-3,1 18 8,-19 0-11,19 0 6,-18 0 2,-18 0-5,53 18 0,-36-18 12,1 0-8,17 0 12,-17 0-8,35 17-1,-17-17 10,-1 18-9,0 0-5,1-18 10,-1 0 4,18 35 117,18 0-131,17 0-3,0-17 1,-17 17 4,17 1-1,0-1-8,1-17 4,-19 17 8,19 0 2,-1 0-4,-18-17-6,19 17 10,-19-17-12,19-18 10,-1 35-5,0 1 2,1-1 3,-1-35 8,-18 0-8,19 0-8,-1 0 8,-17 0 0,-1 0 9,19 0-10,-19 0 0</inkml:trace>
    </iact:actionData>
  </iact:action>
  <iact:action type="add" startTime="53504">
    <iact:property name="dataType"/>
    <iact:actionData xml:id="d16">
      <inkml:trace xmlns:inkml="http://www.w3.org/2003/InkML" xml:id="stk16" contextRef="#ctx0" brushRef="#br0">16704 11977 0,'18'0'68,"-1"0"-59,54 0 6,-54 0 2,19 0-10,-19 0 5,19 0-7,-1 0 11,-17 0 47,17 0-55,-17 0 1,17 0-2,0 0 2,0 0 7,-17 0-9,0 17 5,-1 36 9,-17-17 12,0-19-11,0 19 27,0-1 9,-17-18 75,17 1-124,-36-18 7,36 18 2,-17-18-10,-19 0 5,19 35 6,-18-35-6,-1 35-5,19-35 184,-19 0 1,19 18-154,-19-18-7,1 0-15,17 0-1,1 0 40,-1-18-49,18 1 3,0-54-4,0 36 11,0 17-9,0-17 2,53-36-4,-35 1 4,35-1-4,53-52 1,-1 70 4,-34-35-6,-36 70 3,36-17 0,-54 17 8,1 18 129,17 53-129,-17-35-6,-18 35-4,35-1 1,-35-16 2,35 34-2,-35 1 2,0-1-2,0 1 2,0-53-2,0 52 2,0-35 9,-17-17-13,17 17 4,-35 1-2,35-19 2,-36 36-2,-17 0 1,36 0 3,-36-18-3,18 1 6,35-1 10,-36-35 16,19 18-33,-1 17 18,-35-18-18,35-17 1,-52 53 0,-1-53 0,-52 36 4,35 34-4,-71 1-4,18-36 7,17 0-6,18 53 3,54-88 1,34 36 1</inkml:trace>
    </iact:actionData>
  </iact:action>
  <iact:action type="add" startTime="57982">
    <iact:property name="dataType"/>
    <iact:actionData xml:id="d17">
      <inkml:trace xmlns:inkml="http://www.w3.org/2003/InkML" xml:id="stk17" contextRef="#ctx0" brushRef="#br0">13317 14464 0,'0'35'70,"0"0"-59,18-17-4,-18 17 10,18 1-11,-1-19 1,1 54 1,-18-54 0,0 19 8,0-19-5,0 19 10,18-19 363</inkml:trace>
    </iact:actionData>
  </iact:action>
  <iact:action type="add" startTime="67751">
    <iact:property name="dataType"/>
    <iact:actionData xml:id="d18">
      <inkml:trace xmlns:inkml="http://www.w3.org/2003/InkML" xml:id="stk18" contextRef="#ctx0" brushRef="#br0">10548 3722 0,'35'35'128,"-17"0"-124,0 54 5,35-37-1,-18-34 0,0 53 0,0-36 3,-17 18 2,35-36 35,-53 1-14</inkml:trace>
    </iact:actionData>
  </iact:action>
  <iact:action type="add" startTime="69487">
    <iact:property name="dataType"/>
    <iact:actionData xml:id="d19">
      <inkml:trace xmlns:inkml="http://www.w3.org/2003/InkML" xml:id="stk19" contextRef="#ctx0" brushRef="#br0">9137 14534 0,'0'36'118,"0"-19"-110,0 19 4,0 34-6,0-52 4,0 17-3,0 0-2,0-17 2,0 17 21</inkml:trace>
    </iact:actionData>
  </iact:action>
  <iact:action type="add" startTime="74990">
    <iact:property name="dataType"/>
    <iact:actionData xml:id="d20">
      <inkml:trace xmlns:inkml="http://www.w3.org/2003/InkML" xml:id="stk20" contextRef="#ctx0" brushRef="#br0">7003 14711 0,'-18'0'201,"-17"0"-196,-1 0 38,36-18-7,-17-17-12,-1 35 257,18 35-246,18-17 51,-18-1 36,0 1-21,-18-18 76,18-18-169,88-52-2</inkml:trace>
    </iact:actionData>
  </iact:action>
  <iact:action type="add" startTime="77823">
    <iact:property name="dataType"/>
    <iact:actionData xml:id="d21">
      <inkml:trace xmlns:inkml="http://www.w3.org/2003/InkML" xml:id="stk21" contextRef="#ctx0" brushRef="#br0">10866 3687 0,'35'-18'120,"18"53"-115,-36 53 3,72 1 0,-72-72 5,89 54-10,-53-18 6,-35-36 3,17 19-9,-17-19 5,-1 1 1,1-1 39</inkml:trace>
    </iact:actionData>
  </iact:action>
  <iact:action type="add" startTime="82918">
    <iact:property name="dataType"/>
    <iact:actionData xml:id="d22">
      <inkml:trace xmlns:inkml="http://www.w3.org/2003/InkML" xml:id="stk22" contextRef="#ctx0" brushRef="#br0">24077 14640 0,'0'36'167,"0"-19"-151,0 18-9,0-17 1,18-18 0,-18 71 0,35 17 2,-35-71-4</inkml:trace>
    </iact:actionData>
  </iact:action>
  <iact:action type="add" startTime="84470">
    <iact:property name="dataType"/>
    <iact:actionData xml:id="d23">
      <inkml:trace xmlns:inkml="http://www.w3.org/2003/InkML" xml:id="stk23" contextRef="#ctx0" brushRef="#br0">22049 14605 0,'0'18'142,"0"35"-134,17-53 8,-17 35 0,0-18 31,0 19-7,0 17 93,-17-53-110</inkml:trace>
    </iact:actionData>
  </iact:action>
  <iact:action type="add" startTime="91278">
    <iact:property name="dataType"/>
    <iact:actionData xml:id="d24">
      <inkml:trace xmlns:inkml="http://www.w3.org/2003/InkML" xml:id="stk24" contextRef="#ctx0" brushRef="#br0">11201 3545 0,'35'0'119,"53"0"-111,-70 18 3,17 17-6,-17 18 2,35 0 2,-18-18-1,0 1 0,-17-1-1,-1 0 2,1-17-1,0-18-1,-18 18 1,17-1 0,19 1 13,-36-1-2,35 19 2</inkml:trace>
    </iact:actionData>
  </iact:action>
  <iact:action type="add" startTime="93360">
    <iact:property name="dataType"/>
    <iact:actionData xml:id="d25">
      <inkml:trace xmlns:inkml="http://www.w3.org/2003/InkML" xml:id="stk25" contextRef="#ctx0" brushRef="#br0">11624 3634 0,'35'17'125,"1"-17"-113,-36 18-8,17 0 3,18-1 17,1 18 1,-19 1 7,1-36-25,-18 35 10,35-17-9,-17-1-1,0 19 13,-1-19-8,1 1 28,-18-1-15,0 1-10,18 0-6,-1-18 8,1 17-10,-18 1 13,17 17 176,1-17-189,17 35 5,-35-36 1,18 1 3</inkml:trace>
    </iact:actionData>
  </iact:action>
  <iact:action type="add" startTime="95823">
    <iact:property name="dataType"/>
    <iact:actionData xml:id="d26">
      <inkml:trace xmlns:inkml="http://www.w3.org/2003/InkML" xml:id="stk26" contextRef="#ctx0" brushRef="#br0">22931 14534 0,'0'18'117,"0"17"-84,-36 36-17,36-53-5,0 17 5,-17-18 173,-19-17-174,19 18 2</inkml:trace>
    </iact:actionData>
  </iact:action>
  <iact:action type="add" startTime="97758">
    <iact:property name="dataType"/>
    <iact:actionData xml:id="d27">
      <inkml:trace xmlns:inkml="http://www.w3.org/2003/InkML" xml:id="stk27" contextRef="#ctx0" brushRef="#br0">20426 14870 0,'0'-36'433,"0"-34"-427,0 52 3,0-17-3,0 17 2,0-17 0,0 0 2</inkml:trace>
    </iact:actionData>
  </iact:action>
</iact:actions>
</file>

<file path=ppt/ink/inkAction1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54:54.051"/>
    </inkml:context>
    <inkml:brush xml:id="br0">
      <inkml:brushProperty name="width" value="0.05292" units="cm"/>
      <inkml:brushProperty name="height" value="0.05292" units="cm"/>
      <inkml:brushProperty name="color" value="#FF0000"/>
    </inkml:brush>
  </inkml:definitions>
  <iact:action type="add" startTime="7604">
    <iact:property name="dataType"/>
    <iact:actionData xml:id="d0">
      <inkml:trace xmlns:inkml="http://www.w3.org/2003/InkML" xml:id="stk0" contextRef="#ctx0" brushRef="#br0">14358 6685 0,'18'0'63,"70"35"-56,35-35 2,1 0-2,17 0 1,-53 0 0,-17 0 0,-36 0 4,0 0-8,-17 0 5,17 0 69</inkml:trace>
    </iact:actionData>
  </iact:action>
  <iact:action type="add" startTime="10108">
    <iact:property name="dataType"/>
    <iact:actionData xml:id="d1">
      <inkml:trace xmlns:inkml="http://www.w3.org/2003/InkML" xml:id="stk1" contextRef="#ctx0" brushRef="#br0">22401 6738 0,'53'0'111,"-35"0"-103,17 0 1,71 0-3,-71 0 2,-17 0 0,53 0 3,-36 0-5,18 0 5,17 0-6,1 0 5,35 0-3,-36 0 1,1 0 1,-54 0-2,54 0 1,-36 0-2,-17 0 1,17 0 5,-17 0 3,52 0-7,1 0-2,-53 0 2,52 0 3,-35 0-7,-17 0 5,17 0 1</inkml:trace>
    </iact:actionData>
  </iact:action>
  <iact:action type="add" startTime="11804">
    <iact:property name="dataType"/>
    <iact:actionData xml:id="d2">
      <inkml:trace xmlns:inkml="http://www.w3.org/2003/InkML" xml:id="stk2" contextRef="#ctx0" brushRef="#br0">8925 7937 0,'71'0'127,"-1"0"-118,36 0-2,53 0-1,-18 0 6,353 0 20,-441 0-26,-18 0 2,36 0 1,-54 0-1,19 0 62,-19 0-50</inkml:trace>
    </iact:actionData>
  </iact:action>
  <iact:action type="add" startTime="14564">
    <iact:property name="dataType"/>
    <iact:actionData xml:id="d3">
      <inkml:trace xmlns:inkml="http://www.w3.org/2003/InkML" xml:id="stk3" contextRef="#ctx0" brushRef="#br0">22225 7814 0,'35'0'61,"-17"0"-53,52 35 1,1-35-2,0 0 2,70 18-2,-53 0 2,-18-18-2,89 35 2,-88-35-2,-54 0 2,19 0-3,-1 0 27,18 0 22,0 0-44,0 0-4,-36 0 1,107 0 1,-107 0-2,54 0 2,-36 0-1</inkml:trace>
    </iact:actionData>
  </iact:action>
  <iact:action type="add" startTime="15940">
    <iact:property name="dataType"/>
    <iact:actionData xml:id="d4">
      <inkml:trace xmlns:inkml="http://www.w3.org/2003/InkML" xml:id="stk4" contextRef="#ctx0" brushRef="#br0">23301 7796 0</inkml:trace>
    </iact:actionData>
  </iact:action>
  <iact:action type="add" startTime="17339">
    <iact:property name="dataType"/>
    <iact:actionData xml:id="d5">
      <inkml:trace xmlns:inkml="http://www.w3.org/2003/InkML" xml:id="stk5" contextRef="#ctx0" brushRef="#br0">8625 9155 0,'18'-18'45,"0"18"-36,52 0 10,-17 0-15,18 0 4,-1 0 1,36 0 2,-18 0-7,71 0 4,17 0 0,-70 0 4,88 0-8,-88 0 7,18 0-6,-1 0 3,-52 0 3,-18 0-6,17 0 3,-35-18 0</inkml:trace>
    </iact:actionData>
  </iact:action>
  <iact:action type="add" startTime="21715">
    <iact:property name="dataType"/>
    <iact:actionData xml:id="d6">
      <inkml:trace xmlns:inkml="http://www.w3.org/2003/InkML" xml:id="stk6" contextRef="#ctx0" brushRef="#br0">22154 9049 0,'18'0'53,"17"0"-44,36 0-1,-1 0 0,1 0-1,-53 0 1,105 0 0,-70 0 0,18 0 4,-36 0-8,0 0 4,-17 0 3,-1 0-5,19 0 2,34 0-1,36 0 2,-35 0-2,34 0 3,72 0-4,-1 0 2,-17 0 0,-18 53 0,36-53 1,-19 0 0,-70 0-2,-52 0 2,-19 0-3</inkml:trace>
    </iact:actionData>
  </iact:action>
  <iact:action type="add" startTime="23645">
    <iact:property name="dataType"/>
    <iact:actionData xml:id="d7">
      <inkml:trace xmlns:inkml="http://www.w3.org/2003/InkML" xml:id="stk7" contextRef="#ctx0" brushRef="#br0">9119 10389 0,'53'0'86,"-18"-17"-77,54-19 0,52 36-5,-53-35 8,18 35-4,-36-35-4,1 35 7,-36 0-3,36 0-3,-54 0 15</inkml:trace>
    </iact:actionData>
  </iact:action>
  <iact:action type="add" startTime="32100">
    <iact:property name="dataType"/>
    <iact:actionData xml:id="d8">
      <inkml:trace xmlns:inkml="http://www.w3.org/2003/InkML" xml:id="stk8" contextRef="#ctx0" brushRef="#br0">3104 8643 0,'18'-18'102,"53"-35"-92,-1 36-4,1-18 2,-1-1 2,-34 1-4,-1 0 2,-18 35 1,-17-18 0,71-35-3,-53 53 11,17-35-1,-17 17 15,17 1-14</inkml:trace>
    </iact:actionData>
  </iact:action>
  <iact:action type="add" startTime="32956">
    <iact:property name="dataType"/>
    <iact:actionData xml:id="d9">
      <inkml:trace xmlns:inkml="http://www.w3.org/2003/InkML" xml:id="stk9" contextRef="#ctx0" brushRef="#br0">3616 7973 0,'0'-18'49,"0"-35"-35,71 18-7,-1 35 4,-70-18-5,18 18 0,17 0 3,-17 0 15,17 0 1,-17 0 31,-1 0-45,1 0-6,17 0 59,-35 18-38,0 17-11,-18 0-8,1 1 3,17-19-4,0 19 10,-18-36 0,1 17 0,17 19 0,-18-36-9,18 17 8,0 1 26,0 0 39,18-18-68,17 0-8,18 0 4,-18 0 0,36 0 0,-19 0 0,-16 0 1,-1 0 7,-17 0 0,17 0 11,36 35-15,-36 0 7,-18 0-13,19 1 9,-19-36-6,-17 17 9,53 19-13,-53-1 3,0 0 16,0-17-13,0 17 2,0-17 59</inkml:trace>
    </iact:actionData>
  </iact:action>
  <iact:action type="add" startTime="34347">
    <iact:property name="dataType"/>
    <iact:actionData xml:id="d10">
      <inkml:trace xmlns:inkml="http://www.w3.org/2003/InkML" xml:id="stk10" contextRef="#ctx0" brushRef="#br0">4851 7779 0,'-18'-18'17,"36"-17"20,-1 35-25,36-71-9,53 54 9,0-54-8,17-17 4,-52 53 0,-1-1 4,-34 1-6,17 17 4</inkml:trace>
    </iact:actionData>
  </iact:action>
  <iact:action type="add" startTime="35012">
    <iact:property name="dataType"/>
    <iact:actionData xml:id="d11">
      <inkml:trace xmlns:inkml="http://www.w3.org/2003/InkML" xml:id="stk11" contextRef="#ctx0" brushRef="#br0">5151 7355 0,'17'36'64,"-17"-19"-58,35 1 2,1 17-1,-19 18 4,-17-35-6,0-1 12,18 36 88</inkml:trace>
    </iact:actionData>
  </iact:action>
  <iact:action type="add" startTime="35715">
    <iact:property name="dataType"/>
    <iact:actionData xml:id="d12">
      <inkml:trace xmlns:inkml="http://www.w3.org/2003/InkML" xml:id="stk12" contextRef="#ctx0" brushRef="#br0">5680 6809 0,'-36'35'24,"1"71"-18,0-36 2,35 54 0,-53-1 0,18-17 0,35-18 0,0-17 1,17-1-2,1-34 2,0-19-1,-18 19 0,17-1 1,1 0 13,17-35 34,0 0-16,-35-18 23,0 1-30,-17-1-25,-18 18 8,-1-35-5,19 35-2,-19 0-6,19 0 17</inkml:trace>
    </iact:actionData>
  </iact:action>
  <iact:action type="add" startTime="36763">
    <iact:property name="dataType"/>
    <iact:actionData xml:id="d13">
      <inkml:trace xmlns:inkml="http://www.w3.org/2003/InkML" xml:id="stk13" contextRef="#ctx0" brushRef="#br0">5362 7937 0,'-17'0'158,"17"-17"-133,17 17-10,18 0 50,-17 0-58,17 0 65,1 0-16,-36 17-48,0 19 11,0-19 59,0 19-54,0-19-17,0 19 2,0-19 2,0 19 2,0-1-6,0-18 10,0 19 8,0-19-10,0 19 0,17-19 33,1-17-23,17 0-9,1 0-8,-1 0 11,-18-17 26,19 17-38,-19 0 18</inkml:trace>
    </iact:actionData>
  </iact:action>
  <iact:action type="add" startTime="46500">
    <iact:property name="dataType"/>
    <iact:actionData xml:id="d14">
      <inkml:trace xmlns:inkml="http://www.w3.org/2003/InkML" xml:id="stk14" contextRef="#ctx0" brushRef="#br0">24412 4480 0,'18'0'86,"-1"0"-78,36 0 24</inkml:trace>
    </iact:actionData>
  </iact:action>
</iact:actions>
</file>

<file path=ppt/ink/inkAction1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55:55.224"/>
    </inkml:context>
    <inkml:brush xml:id="br0">
      <inkml:brushProperty name="width" value="0.05292" units="cm"/>
      <inkml:brushProperty name="height" value="0.05292" units="cm"/>
      <inkml:brushProperty name="color" value="#FF0000"/>
    </inkml:brush>
  </inkml:definitions>
  <iact:action type="add" startTime="19738">
    <iact:property name="dataType"/>
    <iact:actionData xml:id="d0">
      <inkml:trace xmlns:inkml="http://www.w3.org/2003/InkML" xml:id="stk0" contextRef="#ctx0" brushRef="#br0">15628 5380 0,'35'0'110,"-17"0"-94,17-18-8,1 18 0,-19 0 1,18 0 0,1 0 5,-19 0-7,19 0 1,34 0 4,1-35-7,-18 35 4,-18 0-1,35 0 0,-52 0 1,17 0-2,-17 0 1,17 0 10,-17 0-10,17 0 1,1 0-2,16 0-2,-16 0 6,-1 0 3,-53 0 137,-17 0-135,-18 0-9,0 0 1,-17 35 1,17-17 1,-18 17-3,1 0-1,-1-35 2,18 0 1,-17 0-2,34 0 1,19 0 2,-19 0 30,19 0-26,-18 0 4,17 0-12,-17 0 2,-1 0 0,54 0 230,53 0-229,-54 0-6,18 36 6,36-36-1,-53 0 0,17 0-1,0 0 1,71 35-1,-71-35 1,71 0 0,-35 35 1,-1-35-3,1 0 4,-36 0-4,18 0 4,-18 0-4</inkml:trace>
    </iact:actionData>
  </iact:action>
  <iact:action type="add" startTime="26962">
    <iact:property name="dataType"/>
    <iact:actionData xml:id="d1">
      <inkml:trace xmlns:inkml="http://www.w3.org/2003/InkML" xml:id="stk1" contextRef="#ctx0" brushRef="#br0">21325 12841 0,'0'18'182,"0"-1"-174,0 1-1,0 17 2,0 1-1,0-19 3,0 18 10,-17-17 181,-1 17-188,18 18-2,0 0 5</inkml:trace>
    </iact:actionData>
  </iact:action>
</iact:actions>
</file>

<file path=ppt/ink/inkAction1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56:40.015"/>
    </inkml:context>
    <inkml:brush xml:id="br0">
      <inkml:brushProperty name="width" value="0.05292" units="cm"/>
      <inkml:brushProperty name="height" value="0.05292" units="cm"/>
      <inkml:brushProperty name="color" value="#FF0000"/>
    </inkml:brush>
  </inkml:definitions>
  <iact:action type="add" startTime="7054">
    <iact:property name="dataType"/>
    <iact:actionData xml:id="d0">
      <inkml:trace xmlns:inkml="http://www.w3.org/2003/InkML" xml:id="stk0" contextRef="#ctx0" brushRef="#br0">7056 8290 0,'17'-17'13,"-17"-1"-3,35 18 4,-17 0 0,17 0-5,1 0 7,-1 0-6,18 0-1,-18 0-4,18 0 3,-18 0-1,36 0 2,-53 0-1,34 0 0,1 18 1,-35-18 2,53 0-7,-19 17 3,1 1 6,0 17-10,35 0 5,-17 1 0,0-1 0,52-35 0,-88 18 0,18-1 4,18 19-8,-36-36 5,-17 0-1,17 0 1,0 0 1,-17 0-1,17 0-5,-17 0 3,17 0 14,0 0-13,-17 0 4,17 0 4,-17 0 0,35 0-4,-18-18-9,53 18 5,36 0 6,-54-35-11,19 17 5,-37 0 5,-34 18-5,17 0-5,-17-17 9</inkml:trace>
    </iact:actionData>
  </iact:action>
  <iact:action type="add" startTime="8429">
    <iact:property name="dataType"/>
    <iact:actionData xml:id="d1">
      <inkml:trace xmlns:inkml="http://www.w3.org/2003/InkML" xml:id="stk1" contextRef="#ctx0" brushRef="#br0">5221 9402 0,'-18'35'55,"-17"-35"-42,-53 35 0,-18-17-1,71-1-4,-36 19-7,1-36 6,-1 35 2,1-35-1,34 35 0,19-35-1,-54 0 1,54 0-1,-54 0 7,0 0-11,1 0 5,17 0 2,-71 0-4,107 0 2,-54 0 1,-35 0-2,-17 0 1,52 0-1,36 0 4,0 0-5,17-17 2,-17 17 4,17 0 32,1-18-32,-1 18 24,0-35-26,-17-1 4,0 1 2</inkml:trace>
    </iact:actionData>
  </iact:action>
  <iact:action type="add" startTime="17208">
    <iact:property name="dataType"/>
    <iact:actionData xml:id="d2">
      <inkml:trace xmlns:inkml="http://www.w3.org/2003/InkML" xml:id="stk2" contextRef="#ctx0" brushRef="#br0">13723 7426 0,'0'-71'5,"0"54"0,0-19 9,-35-16-1,70-72 64,18 71-68,-53-70-1,71 52 1,-36-17-2,18-36 0,-36 89 0,19-35 5,-1 52 4,-17 18 126,-1 18-140,36-1 9,18 36 2,-18 0 0,-18 0-7,53 35 2,0 36-5,0 17 4,1-18 2,-54 18-2,53-70 1,-53 0 0,-17-54 4</inkml:trace>
    </iact:actionData>
  </iact:action>
  <iact:action type="add" startTime="18019">
    <iact:property name="dataType"/>
    <iact:actionData xml:id="d3">
      <inkml:trace xmlns:inkml="http://www.w3.org/2003/InkML" xml:id="stk3" contextRef="#ctx0" brushRef="#br0">14693 7161 0,'-53'0'27,"0"0"-23,18 18 8,-35 17-8,-1 1 10,-70 16-13,70-16 14,-17-19-9,-18 1-3,18-18 10,53 0-5,0 0 3</inkml:trace>
    </iact:actionData>
  </iact:action>
  <iact:action type="add" startTime="18565">
    <iact:property name="dataType"/>
    <iact:actionData xml:id="d4">
      <inkml:trace xmlns:inkml="http://www.w3.org/2003/InkML" xml:id="stk4" contextRef="#ctx0" brushRef="#br0">14217 7902 0,'18'0'47,"-1"0"-34,18 0 0,-17 0 2,0 18-9,17 17 1,0-17 5,1 105-8,-19-87 5,-17 16-2,0 19 1,0 52 1,0-105-2,0 17 2,0-17-2,0 35 26,-17-53-22,-19 0-7,1 18 8,17-1-8,-17-17 9,17 0-6,-17 0 2,18 0-2,-19 0 1,1 0 1,17 0-1,-35 0-1,53-70-3,-17 17 8,-1 17-8,18-87 4,0 105 1,0-70 2,0 0-6,0 35 7,0 35-8,0 1 3</inkml:trace>
    </iact:actionData>
  </iact:action>
  <iact:action type="add" startTime="19863">
    <iact:property name="dataType"/>
    <iact:actionData xml:id="d5">
      <inkml:trace xmlns:inkml="http://www.w3.org/2003/InkML" xml:id="stk5" contextRef="#ctx0" brushRef="#br0">26088 6473 0,'229'0'5,"89"0"7,87 0-1,-122 0-4,87 0-6,-88 0 8,-52 0-2,-160 0 0,-52 0 57,-18 18-55,0 53 1,-36-18-4,-16-18 0,16 0 7,-17 18-9,18 0 5,0-18 10,17-17-15,1-18 14,17 18-10,-53-1 1,0 1 0,-18 17-4,-52 53 3,-36-17 3,53-18-7,-17 35 3,-36-18 4,0 1-6,106-18 7,-17-18-8,-1 1 4,71-19 20,0 18 5,0-17-13,18 35-13,17-53 1,36 0 6,-1 35-11,1-35 10,-18 0-11,17 0 11,1 0-5,-18 0 1,17 0-6,1 0 8,-1 0-6,-17 0 6,18 0-6,-36 0 6,-17 0-1</inkml:trace>
    </iact:actionData>
  </iact:action>
  <iact:action type="add" startTime="20764">
    <iact:property name="dataType"/>
    <iact:actionData xml:id="d6">
      <inkml:trace xmlns:inkml="http://www.w3.org/2003/InkML" xml:id="stk6" contextRef="#ctx0" brushRef="#br0">27887 7267 0,'-88'0'30,"-89"0"-22,54 0 3,-124-53-3,18 0 0,35 18-1,141 35 2,-18 0-4,36 0 1</inkml:trace>
    </iact:actionData>
  </iact:action>
  <iact:action type="add" startTime="21367">
    <iact:property name="dataType"/>
    <iact:actionData xml:id="d7">
      <inkml:trace xmlns:inkml="http://www.w3.org/2003/InkML" xml:id="stk7" contextRef="#ctx0" brushRef="#br0">26564 8220 0,'0'0'2,"88"0"10,-52 0-7,-19 0 2,1 0 103,-18 17-101,0 19-2,0-19 2,-18 54-2,-17 17 2,17-53-1,-17 36-6,17-54 11,18 1-10,0 17 45,0 36-40,0-53 18,0-1 92,53-17-111,18 0 7,-1 0-11,-52-17 10,88-19-5</inkml:trace>
    </iact:actionData>
  </iact:action>
  <iact:action type="add" startTime="22243">
    <iact:property name="dataType"/>
    <iact:actionData xml:id="d8">
      <inkml:trace xmlns:inkml="http://www.w3.org/2003/InkML" xml:id="stk8" contextRef="#ctx0" brushRef="#br0">27428 8290 0,'-35'0'57,"18"0"-41,-19 0-3,19 0-1,-1 18 97,18 0-99,0 17 1,-18 0 2,1 0-2,-1 1-4,-17-1 1,35 0 0,0 36 102,0-54-104,0 36 11,35-17-5,-17-36-1,17 0 22,-17 0 70,-18 35-79,0 18-7,-71 0-1,-176 0-4,18 0-1,-124-53 1,53 35-11,0-35 4,-17 0 5,-1 0-4,-34 0 0</inkml:trace>
    </iact:actionData>
  </iact:action>
  <iact:action type="add" startTime="32093">
    <iact:property name="dataType"/>
    <iact:actionData xml:id="d9">
      <inkml:trace xmlns:inkml="http://www.w3.org/2003/InkML" xml:id="stk9" contextRef="#ctx0" brushRef="#br0">5221 13758 0,'18'0'102,"-1"0"-85,19 0-4,-19 0 0,36 0 1,-53-17 1,35 17-5,1 0-9,-19 0 3,19 0 4,-19 0 0</inkml:trace>
    </iact:actionData>
  </iact:action>
  <iact:action type="add" startTime="33308">
    <iact:property name="dataType"/>
    <iact:actionData xml:id="d10">
      <inkml:trace xmlns:inkml="http://www.w3.org/2003/InkML" xml:id="stk10" contextRef="#ctx0" brushRef="#br0">5768 13635 0,'18'0'62,"17"0"-46,-18 0 12,19 0-26,-19 0 12,54 0 0,-53 0-5,17 0 3,-18 0 1,19 0-5,-1 0 8,-17 0 3,17 0 10,-17 0-5</inkml:trace>
    </iact:actionData>
  </iact:action>
  <iact:action type="add" startTime="34027">
    <iact:property name="dataType"/>
    <iact:actionData xml:id="d11">
      <inkml:trace xmlns:inkml="http://www.w3.org/2003/InkML" xml:id="stk11" contextRef="#ctx0" brushRef="#br0">6650 13723 0,'17'0'68,"19"0"-55,-1 0-6,-17 0 10,35 0-6,-36-18 3,1 18-8</inkml:trace>
    </iact:actionData>
  </iact:action>
  <iact:action type="add" startTime="34763">
    <iact:property name="dataType"/>
    <iact:actionData xml:id="d12">
      <inkml:trace xmlns:inkml="http://www.w3.org/2003/InkML" xml:id="stk12" contextRef="#ctx0" brushRef="#br0">7814 13864 0,'35'0'103,"36"0"-95,-1 0 3,-17 0-7,-17 0 9,34 0-5,36 0 0,17 0-4,19 0 3,16 53 2,-69-53 3,69 35-8,-87-35 8,-18 0-3,-18 0-2,36 0 2,-54 0-2,1 18-3</inkml:trace>
    </iact:actionData>
  </iact:action>
  <iact:action type="add" startTime="51452">
    <iact:property name="dataType"/>
    <iact:actionData xml:id="d13">
      <inkml:trace xmlns:inkml="http://www.w3.org/2003/InkML" xml:id="stk13" contextRef="#ctx0" brushRef="#br0">16439 14076 0,'18'0'94,"35"0"-81,18 0 1,17 0 3,-35 0-6,0 0-3,-36 0-6,54 0 4,-54 0 2,54 0 1,-36 0-1,36 0-2,-54 0 15</inkml:trace>
    </iact:actionData>
  </iact:action>
  <iact:action type="add" startTime="52518">
    <iact:property name="dataType"/>
    <iact:actionData xml:id="d14">
      <inkml:trace xmlns:inkml="http://www.w3.org/2003/InkML" xml:id="stk14" contextRef="#ctx0" brushRef="#br0">5644 15240 0,'36'0'12,"17"0"4,-18 0-5,-17 0-2,17 0-1,35 0 3,-52 0-3,17 0 0,18 0 0,-53-18 0,35 18 1,1 0 7,-36-17-3,17 17 5,19 0-9,-1-18 10,-17 0-3,-1 18-5,19 0 10,-19-17 0,54-18-13,-54 35 1,19 0-1,-36-18 0,17 18 0,19 0 0,-36-18 0,17 1 2,1 17 7,-1-18-10,-17 0 2,0 1-2,0-19 2,0-34-2,0 52 1,0-17-4,0 17 8,0-17-8,0-18 20,0 35-16,-17-17 8,-36-18 1,35 0-6,-17 36-7,17-1 8,18-17-8,0 17 7,0 1-1,-17-1-3,-1 18 113,0 0-108,-17 0 1,18 0-6,-19 0 1,-34 0 3,17 0 2,-18 0-3,36 0-4,17 0 6,-17 0-4,0 0 8,17 0 16,0 18-16,1-1-4,-1-17 40,1 18 77,17-1-106,0 19-14,0-19-1,0 19 8,-36-1-7,36-17 5,-17 34-6,17-34 9,0 0 6,0 17-21,0-17 4,0 17 10,0 0-8,0 18 24,17-53-17,1 0-6,0 18 7,-18 17-8,35-17 17,0 17 5,-35-17 4,35 17 45,1-17-63,-19-18-3,19 35 1,16-18-1,-34 1 22,0-18-14,17 0 1,-17 0-19,17 35 12,18-35-7,-53 18 0</inkml:trace>
    </iact:actionData>
  </iact:action>
</iact:actions>
</file>

<file path=ppt/ink/inkAction17.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57:44.126"/>
    </inkml:context>
    <inkml:brush xml:id="br0">
      <inkml:brushProperty name="width" value="0.05292" units="cm"/>
      <inkml:brushProperty name="height" value="0.05292" units="cm"/>
      <inkml:brushProperty name="color" value="#FF0000"/>
    </inkml:brush>
  </inkml:definitions>
  <iact:action type="add" startTime="7902">
    <iact:property name="dataType"/>
    <iact:actionData xml:id="d0">
      <inkml:trace xmlns:inkml="http://www.w3.org/2003/InkML" xml:id="stk0" contextRef="#ctx0" brushRef="#br0">5168 11024 0,'18'0'118,"17"0"-102,-17 0-8,17-17 5,18-19-1,17 36-3,-17-17 0,-35 17 5,0 0-8,35-18 15,-53 0 6,53 18-18,-36 0-2,1-17 2,17 17 10,-17 0-15</inkml:trace>
    </iact:actionData>
  </iact:action>
  <iact:action type="add" startTime="21734">
    <iact:property name="dataType"/>
    <iact:actionData xml:id="d1">
      <inkml:trace xmlns:inkml="http://www.w3.org/2003/InkML" xml:id="stk1" contextRef="#ctx0" brushRef="#br0">9119 8079 0,'0'70'150,"0"1"-138,0 17 3,0 53-1,-35-18 2,35-52-3,0-36-6,-35 36-5,35-53 7,0 52-2,0-35 1,-18 54 7,18-54-7,0 35 1,-35 1-1,35-53 1,-35 52-3,35 1 15,0-36-14,-18-35-2,0 18 7,18 17 5,0-17-7,-17-1 15,17 1-9,0-36 224,0-17-224,0 17 0,17 1-4,1 17-2,-18-18 3,18 0-4,-18 1 75,0 175 126,0 89-208,0-17 11,0-107-1,0-70-9,0-18-2,0 1 5,0-54 90,0-17-95,0 17 7,0-17 0,0 17 1,35-17-1,-35 0 0,35-36 0,-35 53-1,0-52 1,0 35 0,0-18 6,35 17-7,-35 1 1,0 17-6,0-17 6,0 0 5</inkml:trace>
    </iact:actionData>
  </iact:action>
  <iact:action type="add" startTime="24063">
    <iact:property name="dataType"/>
    <iact:actionData xml:id="d2">
      <inkml:trace xmlns:inkml="http://www.w3.org/2003/InkML" xml:id="stk2" contextRef="#ctx0" brushRef="#br0">9719 12506 0,'71'-35'93,"-1"35"-78,1 0 1,52-36-14,-52 36 4,-1 0 6,-34 0-4,16 0 0,-16 0 0,-19 0-1,19 0 1,-1 0 0,-17 0 0,17 0 13,-18 0 11,19 0-16,17 0-1,-18 0-7,0 0 31,-17 0-6,17 0-25,-17 0 7,17-17-14,0 17 7,-17 0 0,17 0 7,1 0 1,-19 0 2,54 0 14,-54 0-23</inkml:trace>
    </iact:actionData>
  </iact:action>
  <iact:action type="add" startTime="25573">
    <iact:property name="dataType"/>
    <iact:actionData xml:id="d3">
      <inkml:trace xmlns:inkml="http://www.w3.org/2003/InkML" xml:id="stk3" contextRef="#ctx0" brushRef="#br0">12612 12382 0,'17'0'89,"19"0"-85,34 0 7,-52 0-1,0 0 7,17 0 17,0 0-10,-17 0-14,17 0-2,-17-17 21,17 17 229,18 0-246,0-18 3,-36 1-5,1 17-2,17 0 8</inkml:trace>
    </iact:actionData>
  </iact:action>
  <iact:action type="add" startTime="30238">
    <iact:property name="dataType"/>
    <iact:actionData xml:id="d4">
      <inkml:trace xmlns:inkml="http://www.w3.org/2003/InkML" xml:id="stk4" contextRef="#ctx0" brushRef="#br0">16880 12347 0,'0'-17'14,"36"-1"26,-36 0-26,53 1 0,-36-1-2,1 18-5,52 0-6,-52 0 6,0 0 3,-1-18 4,1 18-6,17 0 0,1 0 0,-19 0-1,18 0 11,-17 0-10,35-17 0,-35-1 6,-1 18-12,19 0 5,34 0 2,-52 0 4,17 0-11,-17 0 11,17 0-10,0 0 5,-17 0 1</inkml:trace>
    </iact:actionData>
  </iact:action>
  <iact:action type="add" startTime="35942">
    <iact:property name="dataType"/>
    <iact:actionData xml:id="d5">
      <inkml:trace xmlns:inkml="http://www.w3.org/2003/InkML" xml:id="stk5" contextRef="#ctx0" brushRef="#br0">5786 13705 0,'35'0'14,"0"0"4,18 0-6,70 0 1,-87 0-5,52 0 0,18 0 0,-89 0-2,19 0 0,-19 0 4,19 0 85,-1 0-80,-17 0 10</inkml:trace>
    </iact:actionData>
  </iact:action>
</iact:actions>
</file>

<file path=ppt/ink/inkAction18.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58:21.602"/>
    </inkml:context>
    <inkml:brush xml:id="br0">
      <inkml:brushProperty name="width" value="0.05292" units="cm"/>
      <inkml:brushProperty name="height" value="0.05292" units="cm"/>
      <inkml:brushProperty name="color" value="#FF0000"/>
    </inkml:brush>
  </inkml:definitions>
  <iact:action type="add" startTime="6785">
    <iact:property name="dataType"/>
    <iact:actionData xml:id="d0">
      <inkml:trace xmlns:inkml="http://www.w3.org/2003/InkML" xml:id="stk0" contextRef="#ctx0" brushRef="#br0">4639 8132 0,'35'0'208,"36"35"-192,-36-35 0,18 0-14,-35 0 13,35 17-14,-36 1 8,1-18 1,17 0-7,36 0 7,-54 0-2,19 0 2,34 35-3,1-35 3,-54 0-3,19 0 3,34 36-4,-52-36-4,17 0 7,18 0-2,0 17 3,-35 19-5,17-36 4,-17 0 1,17 0-4,18 35 4,0-35-3,-36 0-1,71 17 3,-35 1-1,18-18 0,-53 0 1,17 0 1,0 0-4,-17 35 13,17-35 39,36 0-47,-54 0 1,19 0-9,-1 0 10,-18 0-9,19 0 8,-19 0-4,19 0 0,-1 0-4,-17 0 7,17 0 10,-18 0-5,19 0-4,-1 0-5,18 0-3,-18 0 8,-17 0-3,52 0-1,-34 0 1,-19 0-3,1 0 4,0 0-8,-1 0 13,19 0-10,-1 0 4,-18 0 6,19 0-6,-19 0-1,19 0-1,-1 0 2,-17-17 11,-1 17 12,18 0-20,1 0 2,-1-18-6,-17 18 0,17 0-1,0-35 14</inkml:trace>
    </iact:actionData>
  </iact:action>
  <iact:action type="add" startTime="13659">
    <iact:property name="dataType"/>
    <iact:actionData xml:id="d1">
      <inkml:trace xmlns:inkml="http://www.w3.org/2003/InkML" xml:id="stk1" contextRef="#ctx0" brushRef="#br0">5397 8167 0,'0'53'165,"0"-18"-152,0 18 2,0-18-2,0 0 1,0-17-6,36 35 0,-36-35 0,0-1 24,0 19-17,0-19-6,0 18 7,0 1-14,0-19 115,0 54-116,0-36 8,0-17 6,17 0 268,1-18-271,35 0 0,-18-36 3,1 1-4,-19 17-7,1 1-2,17-19 3,-17 36 11,17 0 68,-70 0 89,17 18-160,18 0 14,-18-18-19,-17 0 16,18 0 38,-1 17-46,0 1-6,1-18-3,-19 0 3,19 35 3,-19-35 12,1 0 59,17 0-63,-17 0-6,-18 0 1,53-17-4,-35-19-1,17 36 10,-35-17-5,36 17 4,-1-18 62,18 0-70</inkml:trace>
    </iact:actionData>
  </iact:action>
  <iact:action type="add" startTime="16081">
    <iact:property name="dataType"/>
    <iact:actionData xml:id="d2">
      <inkml:trace xmlns:inkml="http://www.w3.org/2003/InkML" xml:id="stk2" contextRef="#ctx0" brushRef="#br0">4815 9666 0,'18'0'61,"0"0"-45,52 35-4,-34-35-11,34 0 3,36 0 11,-36 0-7,54 0-6,35 0 5,17 0 0,0 0 1,1 0 0,-1 0 6,71 53-12,-106-53 7,18 53-1,-53-53 1,0 0-1,-36 18 2,-34-18 4</inkml:trace>
    </iact:actionData>
  </iact:action>
  <iact:action type="add" startTime="17522">
    <iact:property name="dataType"/>
    <iact:actionData xml:id="d3">
      <inkml:trace xmlns:inkml="http://www.w3.org/2003/InkML" xml:id="stk3" contextRef="#ctx0" brushRef="#br0">3951 11007 0,'0'17'166,"53"-17"-150,88 0-4,-35 0-2,17 0-2,-17 0 2,-35 0-2,-36 0 1,-17 0 1,52 0-1,-34 0 1,-19 0-2,18 0 3,1 0 3,-19 0-6,19 0 17,-19 0 368,1 0-354,-18-35-26,0-53 3,35 17-5,-17 18-2,0 18-8,-1 0 13,-17 17-7,0-17 2,35 0 18,-35 17-14,0-17-1,0-1-5,36 19-2,-36-19 7,0 1-4,17 35 0,-17-17-1,0-19-3,0 19 28,0-19 32,0 19-62,0-19 7,0-34 0,36 52-3,-36-17 0,35 0 16,-35 17 37,0-17-47,0-18 1,0 18 1,0 17 204,0 0-206,-88-17 2,-53 35 1,88 0-5,-18-35 0,1 35 0,-1 0-2,0-36-7,1 36 6,35 0 2,-18 0-2,17 0 0,19 0 13,-18 0-8,17 0 4,-17 0-8,-1 0 0,19 0 5,-54 0 3,36 0-10,17 0 0,1 0 1,-1 0 6,0 0-2,-17 0 37,17 0-27,-17 0-6,17 0-11,-17 0 18,18 0-20,-19 0 6,19 0 5,-1 0-10,0 0 9,-17 0-8,17 0 9,-17 0-10,18 0 9,-19 0 0,19 18-4,-1 0 20,0-18-24,-17 0 93,35 35-49,-18 18-40,1-18 1,17 1 0,0 52 1,0-35-1,-36 17-1,36-17 3,0 18-2,0-54-1,-35 19 2,18 16-2,-1-52 1,18 36-2,0-1-2,0-17 3,0 52 2,0-34-4,0-19 1,0 54 1,0-1 0,0-17 0,0 18 0,0-1 0,0 1-1,0-54 2,0 19-1,0-19 0,0 1 145,35-18-141,-17 35 1,52-35-2,54 0-10,17 18 2,18 0 5,-36 35 2,54-53-3,-1 0 0,-53 35 0,-52-35 0,0 0 5,-54 0 13,18 0 149,-17 0-163,53 0 1,-54 0-1,1 0 2,0 0-1</inkml:trace>
    </iact:actionData>
  </iact:action>
</iact:actions>
</file>

<file path=ppt/ink/inkAction19.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59:27.390"/>
    </inkml:context>
    <inkml:brush xml:id="br0">
      <inkml:brushProperty name="width" value="0.05292" units="cm"/>
      <inkml:brushProperty name="height" value="0.05292" units="cm"/>
      <inkml:brushProperty name="color" value="#FF0000"/>
    </inkml:brush>
  </inkml:definitions>
  <iact:action type="add" startTime="11318">
    <iact:property name="dataType"/>
    <iact:actionData xml:id="d0">
      <inkml:trace xmlns:inkml="http://www.w3.org/2003/InkML" xml:id="stk0" contextRef="#ctx0" brushRef="#br0">4586 10954 0,'0'17'117,"18"-17"-105,35 0 2,17 0 2,-52 0-4,17 0 10,-17 0-6,17 0 1,0 0-7,-17 0 11,17 0-19,18 0 15,-18 0-1,1 0 0,-36-53 396,0-70-411,53-124 12,-53 18 3,0 158-3,0 1-6,35-1-5,-35 53 6,0-17 0,0 18 9,-35-1 176,-1 18-191,-17 0 18,18 0-12,-35 0 1,-1 0-1,36 0 0,-18 35 0,18-35 0,-18 35 0,17-35 0,1 36 0,0-36 0,17 0 16,-17 0-24,17 0 7,-17 0 9,0 0-8,17 0 0,-17 0 8,17 0-8,-17 35 8,0-35-8,17 0 0,-17 0 0,-1 0 8,36 18 91,0 52 87,0-52-193,0 70 13,36 35-1,-36-87-4,0-1-1,0-17 0,0 17 6,17 18 2,1-53 8,-18 35-7,0-17-9,0 17 0,0 0 0,0-17 1,0 17-2,0-17 8,18 0-7</inkml:trace>
    </iact:actionData>
  </iact:action>
  <iact:action type="add" startTime="14060">
    <iact:property name="dataType"/>
    <iact:actionData xml:id="d1">
      <inkml:trace xmlns:inkml="http://www.w3.org/2003/InkML" xml:id="stk1" contextRef="#ctx0" brushRef="#br0">5168 12347 0,'35'0'63,"1"0"-56,-1 0 1,-17 0 0,52 0 5,-35 0-5,-17 0-5,17 0 18,-17 0-13,17 0 3,1 0 3,-19 0-6,19 0-5,34 0 9,-52 0-8,52 0 3,-17 0 2,18 35 3,-36-35 4,-17 0-11,17 0 6,0 0-7,-17 0 8,17 0 41</inkml:trace>
    </iact:actionData>
  </iact:action>
  <iact:action type="add" startTime="15726">
    <iact:property name="dataType"/>
    <iact:actionData xml:id="d2">
      <inkml:trace xmlns:inkml="http://www.w3.org/2003/InkML" xml:id="stk2" contextRef="#ctx0" brushRef="#br0">5080 13723 0,'18'0'94,"-1"0"-80,36 0-1,53 0 1,-88 0-1,52 0 1,-52 0-4,17 0-2,-17 0 10,17 0-2</inkml:trace>
    </iact:actionData>
  </iact:action>
  <iact:action type="add" startTime="16686">
    <iact:property name="dataType"/>
    <iact:actionData xml:id="d3">
      <inkml:trace xmlns:inkml="http://www.w3.org/2003/InkML" xml:id="stk3" contextRef="#ctx0" brushRef="#br0">6050 13652 0,'35'0'142,"1"18"-128,34 88 0,-52-71-3,70 36-2,-53-18-8,-17-36 10,-18 1 8,18 0 30,-1-18 63,36 0-43,-53-36-66,35-17 14,-17 1-1,-18-19-1,35 53-8,-35-17 10</inkml:trace>
    </iact:actionData>
  </iact:action>
  <iact:action type="add" startTime="19262">
    <iact:property name="dataType"/>
    <iact:actionData xml:id="d4">
      <inkml:trace xmlns:inkml="http://www.w3.org/2003/InkML" xml:id="stk4" contextRef="#ctx0" brushRef="#br0">9631 13705 0,'0'-17'117,"53"17"-100,-18 17-1,-17-17 0,-1 0-4,1 18-2,0-18 19,17 0-3,-18 0 23,19 0-25,-19 0-15,36-18 76,-53-17-59,36 17 7,-36 1-3,35 17 18,-17-18 41,-18 1-75</inkml:trace>
    </iact:actionData>
  </iact:action>
  <iact:action type="add" startTime="21942">
    <iact:property name="dataType"/>
    <iact:actionData xml:id="d5">
      <inkml:trace xmlns:inkml="http://www.w3.org/2003/InkML" xml:id="stk5" contextRef="#ctx0" brushRef="#br0">12894 13794 0,'0'-18'53,"35"0"-39,53-17 1,18 35-1,-88 0-4,17 0-1,-17 0 0,-18-18 6,35 18 1,-17 0-14,105 0 6,-70 0 1,18 0-1,52 0 0,-70 0 1,18 0 0,-36 0 23</inkml:trace>
    </iact:actionData>
  </iact:action>
  <iact:action type="add" startTime="23428">
    <iact:property name="dataType"/>
    <iact:actionData xml:id="d6">
      <inkml:trace xmlns:inkml="http://www.w3.org/2003/InkML" xml:id="stk6" contextRef="#ctx0" brushRef="#br0">5309 14922 0,'0'18'75,"0"17"-63,-17-17 12,17 17-8,0 1-1,0-1-7,17 0 9,1-17-1,0-18-9,-1 0 10,1 17-4,-1 1 0,1-18-5,17 0 12,-17 0-3,17 0-16,1 0 15,-19 0 0,19-18 0,-1 18 15,-35-17-22,17 17 0,19-18-2,-1-17 14,-35 0-18,18 35 10,17-53-10,0 17 10,0-34-5,-17 35-5,0-18 5,17-18 0,-35 1 0,0 17 0,35-18 0,-35 1 0,0-1 2,0 18-4,-17 53 1,17-18 3,-18 1 0,0-1-5,1 0 3,-36 1 7,35-1 10,1 18-2,-19 0-7,1 0 7,17 0-14,-17 0 5,17 0-7,-34 0 2,-19 35-1,53-17-5,-17 17 9,0-35-9,-36 18 5,18 17 0,36 1 0,-19-36 12,19 17-8,-19-17 20,19 18-20,17 0-7,-53-1 7,18-17 8,17 18 6,18-1 36,-18-17-37,18 36-10,0-1 1,0-17 0,0 17-4,0-17-2,0 87 2,0-87-1,0 17 0,0 18 0,36-35 2,-19 17 3,36-17 2,-35-1-10,-1-17 0,54 36-1,-36-1 1,1-35 0,34 35 0,-52-35 7,17 0 17</inkml:trace>
    </iact:actionData>
  </iact:action>
</iact:actions>
</file>

<file path=ppt/ink/inkAction20.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01:05.891"/>
    </inkml:context>
    <inkml:brush xml:id="br0">
      <inkml:brushProperty name="width" value="0.05292" units="cm"/>
      <inkml:brushProperty name="height" value="0.05292" units="cm"/>
      <inkml:brushProperty name="color" value="#FF0000"/>
    </inkml:brush>
  </inkml:definitions>
  <iact:action type="add" startTime="5562">
    <iact:property name="dataType"/>
    <iact:actionData xml:id="d0">
      <inkml:trace xmlns:inkml="http://www.w3.org/2003/InkML" xml:id="stk0" contextRef="#ctx0" brushRef="#br0">14041 4057 0,'35'0'5,"-18"0"1,54 0 14,-36 18-16,-17-18 8,17 0-5,36 0 1,-36 0-3,71 35 3,-88-35 0,52 0 0,18 17 3,-35 1-6,18-18 3,-18 0 0,-18 0 3,35 0-6,-52 0 3,17 0 0,36 0 0,-53 0 0,52 0 0,36 0 1,17 0-2,1 0 2,-1 0-2,1 53 2,-54-53-2,36 0 2,-35 0-2,-54 0 5,54 0-8,0 0 4,-36 0 0,53 0 4,36 0-4,-54 0-2,71 0 2,-35 0 0,53 0 0,17 0-2,-52 0 3,17 0-1,-53 0 1,35 0-2,-52 0 2,-53 0-2,52 0-1,89 0 4,17 0-2,-52 0 0,52 0 0,-52 0 0,52 0 0,-35 0 0,0 0-1,-17 0 2,-54 0-2,1 0 2,-18 0-2,-18 0 2,36 0-2,-54 0 2,54 0-2,-36 0 0,18 0 2,18 0 0,-1 0-2,1 0 1,-18 0 0,17 0-1,1 0 2,-1 0 0,-17 0-2,106 0 1,17 0 0,-52 0 1,-1 0-2,-88 0 0,-17 0 2</inkml:trace>
    </iact:actionData>
  </iact:action>
  <iact:action type="add" startTime="7833">
    <iact:property name="dataType"/>
    <iact:actionData xml:id="d1">
      <inkml:trace xmlns:inkml="http://www.w3.org/2003/InkML" xml:id="stk1" contextRef="#ctx0" brushRef="#br0">13882 4710 0,'35'0'134,"-17"0"-112,-1-18 18,1 0 72,0 18-96,52 0-5,-35 0-4</inkml:trace>
    </iact:actionData>
  </iact:action>
  <iact:action type="add" startTime="8782">
    <iact:property name="dataType"/>
    <iact:actionData xml:id="d2">
      <inkml:trace xmlns:inkml="http://www.w3.org/2003/InkML" xml:id="stk2" contextRef="#ctx0" brushRef="#br0">13758 5203 0,'18'0'24,"17"0"0,-17 0-9,17 0-6,-17 0 7,-1-17-10,1-1 4,0 18-3,17 0 10,-17-35-10,17 35 26,-17 0-27,-18-18 28</inkml:trace>
    </iact:actionData>
  </iact:action>
  <iact:action type="add" startTime="10240">
    <iact:property name="dataType"/>
    <iact:actionData xml:id="d3">
      <inkml:trace xmlns:inkml="http://www.w3.org/2003/InkML" xml:id="stk3" contextRef="#ctx0" brushRef="#br0">13847 5962 0,'17'18'27,"1"-18"-23,17 0 3,36 0 8,-54 0-4,54 0-2,-36-18-2,-17 18-2,17 0 3,0 0 1,-17 0 1,17 0-4,-17 0 11,17 0 6,0 0-14,-17 0 1,17 0-4,36 0 9,-53 0-4,17 0-6,-18 0 11,19 0-5,-1 0 5,-17 0-12,17 0 13,-17 0-6,17 0-4,0 0-1,-17 0 2,17 0 5,-17 0-8,17 0 5,0 0 5,-17 0-11,17 0 8,-17 0-5,17 0-2,0 0 4,-17 0-1,17 0-1,-17 0 3,52 0-3,-34 0 1,17 0 0,-18 0-1,0 0 4,-17 0 3,17 0 2,-17 0 8,17 0-16,0 0 0,-17 0 0,52 0-1,-34 0 3,17 0-1,-18 0 5,-17 0 17,17 0-15,35 0-8,1 0 1,-53 0 0,87 0-1,-69 0-2,-1 0 2,-17 0 9,52 0 47,1 0-54,-1 0-3,-52 0 0,35 0 2,-18 0-2,0 0 0,1 0 1,-19 0 1,19 0-1,-19 0 8,19 0-1,-19 0-6,36 0-1,0 0 0,53 0 0,-71 0 2,-17 0-5,17 0 11,-17 0 9,52 0 14,-34 0-29,-1 0-4,18 0 3,-18 0-1,-17 0-1,52 0 18,-35 0-15,36 18-3,-18-18-1,53 35 4,-18-35-4,35 0 4,-70 0-2,71 88-2,-54-88 2,-52 0 8,17 0 33,1 0-34,16 0-6,72 0-2,-71 0 3,70 0-3,-52 0 1,-18 0 0,0 0 1,35 0-3,-53 0 3,-17 0 14,17 0 18,-17 0-32,17 0-3,36 0 11,-36 0-8,18 0-2,-18 0 2,-17 0-3,17 0 4,-17 0-2,17 0 6,0 0 3,18 0-2,71 0 1,-72 0-8,72 0 0,-1 0 2,-105 0-4,106 35 2,-72-35 1,-16 0-2,-1 0 1,-17 0 0,17 0 9,-17 0 31,-1 0-33,36 0-7,-35 0 2,17 0 12,-17 0-12,17 0 7,0 0 4,-17 0 12,0 0-18,-1-17-4,1 17 35,17-18-39,-17 0 139,-18-17-140,0 17 13,0-17-13,0 18 2,0-19-1,17 1 1,-17 17 2,0-17-4,0 17 5,0-17-4,0 0 9,0 0 38,0 17-12,0-17-28,0 17 11,0-17-2,0 17 10,0-17-18,0 0 2,0 17-2,0-17 1,-17 35 225,-19 0-233,19 0 47,-18 0-35,17 0-7,-17 0-6,17 0 1,-17 0 1,-1 0 11,19 0-16,-54 0 8,36 0 1,17 0 1,-17 0 3,17 0-8,-17 0-1,0 0 16,17 0-1,-17 0 1,17 0-15,-17 0-3,0 0 2,17 0 3,-17 0 6,17 0-9,-17 0 0,0 0-4,17 0 16,-17 0-7,17 0 4,-17 0 6,-1 0-16,19 0 1,-18 0 1,17 0-1,-17 0 8,-1 0-8,19 0 7,-19 0-5,19 0 5,-18 0 1,17 0-7,-17 0-2,-1 0 0,-17 0 9,18 0-8,0 0 1,17 0-1,-17 0 0,17 0-1,-52 0 2,34 0-2,19 0 2,-18 0-2,17 0 9,-17 0-7,-1 0-2,19 0 2,-19 0-2,19 0 2,-18 0-2,-1 0 2,-17 0-2,18 0 2,0 0-2,17 0 2,-17 0-2,17 0 2,-17 0-3,0 0 4,-18 0-1,-18 0-3,36 0 4,-18 0-1,18 0-3,-36 0 3,54 0-2,-19 0-1,-17-18 3,18 0 0,0 18-1,0 0-1,17 0 2,-53 0-2,1 0 2,-18-17-2,52-1 1,1 18 1,-36 0-2,36 0 1,-18 0 1,-17 0 0,-1 0-2,54 0 16,-19 0 25,-70 0-39,36 0-2,-1 0 2,-35 0-2,36 0 1,52 0 0,-52 0 0,34 0-1,-34 0 3,52 0-2,-17 0 1,17 0 13,-17 0 20,-36 18-35,1-18 0,52 35 2,-105-35-2,52 0 2,-17 35-2,53-35 9,0 0 0,-1 18 16,-34-18-23,17 0-2,-18 0 4,1 0-6,-36 0 4,35 0-2,-35 0 3,71 0-4,-35 0 4,52 0-4,-53 0 3,54 0 53,-54 0-52,36 0-1,-36 0-2,18 0 2,-17 0-2,-1 0 2,1 0-2,52 0 1,-17 0 1,17 0 47,-17 0-49,-36 0 0,54 0 3,-19 0-4,19 0 3,-18 0 58,-1 0 30,-17 0-93,-17 0 7,-1 0-3,54 0-3,-19 0 69,1 0 29,17 0-96,-17 0 16,18 0 117,-19 0-136,19 18 29,17-1-14,-36-17 25,19 18-26,-1 0 173,18 17-182,0-18 111,0 19-15,0-19-50,0 19-20,0-1-15,0-17-5,0-1-3,0 18-8,0 1 21,0-19 127,0 19-120,18-19-25,-1 1 1,1-18 2,0 35-4,87-17 10,-105-1-8,36-17 1,17 18-2,-18-18 35</inkml:trace>
    </iact:actionData>
  </iact:action>
  <iact:action type="add" startTime="16927">
    <iact:property name="dataType"/>
    <iact:actionData xml:id="d4">
      <inkml:trace xmlns:inkml="http://www.w3.org/2003/InkML" xml:id="stk4" contextRef="#ctx0" brushRef="#br0">12665 5909 0,'35'0'190,"0"0"-180,-17 0 6,17 0-10,-17 0 11,17 0-11,0 0 11,-17 0 7,17 0-9,-17 0 61,17 0-71,0 0 5,-17 0-1,17 0-5,-17 0 4</inkml:trace>
    </iact:actionData>
  </iact:action>
  <iact:action type="add" startTime="18840">
    <iact:property name="dataType"/>
    <iact:actionData xml:id="d5">
      <inkml:trace xmlns:inkml="http://www.w3.org/2003/InkML" xml:id="stk5" contextRef="#ctx0" brushRef="#br0">20532 6456 0,'0'-18'65,"35"18"-27,-17 0 0,17 35-22,0 1-4,0 17-8,-17-18 7,17 35-5,1 1 1,-19-18 2,-17 18-2,0-54 2,36 54-1,-36-1 0,35 1-1,-35 52 2,35-52-1,-35-1-1,88 54 1,-88-71 1,0 17-2,0 36 2,0-35 1,36-1-5,-36 1 3,0-1 0,0-17 0,35 71 3,0-54-6,-35 19 3,0-1 3,35 18-6,-35-54 3,0-34 0,0 53 0,0-36 8,0-17-5,36 52 2,-36-35-5,0 1 3,0 52-6,35 0 6,-35 18-6,0-36 7,0 1-8,0 35 8,0 17-6,0-52 1,0 17 0,0 0 0,0-17 2,0 17 1,0 0-4,53-17 3,-53 52-2,0-70 3,0 71-4,0-19 4,35 37-4,-35-37 4,0 19-4,35-1 2,-35 1 0,53-1-1,-53-17 2,0-18 1,0 53-4,0-52 4,0 34-4,0 1 4,0-54-4,0 36 2,0-18 1,36 18-2,-36 17 2,0-70-2,35 18 3,-35 52-2,0-52 0,0 0-2,0-19 4,0 72-4,0-71 4,0 17-2,0 1-3,0 0 6,0-19-3,35 19-2,-35-36 4,0 36-4,0-18 2,0 17 0,-17 1 0,17-1 0,-36 1 2,1 0-4,35 17 4,-18 35-3,1-17 0,-1-18 1,-53 18 2,54 35-4,-54 18 2,54 0 1,-1-71 0,-35 53-3,18-18 2,0 1 0,-18-54 2,53 89-4,-36-18 4,1-105-4,0 87 2,35-88 0,-35 71 2,17-71-4,0 54 2,-17-1 0,35-71 2,-18 36-2,-35 0-2,36 0 2,-1 0 0,-17 53 0,17 53 1,1-71-2,-36 35 1,17-17 2,19 18-2,-54-18 0,36 17-2,-18 53 4,18-105-2,35 35-2,-18 17 2,0-87 2,-17 34-4,35-35 2,0 1 0,-17-1 2,17-17 29</inkml:trace>
    </iact:actionData>
  </iact:action>
  <iact:action type="add" startTime="21400">
    <iact:property name="dataType"/>
    <iact:actionData xml:id="d6">
      <inkml:trace xmlns:inkml="http://www.w3.org/2003/InkML" xml:id="stk6" contextRef="#ctx0" brushRef="#br0">12823 18397 0,'-17'-53'85,"17"36"-76,0-54 1,0 1-1,0 34-2,0 19 7,0-19-3,0 19 1,0-18 44,0-1-39,0 19 6,0-36 2,-35 53-14,17-18-3,0 0 15,1 1-9,-1 17 34,0 0-9,1-18-31,-1 18 25,0 0-23,1 0-1,-1 0-1,-17 0-4,-18 0 20,18 0-5,17 0-14,0 18 7,18 17 74,0-17-56,0 17 18,0-17-39,0 17-2,0 0 2,0 18 1,0-18-4,0 36 4,0-53-5,0 17 3,0 0 1,0-17-2,18 52 1,-18-34 3,18-1 6,-1-17-13,-17-1 68,36-17-40,-19 0-15,19 0-1,-1 0-9,0 0 9,18-17 0,-18-19 8</inkml:trace>
    </iact:actionData>
  </iact:action>
</iact:actions>
</file>

<file path=ppt/ink/inkAction2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03:12.536"/>
    </inkml:context>
    <inkml:brush xml:id="br0">
      <inkml:brushProperty name="width" value="0.05292" units="cm"/>
      <inkml:brushProperty name="height" value="0.05292" units="cm"/>
      <inkml:brushProperty name="color" value="#FF0000"/>
    </inkml:brush>
  </inkml:definitions>
  <iact:action type="add" startTime="11515">
    <iact:property name="dataType"/>
    <iact:actionData xml:id="d0">
      <inkml:trace xmlns:inkml="http://www.w3.org/2003/InkML" xml:id="stk0" contextRef="#ctx0" brushRef="#br0">17339 2963 0,'0'-17'29,"0"-1"-22,0-53 2,0 1 2,0-1-4,0-34-1,0 16 1,0 1 1,18-35 0,-18-1 0,35 54 3,-35-54-6,0 54 3,0 52 0,18-35 3,17 53 114,0 0-117,18 0 2,18 0-4,-1 0 4,-52 0-4,52 18 2,-34-18 2,34 35-2,-35-17 0,18-1 0,-17 1 0,17 35 0,17-18 0,-35 53 0,18-52-2,-35-19 2,0 18 0,-1-35 2,1 18-2,-18 0-2</inkml:trace>
    </iact:actionData>
  </iact:action>
  <iact:action type="add" startTime="12353">
    <iact:property name="dataType"/>
    <iact:actionData xml:id="d1">
      <inkml:trace xmlns:inkml="http://www.w3.org/2003/InkML" xml:id="stk1" contextRef="#ctx0" brushRef="#br0">18292 2117 0,'-18'0'23,"-17"0"-6,17 0-10,-53 0 2,36 0-2,-35 17 2,-1 19-1,0-1 0,-52 0-1,70-17 2,0-1-2,-35 1 0,88 0 3,-35-18 1,52 0 153</inkml:trace>
    </iact:actionData>
  </iact:action>
  <iact:action type="add" startTime="13049">
    <iact:property name="dataType"/>
    <iact:actionData xml:id="d2">
      <inkml:trace xmlns:inkml="http://www.w3.org/2003/InkML" xml:id="stk2" contextRef="#ctx0" brushRef="#br0">18962 1834 0,'35'0'63,"0"89"-55,1-19 1,52 1-1,-71-18-1,19 17 2,-19-17 15,-52-53 96,-18 0-112,18-35 1,0-36-2,35 36 0,-18-18 2,-17-17 0,17 17 5,0 35-4,-17 0-4,18-35 10,17 36-8,0-1 17,-18 1-1,53-19 41,36 1-58,-18-18 4,0 53-3,17 0-3,-35-35 3,-17 35 0,17 0 32,1 0-16,16 0-1,-16 0-6,-19 0-10,1 17 1,-18 1 68,-35 17-70,17-35 4,0 0-4,-34 18 10,34-18-7,0 0-2,1 18-1,-1-1 3,0 1 14,36-18 138,70 0-153,0 35-1,36-35 5,-54 53-3,1-53-5,-53 0 5,17 18 6,0 17-7,0 0 1,18 18-3,-35-18 5,-18-17-4,35 17-1,-35-17 2,0 17 8,-17 1 17,17-19-16,-36-17-9,1 18-1,17-18 2,1 17-2,-1 1 98</inkml:trace>
    </iact:actionData>
  </iact:action>
  <iact:action type="add" startTime="14794">
    <iact:property name="dataType"/>
    <iact:actionData xml:id="d3">
      <inkml:trace xmlns:inkml="http://www.w3.org/2003/InkML" xml:id="stk3" contextRef="#ctx0" brushRef="#br0">25012 670 0,'18'0'78,"34"0"-69,37 0 1,17 0-6,17 0 5,0 0-1,-87 0-1,-19 0 4,36-17 2,-35 17 7,0 0 1,17 0 3,-35 17 178,-35 19-196,35-19 2,-36 18 0,1 36 0,17-18-1,18-35 2,-35 34 1,35-16-4,0-19 1,-35 19 1,17 17 0,1-53 3,17 35 12,0-17 0,0-1-11,-18 1-8,18-1 4,0 19 0,-18 17-1,-17-18 3,35 0 5,-18-17 2,89-18 126,-18 0-127,-18 0-8,36 0 4,-54 0-6,54-71 4,-36 71-6,0 0 12,-17 0 8,17-17-5,1 17-14,-19 0 12,19 0-10,-19-18 2,-17 0-2,18 1 145</inkml:trace>
    </iact:actionData>
  </iact:action>
  <iact:action type="add" startTime="16324">
    <iact:property name="dataType"/>
    <iact:actionData xml:id="d4">
      <inkml:trace xmlns:inkml="http://www.w3.org/2003/InkML" xml:id="stk4" contextRef="#ctx0" brushRef="#br0">25418 1058 0,'17'0'35,"19"0"-26,-19-17-2,1 17 5,35-36-4,17 36 6,-34-35-7,34 35 0,-35-18 9,-17 1 0</inkml:trace>
    </iact:actionData>
  </iact:action>
  <iact:action type="add" startTime="18034">
    <iact:property name="dataType"/>
    <iact:actionData xml:id="d5">
      <inkml:trace xmlns:inkml="http://www.w3.org/2003/InkML" xml:id="stk5" contextRef="#ctx0" brushRef="#br0">18027 3157 0,'53'18'31,"-53"17"-24,0 1 0,17 52 3,1-35-4,-18-36 3,0 19-2,0-19 3,0 18-3,0 36 2,0-53-2,0-1 9,0 1-8,0 0 8,0 17-4,0-17-1,0 17 6,0-18-9,-18-17 8,18 36 100,0-19-109,-35-17-3</inkml:trace>
    </iact:actionData>
  </iact:action>
  <iact:action type="add" startTime="18793">
    <iact:property name="dataType"/>
    <iact:actionData xml:id="d6">
      <inkml:trace xmlns:inkml="http://www.w3.org/2003/InkML" xml:id="stk6" contextRef="#ctx0" brushRef="#br0">17833 3528 0,'18'-18'8,"-18"0"8,35 18 7,0 0-6,-17 0-9,17 0-2,-17 0 4,17 0-2,0 0 0,0 0 0,18 0 0,-17 0 0,17 0 0,-18 0 0,-17 0 1,17 0-2,0 0 0,-17 0 2,17 18-3,0-18 4,-17 0 13,17 0 125,36 0-133</inkml:trace>
    </iact:actionData>
  </iact:action>
  <iact:action type="add" startTime="30459">
    <iact:property name="dataType"/>
    <iact:actionData xml:id="d7">
      <inkml:trace xmlns:inkml="http://www.w3.org/2003/InkML" xml:id="stk7" contextRef="#ctx0" brushRef="#br0">19738 2910 0,'18'0'4,"-1"0"13,18 0-9,18 0-1,-17-17 2,34-19-1,1 36 1,-36-35-3,36 35 4,-18 0-4,-36 0 4,1-17-2,-1 17 0,36 0 0,0 0-1,-35 0 2,17 0-1,0-36 0,-17 36 0,17 0 0,-17 0 7,0 0 97,-1 36-100,19-1-5,-36-18-1,17 19 1,18 34 1,-17-52 0,17 17-1,-17 1 4,-18-19-5,18 54 5,-1-54-6,-17 36 5,0 18-4,36-1 4,-36-34-1,0-19-5,0 19 9,0-1-8,0-18 3,0 1 126,-18-18-124,-17 0-3,17 0 0,-17 0 2,-71 0 1,71-18-4,-1 18 2,19 0-1,-19 0 3,-34 0-3,52 0 1,-17 0 0,0 0 1,17 0-1,-35 0 11,18 0-14,0 0 3,17 0 46,-17 0-37,17 0-1,-17-35 17,17 35-26,18-70 17,0 17-17,0-35 3,0 35-4,0-18 3,0 53 0,-18 1 183,1 17-152</inkml:trace>
    </iact:actionData>
  </iact:action>
  <iact:action type="add" startTime="32442">
    <iact:property name="dataType"/>
    <iact:actionData xml:id="d8">
      <inkml:trace xmlns:inkml="http://www.w3.org/2003/InkML" xml:id="stk8" contextRef="#ctx0" brushRef="#br0">18309 3863 0,'35'0'7,"-17"0"9,17-18 0,-17 1-9,35-1 10,-18 18 15,18-18-8,-53 1 84,-88-19-100,70 36 9,1 0-15,-19 0 28,19 0-15,-19 0-4,19 0-2,-18 0-2,-1 18 2,19-18-1,-19 0 3,1 0-4,17 0-2,54 0 150,34-18-131,-34 18-8,-36-17-8,17 17 0,1-18 1,-18 1-2,35 17-2,-17-18 6,17 18 21,-17-18-10</inkml:trace>
    </iact:actionData>
  </iact:action>
</iact:actions>
</file>

<file path=ppt/ink/inkAction2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04:03.132"/>
    </inkml:context>
    <inkml:brush xml:id="br0">
      <inkml:brushProperty name="width" value="0.05292" units="cm"/>
      <inkml:brushProperty name="height" value="0.05292" units="cm"/>
      <inkml:brushProperty name="color" value="#FF0000"/>
    </inkml:brush>
  </inkml:definitions>
  <iact:action type="add" startTime="6864">
    <iact:property name="dataType"/>
    <iact:actionData xml:id="d0">
      <inkml:trace xmlns:inkml="http://www.w3.org/2003/InkML" xml:id="stk0" contextRef="#ctx0" brushRef="#br0">10372 8537 0,'17'0'109,"19"0"-92,-1 0-8,-18 0-1,19 0 6,-19 0 3,19 0-10,-19 0 21,19 0-11,-19 0-10,19 0 1,-1 0-4,18 0 9,-18 0-5,36 0-5,-54 0 9,18 0-8,-17 0 8,17 0-8,1 0 8,17 0-8,-18 0 9,0 0-10,-17 0 10,52 0-10,-34 0 11,-19 0 1,1 0-8,52 0 13,1 0-8,-36 0-9,18 0 10,71 0-5,-19 0 1,-34 0-2,70 0 1,-53 0-5,36 0 11,-107 0-7,54 0 1,-36 0 0,-17 0 1,17 0 2,18 0-3,-18 0-1,1 0 1,34 0 0,-17 0 0,-18 0 5,1 0-9,17 0 9,0 0-6,-1 0-4,1 0 11,18 0-7,-36 0-4,-17 0 10,52 0-5,-34 0 4,-19 0 0,54 0-8,-36 0 8,18 0-7,-18 0 1,-17 0 3,53 0 3,-36 0-3,-18 0-7,54 0 13,0 0-14,-1 0 8,36 0 4,-35 0-11,34 0 11,19 0-10,-36 0 6,-35 0 3,0 0-8,17 0 8,1 0-9,0 0 10,-19 0-10,19 0 10,88 0-4,-89 0-2,18 0 2,54 0-1,-19 0-6,1 0 6,-54 0 5,36 0-9,-36 0 4,-17 0 4,18 0-8,17 0 8,0 0-8,-17 0 8,-1 0-8,-52 0 8,106 0-8,-72 0 8,72 0-8,-71 0 4,17 0 4,1 0-4,0 0-4,34 0 9,19 0-6,-1 0 1,-17 0-4,-35 0 4,35 0 3,17 0-1,-52 0-8,-1 0 11,-17 0-5,71 0 1,-36 0-2,0 0-4,-18 0 6,36 0-2,18 0 6,-1 0-4,-17 0-1,-35 0-5,52 0 5,-105 0 4,52 0-8,-52 0 8,52 0-4,-34 0-5,34 0 10,-17 0-5,18 0 0,-1 0-4,36 0 4,-18 0 0,1 0-1,-54 0 2,71 0 4,-71 0-10,36 0 9,-54 0-3,18 0-1,-17 0-5,17 0 4,1 0 6,-19 0-9,19 0 4,-19 0 4,18 0-4,1 0 17,-19 0 33,19 0-37,-19 0-4,19 0-6,-1 0 13,0 0-8,18 0-4,0 0-9,-18 0 6,36 0 4,35 0-10,-71 0 9,0 0-8,-17 0 8,17 0 0,-17-17 44,-18-1 132</inkml:trace>
    </iact:actionData>
  </iact:action>
  <iact:action type="add" startTime="13120">
    <iact:property name="dataType"/>
    <iact:actionData xml:id="d1">
      <inkml:trace xmlns:inkml="http://www.w3.org/2003/InkML" xml:id="stk1" contextRef="#ctx0" brushRef="#br0">9648 9895 0,'-17'0'270,"17"-17"-255</inkml:trace>
    </iact:actionData>
  </iact:action>
  <iact:action type="add" startTime="14033">
    <iact:property name="dataType"/>
    <iact:actionData xml:id="d2">
      <inkml:trace xmlns:inkml="http://www.w3.org/2003/InkML" xml:id="stk2" contextRef="#ctx0" brushRef="#br0">10213 8326 0,'-35'0'236,"-1"17"-219,19 36-7,-19-18 5,-16 36-3,-1 35-10,35 0 0,-53-1 4,36-16 5,17-19-1,1-17 1,-18 18-2,35-54-8,0 19 5,0-1 1,0-18 26,-18 1 115</inkml:trace>
    </iact:actionData>
  </iact:action>
  <iact:action type="add" startTime="15487">
    <iact:property name="dataType"/>
    <iact:actionData xml:id="d3">
      <inkml:trace xmlns:inkml="http://www.w3.org/2003/InkML" xml:id="stk3" contextRef="#ctx0" brushRef="#br0">10601 8502 0,'0'35'191,"0"-17"-177,-18 35-4,1-53-1,-1 0-2,18 35 41,0-17 0,0 17-34,-18 36 0,-35-19-3,53-16-2,-17-1-8,-18 36 6,-1-54 3,36 18-2,-17-17 0,-1 0 102,0-1 5,18 1-102,-53 0-1,53 17 3,-17-17 0,-1-1-3,1 1-10</inkml:trace>
    </iact:actionData>
  </iact:action>
  <iact:action type="add" startTime="17160">
    <iact:property name="dataType"/>
    <iact:actionData xml:id="d4">
      <inkml:trace xmlns:inkml="http://www.w3.org/2003/InkML" xml:id="stk4" contextRef="#ctx0" brushRef="#br0">11007 8555 0,'-18'0'174,"0"0"-161,18 88 1,0-70 1,0 52-5,0-34 6,0-19 140,-35 18-145,35-17-6,-35 17 7,35 1-4,0-19 0,0 1 2,-18 0 99,1-1-101,-1 36 14,0-53-4,-17 53-2,35-18 247,-35-17-238,-1 17 35</inkml:trace>
    </iact:actionData>
  </iact:action>
  <iact:action type="add" startTime="19223">
    <iact:property name="dataType"/>
    <iact:actionData xml:id="d5">
      <inkml:trace xmlns:inkml="http://www.w3.org/2003/InkML" xml:id="stk5" contextRef="#ctx0" brushRef="#br0">11395 8431 0,'0'18'181,"0"0"-164,0 17-3,0 18 0,0-18-6,0-17 8,0 17-6,0-17 12,0 17-19,0 0 11,-36-17-12,36 17 7,0 0-1,-35-17 1,35 17 0,0 1-3,0-19 2,-35 19-1,35-1 3,0 0-4,-18-17 2,18 17 0,-17-35-1,-1 18 2,18-1 48,0 19-46,0-1 2</inkml:trace>
    </iact:actionData>
  </iact:action>
  <iact:action type="add" startTime="20863">
    <iact:property name="dataType"/>
    <iact:actionData xml:id="d6">
      <inkml:trace xmlns:inkml="http://www.w3.org/2003/InkML" xml:id="stk6" contextRef="#ctx0" brushRef="#br0">9878 10054 0,'35'0'39,"-17"0"-25,52 0-1,-34 0-10,-19 0-1,18 0 13,-17 0-8,17 0 10,1 0-9,-19 0 0,54 0 0,-1 0 0,-17 0 1,35 0 0,18 0-1,-53 0 2,18 0-2,-1 0 1,-52 0-6,17 0 28,-17 0-30,17 0 14,36 0-7,-36 0 0,53 0 0,-17 0 2,-1 0-3,36 0 1,18 0-1,-54 0 5,-17 0-7,18 0 7,-1 0-8,-35 0 3,71 0 2,-17 0-1,-1 0 0,-18 0 1,71 0-1,-52 0 1,-1 0 0,0 0-1,35 0 0,-34 0 2,34 0-2,1 0 2,-19 0-2,-16 0-8,34 0 9,1 0-3,-54 0 2,1 0 0,34 0 1,-34 0-1,-18 0 2,70 0-5,-17 0 4,18 0 1,-1 0-3,18 0 3,36 0-6,-19 0 5,72 0-1,-54 0 2,53 0-4,-17 0 2,0 0-1,17 0 2,0 0-1,-52 0 0,34 0 2,1 0-5,-106 0 5,35 35-3,-35-35 2,35 36 1,-35-36-5,0 0 3,35 0-1,-71 0 2,-17 0-1,71 0 0,-54 0 1,-17 0 1,0 0-5,35 0 4,-17 0 1,-18 0-5,70 0 3,1 35-1,-1-35 2,-70 0-1,18 0 4,-36 0-7,-17 0 5,17 0 8,0 0-3,-17 0-7,17 0 0,36 0 0,-54 0 0,54 0 0,-1 0 0,36 0-5,-35 0 6,-18 0 3,17 0-4,1 0 0,-54 0-4,19 0 12,70 0 64,-71 0-71,35 0-1,-17 0-1,18 0 0,-36 0 10</inkml:trace>
    </iact:actionData>
  </iact:action>
  <iact:action type="add" startTime="22895">
    <iact:property name="dataType"/>
    <iact:actionData xml:id="d7">
      <inkml:trace xmlns:inkml="http://www.w3.org/2003/InkML" xml:id="stk7" contextRef="#ctx0" brushRef="#br0">20514 8202 0,'0'-18'54,"53"18"-41,123 0 0,-123 0 0,35 0-5,-52 18-7,34-18 7,-52 0 0,17 0 28,-52 0 184,-1 0-197,-17 0-11,17 0 0,18-18-4,0-17 0,0 18 8,0-19 1,0 1-9,0 17 13,0-17-20,0 17 17,0 1 5,18-1-10,-18 0 111,-36 18-121,1 0 11,35 36-5,-35-1 4,35-17-3,0 17 28,-35 36-22,35-54-5,-18 36 0,-17 0 2,35-35 98</inkml:trace>
    </iact:actionData>
  </iact:action>
  <iact:action type="add" startTime="24111">
    <iact:property name="dataType"/>
    <iact:actionData xml:id="d8">
      <inkml:trace xmlns:inkml="http://www.w3.org/2003/InkML" xml:id="stk8" contextRef="#ctx0" brushRef="#br0">20779 7990 0,'0'18'110,"35"17"-97,-17-17-1,-1 0 0,18-18-1,-17 53 12,17-53-15,-17 17 6,-18 1-4,18 35 30</inkml:trace>
    </iact:actionData>
  </iact:action>
  <iact:action type="add" startTime="24920">
    <iact:property name="dataType"/>
    <iact:actionData xml:id="d9">
      <inkml:trace xmlns:inkml="http://www.w3.org/2003/InkML" xml:id="stk9" contextRef="#ctx0" brushRef="#br0">20761 9472 0,'35'0'30,"1"0"-17,140 0 0,-53 0-2,107 0 0,-160 0-3,1 0-1,-36 0 33,-53 0 112,-17 0-136,18 0-5,-19 0 0,19 0-3,-19 0 0,1 0-1,17 0-1,-35 0 11,18-18 23,35-17-29,0 0 10,0 17-6,-35 106 161,35 36-173,-35-1 6,35 1-1,-36-54-1,19-17 2,-1-35 3,0-53 186,1-1-187,-1-69-2,-17 69 3,35-17-2,-18 36-2,1-1 0,52 36 215,-17 17-210,70 53-1,-53-53 2,0-17-3,-17 17-6,0-17 17,17-18 139</inkml:trace>
    </iact:actionData>
  </iact:action>
  <iact:action type="add" startTime="31904">
    <iact:property name="dataType"/>
    <iact:actionData xml:id="d10">
      <inkml:trace xmlns:inkml="http://www.w3.org/2003/InkML" xml:id="stk10" contextRef="#ctx0" brushRef="#br0">5556 11342 0,'36'0'63,"-1"35"-50,18-35 0,53 18 3,-18-18-3,-53 35-5,18-35 6,-18 0-12,-17 18 5,17-1 1,0-17 9,-17 36-9,17-36 0,36 0-1,35 0 2,-53 0-2,88 35 2,-35-35-1,-36 0 4,1 0-8,-1 35 3,-34-35 2,-19 0 36,18 0-18,-17 0-3,53 0-14,-36 0-2,-17 0-1,17 0-1,-18 0 11,54 0-1,-18 0 8,-35 0-16,70 0 13,-35 0-13,-18 0 0,88 0-6,-105-18 12,35 18-6,-35-17-5,17-1 85,35 1-71,-52 17-5,53 0 0,-36 0 3,0-18 1</inkml:trace>
    </iact:actionData>
  </iact:action>
  <iact:action type="add" startTime="35551">
    <iact:property name="dataType"/>
    <iact:actionData xml:id="d11">
      <inkml:trace xmlns:inkml="http://www.w3.org/2003/InkML" xml:id="stk11" contextRef="#ctx0" brushRef="#br0">13282 8361 0</inkml:trace>
    </iact:actionData>
  </iact:action>
  <iact:action type="add" startTime="41856">
    <iact:property name="dataType"/>
    <iact:actionData xml:id="d12">
      <inkml:trace xmlns:inkml="http://www.w3.org/2003/InkML" xml:id="stk12" contextRef="#ctx0" brushRef="#br0">5592 13935 0,'35'0'111,"0"0"-96,-17 0-1,35 0 1,-18 0-6,-17 0 1,17 0 13,0 0 113,-17 0-104,17 0-16</inkml:trace>
    </iact:actionData>
  </iact:action>
  <iact:action type="add" startTime="47160">
    <iact:property name="dataType"/>
    <iact:actionData xml:id="d13">
      <inkml:trace xmlns:inkml="http://www.w3.org/2003/InkML" xml:id="stk13" contextRef="#ctx0" brushRef="#br0">13247 8449 0,'0'35'142,"0"36"-131,0 17 4,0-35 0,0 0-1,-18 53-12,1-36 13,-19-34-13,36-1 8,0 0-2,0-17 0,-35 17 1,35 0-1,-18-35-1,18 18 1,0 17-2,-35-17 15,35 17-6,0 0-3,-18-35-8,1 18 8,17 17-8</inkml:trace>
    </iact:actionData>
  </iact:action>
  <iact:action type="add" startTime="52448">
    <iact:property name="dataType"/>
    <iact:actionData xml:id="d14">
      <inkml:trace xmlns:inkml="http://www.w3.org/2003/InkML" xml:id="stk14" contextRef="#ctx0" brushRef="#br0">17621 8326 0,'-35'0'4,"35"17"55,-18 1-55,1-1 10,17 1-2,-18 35-4,-17-18 1,35 1 45,0-19-29,0 18-12,-36 71 0,36-88 0,0 17-2,-35-17-10,35 17 2,0 36 6,-35-36 5,35-17 1,0 17-12,-18 0 13,18-17 5,-35 17-18,35 0 5,-18-35 1,1 18-2,17 17 193,-18-17-198,-17 17 6,35-17 1,0-1-1,-18 36 0,18-35 1,0 17 3,-17-35 4</inkml:trace>
    </iact:actionData>
  </iact:action>
  <iact:action type="add" startTime="54767">
    <iact:property name="dataType"/>
    <iact:actionData xml:id="d15">
      <inkml:trace xmlns:inkml="http://www.w3.org/2003/InkML" xml:id="stk15" contextRef="#ctx0" brushRef="#br0">6509 11342 0,'17'0'86,"19"0"-72,-19 0-2,19-18-4,-19 1 36,18 17-42,-17 0 11,0-18-4,-1 18 0,19-18-1,-19 1 39</inkml:trace>
    </iact:actionData>
  </iact:action>
  <iact:action type="add" startTime="58567">
    <iact:property name="dataType"/>
    <iact:actionData xml:id="d16">
      <inkml:trace xmlns:inkml="http://www.w3.org/2003/InkML" xml:id="stk16" contextRef="#ctx0" brushRef="#br0">11800 8396 0,'18'35'343,"0"-35"-295,-18 36-35,0 17 1,-36 17 0,36-52 0,-35 52-4,35-34-9,0-19 4,-35 19 3,35-1 14,0-18-11,0 19-3,-18-19 0,18 19 22,-35-1-21,35-17 7,-18-1-6,1 1 5,17-1 14,0 1-19,-18 0-9,-17-1 7,35 19 7,0-19 1,0 19 1,0-19 14,-18-17 16,0 18-32,1-1 193,17 1-195,0 17 2,0 18 143,-35-53-146,17 0 2,18 36 96</inkml:trace>
    </iact:actionData>
  </iact:action>
  <iact:action type="add" startTime="61936">
    <iact:property name="dataType"/>
    <iact:actionData xml:id="d17">
      <inkml:trace xmlns:inkml="http://www.w3.org/2003/InkML" xml:id="stk17" contextRef="#ctx0" brushRef="#br0">7197 11236 0,'17'0'137,"1"0"-134,0 0 10,17 0 7</inkml:trace>
    </iact:actionData>
  </iact:action>
  <iact:action type="add" startTime="64000">
    <iact:property name="dataType"/>
    <iact:actionData xml:id="d18">
      <inkml:trace xmlns:inkml="http://www.w3.org/2003/InkML" xml:id="stk18" contextRef="#ctx0" brushRef="#br0">14905 8396 0,'0'53'1142,"0"-18"-1118,0 1-17,0-19 11,0 18-12,-18 1 2,1-19 0,-1 19 1,18-19-1,0 19 0,-18-19 0,1-17 0,17 36 8,0-1-1,-18-18 2,18 1 6,-35 17-14,35 1-1,-18-19 0,0 1 0,1 0-1,-1 17 1,1 0 1,-19 0 6,1 1 57,0-19-59,-1 19 0,-34-19 3,52 1-1,1-1 56,-19-17 57,36 18-97,-17-18-14,-19 35-4,-17-35-3,36 18-1,-1-18 0,1 18-1,17-1 15,-53 1 1</inkml:trace>
    </iact:actionData>
  </iact:action>
  <iact:action type="add" startTime="67174">
    <iact:property name="dataType"/>
    <iact:actionData xml:id="d19">
      <inkml:trace xmlns:inkml="http://www.w3.org/2003/InkML" xml:id="stk19" contextRef="#ctx0" brushRef="#br0">7320 11324 0,'35'-17'7,"-17"-1"16,17 0-14,-17 18 30,17 0-23,18-17-8,-53-1 8,35 18-7,-17-18 14,-18 1-7,35 17 7</inkml:trace>
    </iact:actionData>
  </iact:action>
  <iact:action type="add" startTime="69857">
    <iact:property name="dataType"/>
    <iact:actionData xml:id="d20">
      <inkml:trace xmlns:inkml="http://www.w3.org/2003/InkML" xml:id="stk20" contextRef="#ctx0" brushRef="#br0">17163 8484 0,'0'18'723,"0"17"-714,0 18-2,0 18 2,0-1-2,0-52 2,0 17-2,0 0 2,0-17-2,0 53 2,0-36 71,0-17-57,0 17-6,0-18 6,0 19 2,0-1-9,0-17 0,0 17-9,-36 0 3,36-17 13</inkml:trace>
    </iact:actionData>
  </iact:action>
  <iact:action type="add" startTime="71695">
    <iact:property name="dataType"/>
    <iact:actionData xml:id="d21">
      <inkml:trace xmlns:inkml="http://www.w3.org/2003/InkML" xml:id="stk21" contextRef="#ctx0" brushRef="#br0">17163 8555 0,'0'17'103,"0"1"-91,0 88 2,0-53-2,-18-35-5,0-18 2,1 35-2,17-18 2,-36 19 8,36-1-9,-35 0 3,35-17-2,0 17-2,-17 18-3,-19-18 17,36 18-5,-35-17-1,17-1 5,18-18-4,-17 1 0,-1 0 1,36-18 119,-1-53-120,1 53-5,17-71 3,-35 36 1,0 0-3,36 17-11,-36-17 1,0 0 7,0 17-1,35-17 1,-35-36 6,35 36-4,-35 17-6,35-17 7,-35 0-1,36-36 5,-36 53-6,0-17-2,0 17 58,0 1-58,17-1 0,1 18 0,-18 18 179,0 17-178,0 0 3,-35 18-4,35-17 0,0-19 0,-36 19 2,36-1 5,0 35 3,-17-70-17,-1 53 6,0-17 2,18-19 4,-35 54-6,0-1 2,35-52 3</inkml:trace>
    </iact:actionData>
  </iact:action>
</iact:actions>
</file>

<file path=ppt/ink/inkAction2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05:26.476"/>
    </inkml:context>
    <inkml:brush xml:id="br0">
      <inkml:brushProperty name="width" value="0.05292" units="cm"/>
      <inkml:brushProperty name="height" value="0.05292" units="cm"/>
      <inkml:brushProperty name="color" value="#FF0000"/>
    </inkml:brush>
  </inkml:definitions>
  <iact:action type="add" startTime="23439">
    <iact:property name="dataType"/>
    <iact:actionData xml:id="d0">
      <inkml:trace xmlns:inkml="http://www.w3.org/2003/InkML" xml:id="stk0" contextRef="#ctx0" brushRef="#br0">7302 13476 0,'36'0'48,"17"124"-42,-53 52 5,53-53-6,-18 1 6,0 17-6,-35-88 5,0 70-4,0-105 5,35 53-4,-35-36-2,0 0 11</inkml:trace>
    </iact:actionData>
  </iact:action>
  <iact:action type="add" startTime="24422">
    <iact:property name="dataType"/>
    <iact:actionData xml:id="d1">
      <inkml:trace xmlns:inkml="http://www.w3.org/2003/InkML" xml:id="stk1" contextRef="#ctx0" brushRef="#br0">8643 13723 0,'-18'0'45,"18"18"-10,0-1-28,0 19 0,0 17 2,0 35-3,0-35 3,0 17-2,0 36 5,0-35-8,0-1 4,0 1 0,0-54 4,0 54-7,0-53 2,0 17 10,0 0-9,0 18 2,0-18-4,-35 1 1,35-19 6,0 18-7,0-17-1</inkml:trace>
    </iact:actionData>
  </iact:action>
  <iact:action type="add" startTime="26624">
    <iact:property name="dataType"/>
    <iact:actionData xml:id="d2">
      <inkml:trace xmlns:inkml="http://www.w3.org/2003/InkML" xml:id="stk2" contextRef="#ctx0" brushRef="#br0">9684 13899 0,'-18'0'5,"0"18"2,18 0 77,0 105-61,0-52-17,0 17 1,-35 71 1,35-36 0,0-17-1,-35-35 1,35-1 2,0-35-4,0 36 4,0-18-4,0 17 4,0 1-4,-35-18 4,17-53 141,-17-18-144,35 1 1</inkml:trace>
    </iact:actionData>
  </iact:action>
  <iact:action type="add" startTime="28087">
    <iact:property name="dataType"/>
    <iact:actionData xml:id="d3">
      <inkml:trace xmlns:inkml="http://www.w3.org/2003/InkML" xml:id="stk3" contextRef="#ctx0" brushRef="#br0">25294 7832 0,'0'17'69,"18"107"-58,35 87-1,-53-87-5,0 52 6,35-52-5,0-36 4,-35-70-3,0 17 1</inkml:trace>
    </iact:actionData>
  </iact:action>
  <iact:action type="add" startTime="28871">
    <iact:property name="dataType"/>
    <iact:actionData xml:id="d4">
      <inkml:trace xmlns:inkml="http://www.w3.org/2003/InkML" xml:id="stk4" contextRef="#ctx0" brushRef="#br0">25735 7902 0,'0'88'81,"0"18"-77,53 71 4,-18-54 1,-35 1-2,36-1 2,-36-52 2,53 17-6,-53-71 2,0 1 1</inkml:trace>
    </iact:actionData>
  </iact:action>
  <iact:action type="add" startTime="29421">
    <iact:property name="dataType"/>
    <iact:actionData xml:id="d5">
      <inkml:trace xmlns:inkml="http://www.w3.org/2003/InkML" xml:id="stk5" contextRef="#ctx0" brushRef="#br0">25894 8484 0,'-18'-17'31,"-17"17"-23,0 0 1,-54 0-2,19 0 2,-36-36-2,-17 36 2,52-35-2,-52 35 2,52 0-1,0-35 0,1 35-1,52 0 1,-17 0 8,-18-18-8</inkml:trace>
    </iact:actionData>
  </iact:action>
  <iact:action type="add" startTime="30140">
    <iact:property name="dataType"/>
    <iact:actionData xml:id="d6">
      <inkml:trace xmlns:inkml="http://www.w3.org/2003/InkML" xml:id="stk6" contextRef="#ctx0" brushRef="#br0">25964 8220 0,'36'-36'7,"34"36"1,1-35 0,-54 35 1,19 0-2,-19 0 2,54 0-1,-53 0 0,-1 0 1,1 0 6,-1 0-8,1 0 2,17 35-1,1 1 0,-36-19-2,0 19 4,17 17-2,1-53-1,-18 35 2,0-18 7,0 1 23,-35 17-22,-18-35-1,35 18-8,0-18 0,1 0 0,-1 18 9,1-1-10,-1-17 0,-17 0 9,-1-17-7,36-1 0,-17 0-2,-36 1 0,18 17 8,-1-36-5,36 19 14,-35-1-16,35-17-1,0 17 1,0-17 0,0 0-1,0 17 10,0 0 47,18 1-55</inkml:trace>
    </iact:actionData>
  </iact:action>
  <iact:action type="add" startTime="31318">
    <iact:property name="dataType"/>
    <iact:actionData xml:id="d7">
      <inkml:trace xmlns:inkml="http://www.w3.org/2003/InkML" xml:id="stk7" contextRef="#ctx0" brushRef="#br0">27040 8184 0,'-17'0'23,"17"36"0,0-19-15,0 19 0,0-19 3,0 19-6,0-19 51,17-17-23,19 0-9,-1 0 11,-17 0-7,-1 0 12,19-35-32,-36-18 0,17 18 3,18-36-5,1 1 4,-36 34 3,17 19-5,19 17 105,-19 0-106,36 35 1,18 71 0,-1-18 1,18 35 1,-52-87-4,17 17 1,-53-36 2,35-17 15,0 0-8,-17 0-9,70-17 10,-53-54-9,54 1-1,-54-1 1,71-35 0,-89 53 4,36 0-5,-18 18-2,-17 0 6,0 35 5,-1-53 62,1 53-63</inkml:trace>
    </iact:actionData>
  </iact:action>
  <iact:action type="add" startTime="32541">
    <iact:property name="dataType"/>
    <iact:actionData xml:id="d8">
      <inkml:trace xmlns:inkml="http://www.w3.org/2003/InkML" xml:id="stk8" contextRef="#ctx0" brushRef="#br0">29792 8079 0,'0'0'1,"-18"0"77,18 17-70,-17 19-1,17-19 10,0 18-9,0 1 8,0-19 0,0-52 241,0 0-251,0 17 11,0 1 110,17 17-115,54 17-7,0 18 6,-54-35-6,18 36 2,1-36 76</inkml:trace>
    </iact:actionData>
  </iact:action>
  <iact:action type="add" startTime="33516">
    <iact:property name="dataType"/>
    <iact:actionData xml:id="d9">
      <inkml:trace xmlns:inkml="http://www.w3.org/2003/InkML" xml:id="stk9" contextRef="#ctx0" brushRef="#br0">30092 8096 0,'18'18'49,"-1"35"-42,18-18 2,-35 0-2,36-52 106,-1-19-105,18-16-1,-35 16 2,-1 36-1,-17-35-2,18 17 4,0-35 22,-1 53-9,-17-70-16,18 70 2,-1-35 0,1 17-3,-18 0 4,35-35-4,-35 36 12,-17 17 141,17 17-135,0 19 0,0-19-16,0 36 1,0 0 6,35-18-7,0 1 1,1-36 30,-19 0-8,18 0 51,-17 0-42,0 0-29</inkml:trace>
    </iact:actionData>
  </iact:action>
  <iact:action type="add" startTime="34677">
    <iact:property name="dataType"/>
    <iact:actionData xml:id="d10">
      <inkml:trace xmlns:inkml="http://www.w3.org/2003/InkML" xml:id="stk10" contextRef="#ctx0" brushRef="#br0">31662 7549 0,'0'36'56,"0"-1"-48,53 18 0,-36 0 0,54-18 8,-36-35 15,-17 0 41,-18-35-64,0 17 1,0 1 7,0-1-9,0 0 2,0-17 7,0 17 0,0-17-9,0 17 18,35 1 95,0 17-112,106 35 0,-88 71-1,18 53 0,17-36 2,0 18-1,1-17 0,-1 17 1,-88-71-2,35 1 2,-35-53-2,35 34 2</inkml:trace>
    </iact:actionData>
  </iact:action>
  <iact:action type="add" startTime="35714">
    <iact:property name="dataType"/>
    <iact:actionData xml:id="d11">
      <inkml:trace xmlns:inkml="http://www.w3.org/2003/InkML" xml:id="stk11" contextRef="#ctx0" brushRef="#br0">32544 7779 0,'17'0'6,"1"0"55,53 0-45,-19 0-8,-52 17 2,18 19-4,-18-1 1,0-17 2,0 34-2,0-16 2,0-1-2,0-17 66,-18-18-57,1 0 7,-18 0 1,-36 0 2,53 0-12,1-36-6,17 19 0,17-54 1,-17 54 7,0-19-6,0 19 3</inkml:trace>
    </iact:actionData>
  </iact:action>
  <iact:action type="add" startTime="36509">
    <iact:property name="dataType"/>
    <iact:actionData xml:id="d12">
      <inkml:trace xmlns:inkml="http://www.w3.org/2003/InkML" xml:id="stk12" contextRef="#ctx0" brushRef="#br0">32720 7532 0,'18'0'17,"17"0"-11,-17 17 2,-18 19 1,53 17-2,35 88 2,-53-106-2,0-17 0,1 17 2,-19 0 7,-17-52 58,0-1-69,0-53 6,18 18-4,0 1 2,17-19-4,-35 53 6,17 1-4,1-1 1,-18 0 8,35 54 96,-17-1-105,53 88 1,70 1 0,-35-18 1,35-18-1,-71-35 0,36 35-1,-106-53 2,0-17 15</inkml:trace>
    </iact:actionData>
  </iact:action>
  <iact:action type="add" startTime="38703">
    <iact:property name="dataType"/>
    <iact:actionData xml:id="d13">
      <inkml:trace xmlns:inkml="http://www.w3.org/2003/InkML" xml:id="stk13" contextRef="#ctx0" brushRef="#br0">14305 13406 0,'-18'17'55,"18"36"-47,0 18 3,0 34-4,0-34-1,0-18 1,0 18 1,0-1 4,0 36-7,0 17 6,0-52-7,0 35 7,0-36-6,0 36 2,0-35 3,0-1 1,0-17-8,0-18 7,-35 1-3,35-19 2,0 54-3,0-36 2,0 18 0,0 18 3,0-36-4,0 36 2,0-19-1,0-16 0,0 34-1,0-123 200</inkml:trace>
    </iact:actionData>
  </iact:action>
  <iact:action type="add" startTime="40455">
    <iact:property name="dataType"/>
    <iact:actionData xml:id="d14">
      <inkml:trace xmlns:inkml="http://www.w3.org/2003/InkML" xml:id="stk14" contextRef="#ctx0" brushRef="#br0">25453 9331 0,'18'35'30,"-1"18"-14,18 18-8,1 70-1,-36-18 2,0 89-1,0 53 0,0-71 0,35 70 3,-17-105-6,35 17 3,-53-52 0,35-54 0</inkml:trace>
    </iact:actionData>
  </iact:action>
  <iact:action type="add" startTime="41044">
    <iact:property name="dataType"/>
    <iact:actionData xml:id="d15">
      <inkml:trace xmlns:inkml="http://www.w3.org/2003/InkML" xml:id="stk15" contextRef="#ctx0" brushRef="#br0">26053 9648 0,'-36'-17'24,"-17"70"0,36 35-16,-71 35 1,-1 19-2,1 52 2,71-53-2,-54-53 2,36 0-2,35-53 1,0-17 0,0 0 160,17-18-159,19 0-3,17 17 2,-18 1 1,35-18 0,-17 18-2,0-1 1,18 18 0,-36 1 0,18-36 1,0 35-3,-35-35 12,-18 18 93</inkml:trace>
    </iact:actionData>
  </iact:action>
  <iact:action type="add" startTime="42495">
    <iact:property name="dataType"/>
    <iact:actionData xml:id="d16">
      <inkml:trace xmlns:inkml="http://www.w3.org/2003/InkML" xml:id="stk16" contextRef="#ctx0" brushRef="#br0">8008 16880 0,'18'0'62,"88"0"-53,-71 0 1,35 0-6,-17 0 5,18 0 2,-1 0-7,71-35 4,36 0 4,35 17-4,17 18-4,0 0 7,18 0-6,18 0 3,-71 0 3,53 0-5,-18 0 1,-53 0 1,54 0 3,-1 0-3,18 0 0,35 0 1,-17 0-5,-1 0 5,1 0 2,-53 0-5,-36 0 2,-70 0 0,-36 0 0,1 0-2,-53 0 10,52 0-6,1 0-4,34 0 4,54 0-4,35 0 2,106 0 0,-18 0 1,177 0-2,-142 0 3,1 0-4,-89 0 2,1 0 0,16 0 2,-104 0-4,16 0 4,19 0-4,-71 0 4,70 0-4,0 0 2,1 0 0,70 0 2,-53 0-2,17 0 0,-34 0 0,52 0 1,-105 0-2,-1 0 1,0 0 0,-70 0 0,36 0-2,16 0 2,72 0 0,-71 0 2,141 0-2,-71 0-2,0 0 2,1 0 0,-1 0 1,1 0-2,-54 0 1,53 0 0,1 0 0,-1 0 0,53 0 0,71 0 0,18 0 2,70 0-3,106 0 0,-18 0 1,0 0 2,-105 0-2,158 0 12,-406 0-17,-70 0 4,-17-35 1,-1 35 10,-18 0-2,1 0-10,0-18 2,-1 18 16,19 0 66,-19 0-82,54 0-2,-1 0 2,1 0 0,35 0 2,-36 0-4,36 0 4,18 0-4,-54 0 2,36-35 0,-35 35 0,-1-35 0,-35 35 2,-17 0 4,17 0 115,36-36-105,-53 36 1,-1-17-11,1-1 3</inkml:trace>
    </iact:actionData>
  </iact:action>
  <iact:action type="add" startTime="45626">
    <iact:property name="dataType"/>
    <iact:actionData xml:id="d17">
      <inkml:trace xmlns:inkml="http://www.w3.org/2003/InkML" xml:id="stk17" contextRef="#ctx0" brushRef="#br0">21026 13882 0,'0'35'43,"0"-17"-35,0 88-1,17-71 5,-17 88-8,0-70 4,35 18 0,-35-36 4,0 0-5,0-17 55,0 53-55,0-36 5,0-18-7,18 19 5,-18-1-4,0-17 5,0 17-6</inkml:trace>
    </iact:actionData>
  </iact:action>
  <iact:action type="add" startTime="46888">
    <iact:property name="dataType"/>
    <iact:actionData xml:id="d18">
      <inkml:trace xmlns:inkml="http://www.w3.org/2003/InkML" xml:id="stk18" contextRef="#ctx0" brushRef="#br0">26723 9984 0,'0'-18'93,"-18"18"-82,-17 0 33,0 0-19,17 0-14,-17 18-7,0-18 4,-1 17 12,36 1 105,0 17-109,0 18 0,36-18 0,-1 36-4,-35-36-6,0 18-1,35 71 6,-35-54-6,0 36 4,35-35 2,-35-1-7,0 1 4,36-1 4,-36-52-4,0 17 0,17 0-4,1-17 4,-18 17 8</inkml:trace>
    </iact:actionData>
  </iact:action>
  <iact:action type="add" startTime="47862">
    <iact:property name="dataType"/>
    <iact:actionData xml:id="d19">
      <inkml:trace xmlns:inkml="http://www.w3.org/2003/InkML" xml:id="stk19" contextRef="#ctx0" brushRef="#br0">26670 10636 0,'35'0'30,"-17"0"-14,17 0-9,-17-17 1,17-1 9,-17 18-6,17-18-7,88-17 5,-105 35 7,17-35-9,1-1 26,-1 36-5,-35-17 8,18 17-26</inkml:trace>
    </iact:actionData>
  </iact:action>
  <iact:action type="add" startTime="54762">
    <iact:property name="dataType"/>
    <iact:actionData xml:id="d20">
      <inkml:trace xmlns:inkml="http://www.w3.org/2003/InkML" xml:id="stk20" contextRef="#ctx0" brushRef="#br0">29898 8414 0,'70'17'3,"1"19"4,0-36 2,-1 35-1,-35-35 1,-17 0 5,17 0 2</inkml:trace>
    </iact:actionData>
  </iact:action>
  <iact:action type="add" startTime="57104">
    <iact:property name="dataType"/>
    <iact:actionData xml:id="d21">
      <inkml:trace xmlns:inkml="http://www.w3.org/2003/InkML" xml:id="stk21" contextRef="#ctx0" brushRef="#br0">30039 10178 0,'-18'35'5,"18"-17"20,-17-36 109,-1 0-123,18-17-6,-18-53 6,1 35-2,17 0-5,0-35 5,0 35-3,0 0 6,0 18-6,0-1 2,0 19 0,0-19 0,0 1 6,17 35 115,19 0-120,17 0 5,-36 18 3,1-1-1,0 1 7,-1-18-6,1 0-1,-1 18-8,1-1-1,0-17 66,17 0-48,-17-35 13,-1 0-29,-17 17-1,0-17 0,0 17 0,0-17 0,18-18 0,0 35 8,-18 1 1,17-1 15,36 18 130,-18 0-146,1 35-7,-1 1-6,0 34 6,1-34-1,-19 52 7,1-35-13,17-36 5,0 19 1,-35-19 1,18 1-2,-18-1 1,18 1 1,-18 17 30,17-17-31,36 0 2,-53-1 15</inkml:trace>
    </iact:actionData>
  </iact:action>
  <iact:action type="add" startTime="60136">
    <iact:property name="dataType"/>
    <iact:actionData xml:id="d22">
      <inkml:trace xmlns:inkml="http://www.w3.org/2003/InkML" xml:id="stk22" contextRef="#ctx0" brushRef="#br0">23654 13070 0,'0'53'29,"17"0"-21,-17-35 1,0 105 1,36 1-6,-36-1 4,0-17 3,35 35-6,0-53 4,-35-35-2,0-35 2,0 53-1,0-36 11,35 35-16,-35-52 9,0 53-5,18 17 1,0-53 0,-18 0 0,0 1 0,0 34 0,0-52 8,0 17 1,0 0-8,17 1 7,1-19-12</inkml:trace>
    </iact:actionData>
  </iact:action>
  <iact:action type="add" startTime="62014">
    <iact:property name="dataType"/>
    <iact:actionData xml:id="d23">
      <inkml:trace xmlns:inkml="http://www.w3.org/2003/InkML" xml:id="stk23" contextRef="#ctx0" brushRef="#br0">30939 9454 0,'53'0'31,"-18"53"-24,35 53 1,-34 18 1,34-19-2,-17 1 1,-53-35 0,18-36 0,17 0 3,-53-35 140,1 0-145,-36 0 2,35-52 2,-35-19-3,53 36-1,-70-54 3,70 72 0,0-54-1,0 1 0,-36 52 0,19-35 0,-1 0-1,18 18 2,0 17-1,-35-35 0,35 36 0,0-1-2,0-17 4,0 17 4,0 1-4,-18-1 46,18 0-41,18-17-6,-18 17-1,53 1-1,-18-19 0,36 1 9,-18 18-8,-53-36 2,70 53-3,-35 0 9,-17 0 15,17 0 1,36 0-15,-18 0-1,-18 0-4,0 0-4,-17 17-2,35 1 1,-35 0 1,-1-18 0,-17 17 0,18 1 15,-1-1-14,-17 19 86,0-19-86,0 54-2,-17-18 1,-18-18 0,-1 0 1,1-17-2,0 17 1,-18-35 0,0 18 0,35 0-1,1-18 1,-36 17 1,35-17 7,0 0 7,-17 0-4,17 18-13,18 0 3,-35-18 5,-35 0-4,52 0-2</inkml:trace>
    </iact:actionData>
  </iact:action>
  <iact:action type="add" startTime="64896">
    <iact:property name="dataType"/>
    <iact:actionData xml:id="d24">
      <inkml:trace xmlns:inkml="http://www.w3.org/2003/InkML" xml:id="stk24" contextRef="#ctx0" brushRef="#br0">31891 9578 0,'0'35'14,"0"0"1,0-17 4,35 17-11,-17-35-3,-18 18 3,35 17-1,1-17 1,-1 52 0,0-34 1,0 34-1,1 1-1,-36-53 1,17-1 1,-17 1-2,0-89 210,0 1-209,0-1 3,0 18-6,0-17 7,0 34-8,0-17 4,0 18-1,0 0 2</inkml:trace>
    </iact:actionData>
  </iact:action>
  <iact:action type="add" startTime="74785">
    <iact:property name="dataType"/>
    <iact:actionData xml:id="d25">
      <inkml:trace xmlns:inkml="http://www.w3.org/2003/InkML" xml:id="stk25" contextRef="#ctx0" brushRef="#br0">10389 9155 0,'124'-36'26,"-54"1"-24,1 35 11,-1-35-7,1-1 1,52 36-2,-52-35 5,-18 18-4,35-1 3,-70 18-3,52-35 4,-34 35 8,-19 0-5,19 0-5,-1 0-1,18 0 5,-18 0-5,36 0 1,17 0-3,0 0 6,0 0-3,0 0 0,36 0 0,-1 0 0,18 0 0,-88 17 0,18-17 0,70 18 0,-106 0 9,36-18-1,-36 0-9,0 35 11,-17-35 13,17 0-15,-17 0-12,17 0 4,0 0 2,-17 0 1,17 0 5,1 0-12,105 0 8,-106 0-8,18 0 7,18 0-7,34 0 9,-34 0-9,-1 0 8,1 0-8,-18 0 8,70 0-8,-52 0 8,-18 0-4,17 0-5,36 0 9,-35 0-8,-36 0 9,-17 0-5,17 0-1,18 0-2,-18 0 7,0 0-4,36 0 0,-18 0 0,18 0-1,-36 0 2,-18 0-5,19 0 8,-19 0-4,19 0-4</inkml:trace>
    </iact:actionData>
  </iact:action>
  <iact:action type="add" startTime="76206">
    <iact:property name="dataType"/>
    <iact:actionData xml:id="d26">
      <inkml:trace xmlns:inkml="http://www.w3.org/2003/InkML" xml:id="stk26" contextRef="#ctx0" brushRef="#br0">17762 9119 0,'18'0'22,"17"0"-13,53 0-2,36 0 1,-1 0 0,54 0 2,-54 0-5,18 0 4,-52 0-1,87 0 1,-53 0-3,-34 0 2,-1 0 2,-18 0-5,1 0 3,-36 0 4,18 0-4,18 0 1,-1 0-5,36 0 7,-35 0-3,-18 0 0,88 0 1,-18 0-2,18 0 1,-70 0 0,-18 0-1</inkml:trace>
    </iact:actionData>
  </iact:action>
</iact:actions>
</file>

<file path=ppt/ink/inkAction2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07:19.474"/>
    </inkml:context>
    <inkml:brush xml:id="br0">
      <inkml:brushProperty name="width" value="0.05292" units="cm"/>
      <inkml:brushProperty name="height" value="0.05292" units="cm"/>
      <inkml:brushProperty name="color" value="#FF0000"/>
    </inkml:brush>
  </inkml:definitions>
  <iact:action type="add" startTime="17625">
    <iact:property name="dataType"/>
    <iact:actionData xml:id="d0">
      <inkml:trace xmlns:inkml="http://www.w3.org/2003/InkML" xml:id="stk0" contextRef="#ctx0" brushRef="#br0">12065 17374 0,'0'36'111,"0"-1"-94,-35 0-12,-18-35 6,53 18-5,-71 35 2,54-53 1,-36 17 7,35 1 0,18 0 7,-35-18 18,17 17-18,-17-17-15,35 18 8</inkml:trace>
    </iact:actionData>
  </iact:action>
  <iact:action type="add" startTime="19298">
    <iact:property name="dataType"/>
    <iact:actionData xml:id="d1">
      <inkml:trace xmlns:inkml="http://www.w3.org/2003/InkML" xml:id="stk1" contextRef="#ctx0" brushRef="#br0">12312 5362 0,'-18'-17'117,"1"17"-110,-19 0 2,1 0-1,17 0 9,-17 17-9,18 1 2,17-1-4,-36-17 3,19 0-2,17 18 3,-18 0-5,0-18 5,1 35 12,-19-35-6,-16 18-7,34-1 1,-53 19 3,71-19-6,-35-17 6,17 18-9,1 0 69,-1-1-47,0 1-19,-17 17 9,18-17-8,-1-1 1,0 1-4,-17 17 6,0-35-6,17 18 3,0 17 0,-17 0 0,-18-35 9</inkml:trace>
    </iact:actionData>
  </iact:action>
  <iact:action type="add" startTime="28049">
    <iact:property name="dataType"/>
    <iact:actionData xml:id="d2">
      <inkml:trace xmlns:inkml="http://www.w3.org/2003/InkML" xml:id="stk2" contextRef="#ctx0" brushRef="#br0">22102 17286 0,'-18'53'142,"18"-18"-133,-35-17-3,35 35 7,-53 17 9,17-34-16,36-19 2</inkml:trace>
    </iact:actionData>
  </iact:action>
  <iact:action type="add" startTime="29280">
    <iact:property name="dataType"/>
    <iact:actionData xml:id="d3">
      <inkml:trace xmlns:inkml="http://www.w3.org/2003/InkML" xml:id="stk3" contextRef="#ctx0" brushRef="#br0">22472 8484 0,'0'18'88,"0"0"-80,0 17 0,0-18-1,0 19 2,-18-19 5,1 1-4,-1 17 13,0-35 1,1 18-16,-1 0 1,0-1 14,1 1-14,-1-18-2,18 18 2,-35 17 7,17-35-9,18 17 2,-35 19-2,35-19 2,-35 19 0,35-1 5,0-17-5,0-1-3,-18 1 11,0-18-8,18 17-2,-17 1 2,-1 0-2,-17 17 2,17-17 7,-17-1-8,35 1 9,-18 0-3</inkml:trace>
    </iact:actionData>
  </iact:action>
  <iact:action type="add" startTime="34450">
    <iact:property name="dataType"/>
    <iact:actionData xml:id="d4">
      <inkml:trace xmlns:inkml="http://www.w3.org/2003/InkML" xml:id="stk4" contextRef="#ctx0" brushRef="#br0">9807 9102 0,'18'0'166,"-18"17"-158,-18 19 9,1-36-10,-1 35 12,-17 0-6,-18 0 6,35-17-14,0 17 7,-34-17-8,52 17 20,-18-35-8,0 0 3,1 18-14,-1 0 3,0-18-1,1 35 2,-1-18-2,0-17 3,18 18 5,-35 17-7,0 1 42,17-36 70,-35 0-111,36 17-4,-19 1 2,1 0 14,0-1-17,17 1 20,1-1-16,-1-17 0,0 18 2,1-18-4,-1 35 2,-17-35 0,-18 18 3,53 0-5,0-1 1</inkml:trace>
    </iact:actionData>
  </iact:action>
  <iact:action type="add" startTime="56170">
    <iact:property name="dataType"/>
    <iact:actionData xml:id="d5">
      <inkml:trace xmlns:inkml="http://www.w3.org/2003/InkML" xml:id="stk5" contextRef="#ctx0" brushRef="#br0">11871 17533 0,'0'18'173,"0"17"-150,0 36-8,0-36 11,18 0-18,-1-17 0,-17-1 0,36 19 0,-19 17-1,18-18 9,-35-18 209,-17-17-210,-36 18 12,35-18 4,1 0-25,-19 0 4,1 0-1,0 0-3,-1-18 1,19-34 10,-1 34-9</inkml:trace>
    </iact:actionData>
  </iact:action>
  <iact:action type="add" startTime="58105">
    <iact:property name="dataType"/>
    <iact:actionData xml:id="d6">
      <inkml:trace xmlns:inkml="http://www.w3.org/2003/InkML" xml:id="stk6" contextRef="#ctx0" brushRef="#br0">22049 17392 0,'-18'0'46,"-17"0"-38,17 0 8,-17 0-7,-1 35 6,1 0-3,0-17 3,17 35-9,1-18 0,-54 1 14,53-19-15,1-17 5,-1 0 4,-17 0-6,17 18-1,18 0 19</inkml:trace>
    </iact:actionData>
  </iact:action>
  <iact:action type="add" startTime="59986">
    <iact:property name="dataType"/>
    <iact:actionData xml:id="d7">
      <inkml:trace xmlns:inkml="http://www.w3.org/2003/InkML" xml:id="stk7" contextRef="#ctx0" brushRef="#br0">9366 17427 0,'-17'0'103,"-19"35"-87,19-35-2,-1 0-4,18 18-4,-18 0 3,-17-18 6,17 17 2,-17-17-9,35 18 17,-17 0 46,-1-18-54,0 0-9,1 17 11,-1 1 2</inkml:trace>
    </iact:actionData>
  </iact:action>
</iact:actions>
</file>

<file path=ppt/ink/inkAction2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08:33.278"/>
    </inkml:context>
    <inkml:brush xml:id="br0">
      <inkml:brushProperty name="width" value="0.05292" units="cm"/>
      <inkml:brushProperty name="height" value="0.05292" units="cm"/>
      <inkml:brushProperty name="color" value="#FF0000"/>
    </inkml:brush>
  </inkml:definitions>
  <iact:action type="add" startTime="11077">
    <iact:property name="dataType"/>
    <iact:actionData xml:id="d0">
      <inkml:trace xmlns:inkml="http://www.w3.org/2003/InkML" xml:id="stk0" contextRef="#ctx0" brushRef="#br0">6914 12788 0,'18'0'74,"0"0"-70,17 0 4,0 0 1,18 0-1,-18 0-1,36 0 1,-53 0 1,17 0-2,-17 0 0,52 0 1,-35 0 0,-17 0 0,17 0 12,1 0 2,-19 0-7,19 0-8,-19 0 1,18 0 19,1 0-4,-19 0 10,1 0-2</inkml:trace>
    </iact:actionData>
  </iact:action>
  <iact:action type="add" startTime="15282">
    <iact:property name="dataType"/>
    <iact:actionData xml:id="d1">
      <inkml:trace xmlns:inkml="http://www.w3.org/2003/InkML" xml:id="stk1" contextRef="#ctx0" brushRef="#br0">24042 2152 0,'0'159'112,"88"-18"-102,-88-18-4,35-52 1,1-36 3,-36-17-4</inkml:trace>
    </iact:actionData>
  </iact:action>
  <iact:action type="add" startTime="16172">
    <iact:property name="dataType"/>
    <iact:actionData xml:id="d2">
      <inkml:trace xmlns:inkml="http://www.w3.org/2003/InkML" xml:id="stk2" contextRef="#ctx0" brushRef="#br0">23760 2222 0,'0'18'71,"17"0"-63,1 17 0,-1 0 3,1-17 1,0 17 60,-18-17-60,0 0-8,0-1 5,17 18-2,1-35 0,-18 36 3,0-19-2,18 54 11,-18-53-7,0 17-3,0 0 29,-18-35 58,-53 0-88,71 18 1,-17-1-1,-1-17 0,-17 0-1,0 0 9,17 0 8,0 0 8,1 0-23,-19 0 14,36-35-15</inkml:trace>
    </iact:actionData>
  </iact:action>
  <iact:action type="add" startTime="20053">
    <iact:property name="dataType"/>
    <iact:actionData xml:id="d3">
      <inkml:trace xmlns:inkml="http://www.w3.org/2003/InkML" xml:id="stk3" contextRef="#ctx0" brushRef="#br0">7973 10513 0,'35'0'94,"53"35"-87,-17-35 0,-18 0 1,-18 0 1,0 0-1,-17 0 0,17 0-1</inkml:trace>
    </iact:actionData>
  </iact:action>
  <iact:action type="add" startTime="21428">
    <iact:property name="dataType"/>
    <iact:actionData xml:id="d4">
      <inkml:trace xmlns:inkml="http://www.w3.org/2003/InkML" xml:id="stk4" contextRef="#ctx0" brushRef="#br0">18168 13159 0,'0'17'41,"71"-17"-36,-18 0 6,17 0-3,54 0 0,-19 0-4,19 0 5,-36 0 2,71 0-7,17 0 8,-70 0-8,141 0 5,-71-35-1,36 17-1,53-17 1,-107 0 0,36 35 1,0-53-2,-17 53 4,34-35-6,-52-18 3,71 53 0,-54-36 4,-53 36-8,1-53 5,-18 36 1,-106-1-4,35 18 4,-17 0-5,-1 0 3,1-17 0,0 17 3,34 0-5,1-36 5,36 36-7,-1 0 7,-18-35-6,1 35 4,-18-18-2,-53 1 4</inkml:trace>
    </iact:actionData>
  </iact:action>
  <iact:action type="add" startTime="23662">
    <iact:property name="dataType"/>
    <iact:actionData xml:id="d5">
      <inkml:trace xmlns:inkml="http://www.w3.org/2003/InkML" xml:id="stk5" contextRef="#ctx0" brushRef="#br0">26194 9719 0,'70'-71'5,"18"-17"4,-52 35-3,-19 18 3,89-124-1,-88 159 1,-18-70-3,35 52 1,-35-17 2,0 0-1,0 17 0,0 0 0,0 1 0,0-1 0,0-17 8,0 17-8,0-35 8,-35 53-8,17 0 8,1 0 63,-1 35-54,0-17-17,18 0 0,0 17 0,0 36 4,0-54-8,0 18 5,0 1 14,0-19 107,-17 36-121,17-35-1,0 0 0,0 17 1,0-17-5,0 17 4,0 35 0,0-34 8,0-1-4,17-17-5,19-18 22,-1 0 13,-17 0-27,52-18 0,-35 18-8,1-18 2,-19 18-2,36 0 2,0-17-1,-35-1 97</inkml:trace>
    </iact:actionData>
  </iact:action>
  <iact:action type="add" startTime="24732">
    <iact:property name="dataType"/>
    <iact:actionData xml:id="d6">
      <inkml:trace xmlns:inkml="http://www.w3.org/2003/InkML" xml:id="stk6" contextRef="#ctx0" brushRef="#br0">26829 8996 0,'0'0'1,"17"0"6,19 0-1,-1 0 2,-17 0 1,34 0-2,-16 53 2,-1-36-2,36 72 3,-36-72-3,-35 18 2,18-17 0,-1-53 140,1 0-140,17-36-1,-35 0-1,53 19 2,0-1 0,0-53-2,-18 35 2,0 36-2,36 0 2,-18 17-2,17-17 2,1 35 8,-71-18-11,53 0 1,-35 18 2,52-35 0,-35 35-3,1 0 5,-19 0-3,19 0 109</inkml:trace>
    </iact:actionData>
  </iact:action>
  <iact:action type="add" startTime="30964">
    <iact:property name="dataType"/>
    <iact:actionData xml:id="d7">
      <inkml:trace xmlns:inkml="http://www.w3.org/2003/InkML" xml:id="stk7" contextRef="#ctx0" brushRef="#br0">21978 17216 0,'0'-18'78,"53"18"-70,35 0 0,53 0 0,36 0 0,34 0 1,72 0-2,16-35 2,72-18-3,35-18 3,-71 18-2,0 18 2,-88-89-2,-36 54 2,54-18-1,35 52-1,-177-34 5,212 70-7,-70-53 6,17 0-6,-17 53 3,70-18 0,-141 1 4,-53-36-9,-35 53 9,-53-18-7,-35 18 11,-1 0 121</inkml:trace>
    </iact:actionData>
  </iact:action>
</iact:actions>
</file>

<file path=ppt/ink/inkAction2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09:19.928"/>
    </inkml:context>
    <inkml:brush xml:id="br0">
      <inkml:brushProperty name="width" value="0.05292" units="cm"/>
      <inkml:brushProperty name="height" value="0.05292" units="cm"/>
      <inkml:brushProperty name="color" value="#FF0000"/>
    </inkml:brush>
  </inkml:definitions>
  <iact:action type="add" startTime="28188">
    <iact:property name="dataType"/>
    <iact:actionData xml:id="d0">
      <inkml:trace xmlns:inkml="http://www.w3.org/2003/InkML" xml:id="stk0" contextRef="#ctx0" brushRef="#br0">10954 12753 0,'-18'0'100,"36"-18"-50,17 1-33,18-1-11,-35 0 4,-1 18-3,36-17 2,0 17-2,-35 0 3,17 0-1,0 0 7,-17 0 21,0-18-21,-1 0-6,1 18-1,17 0-1,-17 0-3,17 0 5,0 0-4,-17 0 4,17 0-1,-17 0-1,17 0-2,0 0 10,-17 0-9,53 0 2,-54 0 1,18 0 3,1 0-5,-19 0 47</inkml:trace>
    </iact:actionData>
  </iact:action>
  <iact:action type="add" startTime="30131">
    <iact:property name="dataType"/>
    <iact:actionData xml:id="d1">
      <inkml:trace xmlns:inkml="http://www.w3.org/2003/InkML" xml:id="stk1" contextRef="#ctx0" brushRef="#br0">10936 13635 0,'18'0'71,"35"0"-63,-18 0-1,35 0 2,-17 0-1,-17 0 0,34 0 0,-52 0 0,52 0-1,-34 0 2,-19-18-2,19 18 2,-1 0-3,-17 0 10,17 0-6,-18 0-4,19 0 3,34 0 0,-52 0-2,17 0 2,36 0-2,-54 0 1,36 0 1,18 0-1,-1-17 0,-34-1 0,-1 18-1,36 0 2,-54 0-2</inkml:trace>
    </iact:actionData>
  </iact:action>
  <iact:action type="add" startTime="38755">
    <iact:property name="dataType"/>
    <iact:actionData xml:id="d2">
      <inkml:trace xmlns:inkml="http://www.w3.org/2003/InkML" xml:id="stk2" contextRef="#ctx0" brushRef="#br0">9684 12277 0,'35'0'263,"-17"0"-256,17 0 43,-35-18-42,18 18 7,17 0-7,-35-18 219,0-17-189,0 17-28,0-34 28,-18 52 186,-17 0-205,-36 17-6,71 18 3,-17 18-7,-1-53 5,0 36-6,18-1 36,-17 0-22,-18-35-16,35 18 3,0 17 9,-36-17-14</inkml:trace>
    </iact:actionData>
  </iact:action>
</iact:actions>
</file>

<file path=ppt/ink/inkAction27.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10:13.455"/>
    </inkml:context>
    <inkml:brush xml:id="br0">
      <inkml:brushProperty name="width" value="0.05292" units="cm"/>
      <inkml:brushProperty name="height" value="0.05292" units="cm"/>
      <inkml:brushProperty name="color" value="#FF0000"/>
    </inkml:brush>
  </inkml:definitions>
  <iact:action type="add" startTime="18460">
    <iact:property name="dataType"/>
    <iact:actionData xml:id="d0">
      <inkml:trace xmlns:inkml="http://www.w3.org/2003/InkML" xml:id="stk0" contextRef="#ctx0" brushRef="#br0">10442 7602 0,'18'0'70,"-1"0"-45,36-17-2,0 17 9,-53-18-24,18 0 11,17 18-6,-17-17 44,17 17-48,-35-18-1,18 1 1,-1 17-4,1 0 2,0-18 12</inkml:trace>
    </iact:actionData>
  </iact:action>
  <iact:action type="add" startTime="19516">
    <iact:property name="dataType"/>
    <iact:actionData xml:id="d1">
      <inkml:trace xmlns:inkml="http://www.w3.org/2003/InkML" xml:id="stk1" contextRef="#ctx0" brushRef="#br0">12294 7620 0,'18'0'5,"17"0"36,-17-35-34,35 17 10,-36 0-10,19 18 4,-1-17-3,-17 17-3,-1 0 4,19 0 6,-36-18-7,17 1 65,18 17-62,-17 0 10</inkml:trace>
    </iact:actionData>
  </iact:action>
  <iact:action type="add" startTime="20275">
    <iact:property name="dataType"/>
    <iact:actionData xml:id="d2">
      <inkml:trace xmlns:inkml="http://www.w3.org/2003/InkML" xml:id="stk2" contextRef="#ctx0" brushRef="#br0">14041 7549 0,'17'-17'26,"18"17"52,-17 0-54,17 0-19,-17 0 4,105 0 16,-87 0-16,-1 0 6,-17 0-6,17 0 21</inkml:trace>
    </iact:actionData>
  </iact:action>
  <iact:action type="add" startTime="21788">
    <iact:property name="dataType"/>
    <iact:actionData xml:id="d3">
      <inkml:trace xmlns:inkml="http://www.w3.org/2003/InkML" xml:id="stk3" contextRef="#ctx0" brushRef="#br0">13458 7567 0,'0'-35'7,"0"0"26,18 35-27,17 0 9,1 0-5,-19 0-3,19 0 9,-19 0-7,18 0-2,1 0 2,-19 0 6,1-18-4,0 0 11,-1 18-12,19 0 6,-19 0 6,19 0 43,-19-17-50</inkml:trace>
    </iact:actionData>
  </iact:action>
</iact:actions>
</file>

<file path=ppt/ink/inkAction28.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10:45.768"/>
    </inkml:context>
    <inkml:brush xml:id="br0">
      <inkml:brushProperty name="width" value="0.05292" units="cm"/>
      <inkml:brushProperty name="height" value="0.05292" units="cm"/>
      <inkml:brushProperty name="color" value="#FF0000"/>
    </inkml:brush>
  </inkml:definitions>
  <iact:action type="add" startTime="10443">
    <iact:property name="dataType"/>
    <iact:actionData xml:id="d0">
      <inkml:trace xmlns:inkml="http://www.w3.org/2003/InkML" xml:id="stk0" contextRef="#ctx0" brushRef="#br0">5838 8678 0,'18'-17'151,"35"17"-144,18 0 1,34 0 2,-69 0-4,-19 0 5,19 0 10,-19 0 83,19 0-96,34 0-1,-52 0 1,17 0 11,0 0 12,-17 0-14,17 0-11,-17 0 11,17 0-2</inkml:trace>
    </iact:actionData>
  </iact:action>
  <iact:action type="add" startTime="12156">
    <iact:property name="dataType"/>
    <iact:actionData xml:id="d1">
      <inkml:trace xmlns:inkml="http://www.w3.org/2003/InkML" xml:id="stk1" contextRef="#ctx0" brushRef="#br0">8220 8502 0,'70'0'98,"18"0"-93,89 0 4,-54 0-2,1 0 2,52 18-3,-105-18 2,35 52 2,-36-52-5,-35 0 7,-17 0-8,17 0 30,-17 0 5</inkml:trace>
    </iact:actionData>
  </iact:action>
  <iact:action type="add" startTime="16355">
    <iact:property name="dataType"/>
    <iact:actionData xml:id="d2">
      <inkml:trace xmlns:inkml="http://www.w3.org/2003/InkML" xml:id="stk2" contextRef="#ctx0" brushRef="#br0">16369 10548 0,'35'0'102,"-17"0"-92,17 0-2,36 0 0,-54 0-3,36-18 4,-35 18 2,-1 0-5,19 0 3,-19 0 136</inkml:trace>
    </iact:actionData>
  </iact:action>
  <iact:action type="add" startTime="17603">
    <iact:property name="dataType"/>
    <iact:actionData xml:id="d3">
      <inkml:trace xmlns:inkml="http://www.w3.org/2003/InkML" xml:id="stk3" contextRef="#ctx0" brushRef="#br0">17709 10530 0,'36'0'78,"-1"0"-68,-17 0-2,17 0 15,-17 0 33,17 0-49,0 0 10,-17 0-2</inkml:trace>
    </iact:actionData>
  </iact:action>
  <iact:action type="add" startTime="18771">
    <iact:property name="dataType"/>
    <iact:actionData xml:id="d4">
      <inkml:trace xmlns:inkml="http://www.w3.org/2003/InkML" xml:id="stk4" contextRef="#ctx0" brushRef="#br0">16192 10672 0,'0'-18'120,"18"18"-114,0 0 3,52 0-2,-17 0 5,35 0-7,-70 0 2,53 0 2,-36 0-1,18 0 0,-18 0-1,0 0 2,-17 0-1,17 0-1,71 0 2,-71 0-2,-17 0 2,17 0 0,1 0-2,-19 0 1,19 0 1,-19 0 0,18 0 6,1 0 8,-19 0-14,19 0-2,-19 0 2,54 0-2,-36 0 2,-17 0-2,105 0 0,-105 0 2,17 0-2,-17 0 2,17 0-2,0 0 9,-17 0 9,17 0-16,-17 0-3,17 0 2,0 0 9,-17 0-10,17 0 11,-17 0-2,17 0-9,1 0 162,-19 0-161,18 0 15,18-18 120,-53 1-134,18-19-2,0 19 1,-1 17 0,1-36 1,-18 1 14,18 0-15,-1-18 8,1 35-8,-1 1 0,1-1 0,-18-17 8,18 35 1,-1-18-8,-17 0 5,18 1-6,-18-36 8,18 35-7,-1 18-1,-17-53-1,18 0 1,17 36 0,-35-54-1,36 36 2,-36-36-1,35 1 2,0-89 17,-35 89-23,0 52 3,0-17 2,0 17-2,0-17 1,0-1 8,0 19 0,0-18-8,0 17 8,0-17-7,0-1 14,-18 36 41,1-17-55,-1-1 14,1 18 3,-1 0-20,-53 0 3,36 0-2,0 0 3,17 0-4,-17 0 4,17 0-4,-35 0 5,0 0-6,36 0 5,-54 0-4,36 0 2,-18 0 0,18 0 0,-1 0 0,19 0 1,-54 0-1,36 0 1,-18 0-2,18 0 0,-1 0 2,-16 0-2,16 0 9,19 0-8,-107-35 0,54 35 10,-1 0-10,18 0 0,0-36 0,0 36 0,36 0-2,-54 0 2,36 0 2,17 0-4,-17 0 2,17 0 0,-17 0 0,0 0 0,17 0 2,-17 0-3,17 0 112,-17 0-94,0 0-14,17 0 1,-17 0-4,17 0 0,-52 18 8,34-18 0,1 0-5,17 0 3,-17 0-4,17 0 21,-17 0-16,0 0 1,17 35-8,-17-35 10,-18 18-4,35 0 17,1-18 29,-1 0-56,18 17 7,-53 1-2,36 0 4,-1-1 6,-17-17 2,35 18 139,0 17-144,0-17 0,0-1-5,0 54-4,0 0-1,0 17 4,0-18-3,0 18 3,0-35-6,0 18 7,0 35-3,0-71 1,0 36-5,0-54 8,0 19 4,0-19 0,0 18-1,0 1-10,0-19 6,0 19-6,0 34 3,0-52 1,0 17-1,0 0 8,0-17 183,0 17-191,53 1 9,-1 69-1,-16-105-5,-19 0-7,19 0 7,-19 0-6,54 36 3,-36-36 3,36 0-2,-54 17 3,19-17-4,-19 0 0,71 18 3,-70 0-6,17-18 6,-17 0-6,17 0 12,-17 0 14,17 0 18,0 0-26,-17 0-7,17 0 0,-17 0-7,53 0 1,-1 0-5,-35 0 4</inkml:trace>
    </iact:actionData>
  </iact:action>
  <iact:action type="add" startTime="22780">
    <iact:property name="dataType"/>
    <iact:actionData xml:id="d5">
      <inkml:trace xmlns:inkml="http://www.w3.org/2003/InkML" xml:id="stk5" contextRef="#ctx0" brushRef="#br0">17145 9825 0,'-35'-35'206,"35"17"-199,0-17 3,0-1-2,0 19-2,0-54 1,0 54 1,0-19 3,0 1-5,0-18 2,0 18 0,0 0 3,0 17-4,0-17-1,88 70 178,-70-17-176,-18-1-1,35 18 2,0 1-1,18 17 3,-53-36-6,18-17 3,-1 18 3</inkml:trace>
    </iact:actionData>
  </iact:action>
  <iact:action type="add" startTime="23850">
    <iact:property name="dataType"/>
    <iact:actionData xml:id="d6">
      <inkml:trace xmlns:inkml="http://www.w3.org/2003/InkML" xml:id="stk6" contextRef="#ctx0" brushRef="#br0">17374 9578 0,'0'18'73,"-17"-18"-67,-19 0 20,-17 17-12,18-17 5,0 0-14,17 35 3,-52-35 4,34 0-8,19 0 4,-1 18 0,1 0 63</inkml:trace>
    </iact:actionData>
  </iact:action>
</iact:actions>
</file>

<file path=ppt/ink/inkAction29.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11:28.439"/>
    </inkml:context>
    <inkml:brush xml:id="br0">
      <inkml:brushProperty name="width" value="0.05292" units="cm"/>
      <inkml:brushProperty name="height" value="0.05292" units="cm"/>
      <inkml:brushProperty name="color" value="#FF0000"/>
    </inkml:brush>
  </inkml:definitions>
  <iact:action type="add" startTime="9565">
    <iact:property name="dataType"/>
    <iact:actionData xml:id="d0">
      <inkml:trace xmlns:inkml="http://www.w3.org/2003/InkML" xml:id="stk0" contextRef="#ctx0" brushRef="#br0">17145 6421 0,'35'0'142,"1"0"-127,-19 0-4,18 0-4,-17 0 40,17 0-33,1 0 11,-1 0 8,-17-18 14,-1 18-24,18-35-14,-35 17-2,18-17 2,17-1 1,-17-16-5,17 16 12,1 1-2,-19 17-7,-17 1 3,18-19-3,-18 19 6,0-19-6,18 19 8,-1 17-6,-17-35-3,0 17-1,18 18 2,-18-35 0,0-1 10,0 19-12,0-36 3,0 35-1,0 1-1,-18-36 25,-17 53-8,-18-18-7,0-35-2,35 53 2,-17 0-10,0-18 2,17 18 7,-17 0 0,17 0-9,-17 0 1,0 0 8,-18 0-9,18 0 10,-1 0-8,19 0-2,-19 0 8,19 0-7,-19 0 1,19 0 1,-1 18 14,1 0-16,-1-18-2,18 17 11,-18 1-10,1-18 2,17 18-2,-36 17 2,19-35 8,-1 18-10,18 17 1,0-18 1,0 19-2,0-19 9,0 19 0,0 17 0,18-36-7,-18 1-3,35 52 3,-35-34-1,35 34 1,-17-34-2,35 69 1,-18-69 0,0 34 0,1-52-1,-19 35 2,36 0-1,-35 0 8,-1-53-7,19 0 6,-1 17 1,-17-17 0,-1 0-7,1 0-2,0 0 1,17 0 9,-35-17 69</inkml:trace>
    </iact:actionData>
  </iact:action>
  <iact:action type="add" startTime="11677">
    <iact:property name="dataType"/>
    <iact:actionData xml:id="d1">
      <inkml:trace xmlns:inkml="http://www.w3.org/2003/InkML" xml:id="stk1" contextRef="#ctx0" brushRef="#br0">17498 5133 0,'-18'0'56,"-17"0"-33,0 0-3,17 18-7,0-18-4,1 17 3,-1-17 5,0 0-10,1 18 98,-1-1-73,18 1-22,-18-18-5,1 18 35,17 17-20,0-17-13,0 17 1,0 0-3,0 18 5,0-18-4,0-17 5,0 17-2,0 1-5,35-36 61,-17 0-49,-1 0-9,1 0 2,-18-18-1,18 0 11,-1 18-15,-17-35 17,0-18 1,36-17-16,-36 34 2,0 19 0,0-54-1,0 18 1,0 18 1,0 0 0,0-1-2,0 19 0,0-19 10,0 54 176,0 0-184,0 35-4,0-36 4,17 19-2,-17-19 1,18 1 185,17-1-120,-17-17-64,17 36 4,0-36 187,-17 0-152,0 0-24,17 0 3,0 35 2</inkml:trace>
    </iact:actionData>
  </iact:action>
</iact:actions>
</file>

<file path=ppt/ink/inkAction30.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11:59.088"/>
    </inkml:context>
    <inkml:brush xml:id="br0">
      <inkml:brushProperty name="width" value="0.05292" units="cm"/>
      <inkml:brushProperty name="height" value="0.05292" units="cm"/>
      <inkml:brushProperty name="color" value="#FF0000"/>
    </inkml:brush>
  </inkml:definitions>
  <iact:action type="add" startTime="15876">
    <iact:property name="dataType"/>
    <iact:actionData xml:id="d0">
      <inkml:trace xmlns:inkml="http://www.w3.org/2003/InkML" xml:id="stk0" contextRef="#ctx0" brushRef="#br0">4022 10019 0,'0'-18'61,"-36"18"-52,1 0-2,17 0 2,-17 0-3,-35 0 5,52 0-4,-17 0-1,-36-35 2,54 35 0,-107 0 0,106 0 0,-52 0 3,-1 0-6,18 0 3,18 0 0,-35 0 0,52 0-1,-17 0 6,-1 0-9,19 0 4,-19 0 1,19 0-2,-18 0 2,-1 0-2,19 0 9,-1 0 17,0 18 54,1-18-79,-1 0 8,0 35-8,-17 35 0,35 1 0,0-53 1,-35 52-2,35 1 0,-35-36 2,35 36-2,0-19 2,-36 19-1,36 0-1,0 17 2,-35-35-1,35 17 0,0 18 0,-18-35 0,1 53 1,17-35-1,0-18-1,0 70 1,-18-88 1,0 71-2,18-88 1,0 52 1,0 1-3,0 35 2,0-53 1,0 35-1,0-35-1,0 17 2,0-34-1,0 17 1,0 17-2,0 1 1,0-36-1,0 18 1,0-18 1,0 36-1,0-54 1,0 89 10,0-70-16,0 16 6,0-34-1,0 17-1,0 1 3,0-19-3,0 19 1,-35-1 0,35-18 0,0 19 0,0-19 0,0 19-1,0-1 10,0-17-1,71-1 240,52-17-248,1 0 4,52 0-8,0 0 4,1 0 0,-1 0 0,1 0 3,-1 0-3,0 0 0,-34 0-3,16 0 6,-87 0-3,-18 0-3,17 0 3,-34 0 3,-19 0-6</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eaLnBrk="1" hangingPunct="1"/>
            <a:r>
              <a:rPr lang="en-US" dirty="0">
                <a:latin typeface="Times New Roman" pitchFamily="-1" charset="0"/>
                <a:ea typeface="ＭＳ Ｐゴシック" pitchFamily="-1" charset="-128"/>
                <a:cs typeface="ＭＳ Ｐゴシック" pitchFamily="-1" charset="-128"/>
              </a:rPr>
              <a:t>Lecture slides prepared for “Cryptography and Network Security”, 8/e, by William Stallings</a:t>
            </a:r>
            <a:r>
              <a:rPr lang="en-US" dirty="0">
                <a:latin typeface="Arial" pitchFamily="-1" charset="0"/>
                <a:ea typeface="ＭＳ Ｐゴシック" pitchFamily="-1" charset="-128"/>
                <a:cs typeface="ＭＳ Ｐゴシック" pitchFamily="-1" charset="-128"/>
              </a:rPr>
              <a:t>, Chapter 3 – “</a:t>
            </a:r>
            <a:r>
              <a:rPr lang="en-AU" dirty="0">
                <a:latin typeface="Arial" pitchFamily="-1" charset="0"/>
                <a:ea typeface="ＭＳ Ｐゴシック" pitchFamily="-1" charset="-128"/>
                <a:cs typeface="ＭＳ Ｐゴシック" pitchFamily="-1" charset="-128"/>
              </a:rPr>
              <a:t>Classical Encryption Techniques</a:t>
            </a:r>
            <a:r>
              <a:rPr lang="en-US" dirty="0">
                <a:latin typeface="Arial" pitchFamily="-1" charset="0"/>
                <a:ea typeface="ＭＳ Ｐゴシック" pitchFamily="-1" charset="-128"/>
                <a:cs typeface="ＭＳ Ｐゴシック" pitchFamily="-1" charset="-128"/>
              </a:rPr>
              <a:t>”.</a:t>
            </a:r>
          </a:p>
          <a:p>
            <a:pPr eaLnBrk="1" hangingPunct="1"/>
            <a:endParaRPr lang="en-US" dirty="0">
              <a:latin typeface="Arial" pitchFamily="-1" charset="0"/>
              <a:ea typeface="ＭＳ Ｐゴシック" pitchFamily="-1" charset="-128"/>
              <a:cs typeface="ＭＳ Ｐゴシック" pitchFamily="-1"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Symmetric encryption, also referred to as conventional encryption or single-key</a:t>
            </a:r>
          </a:p>
          <a:p>
            <a:r>
              <a:rPr lang="en-US" sz="1200" kern="1200" baseline="0" dirty="0">
                <a:solidFill>
                  <a:schemeClr val="tx1"/>
                </a:solidFill>
                <a:latin typeface="Arial" charset="0"/>
                <a:ea typeface="ＭＳ Ｐゴシック" pitchFamily="-107" charset="-128"/>
                <a:cs typeface="ＭＳ Ｐゴシック" pitchFamily="-107" charset="-128"/>
              </a:rPr>
              <a:t>encryption, was the only type of encryption in use prior to the development of public-key</a:t>
            </a:r>
          </a:p>
          <a:p>
            <a:r>
              <a:rPr lang="en-US" sz="1200" kern="1200" baseline="0" dirty="0">
                <a:solidFill>
                  <a:schemeClr val="tx1"/>
                </a:solidFill>
                <a:latin typeface="Arial" charset="0"/>
                <a:ea typeface="ＭＳ Ｐゴシック" pitchFamily="-107" charset="-128"/>
                <a:cs typeface="ＭＳ Ｐゴシック" pitchFamily="-107" charset="-128"/>
              </a:rPr>
              <a:t>encryption in the 1970s. It remains by far the most widely used of the two types</a:t>
            </a:r>
          </a:p>
          <a:p>
            <a:r>
              <a:rPr lang="en-US" sz="1200" kern="1200" baseline="0" dirty="0">
                <a:solidFill>
                  <a:schemeClr val="tx1"/>
                </a:solidFill>
                <a:latin typeface="Arial" charset="0"/>
                <a:ea typeface="ＭＳ Ｐゴシック" pitchFamily="-107" charset="-128"/>
                <a:cs typeface="ＭＳ Ｐゴシック" pitchFamily="-107" charset="-128"/>
              </a:rPr>
              <a:t>of encryption. Part One examines a number of symmetric ciphers. In this chapter, we</a:t>
            </a:r>
          </a:p>
          <a:p>
            <a:r>
              <a:rPr lang="en-US" sz="1200" kern="1200" baseline="0" dirty="0">
                <a:solidFill>
                  <a:schemeClr val="tx1"/>
                </a:solidFill>
                <a:latin typeface="Arial" charset="0"/>
                <a:ea typeface="ＭＳ Ｐゴシック" pitchFamily="-107" charset="-128"/>
                <a:cs typeface="ＭＳ Ｐゴシック" pitchFamily="-107" charset="-128"/>
              </a:rPr>
              <a:t>begin with a look at a general model for the symmetric encryption process; this will</a:t>
            </a:r>
          </a:p>
          <a:p>
            <a:r>
              <a:rPr lang="en-US" sz="1200" kern="1200" baseline="0" dirty="0">
                <a:solidFill>
                  <a:schemeClr val="tx1"/>
                </a:solidFill>
                <a:latin typeface="Arial" charset="0"/>
                <a:ea typeface="ＭＳ Ｐゴシック" pitchFamily="-107" charset="-128"/>
                <a:cs typeface="ＭＳ Ｐゴシック" pitchFamily="-107" charset="-128"/>
              </a:rPr>
              <a:t>enable us to understand the context within which the algorithms are used. Next, we</a:t>
            </a:r>
          </a:p>
          <a:p>
            <a:r>
              <a:rPr lang="en-US" sz="1200" kern="1200" baseline="0" dirty="0">
                <a:solidFill>
                  <a:schemeClr val="tx1"/>
                </a:solidFill>
                <a:latin typeface="Arial" charset="0"/>
                <a:ea typeface="ＭＳ Ｐゴシック" pitchFamily="-107" charset="-128"/>
                <a:cs typeface="ＭＳ Ｐゴシック" pitchFamily="-107" charset="-128"/>
              </a:rPr>
              <a:t>examine a variety of algorithms in use before the computer era. Finally, we look briefly</a:t>
            </a:r>
          </a:p>
          <a:p>
            <a:r>
              <a:rPr lang="en-US" sz="1200" kern="1200" baseline="0" dirty="0">
                <a:solidFill>
                  <a:schemeClr val="tx1"/>
                </a:solidFill>
                <a:latin typeface="Arial" charset="0"/>
                <a:ea typeface="ＭＳ Ｐゴシック" pitchFamily="-107" charset="-128"/>
                <a:cs typeface="ＭＳ Ｐゴシック" pitchFamily="-107" charset="-128"/>
              </a:rPr>
              <a:t>at a different approach known as steganography. Chapters 4 and 6 introduce the two</a:t>
            </a:r>
          </a:p>
          <a:p>
            <a:r>
              <a:rPr lang="en-US" sz="1200" kern="1200" baseline="0" dirty="0">
                <a:solidFill>
                  <a:schemeClr val="tx1"/>
                </a:solidFill>
                <a:latin typeface="Arial" charset="0"/>
                <a:ea typeface="ＭＳ Ｐゴシック" pitchFamily="-107" charset="-128"/>
                <a:cs typeface="ＭＳ Ｐゴシック" pitchFamily="-107" charset="-128"/>
              </a:rPr>
              <a:t>most widely used symmetric cipher: DES and AES.</a:t>
            </a:r>
            <a:endParaRPr lang="en-US" dirty="0">
              <a:latin typeface="Arial" pitchFamily="-1" charset="0"/>
              <a:ea typeface="ＭＳ Ｐゴシック" pitchFamily="-1" charset="-128"/>
              <a:cs typeface="ＭＳ Ｐゴシック" pitchFamily="-1" charset="-128"/>
            </a:endParaRPr>
          </a:p>
          <a:p>
            <a:pPr eaLnBrk="1" hangingPunct="1"/>
            <a:endParaRPr lang="en-AU"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403120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Before beginning, we define some terms. An original message is known as the</a:t>
            </a:r>
          </a:p>
          <a:p>
            <a:r>
              <a:rPr lang="en-US" sz="1200" b="1" kern="1200" baseline="0" dirty="0">
                <a:solidFill>
                  <a:schemeClr val="tx1"/>
                </a:solidFill>
                <a:latin typeface="Arial" charset="0"/>
                <a:ea typeface="ＭＳ Ｐゴシック" pitchFamily="-107" charset="-128"/>
                <a:cs typeface="ＭＳ Ｐゴシック" pitchFamily="-107" charset="-128"/>
              </a:rPr>
              <a:t>plaintext</a:t>
            </a:r>
            <a:r>
              <a:rPr lang="en-US" sz="1200" kern="1200" baseline="0" dirty="0">
                <a:solidFill>
                  <a:schemeClr val="tx1"/>
                </a:solidFill>
                <a:latin typeface="Arial" charset="0"/>
                <a:ea typeface="ＭＳ Ｐゴシック" pitchFamily="-107" charset="-128"/>
                <a:cs typeface="ＭＳ Ｐゴシック" pitchFamily="-107" charset="-128"/>
              </a:rPr>
              <a:t>, while the coded message is called the </a:t>
            </a:r>
            <a:r>
              <a:rPr lang="en-US" sz="1200" b="1"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The process of converting</a:t>
            </a:r>
          </a:p>
          <a:p>
            <a:r>
              <a:rPr lang="en-US" sz="1200" kern="1200" baseline="0" dirty="0">
                <a:solidFill>
                  <a:schemeClr val="tx1"/>
                </a:solidFill>
                <a:latin typeface="Arial" charset="0"/>
                <a:ea typeface="ＭＳ Ｐゴシック" pitchFamily="-107" charset="-128"/>
                <a:cs typeface="ＭＳ Ｐゴシック" pitchFamily="-107" charset="-128"/>
              </a:rPr>
              <a:t>from plaintext to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known as </a:t>
            </a:r>
            <a:r>
              <a:rPr lang="en-US" sz="1200" b="1" kern="1200" baseline="0" dirty="0">
                <a:solidFill>
                  <a:schemeClr val="tx1"/>
                </a:solidFill>
                <a:latin typeface="Arial" charset="0"/>
                <a:ea typeface="ＭＳ Ｐゴシック" pitchFamily="-107" charset="-128"/>
                <a:cs typeface="ＭＳ Ｐゴシック" pitchFamily="-107" charset="-128"/>
              </a:rPr>
              <a:t>enciphering</a:t>
            </a:r>
            <a:r>
              <a:rPr lang="en-US" sz="1200" kern="1200" baseline="0" dirty="0">
                <a:solidFill>
                  <a:schemeClr val="tx1"/>
                </a:solidFill>
                <a:latin typeface="Arial" charset="0"/>
                <a:ea typeface="ＭＳ Ｐゴシック" pitchFamily="-107" charset="-128"/>
                <a:cs typeface="ＭＳ Ｐゴシック" pitchFamily="-107" charset="-128"/>
              </a:rPr>
              <a:t> or </a:t>
            </a:r>
            <a:r>
              <a:rPr lang="en-US" sz="1200" b="1" kern="1200" baseline="0" dirty="0">
                <a:solidFill>
                  <a:schemeClr val="tx1"/>
                </a:solidFill>
                <a:latin typeface="Arial" charset="0"/>
                <a:ea typeface="ＭＳ Ｐゴシック" pitchFamily="-107" charset="-128"/>
                <a:cs typeface="ＭＳ Ｐゴシック" pitchFamily="-107" charset="-128"/>
              </a:rPr>
              <a:t>encryption</a:t>
            </a:r>
            <a:r>
              <a:rPr lang="en-US" sz="1200" kern="1200" baseline="0" dirty="0">
                <a:solidFill>
                  <a:schemeClr val="tx1"/>
                </a:solidFill>
                <a:latin typeface="Arial" charset="0"/>
                <a:ea typeface="ＭＳ Ｐゴシック" pitchFamily="-107" charset="-128"/>
                <a:cs typeface="ＭＳ Ｐゴシック" pitchFamily="-107" charset="-128"/>
              </a:rPr>
              <a:t>; restoring the</a:t>
            </a:r>
          </a:p>
          <a:p>
            <a:r>
              <a:rPr lang="en-US" sz="1200" kern="1200" baseline="0" dirty="0">
                <a:solidFill>
                  <a:schemeClr val="tx1"/>
                </a:solidFill>
                <a:latin typeface="Arial" charset="0"/>
                <a:ea typeface="ＭＳ Ｐゴシック" pitchFamily="-107" charset="-128"/>
                <a:cs typeface="ＭＳ Ｐゴシック" pitchFamily="-107" charset="-128"/>
              </a:rPr>
              <a:t>plaintext from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t>
            </a:r>
            <a:r>
              <a:rPr lang="en-US" sz="1200" b="1" kern="1200" baseline="0" dirty="0">
                <a:solidFill>
                  <a:schemeClr val="tx1"/>
                </a:solidFill>
                <a:latin typeface="Arial" charset="0"/>
                <a:ea typeface="ＭＳ Ｐゴシック" pitchFamily="-107" charset="-128"/>
                <a:cs typeface="ＭＳ Ｐゴシック" pitchFamily="-107" charset="-128"/>
              </a:rPr>
              <a:t>deciphering</a:t>
            </a:r>
            <a:r>
              <a:rPr lang="en-US" sz="1200" kern="1200" baseline="0" dirty="0">
                <a:solidFill>
                  <a:schemeClr val="tx1"/>
                </a:solidFill>
                <a:latin typeface="Arial" charset="0"/>
                <a:ea typeface="ＭＳ Ｐゴシック" pitchFamily="-107" charset="-128"/>
                <a:cs typeface="ＭＳ Ｐゴシック" pitchFamily="-107" charset="-128"/>
              </a:rPr>
              <a:t> or </a:t>
            </a:r>
            <a:r>
              <a:rPr lang="en-US" sz="1200" b="1" kern="1200" baseline="0" dirty="0">
                <a:solidFill>
                  <a:schemeClr val="tx1"/>
                </a:solidFill>
                <a:latin typeface="Arial" charset="0"/>
                <a:ea typeface="ＭＳ Ｐゴシック" pitchFamily="-107" charset="-128"/>
                <a:cs typeface="ＭＳ Ｐゴシック" pitchFamily="-107" charset="-128"/>
              </a:rPr>
              <a:t>decryption</a:t>
            </a:r>
            <a:r>
              <a:rPr lang="en-US" sz="1200" kern="1200" baseline="0" dirty="0">
                <a:solidFill>
                  <a:schemeClr val="tx1"/>
                </a:solidFill>
                <a:latin typeface="Arial" charset="0"/>
                <a:ea typeface="ＭＳ Ｐゴシック" pitchFamily="-107" charset="-128"/>
                <a:cs typeface="ＭＳ Ｐゴシック" pitchFamily="-107" charset="-128"/>
              </a:rPr>
              <a:t>. The many schemes used</a:t>
            </a:r>
          </a:p>
          <a:p>
            <a:r>
              <a:rPr lang="en-US" sz="1200" kern="1200" baseline="0" dirty="0">
                <a:solidFill>
                  <a:schemeClr val="tx1"/>
                </a:solidFill>
                <a:latin typeface="Arial" charset="0"/>
                <a:ea typeface="ＭＳ Ｐゴシック" pitchFamily="-107" charset="-128"/>
                <a:cs typeface="ＭＳ Ｐゴシック" pitchFamily="-107" charset="-128"/>
              </a:rPr>
              <a:t>for encryption constitute the area of study known as </a:t>
            </a:r>
            <a:r>
              <a:rPr lang="en-US" sz="1200" b="1" kern="1200" baseline="0" dirty="0">
                <a:solidFill>
                  <a:schemeClr val="tx1"/>
                </a:solidFill>
                <a:latin typeface="Arial" charset="0"/>
                <a:ea typeface="ＭＳ Ｐゴシック" pitchFamily="-107" charset="-128"/>
                <a:cs typeface="ＭＳ Ｐゴシック" pitchFamily="-107" charset="-128"/>
              </a:rPr>
              <a:t>cryptography</a:t>
            </a:r>
            <a:r>
              <a:rPr lang="en-US" sz="1200" kern="1200" baseline="0" dirty="0">
                <a:solidFill>
                  <a:schemeClr val="tx1"/>
                </a:solidFill>
                <a:latin typeface="Arial" charset="0"/>
                <a:ea typeface="ＭＳ Ｐゴシック" pitchFamily="-107" charset="-128"/>
                <a:cs typeface="ＭＳ Ｐゴシック" pitchFamily="-107" charset="-128"/>
              </a:rPr>
              <a:t> Such a scheme</a:t>
            </a:r>
          </a:p>
          <a:p>
            <a:r>
              <a:rPr lang="en-US" sz="1200" kern="1200" baseline="0" dirty="0">
                <a:solidFill>
                  <a:schemeClr val="tx1"/>
                </a:solidFill>
                <a:latin typeface="Arial" charset="0"/>
                <a:ea typeface="ＭＳ Ｐゴシック" pitchFamily="-107" charset="-128"/>
                <a:cs typeface="ＭＳ Ｐゴシック" pitchFamily="-107" charset="-128"/>
              </a:rPr>
              <a:t>is known as a </a:t>
            </a:r>
            <a:r>
              <a:rPr lang="en-US" sz="1200" b="1" kern="1200" baseline="0" dirty="0">
                <a:solidFill>
                  <a:schemeClr val="tx1"/>
                </a:solidFill>
                <a:latin typeface="Arial" charset="0"/>
                <a:ea typeface="ＭＳ Ｐゴシック" pitchFamily="-107" charset="-128"/>
                <a:cs typeface="ＭＳ Ｐゴシック" pitchFamily="-107" charset="-128"/>
              </a:rPr>
              <a:t>cryptographic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system</a:t>
            </a:r>
            <a:r>
              <a:rPr lang="en-US" sz="1200" kern="1200" baseline="0" dirty="0">
                <a:solidFill>
                  <a:schemeClr val="tx1"/>
                </a:solidFill>
                <a:latin typeface="Arial" charset="0"/>
                <a:ea typeface="ＭＳ Ｐゴシック" pitchFamily="-107" charset="-128"/>
                <a:cs typeface="ＭＳ Ｐゴシック" pitchFamily="-107" charset="-128"/>
              </a:rPr>
              <a:t> or a </a:t>
            </a:r>
            <a:r>
              <a:rPr lang="en-US" sz="1200" b="1" kern="1200" baseline="0" dirty="0">
                <a:solidFill>
                  <a:schemeClr val="tx1"/>
                </a:solidFill>
                <a:latin typeface="Arial" charset="0"/>
                <a:ea typeface="ＭＳ Ｐゴシック" pitchFamily="-107" charset="-128"/>
                <a:cs typeface="ＭＳ Ｐゴシック" pitchFamily="-107" charset="-128"/>
              </a:rPr>
              <a:t>cipher</a:t>
            </a:r>
            <a:r>
              <a:rPr lang="en-US" sz="1200" kern="1200" baseline="0" dirty="0">
                <a:solidFill>
                  <a:schemeClr val="tx1"/>
                </a:solidFill>
                <a:latin typeface="Arial" charset="0"/>
                <a:ea typeface="ＭＳ Ｐゴシック" pitchFamily="-107" charset="-128"/>
                <a:cs typeface="ＭＳ Ｐゴシック" pitchFamily="-107" charset="-128"/>
              </a:rPr>
              <a:t>. Techniques used for deciphering a</a:t>
            </a:r>
          </a:p>
          <a:p>
            <a:r>
              <a:rPr lang="en-US" sz="1200" kern="1200" baseline="0" dirty="0">
                <a:solidFill>
                  <a:schemeClr val="tx1"/>
                </a:solidFill>
                <a:latin typeface="Arial" charset="0"/>
                <a:ea typeface="ＭＳ Ｐゴシック" pitchFamily="-107" charset="-128"/>
                <a:cs typeface="ＭＳ Ｐゴシック" pitchFamily="-107" charset="-128"/>
              </a:rPr>
              <a:t>message without any knowledge of the enciphering details fall into the area of </a:t>
            </a:r>
            <a:r>
              <a:rPr lang="en-US" sz="1200" b="1" kern="1200" baseline="0" dirty="0">
                <a:solidFill>
                  <a:schemeClr val="tx1"/>
                </a:solidFill>
                <a:latin typeface="Arial" charset="0"/>
                <a:ea typeface="ＭＳ Ｐゴシック" pitchFamily="-107" charset="-128"/>
                <a:cs typeface="ＭＳ Ｐゴシック" pitchFamily="-107" charset="-128"/>
              </a:rPr>
              <a:t>cryptanalysis</a:t>
            </a:r>
            <a:r>
              <a:rPr lang="en-US" sz="1200" kern="1200" baseline="0" dirty="0">
                <a:solidFill>
                  <a:schemeClr val="tx1"/>
                </a:solidFill>
                <a:latin typeface="Arial" charset="0"/>
                <a:ea typeface="ＭＳ Ｐゴシック" pitchFamily="-107" charset="-128"/>
                <a:cs typeface="ＭＳ Ｐゴシック" pitchFamily="-107" charset="-128"/>
              </a:rPr>
              <a:t>.</a:t>
            </a:r>
          </a:p>
          <a:p>
            <a:r>
              <a:rPr lang="en-US" sz="1200" kern="1200" baseline="0" dirty="0">
                <a:solidFill>
                  <a:schemeClr val="tx1"/>
                </a:solidFill>
                <a:latin typeface="Arial" charset="0"/>
                <a:ea typeface="ＭＳ Ｐゴシック" pitchFamily="-107" charset="-128"/>
                <a:cs typeface="ＭＳ Ｐゴシック" pitchFamily="-107" charset="-128"/>
              </a:rPr>
              <a:t>Cryptanalysis is what the layperson calls “breaking the code.” The areas of</a:t>
            </a:r>
          </a:p>
          <a:p>
            <a:r>
              <a:rPr lang="en-US" sz="1200" kern="1200" baseline="0" dirty="0">
                <a:solidFill>
                  <a:schemeClr val="tx1"/>
                </a:solidFill>
                <a:latin typeface="Arial" charset="0"/>
                <a:ea typeface="ＭＳ Ｐゴシック" pitchFamily="-107" charset="-128"/>
                <a:cs typeface="ＭＳ Ｐゴシック" pitchFamily="-107" charset="-128"/>
              </a:rPr>
              <a:t>cryptography and cryptanalysis together are called </a:t>
            </a:r>
            <a:r>
              <a:rPr lang="en-US" sz="1200" b="1" kern="1200" baseline="0" dirty="0">
                <a:solidFill>
                  <a:schemeClr val="tx1"/>
                </a:solidFill>
                <a:latin typeface="Arial" charset="0"/>
                <a:ea typeface="ＭＳ Ｐゴシック" pitchFamily="-107" charset="-128"/>
                <a:cs typeface="ＭＳ Ｐゴシック" pitchFamily="-107" charset="-128"/>
              </a:rPr>
              <a:t>cryptology</a:t>
            </a:r>
            <a:r>
              <a:rPr lang="en-US" sz="1200" kern="1200" baseline="0" dirty="0">
                <a:solidFill>
                  <a:schemeClr val="tx1"/>
                </a:solidFill>
                <a:latin typeface="Arial" charset="0"/>
                <a:ea typeface="ＭＳ Ｐゴシック" pitchFamily="-107" charset="-128"/>
                <a:cs typeface="ＭＳ Ｐゴシック" pitchFamily="-107" charset="-128"/>
              </a:rPr>
              <a:t>.</a:t>
            </a:r>
            <a:endParaRPr lang="en-US" dirty="0">
              <a:latin typeface="Arial" pitchFamily="-1" charset="0"/>
              <a:ea typeface="ＭＳ Ｐゴシック" pitchFamily="-1" charset="-128"/>
              <a:cs typeface="ＭＳ Ｐゴシック" pitchFamily="-1" charset="-128"/>
            </a:endParaRPr>
          </a:p>
          <a:p>
            <a:endParaRPr lang="en-US"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1397229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Before beginning, we define some terms. An original message is known as the</a:t>
            </a:r>
          </a:p>
          <a:p>
            <a:r>
              <a:rPr lang="en-US" sz="1200" b="1" kern="1200" baseline="0" dirty="0">
                <a:solidFill>
                  <a:schemeClr val="tx1"/>
                </a:solidFill>
                <a:latin typeface="Arial" charset="0"/>
                <a:ea typeface="ＭＳ Ｐゴシック" pitchFamily="-107" charset="-128"/>
                <a:cs typeface="ＭＳ Ｐゴシック" pitchFamily="-107" charset="-128"/>
              </a:rPr>
              <a:t>plaintext</a:t>
            </a:r>
            <a:r>
              <a:rPr lang="en-US" sz="1200" kern="1200" baseline="0" dirty="0">
                <a:solidFill>
                  <a:schemeClr val="tx1"/>
                </a:solidFill>
                <a:latin typeface="Arial" charset="0"/>
                <a:ea typeface="ＭＳ Ｐゴシック" pitchFamily="-107" charset="-128"/>
                <a:cs typeface="ＭＳ Ｐゴシック" pitchFamily="-107" charset="-128"/>
              </a:rPr>
              <a:t>, while the coded message is called the </a:t>
            </a:r>
            <a:r>
              <a:rPr lang="en-US" sz="1200" b="1"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The process of converting</a:t>
            </a:r>
          </a:p>
          <a:p>
            <a:r>
              <a:rPr lang="en-US" sz="1200" kern="1200" baseline="0" dirty="0">
                <a:solidFill>
                  <a:schemeClr val="tx1"/>
                </a:solidFill>
                <a:latin typeface="Arial" charset="0"/>
                <a:ea typeface="ＭＳ Ｐゴシック" pitchFamily="-107" charset="-128"/>
                <a:cs typeface="ＭＳ Ｐゴシック" pitchFamily="-107" charset="-128"/>
              </a:rPr>
              <a:t>from plaintext to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known as </a:t>
            </a:r>
            <a:r>
              <a:rPr lang="en-US" sz="1200" b="1" kern="1200" baseline="0" dirty="0">
                <a:solidFill>
                  <a:schemeClr val="tx1"/>
                </a:solidFill>
                <a:latin typeface="Arial" charset="0"/>
                <a:ea typeface="ＭＳ Ｐゴシック" pitchFamily="-107" charset="-128"/>
                <a:cs typeface="ＭＳ Ｐゴシック" pitchFamily="-107" charset="-128"/>
              </a:rPr>
              <a:t>enciphering</a:t>
            </a:r>
            <a:r>
              <a:rPr lang="en-US" sz="1200" kern="1200" baseline="0" dirty="0">
                <a:solidFill>
                  <a:schemeClr val="tx1"/>
                </a:solidFill>
                <a:latin typeface="Arial" charset="0"/>
                <a:ea typeface="ＭＳ Ｐゴシック" pitchFamily="-107" charset="-128"/>
                <a:cs typeface="ＭＳ Ｐゴシック" pitchFamily="-107" charset="-128"/>
              </a:rPr>
              <a:t> or </a:t>
            </a:r>
            <a:r>
              <a:rPr lang="en-US" sz="1200" b="1" kern="1200" baseline="0" dirty="0">
                <a:solidFill>
                  <a:schemeClr val="tx1"/>
                </a:solidFill>
                <a:latin typeface="Arial" charset="0"/>
                <a:ea typeface="ＭＳ Ｐゴシック" pitchFamily="-107" charset="-128"/>
                <a:cs typeface="ＭＳ Ｐゴシック" pitchFamily="-107" charset="-128"/>
              </a:rPr>
              <a:t>encryption</a:t>
            </a:r>
            <a:r>
              <a:rPr lang="en-US" sz="1200" kern="1200" baseline="0" dirty="0">
                <a:solidFill>
                  <a:schemeClr val="tx1"/>
                </a:solidFill>
                <a:latin typeface="Arial" charset="0"/>
                <a:ea typeface="ＭＳ Ｐゴシック" pitchFamily="-107" charset="-128"/>
                <a:cs typeface="ＭＳ Ｐゴシック" pitchFamily="-107" charset="-128"/>
              </a:rPr>
              <a:t>; restoring the</a:t>
            </a:r>
          </a:p>
          <a:p>
            <a:r>
              <a:rPr lang="en-US" sz="1200" kern="1200" baseline="0" dirty="0">
                <a:solidFill>
                  <a:schemeClr val="tx1"/>
                </a:solidFill>
                <a:latin typeface="Arial" charset="0"/>
                <a:ea typeface="ＭＳ Ｐゴシック" pitchFamily="-107" charset="-128"/>
                <a:cs typeface="ＭＳ Ｐゴシック" pitchFamily="-107" charset="-128"/>
              </a:rPr>
              <a:t>plaintext from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t>
            </a:r>
            <a:r>
              <a:rPr lang="en-US" sz="1200" b="1" kern="1200" baseline="0" dirty="0">
                <a:solidFill>
                  <a:schemeClr val="tx1"/>
                </a:solidFill>
                <a:latin typeface="Arial" charset="0"/>
                <a:ea typeface="ＭＳ Ｐゴシック" pitchFamily="-107" charset="-128"/>
                <a:cs typeface="ＭＳ Ｐゴシック" pitchFamily="-107" charset="-128"/>
              </a:rPr>
              <a:t>deciphering</a:t>
            </a:r>
            <a:r>
              <a:rPr lang="en-US" sz="1200" kern="1200" baseline="0" dirty="0">
                <a:solidFill>
                  <a:schemeClr val="tx1"/>
                </a:solidFill>
                <a:latin typeface="Arial" charset="0"/>
                <a:ea typeface="ＭＳ Ｐゴシック" pitchFamily="-107" charset="-128"/>
                <a:cs typeface="ＭＳ Ｐゴシック" pitchFamily="-107" charset="-128"/>
              </a:rPr>
              <a:t> or </a:t>
            </a:r>
            <a:r>
              <a:rPr lang="en-US" sz="1200" b="1" kern="1200" baseline="0" dirty="0">
                <a:solidFill>
                  <a:schemeClr val="tx1"/>
                </a:solidFill>
                <a:latin typeface="Arial" charset="0"/>
                <a:ea typeface="ＭＳ Ｐゴシック" pitchFamily="-107" charset="-128"/>
                <a:cs typeface="ＭＳ Ｐゴシック" pitchFamily="-107" charset="-128"/>
              </a:rPr>
              <a:t>decryption</a:t>
            </a:r>
            <a:r>
              <a:rPr lang="en-US" sz="1200" kern="1200" baseline="0" dirty="0">
                <a:solidFill>
                  <a:schemeClr val="tx1"/>
                </a:solidFill>
                <a:latin typeface="Arial" charset="0"/>
                <a:ea typeface="ＭＳ Ｐゴシック" pitchFamily="-107" charset="-128"/>
                <a:cs typeface="ＭＳ Ｐゴシック" pitchFamily="-107" charset="-128"/>
              </a:rPr>
              <a:t>. The many schemes used</a:t>
            </a:r>
          </a:p>
          <a:p>
            <a:r>
              <a:rPr lang="en-US" sz="1200" kern="1200" baseline="0" dirty="0">
                <a:solidFill>
                  <a:schemeClr val="tx1"/>
                </a:solidFill>
                <a:latin typeface="Arial" charset="0"/>
                <a:ea typeface="ＭＳ Ｐゴシック" pitchFamily="-107" charset="-128"/>
                <a:cs typeface="ＭＳ Ｐゴシック" pitchFamily="-107" charset="-128"/>
              </a:rPr>
              <a:t>for encryption constitute the area of study known as </a:t>
            </a:r>
            <a:r>
              <a:rPr lang="en-US" sz="1200" b="1" kern="1200" baseline="0" dirty="0">
                <a:solidFill>
                  <a:schemeClr val="tx1"/>
                </a:solidFill>
                <a:latin typeface="Arial" charset="0"/>
                <a:ea typeface="ＭＳ Ｐゴシック" pitchFamily="-107" charset="-128"/>
                <a:cs typeface="ＭＳ Ｐゴシック" pitchFamily="-107" charset="-128"/>
              </a:rPr>
              <a:t>cryptography</a:t>
            </a:r>
            <a:r>
              <a:rPr lang="en-US" sz="1200" kern="1200" baseline="0" dirty="0">
                <a:solidFill>
                  <a:schemeClr val="tx1"/>
                </a:solidFill>
                <a:latin typeface="Arial" charset="0"/>
                <a:ea typeface="ＭＳ Ｐゴシック" pitchFamily="-107" charset="-128"/>
                <a:cs typeface="ＭＳ Ｐゴシック" pitchFamily="-107" charset="-128"/>
              </a:rPr>
              <a:t> Such a scheme</a:t>
            </a:r>
          </a:p>
          <a:p>
            <a:r>
              <a:rPr lang="en-US" sz="1200" kern="1200" baseline="0" dirty="0">
                <a:solidFill>
                  <a:schemeClr val="tx1"/>
                </a:solidFill>
                <a:latin typeface="Arial" charset="0"/>
                <a:ea typeface="ＭＳ Ｐゴシック" pitchFamily="-107" charset="-128"/>
                <a:cs typeface="ＭＳ Ｐゴシック" pitchFamily="-107" charset="-128"/>
              </a:rPr>
              <a:t>is known as a </a:t>
            </a:r>
            <a:r>
              <a:rPr lang="en-US" sz="1200" b="1" kern="1200" baseline="0" dirty="0">
                <a:solidFill>
                  <a:schemeClr val="tx1"/>
                </a:solidFill>
                <a:latin typeface="Arial" charset="0"/>
                <a:ea typeface="ＭＳ Ｐゴシック" pitchFamily="-107" charset="-128"/>
                <a:cs typeface="ＭＳ Ｐゴシック" pitchFamily="-107" charset="-128"/>
              </a:rPr>
              <a:t>cryptographic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system</a:t>
            </a:r>
            <a:r>
              <a:rPr lang="en-US" sz="1200" kern="1200" baseline="0" dirty="0">
                <a:solidFill>
                  <a:schemeClr val="tx1"/>
                </a:solidFill>
                <a:latin typeface="Arial" charset="0"/>
                <a:ea typeface="ＭＳ Ｐゴシック" pitchFamily="-107" charset="-128"/>
                <a:cs typeface="ＭＳ Ｐゴシック" pitchFamily="-107" charset="-128"/>
              </a:rPr>
              <a:t> or a </a:t>
            </a:r>
            <a:r>
              <a:rPr lang="en-US" sz="1200" b="1" kern="1200" baseline="0" dirty="0">
                <a:solidFill>
                  <a:schemeClr val="tx1"/>
                </a:solidFill>
                <a:latin typeface="Arial" charset="0"/>
                <a:ea typeface="ＭＳ Ｐゴシック" pitchFamily="-107" charset="-128"/>
                <a:cs typeface="ＭＳ Ｐゴシック" pitchFamily="-107" charset="-128"/>
              </a:rPr>
              <a:t>cipher</a:t>
            </a:r>
            <a:r>
              <a:rPr lang="en-US" sz="1200" kern="1200" baseline="0" dirty="0">
                <a:solidFill>
                  <a:schemeClr val="tx1"/>
                </a:solidFill>
                <a:latin typeface="Arial" charset="0"/>
                <a:ea typeface="ＭＳ Ｐゴシック" pitchFamily="-107" charset="-128"/>
                <a:cs typeface="ＭＳ Ｐゴシック" pitchFamily="-107" charset="-128"/>
              </a:rPr>
              <a:t>. Techniques used for deciphering a</a:t>
            </a:r>
          </a:p>
          <a:p>
            <a:r>
              <a:rPr lang="en-US" sz="1200" kern="1200" baseline="0" dirty="0">
                <a:solidFill>
                  <a:schemeClr val="tx1"/>
                </a:solidFill>
                <a:latin typeface="Arial" charset="0"/>
                <a:ea typeface="ＭＳ Ｐゴシック" pitchFamily="-107" charset="-128"/>
                <a:cs typeface="ＭＳ Ｐゴシック" pitchFamily="-107" charset="-128"/>
              </a:rPr>
              <a:t>message without any knowledge of the enciphering details fall into the area of </a:t>
            </a:r>
            <a:r>
              <a:rPr lang="en-US" sz="1200" b="1" kern="1200" baseline="0" dirty="0">
                <a:solidFill>
                  <a:schemeClr val="tx1"/>
                </a:solidFill>
                <a:latin typeface="Arial" charset="0"/>
                <a:ea typeface="ＭＳ Ｐゴシック" pitchFamily="-107" charset="-128"/>
                <a:cs typeface="ＭＳ Ｐゴシック" pitchFamily="-107" charset="-128"/>
              </a:rPr>
              <a:t>cryptanalysis</a:t>
            </a:r>
            <a:r>
              <a:rPr lang="en-US" sz="1200" kern="1200" baseline="0" dirty="0">
                <a:solidFill>
                  <a:schemeClr val="tx1"/>
                </a:solidFill>
                <a:latin typeface="Arial" charset="0"/>
                <a:ea typeface="ＭＳ Ｐゴシック" pitchFamily="-107" charset="-128"/>
                <a:cs typeface="ＭＳ Ｐゴシック" pitchFamily="-107" charset="-128"/>
              </a:rPr>
              <a:t>.</a:t>
            </a:r>
          </a:p>
          <a:p>
            <a:r>
              <a:rPr lang="en-US" sz="1200" kern="1200" baseline="0" dirty="0">
                <a:solidFill>
                  <a:schemeClr val="tx1"/>
                </a:solidFill>
                <a:latin typeface="Arial" charset="0"/>
                <a:ea typeface="ＭＳ Ｐゴシック" pitchFamily="-107" charset="-128"/>
                <a:cs typeface="ＭＳ Ｐゴシック" pitchFamily="-107" charset="-128"/>
              </a:rPr>
              <a:t>Cryptanalysis is what the layperson calls “breaking the code.” The areas of</a:t>
            </a:r>
          </a:p>
          <a:p>
            <a:r>
              <a:rPr lang="en-US" sz="1200" kern="1200" baseline="0" dirty="0">
                <a:solidFill>
                  <a:schemeClr val="tx1"/>
                </a:solidFill>
                <a:latin typeface="Arial" charset="0"/>
                <a:ea typeface="ＭＳ Ｐゴシック" pitchFamily="-107" charset="-128"/>
                <a:cs typeface="ＭＳ Ｐゴシック" pitchFamily="-107" charset="-128"/>
              </a:rPr>
              <a:t>cryptography and cryptanalysis together are called </a:t>
            </a:r>
            <a:r>
              <a:rPr lang="en-US" sz="1200" b="1" kern="1200" baseline="0" dirty="0">
                <a:solidFill>
                  <a:schemeClr val="tx1"/>
                </a:solidFill>
                <a:latin typeface="Arial" charset="0"/>
                <a:ea typeface="ＭＳ Ｐゴシック" pitchFamily="-107" charset="-128"/>
                <a:cs typeface="ＭＳ Ｐゴシック" pitchFamily="-107" charset="-128"/>
              </a:rPr>
              <a:t>cryptology</a:t>
            </a:r>
            <a:r>
              <a:rPr lang="en-US" sz="1200" kern="1200" baseline="0" dirty="0">
                <a:solidFill>
                  <a:schemeClr val="tx1"/>
                </a:solidFill>
                <a:latin typeface="Arial" charset="0"/>
                <a:ea typeface="ＭＳ Ｐゴシック" pitchFamily="-107" charset="-128"/>
                <a:cs typeface="ＭＳ Ｐゴシック" pitchFamily="-107" charset="-128"/>
              </a:rPr>
              <a:t>.</a:t>
            </a:r>
            <a:endParaRPr lang="en-US" dirty="0">
              <a:latin typeface="Arial" pitchFamily="-1" charset="0"/>
              <a:ea typeface="ＭＳ Ｐゴシック" pitchFamily="-1" charset="-128"/>
              <a:cs typeface="ＭＳ Ｐゴシック" pitchFamily="-1" charset="-128"/>
            </a:endParaRPr>
          </a:p>
          <a:p>
            <a:endParaRPr lang="en-US"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3880179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b="0" kern="1200" baseline="0" dirty="0">
                <a:solidFill>
                  <a:schemeClr val="tx1"/>
                </a:solidFill>
                <a:latin typeface="Arial" charset="0"/>
                <a:ea typeface="ＭＳ Ｐゴシック" pitchFamily="-107" charset="-128"/>
                <a:cs typeface="ＭＳ Ｐゴシック" pitchFamily="-107" charset="-128"/>
              </a:rPr>
              <a:t> A symmetric encryption scheme has five ingredients (Figure 3.1)</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Plaintext</a:t>
            </a:r>
            <a:r>
              <a:rPr lang="en-US" sz="1200" b="0" kern="1200" baseline="0" dirty="0">
                <a:solidFill>
                  <a:schemeClr val="tx1"/>
                </a:solidFill>
                <a:latin typeface="Arial" charset="0"/>
                <a:ea typeface="ＭＳ Ｐゴシック" pitchFamily="-107" charset="-128"/>
                <a:cs typeface="ＭＳ Ｐゴシック" pitchFamily="-107" charset="-128"/>
              </a:rPr>
              <a:t>: This is the original intelligible message or data that is fed into the</a:t>
            </a:r>
          </a:p>
          <a:p>
            <a:r>
              <a:rPr lang="en-US" sz="1200" b="0" kern="1200" baseline="0" dirty="0">
                <a:solidFill>
                  <a:schemeClr val="tx1"/>
                </a:solidFill>
                <a:latin typeface="Arial" charset="0"/>
                <a:ea typeface="ＭＳ Ｐゴシック" pitchFamily="-107" charset="-128"/>
                <a:cs typeface="ＭＳ Ｐゴシック" pitchFamily="-107" charset="-128"/>
              </a:rPr>
              <a:t>algorithm as input.</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Encryption</a:t>
            </a:r>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algorithm</a:t>
            </a:r>
            <a:r>
              <a:rPr lang="en-US" sz="1200" b="0" kern="1200" baseline="0" dirty="0">
                <a:solidFill>
                  <a:schemeClr val="tx1"/>
                </a:solidFill>
                <a:latin typeface="Arial" charset="0"/>
                <a:ea typeface="ＭＳ Ｐゴシック" pitchFamily="-107" charset="-128"/>
                <a:cs typeface="ＭＳ Ｐゴシック" pitchFamily="-107" charset="-128"/>
              </a:rPr>
              <a:t>: The encryption algorithm performs various substitutions</a:t>
            </a:r>
          </a:p>
          <a:p>
            <a:r>
              <a:rPr lang="en-US" sz="1200" b="0" kern="1200" baseline="0" dirty="0">
                <a:solidFill>
                  <a:schemeClr val="tx1"/>
                </a:solidFill>
                <a:latin typeface="Arial" charset="0"/>
                <a:ea typeface="ＭＳ Ｐゴシック" pitchFamily="-107" charset="-128"/>
                <a:cs typeface="ＭＳ Ｐゴシック" pitchFamily="-107" charset="-128"/>
              </a:rPr>
              <a:t>and transformations on the plaintext.</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Secret</a:t>
            </a:r>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key</a:t>
            </a:r>
            <a:r>
              <a:rPr lang="en-US" sz="1200" b="0" kern="1200" baseline="0" dirty="0">
                <a:solidFill>
                  <a:schemeClr val="tx1"/>
                </a:solidFill>
                <a:latin typeface="Arial" charset="0"/>
                <a:ea typeface="ＭＳ Ｐゴシック" pitchFamily="-107" charset="-128"/>
                <a:cs typeface="ＭＳ Ｐゴシック" pitchFamily="-107" charset="-128"/>
              </a:rPr>
              <a:t>: The secret key is also input to the encryption algorithm. The key is</a:t>
            </a:r>
          </a:p>
          <a:p>
            <a:r>
              <a:rPr lang="en-US" sz="1200" b="0" kern="1200" baseline="0" dirty="0">
                <a:solidFill>
                  <a:schemeClr val="tx1"/>
                </a:solidFill>
                <a:latin typeface="Arial" charset="0"/>
                <a:ea typeface="ＭＳ Ｐゴシック" pitchFamily="-107" charset="-128"/>
                <a:cs typeface="ＭＳ Ｐゴシック" pitchFamily="-107" charset="-128"/>
              </a:rPr>
              <a:t>a value independent of the plaintext and of the algorithm. The algorithm will</a:t>
            </a:r>
          </a:p>
          <a:p>
            <a:r>
              <a:rPr lang="en-US" sz="1200" b="0" kern="1200" baseline="0" dirty="0">
                <a:solidFill>
                  <a:schemeClr val="tx1"/>
                </a:solidFill>
                <a:latin typeface="Arial" charset="0"/>
                <a:ea typeface="ＭＳ Ｐゴシック" pitchFamily="-107" charset="-128"/>
                <a:cs typeface="ＭＳ Ｐゴシック" pitchFamily="-107" charset="-128"/>
              </a:rPr>
              <a:t>produce a different output depending on the specific key being used at the</a:t>
            </a:r>
          </a:p>
          <a:p>
            <a:r>
              <a:rPr lang="en-US" sz="1200" b="0" kern="1200" baseline="0" dirty="0">
                <a:solidFill>
                  <a:schemeClr val="tx1"/>
                </a:solidFill>
                <a:latin typeface="Arial" charset="0"/>
                <a:ea typeface="ＭＳ Ｐゴシック" pitchFamily="-107" charset="-128"/>
                <a:cs typeface="ＭＳ Ｐゴシック" pitchFamily="-107" charset="-128"/>
              </a:rPr>
              <a:t>time. The exact substitutions and transformations performed by the algorithm</a:t>
            </a:r>
          </a:p>
          <a:p>
            <a:r>
              <a:rPr lang="en-US" sz="1200" b="0" kern="1200" baseline="0" dirty="0">
                <a:solidFill>
                  <a:schemeClr val="tx1"/>
                </a:solidFill>
                <a:latin typeface="Arial" charset="0"/>
                <a:ea typeface="ＭＳ Ｐゴシック" pitchFamily="-107" charset="-128"/>
                <a:cs typeface="ＭＳ Ｐゴシック" pitchFamily="-107" charset="-128"/>
              </a:rPr>
              <a:t>depend on the key.</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1"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err="1">
                <a:solidFill>
                  <a:schemeClr val="tx1"/>
                </a:solidFill>
                <a:latin typeface="Arial" charset="0"/>
                <a:ea typeface="ＭＳ Ｐゴシック" pitchFamily="-107" charset="-128"/>
                <a:cs typeface="ＭＳ Ｐゴシック" pitchFamily="-107" charset="-128"/>
              </a:rPr>
              <a:t>Ciphertext</a:t>
            </a:r>
            <a:r>
              <a:rPr lang="en-US" sz="1200" b="1" kern="1200" baseline="0" dirty="0">
                <a:solidFill>
                  <a:schemeClr val="tx1"/>
                </a:solidFill>
                <a:latin typeface="Arial" charset="0"/>
                <a:ea typeface="ＭＳ Ｐゴシック" pitchFamily="-107" charset="-128"/>
                <a:cs typeface="ＭＳ Ｐゴシック" pitchFamily="-107" charset="-128"/>
              </a:rPr>
              <a:t>: </a:t>
            </a:r>
            <a:r>
              <a:rPr lang="en-US" sz="1200" b="0" kern="1200" baseline="0" dirty="0">
                <a:solidFill>
                  <a:schemeClr val="tx1"/>
                </a:solidFill>
                <a:latin typeface="Arial" charset="0"/>
                <a:ea typeface="ＭＳ Ｐゴシック" pitchFamily="-107" charset="-128"/>
                <a:cs typeface="ＭＳ Ｐゴシック" pitchFamily="-107" charset="-128"/>
              </a:rPr>
              <a:t>This is the scrambled message produced as output. It depends on</a:t>
            </a:r>
          </a:p>
          <a:p>
            <a:r>
              <a:rPr lang="en-US" sz="1200" kern="1200" baseline="0" dirty="0">
                <a:solidFill>
                  <a:schemeClr val="tx1"/>
                </a:solidFill>
                <a:latin typeface="Arial" charset="0"/>
                <a:ea typeface="ＭＳ Ｐゴシック" pitchFamily="-107" charset="-128"/>
                <a:cs typeface="ＭＳ Ｐゴシック" pitchFamily="-107" charset="-128"/>
              </a:rPr>
              <a:t>the plaintext and the secret key. For a given message, two different keys will</a:t>
            </a:r>
          </a:p>
          <a:p>
            <a:r>
              <a:rPr lang="en-US" sz="1200" kern="1200" baseline="0" dirty="0">
                <a:solidFill>
                  <a:schemeClr val="tx1"/>
                </a:solidFill>
                <a:latin typeface="Arial" charset="0"/>
                <a:ea typeface="ＭＳ Ｐゴシック" pitchFamily="-107" charset="-128"/>
                <a:cs typeface="ＭＳ Ｐゴシック" pitchFamily="-107" charset="-128"/>
              </a:rPr>
              <a:t>produce two different </a:t>
            </a:r>
            <a:r>
              <a:rPr lang="en-US" sz="1200" kern="1200" baseline="0" dirty="0" err="1">
                <a:solidFill>
                  <a:schemeClr val="tx1"/>
                </a:solidFill>
                <a:latin typeface="Arial" charset="0"/>
                <a:ea typeface="ＭＳ Ｐゴシック" pitchFamily="-107" charset="-128"/>
                <a:cs typeface="ＭＳ Ｐゴシック" pitchFamily="-107" charset="-128"/>
              </a:rPr>
              <a:t>ciphertexts</a:t>
            </a:r>
            <a:r>
              <a:rPr lang="en-US" sz="1200" kern="1200" baseline="0" dirty="0">
                <a:solidFill>
                  <a:schemeClr val="tx1"/>
                </a:solidFill>
                <a:latin typeface="Arial" charset="0"/>
                <a:ea typeface="ＭＳ Ｐゴシック" pitchFamily="-107" charset="-128"/>
                <a:cs typeface="ＭＳ Ｐゴシック" pitchFamily="-107" charset="-128"/>
              </a:rPr>
              <a:t>.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an apparently random</a:t>
            </a:r>
          </a:p>
          <a:p>
            <a:r>
              <a:rPr lang="en-US" sz="1200" kern="1200" baseline="0" dirty="0">
                <a:solidFill>
                  <a:schemeClr val="tx1"/>
                </a:solidFill>
                <a:latin typeface="Arial" charset="0"/>
                <a:ea typeface="ＭＳ Ｐゴシック" pitchFamily="-107" charset="-128"/>
                <a:cs typeface="ＭＳ Ｐゴシック" pitchFamily="-107" charset="-128"/>
              </a:rPr>
              <a:t>stream of data and, as it stands, is unintelligible.</a:t>
            </a:r>
          </a:p>
          <a:p>
            <a:endParaRPr lang="en-US" sz="1200" b="1" kern="1200" baseline="0" dirty="0">
              <a:solidFill>
                <a:schemeClr val="tx1"/>
              </a:solidFill>
              <a:latin typeface="Arial" charset="0"/>
              <a:ea typeface="ＭＳ Ｐゴシック" pitchFamily="-107" charset="-128"/>
              <a:cs typeface="ＭＳ Ｐゴシック" pitchFamily="-107" charset="-128"/>
            </a:endParaRPr>
          </a:p>
          <a:p>
            <a:r>
              <a:rPr lang="en-US" sz="1200" b="1" kern="1200" baseline="0" dirty="0">
                <a:solidFill>
                  <a:schemeClr val="tx1"/>
                </a:solidFill>
                <a:latin typeface="Arial" charset="0"/>
                <a:ea typeface="ＭＳ Ｐゴシック" pitchFamily="-107" charset="-128"/>
                <a:cs typeface="ＭＳ Ｐゴシック" pitchFamily="-107" charset="-128"/>
              </a:rPr>
              <a:t>■ Decryption algorithm: This is essentially the encryption algorithm run in</a:t>
            </a:r>
          </a:p>
          <a:p>
            <a:r>
              <a:rPr lang="en-US" sz="1200" kern="1200" baseline="0" dirty="0">
                <a:solidFill>
                  <a:schemeClr val="tx1"/>
                </a:solidFill>
                <a:latin typeface="Arial" charset="0"/>
                <a:ea typeface="ＭＳ Ｐゴシック" pitchFamily="-107" charset="-128"/>
                <a:cs typeface="ＭＳ Ｐゴシック" pitchFamily="-107" charset="-128"/>
              </a:rPr>
              <a:t>reverse. It takes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and the secret key and produces the original</a:t>
            </a:r>
          </a:p>
          <a:p>
            <a:r>
              <a:rPr lang="en-US" sz="1200" kern="1200" baseline="0" dirty="0">
                <a:solidFill>
                  <a:schemeClr val="tx1"/>
                </a:solidFill>
                <a:latin typeface="Arial" charset="0"/>
                <a:ea typeface="ＭＳ Ｐゴシック" pitchFamily="-107" charset="-128"/>
                <a:cs typeface="ＭＳ Ｐゴシック" pitchFamily="-107" charset="-128"/>
              </a:rPr>
              <a:t>plaintext.</a:t>
            </a:r>
            <a:endParaRPr lang="en-US" b="0" dirty="0"/>
          </a:p>
          <a:p>
            <a:endParaRPr lang="en-US" b="0"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4272102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There are two requirements for secure use of conventional encryption: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1. We need a strong encryption algorithm. At a minimum, we would like the algorithm</a:t>
            </a:r>
          </a:p>
          <a:p>
            <a:r>
              <a:rPr lang="en-US" sz="1200" kern="1200" baseline="0" dirty="0">
                <a:solidFill>
                  <a:schemeClr val="tx1"/>
                </a:solidFill>
                <a:latin typeface="Arial" charset="0"/>
                <a:ea typeface="ＭＳ Ｐゴシック" pitchFamily="-107" charset="-128"/>
                <a:cs typeface="ＭＳ Ｐゴシック" pitchFamily="-107" charset="-128"/>
              </a:rPr>
              <a:t>to be such that an opponent who knows the algorithm and has access to</a:t>
            </a:r>
          </a:p>
          <a:p>
            <a:r>
              <a:rPr lang="en-US" sz="1200" kern="1200" baseline="0" dirty="0">
                <a:solidFill>
                  <a:schemeClr val="tx1"/>
                </a:solidFill>
                <a:latin typeface="Arial" charset="0"/>
                <a:ea typeface="ＭＳ Ｐゴシック" pitchFamily="-107" charset="-128"/>
                <a:cs typeface="ＭＳ Ｐゴシック" pitchFamily="-107" charset="-128"/>
              </a:rPr>
              <a:t>one or more </a:t>
            </a:r>
            <a:r>
              <a:rPr lang="en-US" sz="1200" kern="1200" baseline="0" dirty="0" err="1">
                <a:solidFill>
                  <a:schemeClr val="tx1"/>
                </a:solidFill>
                <a:latin typeface="Arial" charset="0"/>
                <a:ea typeface="ＭＳ Ｐゴシック" pitchFamily="-107" charset="-128"/>
                <a:cs typeface="ＭＳ Ｐゴシック" pitchFamily="-107" charset="-128"/>
              </a:rPr>
              <a:t>ciphertexts</a:t>
            </a:r>
            <a:r>
              <a:rPr lang="en-US" sz="1200" kern="1200" baseline="0" dirty="0">
                <a:solidFill>
                  <a:schemeClr val="tx1"/>
                </a:solidFill>
                <a:latin typeface="Arial" charset="0"/>
                <a:ea typeface="ＭＳ Ｐゴシック" pitchFamily="-107" charset="-128"/>
                <a:cs typeface="ＭＳ Ｐゴシック" pitchFamily="-107" charset="-128"/>
              </a:rPr>
              <a:t> would be unable to decipher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or figure</a:t>
            </a:r>
          </a:p>
          <a:p>
            <a:r>
              <a:rPr lang="en-US" sz="1200" kern="1200" baseline="0" dirty="0">
                <a:solidFill>
                  <a:schemeClr val="tx1"/>
                </a:solidFill>
                <a:latin typeface="Arial" charset="0"/>
                <a:ea typeface="ＭＳ Ｐゴシック" pitchFamily="-107" charset="-128"/>
                <a:cs typeface="ＭＳ Ｐゴシック" pitchFamily="-107" charset="-128"/>
              </a:rPr>
              <a:t>out the key. This requirement is usually stated in a stronger form: The opponent</a:t>
            </a:r>
          </a:p>
          <a:p>
            <a:r>
              <a:rPr lang="en-US" sz="1200" kern="1200" baseline="0" dirty="0">
                <a:solidFill>
                  <a:schemeClr val="tx1"/>
                </a:solidFill>
                <a:latin typeface="Arial" charset="0"/>
                <a:ea typeface="ＭＳ Ｐゴシック" pitchFamily="-107" charset="-128"/>
                <a:cs typeface="ＭＳ Ｐゴシック" pitchFamily="-107" charset="-128"/>
              </a:rPr>
              <a:t>should be unable to decrypt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or discover the key even if he or</a:t>
            </a:r>
          </a:p>
          <a:p>
            <a:r>
              <a:rPr lang="en-US" sz="1200" kern="1200" baseline="0" dirty="0">
                <a:solidFill>
                  <a:schemeClr val="tx1"/>
                </a:solidFill>
                <a:latin typeface="Arial" charset="0"/>
                <a:ea typeface="ＭＳ Ｐゴシック" pitchFamily="-107" charset="-128"/>
                <a:cs typeface="ＭＳ Ｐゴシック" pitchFamily="-107" charset="-128"/>
              </a:rPr>
              <a:t>she is in possession of a number of </a:t>
            </a:r>
            <a:r>
              <a:rPr lang="en-US" sz="1200" kern="1200" baseline="0" dirty="0" err="1">
                <a:solidFill>
                  <a:schemeClr val="tx1"/>
                </a:solidFill>
                <a:latin typeface="Arial" charset="0"/>
                <a:ea typeface="ＭＳ Ｐゴシック" pitchFamily="-107" charset="-128"/>
                <a:cs typeface="ＭＳ Ｐゴシック" pitchFamily="-107" charset="-128"/>
              </a:rPr>
              <a:t>ciphertexts</a:t>
            </a:r>
            <a:r>
              <a:rPr lang="en-US" sz="1200" kern="1200" baseline="0" dirty="0">
                <a:solidFill>
                  <a:schemeClr val="tx1"/>
                </a:solidFill>
                <a:latin typeface="Arial" charset="0"/>
                <a:ea typeface="ＭＳ Ｐゴシック" pitchFamily="-107" charset="-128"/>
                <a:cs typeface="ＭＳ Ｐゴシック" pitchFamily="-107" charset="-128"/>
              </a:rPr>
              <a:t> together with the plaintext that</a:t>
            </a:r>
          </a:p>
          <a:p>
            <a:r>
              <a:rPr lang="en-US" sz="1200" kern="1200" baseline="0" dirty="0">
                <a:solidFill>
                  <a:schemeClr val="tx1"/>
                </a:solidFill>
                <a:latin typeface="Arial" charset="0"/>
                <a:ea typeface="ＭＳ Ｐゴシック" pitchFamily="-107" charset="-128"/>
                <a:cs typeface="ＭＳ Ｐゴシック" pitchFamily="-107" charset="-128"/>
              </a:rPr>
              <a:t>produced each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2. Sender and receiver must have obtained copies of the secret key in a secure</a:t>
            </a:r>
          </a:p>
          <a:p>
            <a:r>
              <a:rPr lang="en-US" sz="1200" kern="1200" baseline="0" dirty="0">
                <a:solidFill>
                  <a:schemeClr val="tx1"/>
                </a:solidFill>
                <a:latin typeface="Arial" charset="0"/>
                <a:ea typeface="ＭＳ Ｐゴシック" pitchFamily="-107" charset="-128"/>
                <a:cs typeface="ＭＳ Ｐゴシック" pitchFamily="-107" charset="-128"/>
              </a:rPr>
              <a:t>fashion and must keep the key secure. If someone can discover the key and</a:t>
            </a:r>
          </a:p>
          <a:p>
            <a:r>
              <a:rPr lang="en-US" sz="1200" kern="1200" baseline="0" dirty="0">
                <a:solidFill>
                  <a:schemeClr val="tx1"/>
                </a:solidFill>
                <a:latin typeface="Arial" charset="0"/>
                <a:ea typeface="ＭＳ Ｐゴシック" pitchFamily="-107" charset="-128"/>
                <a:cs typeface="ＭＳ Ｐゴシック" pitchFamily="-107" charset="-128"/>
              </a:rPr>
              <a:t>knows the algorithm, all communication using this key is readable.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We assume that it is impractical to decrypt a message on the basis of the</a:t>
            </a:r>
          </a:p>
          <a:p>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plus knowledge of the encryption/decryption algorithm. In other words,</a:t>
            </a:r>
          </a:p>
          <a:p>
            <a:r>
              <a:rPr lang="en-US" sz="1200" kern="1200" baseline="0" dirty="0">
                <a:solidFill>
                  <a:schemeClr val="tx1"/>
                </a:solidFill>
                <a:latin typeface="Arial" charset="0"/>
                <a:ea typeface="ＭＳ Ｐゴシック" pitchFamily="-107" charset="-128"/>
                <a:cs typeface="ＭＳ Ｐゴシック" pitchFamily="-107" charset="-128"/>
              </a:rPr>
              <a:t>we do not need to keep the algorithm secret; we need to keep only the key secret.</a:t>
            </a:r>
          </a:p>
          <a:p>
            <a:r>
              <a:rPr lang="en-US" sz="1200" kern="1200" baseline="0" dirty="0">
                <a:solidFill>
                  <a:schemeClr val="tx1"/>
                </a:solidFill>
                <a:latin typeface="Arial" charset="0"/>
                <a:ea typeface="ＭＳ Ｐゴシック" pitchFamily="-107" charset="-128"/>
                <a:cs typeface="ＭＳ Ｐゴシック" pitchFamily="-107" charset="-128"/>
              </a:rPr>
              <a:t>This feature of symmetric encryption is what makes it feasible for widespread use.</a:t>
            </a:r>
          </a:p>
          <a:p>
            <a:r>
              <a:rPr lang="en-US" sz="1200" kern="1200" baseline="0" dirty="0">
                <a:solidFill>
                  <a:schemeClr val="tx1"/>
                </a:solidFill>
                <a:latin typeface="Arial" charset="0"/>
                <a:ea typeface="ＭＳ Ｐゴシック" pitchFamily="-107" charset="-128"/>
                <a:cs typeface="ＭＳ Ｐゴシック" pitchFamily="-107" charset="-128"/>
              </a:rPr>
              <a:t>The fact that the algorithm need not be kept secret means that manufacturers can</a:t>
            </a:r>
          </a:p>
          <a:p>
            <a:r>
              <a:rPr lang="en-US" sz="1200" kern="1200" baseline="0" dirty="0">
                <a:solidFill>
                  <a:schemeClr val="tx1"/>
                </a:solidFill>
                <a:latin typeface="Arial" charset="0"/>
                <a:ea typeface="ＭＳ Ｐゴシック" pitchFamily="-107" charset="-128"/>
                <a:cs typeface="ＭＳ Ｐゴシック" pitchFamily="-107" charset="-128"/>
              </a:rPr>
              <a:t>and have developed low-cost chip implementations of data encryption algorithms.</a:t>
            </a:r>
          </a:p>
          <a:p>
            <a:r>
              <a:rPr lang="en-US" sz="1200" kern="1200" baseline="0" dirty="0">
                <a:solidFill>
                  <a:schemeClr val="tx1"/>
                </a:solidFill>
                <a:latin typeface="Arial" charset="0"/>
                <a:ea typeface="ＭＳ Ｐゴシック" pitchFamily="-107" charset="-128"/>
                <a:cs typeface="ＭＳ Ｐゴシック" pitchFamily="-107" charset="-128"/>
              </a:rPr>
              <a:t>These chips are widely available and incorporated into a number of products. With</a:t>
            </a:r>
          </a:p>
          <a:p>
            <a:r>
              <a:rPr lang="en-US" sz="1200" kern="1200" baseline="0" dirty="0">
                <a:solidFill>
                  <a:schemeClr val="tx1"/>
                </a:solidFill>
                <a:latin typeface="Arial" charset="0"/>
                <a:ea typeface="ＭＳ Ｐゴシック" pitchFamily="-107" charset="-128"/>
                <a:cs typeface="ＭＳ Ｐゴシック" pitchFamily="-107" charset="-128"/>
              </a:rPr>
              <a:t>the use of symmetric encryption, the principal security problem is maintaining the</a:t>
            </a:r>
          </a:p>
          <a:p>
            <a:r>
              <a:rPr lang="en-US" sz="1200" kern="1200" baseline="0" dirty="0">
                <a:solidFill>
                  <a:schemeClr val="tx1"/>
                </a:solidFill>
                <a:latin typeface="Arial" charset="0"/>
                <a:ea typeface="ＭＳ Ｐゴシック" pitchFamily="-107" charset="-128"/>
                <a:cs typeface="ＭＳ Ｐゴシック" pitchFamily="-107" charset="-128"/>
              </a:rPr>
              <a:t>secrecy of the key.</a:t>
            </a:r>
            <a:endParaRPr lang="en-AU" dirty="0">
              <a:latin typeface="Arial" pitchFamily="-1" charset="0"/>
              <a:ea typeface="Arial" pitchFamily="-1" charset="0"/>
              <a:cs typeface="Arial" pitchFamily="-1" charset="0"/>
            </a:endParaRPr>
          </a:p>
          <a:p>
            <a:endParaRPr lang="en-AU"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2340353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Let us take a closer look at the essential elements of a symmetric encryption scheme, using Figure 3.2.</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3627735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Cryptographic systems are characterized along three independent dimensions: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1. </a:t>
            </a:r>
            <a:r>
              <a:rPr lang="en-US" sz="1200" b="1" kern="1200" baseline="0" dirty="0">
                <a:solidFill>
                  <a:schemeClr val="tx1"/>
                </a:solidFill>
                <a:latin typeface="Arial" charset="0"/>
                <a:ea typeface="ＭＳ Ｐゴシック" pitchFamily="-107" charset="-128"/>
                <a:cs typeface="ＭＳ Ｐゴシック" pitchFamily="-107" charset="-128"/>
              </a:rPr>
              <a:t>The type of operations used for transforming plaintext to </a:t>
            </a:r>
            <a:r>
              <a:rPr lang="en-US" sz="1200" b="1" kern="1200" baseline="0" dirty="0" err="1">
                <a:solidFill>
                  <a:schemeClr val="tx1"/>
                </a:solidFill>
                <a:latin typeface="Arial" charset="0"/>
                <a:ea typeface="ＭＳ Ｐゴシック" pitchFamily="-107" charset="-128"/>
                <a:cs typeface="ＭＳ Ｐゴシック" pitchFamily="-107" charset="-128"/>
              </a:rPr>
              <a:t>ciphertext</a:t>
            </a:r>
            <a:r>
              <a:rPr lang="en-US" sz="1200" b="1"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a:solidFill>
                  <a:schemeClr val="tx1"/>
                </a:solidFill>
                <a:latin typeface="Arial" charset="0"/>
                <a:ea typeface="ＭＳ Ｐゴシック" pitchFamily="-107" charset="-128"/>
                <a:cs typeface="ＭＳ Ｐゴシック" pitchFamily="-107" charset="-128"/>
              </a:rPr>
              <a:t>All</a:t>
            </a:r>
          </a:p>
          <a:p>
            <a:r>
              <a:rPr lang="en-US" sz="1200" kern="1200" baseline="0" dirty="0">
                <a:solidFill>
                  <a:schemeClr val="tx1"/>
                </a:solidFill>
                <a:latin typeface="Arial" charset="0"/>
                <a:ea typeface="ＭＳ Ｐゴシック" pitchFamily="-107" charset="-128"/>
                <a:cs typeface="ＭＳ Ｐゴシック" pitchFamily="-107" charset="-128"/>
              </a:rPr>
              <a:t>encryption algorithms are based on two general principles: substitution, in</a:t>
            </a:r>
          </a:p>
          <a:p>
            <a:r>
              <a:rPr lang="en-US" sz="1200" kern="1200" baseline="0" dirty="0">
                <a:solidFill>
                  <a:schemeClr val="tx1"/>
                </a:solidFill>
                <a:latin typeface="Arial" charset="0"/>
                <a:ea typeface="ＭＳ Ｐゴシック" pitchFamily="-107" charset="-128"/>
                <a:cs typeface="ＭＳ Ｐゴシック" pitchFamily="-107" charset="-128"/>
              </a:rPr>
              <a:t>which each element in the plaintext (bit, letter, group of bits or letters) is</a:t>
            </a:r>
          </a:p>
          <a:p>
            <a:r>
              <a:rPr lang="en-US" sz="1200" kern="1200" baseline="0" dirty="0">
                <a:solidFill>
                  <a:schemeClr val="tx1"/>
                </a:solidFill>
                <a:latin typeface="Arial" charset="0"/>
                <a:ea typeface="ＭＳ Ｐゴシック" pitchFamily="-107" charset="-128"/>
                <a:cs typeface="ＭＳ Ｐゴシック" pitchFamily="-107" charset="-128"/>
              </a:rPr>
              <a:t>mapped into another element, and transposition, in which elements in the</a:t>
            </a:r>
          </a:p>
          <a:p>
            <a:r>
              <a:rPr lang="en-US" sz="1200" kern="1200" baseline="0" dirty="0">
                <a:solidFill>
                  <a:schemeClr val="tx1"/>
                </a:solidFill>
                <a:latin typeface="Arial" charset="0"/>
                <a:ea typeface="ＭＳ Ｐゴシック" pitchFamily="-107" charset="-128"/>
                <a:cs typeface="ＭＳ Ｐゴシック" pitchFamily="-107" charset="-128"/>
              </a:rPr>
              <a:t>plaintext are rearranged. The fundamental requirement is that no information</a:t>
            </a:r>
          </a:p>
          <a:p>
            <a:r>
              <a:rPr lang="en-US" sz="1200" kern="1200" baseline="0" dirty="0">
                <a:solidFill>
                  <a:schemeClr val="tx1"/>
                </a:solidFill>
                <a:latin typeface="Arial" charset="0"/>
                <a:ea typeface="ＭＳ Ｐゴシック" pitchFamily="-107" charset="-128"/>
                <a:cs typeface="ＭＳ Ｐゴシック" pitchFamily="-107" charset="-128"/>
              </a:rPr>
              <a:t>be lost (i.e., that all operations are reversible). Most systems, referred to as</a:t>
            </a:r>
          </a:p>
          <a:p>
            <a:r>
              <a:rPr lang="en-US" sz="1200" kern="1200" baseline="0" dirty="0">
                <a:solidFill>
                  <a:schemeClr val="tx1"/>
                </a:solidFill>
                <a:latin typeface="Arial" charset="0"/>
                <a:ea typeface="ＭＳ Ｐゴシック" pitchFamily="-107" charset="-128"/>
                <a:cs typeface="ＭＳ Ｐゴシック" pitchFamily="-107" charset="-128"/>
              </a:rPr>
              <a:t>product systems , involve multiple stages of substitutions and transpositions.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2. </a:t>
            </a:r>
            <a:r>
              <a:rPr lang="en-US" sz="1200" b="1" kern="1200" baseline="0" dirty="0">
                <a:solidFill>
                  <a:schemeClr val="tx1"/>
                </a:solidFill>
                <a:latin typeface="Arial" charset="0"/>
                <a:ea typeface="ＭＳ Ｐゴシック" pitchFamily="-107" charset="-128"/>
                <a:cs typeface="ＭＳ Ｐゴシック" pitchFamily="-107" charset="-128"/>
              </a:rPr>
              <a:t>The number of keys used. </a:t>
            </a:r>
            <a:r>
              <a:rPr lang="en-US" sz="1200" kern="1200" baseline="0" dirty="0">
                <a:solidFill>
                  <a:schemeClr val="tx1"/>
                </a:solidFill>
                <a:latin typeface="Arial" charset="0"/>
                <a:ea typeface="ＭＳ Ｐゴシック" pitchFamily="-107" charset="-128"/>
                <a:cs typeface="ＭＳ Ｐゴシック" pitchFamily="-107" charset="-128"/>
              </a:rPr>
              <a:t>If both sender and receiver use the same key, the</a:t>
            </a:r>
          </a:p>
          <a:p>
            <a:r>
              <a:rPr lang="en-US" sz="1200" kern="1200" baseline="0" dirty="0">
                <a:solidFill>
                  <a:schemeClr val="tx1"/>
                </a:solidFill>
                <a:latin typeface="Arial" charset="0"/>
                <a:ea typeface="ＭＳ Ｐゴシック" pitchFamily="-107" charset="-128"/>
                <a:cs typeface="ＭＳ Ｐゴシック" pitchFamily="-107" charset="-128"/>
              </a:rPr>
              <a:t>system is referred to as symmetric, single-key, secret-key, or conventional</a:t>
            </a:r>
          </a:p>
          <a:p>
            <a:r>
              <a:rPr lang="en-US" sz="1200" kern="1200" baseline="0" dirty="0">
                <a:solidFill>
                  <a:schemeClr val="tx1"/>
                </a:solidFill>
                <a:latin typeface="Arial" charset="0"/>
                <a:ea typeface="ＭＳ Ｐゴシック" pitchFamily="-107" charset="-128"/>
                <a:cs typeface="ＭＳ Ｐゴシック" pitchFamily="-107" charset="-128"/>
              </a:rPr>
              <a:t>encryption. If the sender and receiver use different keys, the system is referred</a:t>
            </a:r>
          </a:p>
          <a:p>
            <a:r>
              <a:rPr lang="en-US" sz="1200" kern="1200" baseline="0" dirty="0">
                <a:solidFill>
                  <a:schemeClr val="tx1"/>
                </a:solidFill>
                <a:latin typeface="Arial" charset="0"/>
                <a:ea typeface="ＭＳ Ｐゴシック" pitchFamily="-107" charset="-128"/>
                <a:cs typeface="ＭＳ Ｐゴシック" pitchFamily="-107" charset="-128"/>
              </a:rPr>
              <a:t>to as asymmetric, two-key, or public-key encryption.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3. </a:t>
            </a:r>
            <a:r>
              <a:rPr lang="en-US" sz="1200" b="1" kern="1200" baseline="0" dirty="0">
                <a:solidFill>
                  <a:schemeClr val="tx1"/>
                </a:solidFill>
                <a:latin typeface="Arial" charset="0"/>
                <a:ea typeface="ＭＳ Ｐゴシック" pitchFamily="-107" charset="-128"/>
                <a:cs typeface="ＭＳ Ｐゴシック" pitchFamily="-107" charset="-128"/>
              </a:rPr>
              <a:t>The way in which the plaintext is processed. </a:t>
            </a:r>
            <a:r>
              <a:rPr lang="en-US" sz="1200" kern="1200" baseline="0" dirty="0">
                <a:solidFill>
                  <a:schemeClr val="tx1"/>
                </a:solidFill>
                <a:latin typeface="Arial" charset="0"/>
                <a:ea typeface="ＭＳ Ｐゴシック" pitchFamily="-107" charset="-128"/>
                <a:cs typeface="ＭＳ Ｐゴシック" pitchFamily="-107" charset="-128"/>
              </a:rPr>
              <a:t>A block cipher processes the</a:t>
            </a:r>
          </a:p>
          <a:p>
            <a:r>
              <a:rPr lang="en-US" sz="1200" kern="1200" baseline="0" dirty="0">
                <a:solidFill>
                  <a:schemeClr val="tx1"/>
                </a:solidFill>
                <a:latin typeface="Arial" charset="0"/>
                <a:ea typeface="ＭＳ Ｐゴシック" pitchFamily="-107" charset="-128"/>
                <a:cs typeface="ＭＳ Ｐゴシック" pitchFamily="-107" charset="-128"/>
              </a:rPr>
              <a:t>input one block of elements at a time, producing an output block for each</a:t>
            </a:r>
          </a:p>
          <a:p>
            <a:r>
              <a:rPr lang="en-US" sz="1200" kern="1200" baseline="0" dirty="0">
                <a:solidFill>
                  <a:schemeClr val="tx1"/>
                </a:solidFill>
                <a:latin typeface="Arial" charset="0"/>
                <a:ea typeface="ＭＳ Ｐゴシック" pitchFamily="-107" charset="-128"/>
                <a:cs typeface="ＭＳ Ｐゴシック" pitchFamily="-107" charset="-128"/>
              </a:rPr>
              <a:t>input block. A stream cipher processes the input elements continuously,</a:t>
            </a:r>
          </a:p>
          <a:p>
            <a:r>
              <a:rPr lang="en-US" sz="1200" kern="1200" baseline="0" dirty="0">
                <a:solidFill>
                  <a:schemeClr val="tx1"/>
                </a:solidFill>
                <a:latin typeface="Arial" charset="0"/>
                <a:ea typeface="ＭＳ Ｐゴシック" pitchFamily="-107" charset="-128"/>
                <a:cs typeface="ＭＳ Ｐゴシック" pitchFamily="-107" charset="-128"/>
              </a:rPr>
              <a:t>producing output one element at a time, as it goes along.</a:t>
            </a:r>
            <a:endParaRPr lang="en-US" dirty="0">
              <a:latin typeface="Times-Roman" charset="0"/>
              <a:ea typeface="ＭＳ Ｐゴシック" pitchFamily="-1" charset="-128"/>
              <a:cs typeface="ＭＳ Ｐゴシック" pitchFamily="-1"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3589978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Typically, the objective of attacking an encryption system is to recover the key in</a:t>
            </a:r>
          </a:p>
          <a:p>
            <a:r>
              <a:rPr lang="en-US" sz="1200" kern="1200" baseline="0" dirty="0">
                <a:solidFill>
                  <a:schemeClr val="tx1"/>
                </a:solidFill>
                <a:latin typeface="Arial" charset="0"/>
                <a:ea typeface="ＭＳ Ｐゴシック" pitchFamily="-107" charset="-128"/>
                <a:cs typeface="ＭＳ Ｐゴシック" pitchFamily="-107" charset="-128"/>
              </a:rPr>
              <a:t>use rather than simply to recover the plaintext of a single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There are two</a:t>
            </a:r>
          </a:p>
          <a:p>
            <a:r>
              <a:rPr lang="en-US" sz="1200" kern="1200" baseline="0" dirty="0">
                <a:solidFill>
                  <a:schemeClr val="tx1"/>
                </a:solidFill>
                <a:latin typeface="Arial" charset="0"/>
                <a:ea typeface="ＭＳ Ｐゴシック" pitchFamily="-107" charset="-128"/>
                <a:cs typeface="ＭＳ Ｐゴシック" pitchFamily="-107" charset="-128"/>
              </a:rPr>
              <a:t>general approaches to attacking a conventional encryption scheme: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Cryptanalysis</a:t>
            </a:r>
            <a:r>
              <a:rPr lang="en-US" sz="1200" kern="1200" baseline="0" dirty="0">
                <a:solidFill>
                  <a:schemeClr val="tx1"/>
                </a:solidFill>
                <a:latin typeface="Arial" charset="0"/>
                <a:ea typeface="ＭＳ Ｐゴシック" pitchFamily="-107" charset="-128"/>
                <a:cs typeface="ＭＳ Ｐゴシック" pitchFamily="-107" charset="-128"/>
              </a:rPr>
              <a:t>: Cryptanalytic attacks rely on the nature of the algorithm plus</a:t>
            </a:r>
          </a:p>
          <a:p>
            <a:r>
              <a:rPr lang="en-US" sz="1200" kern="1200" baseline="0" dirty="0">
                <a:solidFill>
                  <a:schemeClr val="tx1"/>
                </a:solidFill>
                <a:latin typeface="Arial" charset="0"/>
                <a:ea typeface="ＭＳ Ｐゴシック" pitchFamily="-107" charset="-128"/>
                <a:cs typeface="ＭＳ Ｐゴシック" pitchFamily="-107" charset="-128"/>
              </a:rPr>
              <a:t>perhaps some knowledge of the general characteristics of the plaintext or</a:t>
            </a:r>
          </a:p>
          <a:p>
            <a:r>
              <a:rPr lang="en-US" sz="1200" kern="1200" baseline="0" dirty="0">
                <a:solidFill>
                  <a:schemeClr val="tx1"/>
                </a:solidFill>
                <a:latin typeface="Arial" charset="0"/>
                <a:ea typeface="ＭＳ Ｐゴシック" pitchFamily="-107" charset="-128"/>
                <a:cs typeface="ＭＳ Ｐゴシック" pitchFamily="-107" charset="-128"/>
              </a:rPr>
              <a:t>even some sample plaintext–</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pairs. This type of attack exploits the</a:t>
            </a:r>
          </a:p>
          <a:p>
            <a:r>
              <a:rPr lang="en-US" sz="1200" kern="1200" baseline="0" dirty="0">
                <a:solidFill>
                  <a:schemeClr val="tx1"/>
                </a:solidFill>
                <a:latin typeface="Arial" charset="0"/>
                <a:ea typeface="ＭＳ Ｐゴシック" pitchFamily="-107" charset="-128"/>
                <a:cs typeface="ＭＳ Ｐゴシック" pitchFamily="-107" charset="-128"/>
              </a:rPr>
              <a:t>characteristics of the algorithm to attempt to deduce a specific plaintext or to</a:t>
            </a:r>
          </a:p>
          <a:p>
            <a:r>
              <a:rPr lang="en-US" sz="1200" kern="1200" baseline="0" dirty="0">
                <a:solidFill>
                  <a:schemeClr val="tx1"/>
                </a:solidFill>
                <a:latin typeface="Arial" charset="0"/>
                <a:ea typeface="ＭＳ Ｐゴシック" pitchFamily="-107" charset="-128"/>
                <a:cs typeface="ＭＳ Ｐゴシック" pitchFamily="-107" charset="-128"/>
              </a:rPr>
              <a:t>deduce the key being used.</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Brute-force</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attack</a:t>
            </a:r>
            <a:r>
              <a:rPr lang="en-US" sz="1200" kern="1200" baseline="0" dirty="0">
                <a:solidFill>
                  <a:schemeClr val="tx1"/>
                </a:solidFill>
                <a:latin typeface="Arial" charset="0"/>
                <a:ea typeface="ＭＳ Ｐゴシック" pitchFamily="-107" charset="-128"/>
                <a:cs typeface="ＭＳ Ｐゴシック" pitchFamily="-107" charset="-128"/>
              </a:rPr>
              <a:t>: The attacker tries every possible key on a piece of </a:t>
            </a:r>
            <a:r>
              <a:rPr lang="en-US" sz="1200" kern="1200" baseline="0" dirty="0" err="1">
                <a:solidFill>
                  <a:schemeClr val="tx1"/>
                </a:solidFill>
                <a:latin typeface="Arial" charset="0"/>
                <a:ea typeface="ＭＳ Ｐゴシック" pitchFamily="-107" charset="-128"/>
                <a:cs typeface="ＭＳ Ｐゴシック" pitchFamily="-107" charset="-128"/>
              </a:rPr>
              <a:t>ciphertext</a:t>
            </a:r>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until an intelligible translation into plaintext is obtained. On average, half</a:t>
            </a:r>
          </a:p>
          <a:p>
            <a:r>
              <a:rPr lang="en-US" sz="1200" kern="1200" baseline="0" dirty="0">
                <a:solidFill>
                  <a:schemeClr val="tx1"/>
                </a:solidFill>
                <a:latin typeface="Arial" charset="0"/>
                <a:ea typeface="ＭＳ Ｐゴシック" pitchFamily="-107" charset="-128"/>
                <a:cs typeface="ＭＳ Ｐゴシック" pitchFamily="-107" charset="-128"/>
              </a:rPr>
              <a:t>of all possible keys must be tried to achieve success.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If either type of attack succeeds in deducing the key, the effect is catastrophic:</a:t>
            </a:r>
          </a:p>
          <a:p>
            <a:r>
              <a:rPr lang="en-US" sz="1200" kern="1200" baseline="0" dirty="0">
                <a:solidFill>
                  <a:schemeClr val="tx1"/>
                </a:solidFill>
                <a:latin typeface="Arial" charset="0"/>
                <a:ea typeface="ＭＳ Ｐゴシック" pitchFamily="-107" charset="-128"/>
                <a:cs typeface="ＭＳ Ｐゴシック" pitchFamily="-107" charset="-128"/>
              </a:rPr>
              <a:t>All future and past messages encrypted with that key are compromised.</a:t>
            </a:r>
            <a:endParaRPr lang="en-US"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363996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A </a:t>
            </a:r>
            <a:r>
              <a:rPr lang="en-US" sz="1200" b="1" kern="1200" baseline="0" dirty="0">
                <a:solidFill>
                  <a:schemeClr val="tx1"/>
                </a:solidFill>
                <a:latin typeface="Arial" charset="0"/>
                <a:ea typeface="ＭＳ Ｐゴシック" pitchFamily="-107" charset="-128"/>
                <a:cs typeface="ＭＳ Ｐゴシック" pitchFamily="-107" charset="-128"/>
              </a:rPr>
              <a:t>brute-force</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attack</a:t>
            </a:r>
            <a:r>
              <a:rPr lang="en-US" sz="1200" kern="1200" baseline="0" dirty="0">
                <a:solidFill>
                  <a:schemeClr val="tx1"/>
                </a:solidFill>
                <a:latin typeface="Arial" charset="0"/>
                <a:ea typeface="ＭＳ Ｐゴシック" pitchFamily="-107" charset="-128"/>
                <a:cs typeface="ＭＳ Ｐゴシック" pitchFamily="-107" charset="-128"/>
              </a:rPr>
              <a:t> involves trying every possible key until an intelligible</a:t>
            </a:r>
          </a:p>
          <a:p>
            <a:r>
              <a:rPr lang="en-US" sz="1200" kern="1200" baseline="0" dirty="0">
                <a:solidFill>
                  <a:schemeClr val="tx1"/>
                </a:solidFill>
                <a:latin typeface="Arial" charset="0"/>
                <a:ea typeface="ＭＳ Ｐゴシック" pitchFamily="-107" charset="-128"/>
                <a:cs typeface="ＭＳ Ｐゴシック" pitchFamily="-107" charset="-128"/>
              </a:rPr>
              <a:t>translation of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into plaintext is obtained. On average, half of all possible</a:t>
            </a:r>
          </a:p>
          <a:p>
            <a:r>
              <a:rPr lang="en-US" sz="1200" kern="1200" baseline="0" dirty="0">
                <a:solidFill>
                  <a:schemeClr val="tx1"/>
                </a:solidFill>
                <a:latin typeface="Arial" charset="0"/>
                <a:ea typeface="ＭＳ Ｐゴシック" pitchFamily="-107" charset="-128"/>
                <a:cs typeface="ＭＳ Ｐゴシック" pitchFamily="-107" charset="-128"/>
              </a:rPr>
              <a:t>keys must be tried to achieve success. That is, if there are X different keys, on</a:t>
            </a:r>
          </a:p>
          <a:p>
            <a:r>
              <a:rPr lang="en-US" sz="1200" kern="1200" baseline="0" dirty="0">
                <a:solidFill>
                  <a:schemeClr val="tx1"/>
                </a:solidFill>
                <a:latin typeface="Arial" charset="0"/>
                <a:ea typeface="ＭＳ Ｐゴシック" pitchFamily="-107" charset="-128"/>
                <a:cs typeface="ＭＳ Ｐゴシック" pitchFamily="-107" charset="-128"/>
              </a:rPr>
              <a:t>average an attacker would discover the actual key after </a:t>
            </a:r>
            <a:r>
              <a:rPr lang="en-US" sz="1200" b="0" kern="1200" baseline="0" dirty="0">
                <a:solidFill>
                  <a:schemeClr val="tx1"/>
                </a:solidFill>
                <a:latin typeface="Arial" charset="0"/>
                <a:ea typeface="ＭＳ Ｐゴシック" pitchFamily="-107" charset="-128"/>
                <a:cs typeface="ＭＳ Ｐゴシック" pitchFamily="-107" charset="-128"/>
              </a:rPr>
              <a:t>X/2 tries. It is important to</a:t>
            </a:r>
          </a:p>
          <a:p>
            <a:r>
              <a:rPr lang="en-US" sz="1200" kern="1200" baseline="0" dirty="0">
                <a:solidFill>
                  <a:schemeClr val="tx1"/>
                </a:solidFill>
                <a:latin typeface="Arial" charset="0"/>
                <a:ea typeface="ＭＳ Ｐゴシック" pitchFamily="-107" charset="-128"/>
                <a:cs typeface="ＭＳ Ｐゴシック" pitchFamily="-107" charset="-128"/>
              </a:rPr>
              <a:t>note that there is more to a brute-force attack than simply running through all possible</a:t>
            </a:r>
          </a:p>
          <a:p>
            <a:r>
              <a:rPr lang="en-US" sz="1200" kern="1200" baseline="0" dirty="0">
                <a:solidFill>
                  <a:schemeClr val="tx1"/>
                </a:solidFill>
                <a:latin typeface="Arial" charset="0"/>
                <a:ea typeface="ＭＳ Ｐゴシック" pitchFamily="-107" charset="-128"/>
                <a:cs typeface="ＭＳ Ｐゴシック" pitchFamily="-107" charset="-128"/>
              </a:rPr>
              <a:t>keys. Unless known plaintext is provided, the analyst must be able to recognize</a:t>
            </a:r>
          </a:p>
          <a:p>
            <a:r>
              <a:rPr lang="en-US" sz="1200" kern="1200" baseline="0" dirty="0">
                <a:solidFill>
                  <a:schemeClr val="tx1"/>
                </a:solidFill>
                <a:latin typeface="Arial" charset="0"/>
                <a:ea typeface="ＭＳ Ｐゴシック" pitchFamily="-107" charset="-128"/>
                <a:cs typeface="ＭＳ Ｐゴシック" pitchFamily="-107" charset="-128"/>
              </a:rPr>
              <a:t>plaintext as plaintext. If the message is just plain text in English, then the result pops</a:t>
            </a:r>
          </a:p>
          <a:p>
            <a:r>
              <a:rPr lang="en-US" sz="1200" kern="1200" baseline="0" dirty="0">
                <a:solidFill>
                  <a:schemeClr val="tx1"/>
                </a:solidFill>
                <a:latin typeface="Arial" charset="0"/>
                <a:ea typeface="ＭＳ Ｐゴシック" pitchFamily="-107" charset="-128"/>
                <a:cs typeface="ＭＳ Ｐゴシック" pitchFamily="-107" charset="-128"/>
              </a:rPr>
              <a:t>out easily, although the task of recognizing English would have to be automated. If</a:t>
            </a:r>
          </a:p>
          <a:p>
            <a:r>
              <a:rPr lang="en-US" sz="1200" kern="1200" baseline="0" dirty="0">
                <a:solidFill>
                  <a:schemeClr val="tx1"/>
                </a:solidFill>
                <a:latin typeface="Arial" charset="0"/>
                <a:ea typeface="ＭＳ Ｐゴシック" pitchFamily="-107" charset="-128"/>
                <a:cs typeface="ＭＳ Ｐゴシック" pitchFamily="-107" charset="-128"/>
              </a:rPr>
              <a:t>the text message has been compressed before encryption, then recognition is more</a:t>
            </a:r>
          </a:p>
          <a:p>
            <a:r>
              <a:rPr lang="en-US" sz="1200" kern="1200" baseline="0" dirty="0">
                <a:solidFill>
                  <a:schemeClr val="tx1"/>
                </a:solidFill>
                <a:latin typeface="Arial" charset="0"/>
                <a:ea typeface="ＭＳ Ｐゴシック" pitchFamily="-107" charset="-128"/>
                <a:cs typeface="ＭＳ Ｐゴシック" pitchFamily="-107" charset="-128"/>
              </a:rPr>
              <a:t>difficult. And if the message is some more general type of data, such as a numerical</a:t>
            </a:r>
          </a:p>
          <a:p>
            <a:r>
              <a:rPr lang="en-US" sz="1200" kern="1200" baseline="0" dirty="0">
                <a:solidFill>
                  <a:schemeClr val="tx1"/>
                </a:solidFill>
                <a:latin typeface="Arial" charset="0"/>
                <a:ea typeface="ＭＳ Ｐゴシック" pitchFamily="-107" charset="-128"/>
                <a:cs typeface="ＭＳ Ｐゴシック" pitchFamily="-107" charset="-128"/>
              </a:rPr>
              <a:t>file, and this has been compressed, the problem becomes even more difficult to</a:t>
            </a:r>
          </a:p>
          <a:p>
            <a:r>
              <a:rPr lang="en-US" sz="1200" kern="1200" baseline="0" dirty="0">
                <a:solidFill>
                  <a:schemeClr val="tx1"/>
                </a:solidFill>
                <a:latin typeface="Arial" charset="0"/>
                <a:ea typeface="ＭＳ Ｐゴシック" pitchFamily="-107" charset="-128"/>
                <a:cs typeface="ＭＳ Ｐゴシック" pitchFamily="-107" charset="-128"/>
              </a:rPr>
              <a:t>automate. Thus, to supplement the brute-force approach, some degree of knowledge</a:t>
            </a:r>
          </a:p>
          <a:p>
            <a:r>
              <a:rPr lang="en-US" sz="1200" kern="1200" baseline="0" dirty="0">
                <a:solidFill>
                  <a:schemeClr val="tx1"/>
                </a:solidFill>
                <a:latin typeface="Arial" charset="0"/>
                <a:ea typeface="ＭＳ Ｐゴシック" pitchFamily="-107" charset="-128"/>
                <a:cs typeface="ＭＳ Ｐゴシック" pitchFamily="-107" charset="-128"/>
              </a:rPr>
              <a:t>about the expected plaintext is needed, and some means of automatically</a:t>
            </a:r>
          </a:p>
          <a:p>
            <a:r>
              <a:rPr lang="en-US" sz="1200" kern="1200" baseline="0" dirty="0">
                <a:solidFill>
                  <a:schemeClr val="tx1"/>
                </a:solidFill>
                <a:latin typeface="Arial" charset="0"/>
                <a:ea typeface="ＭＳ Ｐゴシック" pitchFamily="-107" charset="-128"/>
                <a:cs typeface="ＭＳ Ｐゴシック" pitchFamily="-107" charset="-128"/>
              </a:rPr>
              <a:t>distinguishing plaintext from garble is also needed.</a:t>
            </a:r>
            <a:endParaRPr lang="en-US"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32594670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Table 3.1 summarizes the various types of </a:t>
            </a:r>
            <a:r>
              <a:rPr lang="en-US" sz="1200" b="1" kern="1200" baseline="0" dirty="0">
                <a:solidFill>
                  <a:schemeClr val="tx1"/>
                </a:solidFill>
                <a:latin typeface="Arial" charset="0"/>
                <a:ea typeface="ＭＳ Ｐゴシック" pitchFamily="-107" charset="-128"/>
                <a:cs typeface="ＭＳ Ｐゴシック" pitchFamily="-107" charset="-128"/>
              </a:rPr>
              <a:t>cryptanalytic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attacks</a:t>
            </a:r>
            <a:r>
              <a:rPr lang="en-US" sz="1200" kern="1200" baseline="0" dirty="0">
                <a:solidFill>
                  <a:schemeClr val="tx1"/>
                </a:solidFill>
                <a:latin typeface="Arial" charset="0"/>
                <a:ea typeface="ＭＳ Ｐゴシック" pitchFamily="-107" charset="-128"/>
                <a:cs typeface="ＭＳ Ｐゴシック" pitchFamily="-107" charset="-128"/>
              </a:rPr>
              <a:t> based on the</a:t>
            </a:r>
          </a:p>
          <a:p>
            <a:r>
              <a:rPr lang="en-US" sz="1200" kern="1200" baseline="0" dirty="0">
                <a:solidFill>
                  <a:schemeClr val="tx1"/>
                </a:solidFill>
                <a:latin typeface="Arial" charset="0"/>
                <a:ea typeface="ＭＳ Ｐゴシック" pitchFamily="-107" charset="-128"/>
                <a:cs typeface="ＭＳ Ｐゴシック" pitchFamily="-107" charset="-128"/>
              </a:rPr>
              <a:t>amount of information known to the cryptanalyst. The most difficult problem is</a:t>
            </a:r>
          </a:p>
          <a:p>
            <a:r>
              <a:rPr lang="en-US" sz="1200" kern="1200" baseline="0" dirty="0">
                <a:solidFill>
                  <a:schemeClr val="tx1"/>
                </a:solidFill>
                <a:latin typeface="Arial" charset="0"/>
                <a:ea typeface="ＭＳ Ｐゴシック" pitchFamily="-107" charset="-128"/>
                <a:cs typeface="ＭＳ Ｐゴシック" pitchFamily="-107" charset="-128"/>
              </a:rPr>
              <a:t>presented when all that is available is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only . In some cases, not even</a:t>
            </a:r>
          </a:p>
          <a:p>
            <a:r>
              <a:rPr lang="en-US" sz="1200" kern="1200" baseline="0" dirty="0">
                <a:solidFill>
                  <a:schemeClr val="tx1"/>
                </a:solidFill>
                <a:latin typeface="Arial" charset="0"/>
                <a:ea typeface="ＭＳ Ｐゴシック" pitchFamily="-107" charset="-128"/>
                <a:cs typeface="ＭＳ Ｐゴシック" pitchFamily="-107" charset="-128"/>
              </a:rPr>
              <a:t>the encryption algorithm is known, but in general, we can assume that the opponent</a:t>
            </a:r>
          </a:p>
          <a:p>
            <a:r>
              <a:rPr lang="en-US" sz="1200" kern="1200" baseline="0" dirty="0">
                <a:solidFill>
                  <a:schemeClr val="tx1"/>
                </a:solidFill>
                <a:latin typeface="Arial" charset="0"/>
                <a:ea typeface="ＭＳ Ｐゴシック" pitchFamily="-107" charset="-128"/>
                <a:cs typeface="ＭＳ Ｐゴシック" pitchFamily="-107" charset="-128"/>
              </a:rPr>
              <a:t>does know the algorithm used for encryption. One possible attack under these</a:t>
            </a:r>
          </a:p>
          <a:p>
            <a:r>
              <a:rPr lang="en-US" sz="1200" kern="1200" baseline="0" dirty="0">
                <a:solidFill>
                  <a:schemeClr val="tx1"/>
                </a:solidFill>
                <a:latin typeface="Arial" charset="0"/>
                <a:ea typeface="ＭＳ Ｐゴシック" pitchFamily="-107" charset="-128"/>
                <a:cs typeface="ＭＳ Ｐゴシック" pitchFamily="-107" charset="-128"/>
              </a:rPr>
              <a:t> circumstances is the brute-force approach of trying all possible keys. If the key space</a:t>
            </a:r>
          </a:p>
          <a:p>
            <a:r>
              <a:rPr lang="en-US" sz="1200" kern="1200" baseline="0" dirty="0">
                <a:solidFill>
                  <a:schemeClr val="tx1"/>
                </a:solidFill>
                <a:latin typeface="Arial" charset="0"/>
                <a:ea typeface="ＭＳ Ｐゴシック" pitchFamily="-107" charset="-128"/>
                <a:cs typeface="ＭＳ Ｐゴシック" pitchFamily="-107" charset="-128"/>
              </a:rPr>
              <a:t>is very large, this becomes impractical. Thus, the opponent must rely on an analysis</a:t>
            </a:r>
          </a:p>
          <a:p>
            <a:r>
              <a:rPr lang="en-US" sz="1200" kern="1200" baseline="0" dirty="0">
                <a:solidFill>
                  <a:schemeClr val="tx1"/>
                </a:solidFill>
                <a:latin typeface="Arial" charset="0"/>
                <a:ea typeface="ＭＳ Ｐゴシック" pitchFamily="-107" charset="-128"/>
                <a:cs typeface="ＭＳ Ｐゴシック" pitchFamily="-107" charset="-128"/>
              </a:rPr>
              <a:t>of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itself, generally applying various statistical tests to it. To use this</a:t>
            </a:r>
          </a:p>
          <a:p>
            <a:r>
              <a:rPr lang="en-US" sz="1200" kern="1200" baseline="0" dirty="0">
                <a:solidFill>
                  <a:schemeClr val="tx1"/>
                </a:solidFill>
                <a:latin typeface="Arial" charset="0"/>
                <a:ea typeface="ＭＳ Ｐゴシック" pitchFamily="-107" charset="-128"/>
                <a:cs typeface="ＭＳ Ｐゴシック" pitchFamily="-107" charset="-128"/>
              </a:rPr>
              <a:t>approach, the opponent must have some general idea of the type of plaintext that</a:t>
            </a:r>
          </a:p>
          <a:p>
            <a:r>
              <a:rPr lang="en-US" sz="1200" kern="1200" baseline="0" dirty="0">
                <a:solidFill>
                  <a:schemeClr val="tx1"/>
                </a:solidFill>
                <a:latin typeface="Arial" charset="0"/>
                <a:ea typeface="ＭＳ Ｐゴシック" pitchFamily="-107" charset="-128"/>
                <a:cs typeface="ＭＳ Ｐゴシック" pitchFamily="-107" charset="-128"/>
              </a:rPr>
              <a:t>is concealed, such as English or French text, an EXE file, a Java source listing, an</a:t>
            </a:r>
          </a:p>
          <a:p>
            <a:r>
              <a:rPr lang="en-US" sz="1200" kern="1200" baseline="0" dirty="0">
                <a:solidFill>
                  <a:schemeClr val="tx1"/>
                </a:solidFill>
                <a:latin typeface="Arial" charset="0"/>
                <a:ea typeface="ＭＳ Ｐゴシック" pitchFamily="-107" charset="-128"/>
                <a:cs typeface="ＭＳ Ｐゴシック" pitchFamily="-107" charset="-128"/>
              </a:rPr>
              <a:t>accounting file, and so 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-only attack is the easiest to defend against because the</a:t>
            </a:r>
          </a:p>
          <a:p>
            <a:r>
              <a:rPr lang="en-US" sz="1200" kern="1200" baseline="0" dirty="0">
                <a:solidFill>
                  <a:schemeClr val="tx1"/>
                </a:solidFill>
                <a:latin typeface="Arial" charset="0"/>
                <a:ea typeface="ＭＳ Ｐゴシック" pitchFamily="-107" charset="-128"/>
                <a:cs typeface="ＭＳ Ｐゴシック" pitchFamily="-107" charset="-128"/>
              </a:rPr>
              <a:t>opponent has the least amount of information to work with. In many cases, however,</a:t>
            </a:r>
          </a:p>
          <a:p>
            <a:r>
              <a:rPr lang="en-US" sz="1200" kern="1200" baseline="0" dirty="0">
                <a:solidFill>
                  <a:schemeClr val="tx1"/>
                </a:solidFill>
                <a:latin typeface="Arial" charset="0"/>
                <a:ea typeface="ＭＳ Ｐゴシック" pitchFamily="-107" charset="-128"/>
                <a:cs typeface="ＭＳ Ｐゴシック" pitchFamily="-107" charset="-128"/>
              </a:rPr>
              <a:t>the analyst has more information. The analyst may be able to capture one or more</a:t>
            </a:r>
          </a:p>
          <a:p>
            <a:r>
              <a:rPr lang="en-US" sz="1200" kern="1200" baseline="0" dirty="0">
                <a:solidFill>
                  <a:schemeClr val="tx1"/>
                </a:solidFill>
                <a:latin typeface="Arial" charset="0"/>
                <a:ea typeface="ＭＳ Ｐゴシック" pitchFamily="-107" charset="-128"/>
                <a:cs typeface="ＭＳ Ｐゴシック" pitchFamily="-107" charset="-128"/>
              </a:rPr>
              <a:t>plaintext messages as well as their encryptions. Or the analyst may know that certain</a:t>
            </a:r>
          </a:p>
          <a:p>
            <a:r>
              <a:rPr lang="en-US" sz="1200" kern="1200" baseline="0" dirty="0">
                <a:solidFill>
                  <a:schemeClr val="tx1"/>
                </a:solidFill>
                <a:latin typeface="Arial" charset="0"/>
                <a:ea typeface="ＭＳ Ｐゴシック" pitchFamily="-107" charset="-128"/>
                <a:cs typeface="ＭＳ Ｐゴシック" pitchFamily="-107" charset="-128"/>
              </a:rPr>
              <a:t>plaintext patterns will appear in a message. For example, a file that is encoded in the</a:t>
            </a:r>
          </a:p>
          <a:p>
            <a:r>
              <a:rPr lang="en-US" sz="1200" kern="1200" baseline="0" dirty="0">
                <a:solidFill>
                  <a:schemeClr val="tx1"/>
                </a:solidFill>
                <a:latin typeface="Arial" charset="0"/>
                <a:ea typeface="ＭＳ Ｐゴシック" pitchFamily="-107" charset="-128"/>
                <a:cs typeface="ＭＳ Ｐゴシック" pitchFamily="-107" charset="-128"/>
              </a:rPr>
              <a:t>Postscript format always begins with the same pattern, or there may be a standardized</a:t>
            </a:r>
          </a:p>
          <a:p>
            <a:r>
              <a:rPr lang="en-US" sz="1200" kern="1200" baseline="0" dirty="0">
                <a:solidFill>
                  <a:schemeClr val="tx1"/>
                </a:solidFill>
                <a:latin typeface="Arial" charset="0"/>
                <a:ea typeface="ＭＳ Ｐゴシック" pitchFamily="-107" charset="-128"/>
                <a:cs typeface="ＭＳ Ｐゴシック" pitchFamily="-107" charset="-128"/>
              </a:rPr>
              <a:t>header or banner to an electronic funds transfer message, and so on. All these are</a:t>
            </a:r>
          </a:p>
          <a:p>
            <a:r>
              <a:rPr lang="en-US" sz="1200" kern="1200" baseline="0" dirty="0">
                <a:solidFill>
                  <a:schemeClr val="tx1"/>
                </a:solidFill>
                <a:latin typeface="Arial" charset="0"/>
                <a:ea typeface="ＭＳ Ｐゴシック" pitchFamily="-107" charset="-128"/>
                <a:cs typeface="ＭＳ Ｐゴシック" pitchFamily="-107" charset="-128"/>
              </a:rPr>
              <a:t>examples of </a:t>
            </a:r>
            <a:r>
              <a:rPr lang="en-US" sz="1200" i="1" kern="1200" baseline="0" dirty="0">
                <a:solidFill>
                  <a:schemeClr val="tx1"/>
                </a:solidFill>
                <a:latin typeface="Arial" charset="0"/>
                <a:ea typeface="ＭＳ Ｐゴシック" pitchFamily="-107" charset="-128"/>
                <a:cs typeface="ＭＳ Ｐゴシック" pitchFamily="-107" charset="-128"/>
              </a:rPr>
              <a:t>known plaintext </a:t>
            </a:r>
            <a:r>
              <a:rPr lang="en-US" sz="1200" kern="1200" baseline="0" dirty="0">
                <a:solidFill>
                  <a:schemeClr val="tx1"/>
                </a:solidFill>
                <a:latin typeface="Arial" charset="0"/>
                <a:ea typeface="ＭＳ Ｐゴシック" pitchFamily="-107" charset="-128"/>
                <a:cs typeface="ＭＳ Ｐゴシック" pitchFamily="-107" charset="-128"/>
              </a:rPr>
              <a:t>. With this knowledge, the analyst may be able to deduce</a:t>
            </a:r>
          </a:p>
          <a:p>
            <a:r>
              <a:rPr lang="en-US" sz="1200" kern="1200" baseline="0" dirty="0">
                <a:solidFill>
                  <a:schemeClr val="tx1"/>
                </a:solidFill>
                <a:latin typeface="Arial" charset="0"/>
                <a:ea typeface="ＭＳ Ｐゴシック" pitchFamily="-107" charset="-128"/>
                <a:cs typeface="ＭＳ Ｐゴシック" pitchFamily="-107" charset="-128"/>
              </a:rPr>
              <a:t>the key on the basis of the way in which the known plaintext is transformed.</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Closely related to the known-plaintext attack is what might be referred to as a</a:t>
            </a:r>
          </a:p>
          <a:p>
            <a:r>
              <a:rPr lang="en-US" sz="1200" kern="1200" baseline="0" dirty="0">
                <a:solidFill>
                  <a:schemeClr val="tx1"/>
                </a:solidFill>
                <a:latin typeface="Arial" charset="0"/>
                <a:ea typeface="ＭＳ Ｐゴシック" pitchFamily="-107" charset="-128"/>
                <a:cs typeface="ＭＳ Ｐゴシック" pitchFamily="-107" charset="-128"/>
              </a:rPr>
              <a:t>probable-word attack. If the opponent is working with the encryption of some general</a:t>
            </a:r>
          </a:p>
          <a:p>
            <a:r>
              <a:rPr lang="en-US" sz="1200" kern="1200" baseline="0" dirty="0">
                <a:solidFill>
                  <a:schemeClr val="tx1"/>
                </a:solidFill>
                <a:latin typeface="Arial" charset="0"/>
                <a:ea typeface="ＭＳ Ｐゴシック" pitchFamily="-107" charset="-128"/>
                <a:cs typeface="ＭＳ Ｐゴシック" pitchFamily="-107" charset="-128"/>
              </a:rPr>
              <a:t>prose message, he or she may have little knowledge of what is in the message.</a:t>
            </a:r>
          </a:p>
          <a:p>
            <a:r>
              <a:rPr lang="en-US" sz="1200" kern="1200" baseline="0" dirty="0">
                <a:solidFill>
                  <a:schemeClr val="tx1"/>
                </a:solidFill>
                <a:latin typeface="Arial" charset="0"/>
                <a:ea typeface="ＭＳ Ｐゴシック" pitchFamily="-107" charset="-128"/>
                <a:cs typeface="ＭＳ Ｐゴシック" pitchFamily="-107" charset="-128"/>
              </a:rPr>
              <a:t>However, if the opponent is after some very specific information, then parts of the</a:t>
            </a:r>
          </a:p>
          <a:p>
            <a:r>
              <a:rPr lang="en-US" sz="1200" kern="1200" baseline="0" dirty="0">
                <a:solidFill>
                  <a:schemeClr val="tx1"/>
                </a:solidFill>
                <a:latin typeface="Arial" charset="0"/>
                <a:ea typeface="ＭＳ Ｐゴシック" pitchFamily="-107" charset="-128"/>
                <a:cs typeface="ＭＳ Ｐゴシック" pitchFamily="-107" charset="-128"/>
              </a:rPr>
              <a:t>message may be known. For example, if an entire accounting file is being transmitted,</a:t>
            </a:r>
          </a:p>
          <a:p>
            <a:r>
              <a:rPr lang="en-US" sz="1200" kern="1200" baseline="0" dirty="0">
                <a:solidFill>
                  <a:schemeClr val="tx1"/>
                </a:solidFill>
                <a:latin typeface="Arial" charset="0"/>
                <a:ea typeface="ＭＳ Ｐゴシック" pitchFamily="-107" charset="-128"/>
                <a:cs typeface="ＭＳ Ｐゴシック" pitchFamily="-107" charset="-128"/>
              </a:rPr>
              <a:t>the opponent may know the placement of certain key words in the header of the</a:t>
            </a:r>
          </a:p>
          <a:p>
            <a:r>
              <a:rPr lang="en-US" sz="1200" kern="1200" baseline="0" dirty="0">
                <a:solidFill>
                  <a:schemeClr val="tx1"/>
                </a:solidFill>
                <a:latin typeface="Arial" charset="0"/>
                <a:ea typeface="ＭＳ Ｐゴシック" pitchFamily="-107" charset="-128"/>
                <a:cs typeface="ＭＳ Ｐゴシック" pitchFamily="-107" charset="-128"/>
              </a:rPr>
              <a:t>file. As another example, the source code for a program developed by Corporation</a:t>
            </a:r>
          </a:p>
          <a:p>
            <a:r>
              <a:rPr lang="en-US" sz="1200" kern="1200" baseline="0" dirty="0">
                <a:solidFill>
                  <a:schemeClr val="tx1"/>
                </a:solidFill>
                <a:latin typeface="Arial" charset="0"/>
                <a:ea typeface="ＭＳ Ｐゴシック" pitchFamily="-107" charset="-128"/>
                <a:cs typeface="ＭＳ Ｐゴシック" pitchFamily="-107" charset="-128"/>
              </a:rPr>
              <a:t>X might include a copyright statement in some standardized position.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If the analyst is able somehow to get the source system to insert into the system</a:t>
            </a:r>
          </a:p>
          <a:p>
            <a:r>
              <a:rPr lang="en-US" sz="1200" kern="1200" baseline="0" dirty="0">
                <a:solidFill>
                  <a:schemeClr val="tx1"/>
                </a:solidFill>
                <a:latin typeface="Arial" charset="0"/>
                <a:ea typeface="ＭＳ Ｐゴシック" pitchFamily="-107" charset="-128"/>
                <a:cs typeface="ＭＳ Ｐゴシック" pitchFamily="-107" charset="-128"/>
              </a:rPr>
              <a:t>a message chosen by the analyst, then a </a:t>
            </a:r>
            <a:r>
              <a:rPr lang="en-US" sz="1200" i="1" kern="1200" baseline="0" dirty="0">
                <a:solidFill>
                  <a:schemeClr val="tx1"/>
                </a:solidFill>
                <a:latin typeface="Arial" charset="0"/>
                <a:ea typeface="ＭＳ Ｐゴシック" pitchFamily="-107" charset="-128"/>
                <a:cs typeface="ＭＳ Ｐゴシック" pitchFamily="-107" charset="-128"/>
              </a:rPr>
              <a:t>chosen-plaintext</a:t>
            </a:r>
            <a:r>
              <a:rPr lang="en-US" sz="1200" kern="1200" baseline="0" dirty="0">
                <a:solidFill>
                  <a:schemeClr val="tx1"/>
                </a:solidFill>
                <a:latin typeface="Arial" charset="0"/>
                <a:ea typeface="ＭＳ Ｐゴシック" pitchFamily="-107" charset="-128"/>
                <a:cs typeface="ＭＳ Ｐゴシック" pitchFamily="-107" charset="-128"/>
              </a:rPr>
              <a:t> attack is possible. In general,</a:t>
            </a:r>
          </a:p>
          <a:p>
            <a:r>
              <a:rPr lang="en-US" sz="1200" kern="1200" baseline="0" dirty="0">
                <a:solidFill>
                  <a:schemeClr val="tx1"/>
                </a:solidFill>
                <a:latin typeface="Arial" charset="0"/>
                <a:ea typeface="ＭＳ Ｐゴシック" pitchFamily="-107" charset="-128"/>
                <a:cs typeface="ＭＳ Ｐゴシック" pitchFamily="-107" charset="-128"/>
              </a:rPr>
              <a:t>if the analyst is able to choose the messages to encrypt, the analyst may deliberately</a:t>
            </a:r>
          </a:p>
          <a:p>
            <a:r>
              <a:rPr lang="en-US" sz="1200" kern="1200" baseline="0" dirty="0">
                <a:solidFill>
                  <a:schemeClr val="tx1"/>
                </a:solidFill>
                <a:latin typeface="Arial" charset="0"/>
                <a:ea typeface="ＭＳ Ｐゴシック" pitchFamily="-107" charset="-128"/>
                <a:cs typeface="ＭＳ Ｐゴシック" pitchFamily="-107" charset="-128"/>
              </a:rPr>
              <a:t>pick patterns that can be expected to reveal the structure of the key.</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Table 3.1 lists two other types of attack: chosen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and chosen text.</a:t>
            </a:r>
          </a:p>
          <a:p>
            <a:r>
              <a:rPr lang="en-US" sz="1200" kern="1200" baseline="0" dirty="0">
                <a:solidFill>
                  <a:schemeClr val="tx1"/>
                </a:solidFill>
                <a:latin typeface="Arial" charset="0"/>
                <a:ea typeface="ＭＳ Ｐゴシック" pitchFamily="-107" charset="-128"/>
                <a:cs typeface="ＭＳ Ｐゴシック" pitchFamily="-107" charset="-128"/>
              </a:rPr>
              <a:t>These are less commonly employed as cryptanalytic techniques but are nevertheless</a:t>
            </a:r>
          </a:p>
          <a:p>
            <a:r>
              <a:rPr lang="en-US" sz="1200" kern="1200" baseline="0" dirty="0">
                <a:solidFill>
                  <a:schemeClr val="tx1"/>
                </a:solidFill>
                <a:latin typeface="Arial" charset="0"/>
                <a:ea typeface="ＭＳ Ｐゴシック" pitchFamily="-107" charset="-128"/>
                <a:cs typeface="ＭＳ Ｐゴシック" pitchFamily="-107" charset="-128"/>
              </a:rPr>
              <a:t>possible avenues of attack.</a:t>
            </a:r>
            <a:endParaRPr lang="en-US"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41386610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Two more definitions are worthy of note. An encryption scheme is </a:t>
            </a:r>
            <a:r>
              <a:rPr lang="en-US" sz="1200" b="1" kern="1200" baseline="0" dirty="0">
                <a:solidFill>
                  <a:schemeClr val="tx1"/>
                </a:solidFill>
                <a:latin typeface="Arial" charset="0"/>
                <a:ea typeface="ＭＳ Ｐゴシック" pitchFamily="-107" charset="-128"/>
                <a:cs typeface="ＭＳ Ｐゴシック" pitchFamily="-107" charset="-128"/>
              </a:rPr>
              <a:t>unconditionally</a:t>
            </a:r>
          </a:p>
          <a:p>
            <a:r>
              <a:rPr lang="en-US" sz="1200" b="1" kern="1200" baseline="0" dirty="0">
                <a:solidFill>
                  <a:schemeClr val="tx1"/>
                </a:solidFill>
                <a:latin typeface="Arial" charset="0"/>
                <a:ea typeface="ＭＳ Ｐゴシック" pitchFamily="-107" charset="-128"/>
                <a:cs typeface="ＭＳ Ｐゴシック" pitchFamily="-107" charset="-128"/>
              </a:rPr>
              <a:t>secure</a:t>
            </a:r>
            <a:r>
              <a:rPr lang="en-US" sz="1200" kern="1200" baseline="0" dirty="0">
                <a:solidFill>
                  <a:schemeClr val="tx1"/>
                </a:solidFill>
                <a:latin typeface="Arial" charset="0"/>
                <a:ea typeface="ＭＳ Ｐゴシック" pitchFamily="-107" charset="-128"/>
                <a:cs typeface="ＭＳ Ｐゴシック" pitchFamily="-107" charset="-128"/>
              </a:rPr>
              <a:t> if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generated by the scheme does not contain enough</a:t>
            </a:r>
          </a:p>
          <a:p>
            <a:r>
              <a:rPr lang="en-US" sz="1200" kern="1200" baseline="0" dirty="0">
                <a:solidFill>
                  <a:schemeClr val="tx1"/>
                </a:solidFill>
                <a:latin typeface="Arial" charset="0"/>
                <a:ea typeface="ＭＳ Ｐゴシック" pitchFamily="-107" charset="-128"/>
                <a:cs typeface="ＭＳ Ｐゴシック" pitchFamily="-107" charset="-128"/>
              </a:rPr>
              <a:t>information to determine uniquely the corresponding plaintext, no matter how</a:t>
            </a:r>
          </a:p>
          <a:p>
            <a:r>
              <a:rPr lang="en-US" sz="1200" kern="1200" baseline="0" dirty="0">
                <a:solidFill>
                  <a:schemeClr val="tx1"/>
                </a:solidFill>
                <a:latin typeface="Arial" charset="0"/>
                <a:ea typeface="ＭＳ Ｐゴシック" pitchFamily="-107" charset="-128"/>
                <a:cs typeface="ＭＳ Ｐゴシック" pitchFamily="-107" charset="-128"/>
              </a:rPr>
              <a:t>much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available. That is, no matter how much time an opponent has, it</a:t>
            </a:r>
          </a:p>
          <a:p>
            <a:r>
              <a:rPr lang="en-US" sz="1200" kern="1200" baseline="0" dirty="0">
                <a:solidFill>
                  <a:schemeClr val="tx1"/>
                </a:solidFill>
                <a:latin typeface="Arial" charset="0"/>
                <a:ea typeface="ＭＳ Ｐゴシック" pitchFamily="-107" charset="-128"/>
                <a:cs typeface="ＭＳ Ｐゴシック" pitchFamily="-107" charset="-128"/>
              </a:rPr>
              <a:t>is impossible for him or her to decrypt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simply because the required</a:t>
            </a:r>
          </a:p>
          <a:p>
            <a:r>
              <a:rPr lang="en-US" sz="1200" kern="1200" baseline="0" dirty="0">
                <a:solidFill>
                  <a:schemeClr val="tx1"/>
                </a:solidFill>
                <a:latin typeface="Arial" charset="0"/>
                <a:ea typeface="ＭＳ Ｐゴシック" pitchFamily="-107" charset="-128"/>
                <a:cs typeface="ＭＳ Ｐゴシック" pitchFamily="-107" charset="-128"/>
              </a:rPr>
              <a:t>information is not there. With the exception of a scheme known as the one-time pad</a:t>
            </a:r>
          </a:p>
          <a:p>
            <a:r>
              <a:rPr lang="en-US" sz="1200" kern="1200" baseline="0" dirty="0">
                <a:solidFill>
                  <a:schemeClr val="tx1"/>
                </a:solidFill>
                <a:latin typeface="Arial" charset="0"/>
                <a:ea typeface="ＭＳ Ｐゴシック" pitchFamily="-107" charset="-128"/>
                <a:cs typeface="ＭＳ Ｐゴシック" pitchFamily="-107" charset="-128"/>
              </a:rPr>
              <a:t>(described later in this chapter), there is no encryption algorithm that is unconditionally</a:t>
            </a:r>
          </a:p>
          <a:p>
            <a:r>
              <a:rPr lang="en-US" sz="1200" kern="1200" baseline="0" dirty="0">
                <a:solidFill>
                  <a:schemeClr val="tx1"/>
                </a:solidFill>
                <a:latin typeface="Arial" charset="0"/>
                <a:ea typeface="ＭＳ Ｐゴシック" pitchFamily="-107" charset="-128"/>
                <a:cs typeface="ＭＳ Ｐゴシック" pitchFamily="-107" charset="-128"/>
              </a:rPr>
              <a:t>secure. Therefore, all that the users of an encryption algorithm can strive</a:t>
            </a:r>
          </a:p>
          <a:p>
            <a:r>
              <a:rPr lang="en-US" sz="1200" kern="1200" baseline="0" dirty="0">
                <a:solidFill>
                  <a:schemeClr val="tx1"/>
                </a:solidFill>
                <a:latin typeface="Arial" charset="0"/>
                <a:ea typeface="ＭＳ Ｐゴシック" pitchFamily="-107" charset="-128"/>
                <a:cs typeface="ＭＳ Ｐゴシック" pitchFamily="-107" charset="-128"/>
              </a:rPr>
              <a:t>for is an algorithm that meets one or both of the following criteria:</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The cost of breaking the cipher exceeds the value of the encrypted information.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The time required to break the cipher exceeds the useful lifetime of the</a:t>
            </a:r>
          </a:p>
          <a:p>
            <a:r>
              <a:rPr lang="en-US" sz="1200" kern="1200" baseline="0" dirty="0">
                <a:solidFill>
                  <a:schemeClr val="tx1"/>
                </a:solidFill>
                <a:latin typeface="Arial" charset="0"/>
                <a:ea typeface="ＭＳ Ｐゴシック" pitchFamily="-107" charset="-128"/>
                <a:cs typeface="ＭＳ Ｐゴシック" pitchFamily="-107" charset="-128"/>
              </a:rPr>
              <a:t>information.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encryption scheme is said to be </a:t>
            </a:r>
            <a:r>
              <a:rPr lang="en-US" sz="1200" b="1" kern="1200" baseline="0" dirty="0">
                <a:solidFill>
                  <a:schemeClr val="tx1"/>
                </a:solidFill>
                <a:latin typeface="Arial" charset="0"/>
                <a:ea typeface="ＭＳ Ｐゴシック" pitchFamily="-107" charset="-128"/>
                <a:cs typeface="ＭＳ Ｐゴシック" pitchFamily="-107" charset="-128"/>
              </a:rPr>
              <a:t>computationally</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secure</a:t>
            </a:r>
            <a:r>
              <a:rPr lang="en-US" sz="1200" kern="1200" baseline="0" dirty="0">
                <a:solidFill>
                  <a:schemeClr val="tx1"/>
                </a:solidFill>
                <a:latin typeface="Arial" charset="0"/>
                <a:ea typeface="ＭＳ Ｐゴシック" pitchFamily="-107" charset="-128"/>
                <a:cs typeface="ＭＳ Ｐゴシック" pitchFamily="-107" charset="-128"/>
              </a:rPr>
              <a:t> if either of the</a:t>
            </a:r>
          </a:p>
          <a:p>
            <a:r>
              <a:rPr lang="en-US" sz="1200" kern="1200" baseline="0" dirty="0">
                <a:solidFill>
                  <a:schemeClr val="tx1"/>
                </a:solidFill>
                <a:latin typeface="Arial" charset="0"/>
                <a:ea typeface="ＭＳ Ｐゴシック" pitchFamily="-107" charset="-128"/>
                <a:cs typeface="ＭＳ Ｐゴシック" pitchFamily="-107" charset="-128"/>
              </a:rPr>
              <a:t>foregoing two criteria are met. Unfortunately, it is very difficult to estimate the</a:t>
            </a:r>
          </a:p>
          <a:p>
            <a:r>
              <a:rPr lang="en-US" sz="1200" kern="1200" baseline="0" dirty="0">
                <a:solidFill>
                  <a:schemeClr val="tx1"/>
                </a:solidFill>
                <a:latin typeface="Arial" charset="0"/>
                <a:ea typeface="ＭＳ Ｐゴシック" pitchFamily="-107" charset="-128"/>
                <a:cs typeface="ＭＳ Ｐゴシック" pitchFamily="-107" charset="-128"/>
              </a:rPr>
              <a:t>amount of effort required to cryptanalyze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successfully.</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All forms of cryptanalysis for symmetric encryption schemes are designed</a:t>
            </a:r>
          </a:p>
          <a:p>
            <a:r>
              <a:rPr lang="en-US" sz="1200" kern="1200" baseline="0" dirty="0">
                <a:solidFill>
                  <a:schemeClr val="tx1"/>
                </a:solidFill>
                <a:latin typeface="Arial" charset="0"/>
                <a:ea typeface="ＭＳ Ｐゴシック" pitchFamily="-107" charset="-128"/>
                <a:cs typeface="ＭＳ Ｐゴシック" pitchFamily="-107" charset="-128"/>
              </a:rPr>
              <a:t>to exploit the fact that traces of structure or pattern in the plaintext may survive</a:t>
            </a:r>
          </a:p>
          <a:p>
            <a:r>
              <a:rPr lang="en-US" sz="1200" kern="1200" baseline="0" dirty="0">
                <a:solidFill>
                  <a:schemeClr val="tx1"/>
                </a:solidFill>
                <a:latin typeface="Arial" charset="0"/>
                <a:ea typeface="ＭＳ Ｐゴシック" pitchFamily="-107" charset="-128"/>
                <a:cs typeface="ＭＳ Ｐゴシック" pitchFamily="-107" charset="-128"/>
              </a:rPr>
              <a:t>encryption and be discernible in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This will become clear as we examine</a:t>
            </a:r>
          </a:p>
          <a:p>
            <a:r>
              <a:rPr lang="en-US" sz="1200" kern="1200" baseline="0" dirty="0">
                <a:solidFill>
                  <a:schemeClr val="tx1"/>
                </a:solidFill>
                <a:latin typeface="Arial" charset="0"/>
                <a:ea typeface="ＭＳ Ｐゴシック" pitchFamily="-107" charset="-128"/>
                <a:cs typeface="ＭＳ Ｐゴシック" pitchFamily="-107" charset="-128"/>
              </a:rPr>
              <a:t>various symmetric encryption schemes in this chapter. We will see in Part Three</a:t>
            </a:r>
          </a:p>
          <a:p>
            <a:r>
              <a:rPr lang="en-US" sz="1200" kern="1200" baseline="0" dirty="0">
                <a:solidFill>
                  <a:schemeClr val="tx1"/>
                </a:solidFill>
                <a:latin typeface="Arial" charset="0"/>
                <a:ea typeface="ＭＳ Ｐゴシック" pitchFamily="-107" charset="-128"/>
                <a:cs typeface="ＭＳ Ｐゴシック" pitchFamily="-107" charset="-128"/>
              </a:rPr>
              <a:t>that cryptanalysis for public-key schemes proceeds from a fundamentally different</a:t>
            </a:r>
          </a:p>
          <a:p>
            <a:r>
              <a:rPr lang="en-US" sz="1200" kern="1200" baseline="0" dirty="0">
                <a:solidFill>
                  <a:schemeClr val="tx1"/>
                </a:solidFill>
                <a:latin typeface="Arial" charset="0"/>
                <a:ea typeface="ＭＳ Ｐゴシック" pitchFamily="-107" charset="-128"/>
                <a:cs typeface="ＭＳ Ｐゴシック" pitchFamily="-107" charset="-128"/>
              </a:rPr>
              <a:t>premise, namely, that the mathematical properties of the pair of keys may make it</a:t>
            </a:r>
          </a:p>
          <a:p>
            <a:r>
              <a:rPr lang="en-US" sz="1200" kern="1200" baseline="0" dirty="0">
                <a:solidFill>
                  <a:schemeClr val="tx1"/>
                </a:solidFill>
                <a:latin typeface="Arial" charset="0"/>
                <a:ea typeface="ＭＳ Ｐゴシック" pitchFamily="-107" charset="-128"/>
                <a:cs typeface="ＭＳ Ｐゴシック" pitchFamily="-107" charset="-128"/>
              </a:rPr>
              <a:t>possible for one of the two keys to be deduced from the other.</a:t>
            </a:r>
            <a:endParaRPr lang="en-AU"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2862068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pitchFamily="-107" charset="-128"/>
                <a:cs typeface="ＭＳ Ｐゴシック" pitchFamily="-107" charset="-128"/>
              </a:rPr>
              <a:t>For users, security managers, and organization executives, there is a requirement for strong encryption to protect data. The term </a:t>
            </a:r>
            <a:r>
              <a:rPr lang="en-US" sz="1200" i="1" kern="1200" dirty="0">
                <a:solidFill>
                  <a:schemeClr val="tx1"/>
                </a:solidFill>
                <a:effectLst/>
                <a:latin typeface="Arial" charset="0"/>
                <a:ea typeface="ＭＳ Ｐゴシック" pitchFamily="-107" charset="-128"/>
                <a:cs typeface="ＭＳ Ｐゴシック" pitchFamily="-107" charset="-128"/>
              </a:rPr>
              <a:t>strong encryption </a:t>
            </a:r>
            <a:r>
              <a:rPr lang="en-US" sz="1200" kern="1200" dirty="0">
                <a:solidFill>
                  <a:schemeClr val="tx1"/>
                </a:solidFill>
                <a:effectLst/>
                <a:latin typeface="Arial" charset="0"/>
                <a:ea typeface="ＭＳ Ｐゴシック" pitchFamily="-107" charset="-128"/>
                <a:cs typeface="ＭＳ Ｐゴシック" pitchFamily="-107" charset="-128"/>
              </a:rPr>
              <a:t>is an imprecise one, but in general terms, it refers to encryption schemes that make it impractically difficult for unauthorized persons or systems to gain access to plaintext that has been encrypted. [NAS18] lists the following properties that make an   encryption algorithm strong: appropriate choice of cryptographic algorithm, use of sufficiently long key lengths, appropriate choice of protocols, a well-engineered implementation, and the absence of deliberately introduced hidden flaws. The first two factors relate to cryptanalysis, discussed in this section, and the third factor relates to the discussion in Part Six. The last two factors are beyond the scope of this book. </a:t>
            </a:r>
            <a:endParaRPr lang="en-US" dirty="0">
              <a:effectLst/>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866739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The earliest known, and the simplest, use of a substitution cipher was by Julius</a:t>
            </a:r>
          </a:p>
          <a:p>
            <a:r>
              <a:rPr lang="en-US" sz="1200" kern="1200" baseline="0" dirty="0">
                <a:solidFill>
                  <a:schemeClr val="tx1"/>
                </a:solidFill>
                <a:latin typeface="Arial" charset="0"/>
                <a:ea typeface="ＭＳ Ｐゴシック" pitchFamily="-107" charset="-128"/>
                <a:cs typeface="ＭＳ Ｐゴシック" pitchFamily="-107" charset="-128"/>
              </a:rPr>
              <a:t>Caesar. The Caesar cipher involves replacing each letter of the alphabet with the</a:t>
            </a:r>
          </a:p>
          <a:p>
            <a:r>
              <a:rPr lang="en-US" sz="1200" kern="1200" baseline="0" dirty="0">
                <a:solidFill>
                  <a:schemeClr val="tx1"/>
                </a:solidFill>
                <a:latin typeface="Arial" charset="0"/>
                <a:ea typeface="ＭＳ Ｐゴシック" pitchFamily="-107" charset="-128"/>
                <a:cs typeface="ＭＳ Ｐゴシック" pitchFamily="-107" charset="-128"/>
              </a:rPr>
              <a:t>letter standing three places further down the alphabet.</a:t>
            </a:r>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4231237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18940136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705523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1737885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556151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5542129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20296865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24130526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2073583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If it is known that a given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 Caesar cipher, then a brute-force</a:t>
            </a:r>
          </a:p>
          <a:p>
            <a:r>
              <a:rPr lang="en-US" sz="1200" kern="1200" baseline="0" dirty="0">
                <a:solidFill>
                  <a:schemeClr val="tx1"/>
                </a:solidFill>
                <a:latin typeface="Arial" charset="0"/>
                <a:ea typeface="ＭＳ Ｐゴシック" pitchFamily="-107" charset="-128"/>
                <a:cs typeface="ＭＳ Ｐゴシック" pitchFamily="-107" charset="-128"/>
              </a:rPr>
              <a:t>cryptanalysis is easily performed: simply try all the 25 possible keys. Figure 3.3</a:t>
            </a:r>
          </a:p>
          <a:p>
            <a:r>
              <a:rPr lang="en-US" sz="1200" kern="1200" baseline="0" dirty="0">
                <a:solidFill>
                  <a:schemeClr val="tx1"/>
                </a:solidFill>
                <a:latin typeface="Arial" charset="0"/>
                <a:ea typeface="ＭＳ Ｐゴシック" pitchFamily="-107" charset="-128"/>
                <a:cs typeface="ＭＳ Ｐゴシック" pitchFamily="-107" charset="-128"/>
              </a:rPr>
              <a:t>shows the results of applying this strategy to the example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In this case, the</a:t>
            </a:r>
          </a:p>
          <a:p>
            <a:r>
              <a:rPr lang="en-US" sz="1200" kern="1200" baseline="0" dirty="0">
                <a:solidFill>
                  <a:schemeClr val="tx1"/>
                </a:solidFill>
                <a:latin typeface="Arial" charset="0"/>
                <a:ea typeface="ＭＳ Ｐゴシック" pitchFamily="-107" charset="-128"/>
                <a:cs typeface="ＭＳ Ｐゴシック" pitchFamily="-107" charset="-128"/>
              </a:rPr>
              <a:t>plaintext leaps out as occupying the third line.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Three important characteristics of this problem enabled us to use a brute-force</a:t>
            </a:r>
          </a:p>
          <a:p>
            <a:r>
              <a:rPr lang="en-US" sz="1200" kern="1200" baseline="0" dirty="0">
                <a:solidFill>
                  <a:schemeClr val="tx1"/>
                </a:solidFill>
                <a:latin typeface="Arial" charset="0"/>
                <a:ea typeface="ＭＳ Ｐゴシック" pitchFamily="-107" charset="-128"/>
                <a:cs typeface="ＭＳ Ｐゴシック" pitchFamily="-107" charset="-128"/>
              </a:rPr>
              <a:t>cryptanalysis: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1. The encryption and decryption algorithms are known.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2. There are only 25 keys to try.</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3. The language of the plaintext is known and easily recognizable.</a:t>
            </a:r>
            <a:endParaRPr lang="en-AU"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40</a:t>
            </a:fld>
            <a:endParaRPr lang="en-US" dirty="0"/>
          </a:p>
        </p:txBody>
      </p:sp>
    </p:spTree>
    <p:extLst>
      <p:ext uri="{BB962C8B-B14F-4D97-AF65-F5344CB8AC3E}">
        <p14:creationId xmlns:p14="http://schemas.microsoft.com/office/powerpoint/2010/main" val="6015971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With only 25 possible keys, the Caesar cipher is far from secure. A dramatic increase</a:t>
            </a:r>
          </a:p>
          <a:p>
            <a:r>
              <a:rPr lang="en-US" sz="1200" kern="1200" baseline="0" dirty="0">
                <a:solidFill>
                  <a:schemeClr val="tx1"/>
                </a:solidFill>
                <a:latin typeface="Arial" charset="0"/>
                <a:ea typeface="ＭＳ Ｐゴシック" pitchFamily="-107" charset="-128"/>
                <a:cs typeface="ＭＳ Ｐゴシック" pitchFamily="-107" charset="-128"/>
              </a:rPr>
              <a:t>in the key space can be achieved by allowing an arbitrary substitution. Before proceeding,</a:t>
            </a:r>
          </a:p>
          <a:p>
            <a:r>
              <a:rPr lang="en-US" sz="1200" kern="1200" baseline="0" dirty="0">
                <a:solidFill>
                  <a:schemeClr val="tx1"/>
                </a:solidFill>
                <a:latin typeface="Arial" charset="0"/>
                <a:ea typeface="ＭＳ Ｐゴシック" pitchFamily="-107" charset="-128"/>
                <a:cs typeface="ＭＳ Ｐゴシック" pitchFamily="-107" charset="-128"/>
              </a:rPr>
              <a:t>we define the term </a:t>
            </a:r>
            <a:r>
              <a:rPr lang="en-US" sz="1200" i="1" kern="1200" baseline="0" dirty="0">
                <a:solidFill>
                  <a:schemeClr val="tx1"/>
                </a:solidFill>
                <a:latin typeface="Arial" charset="0"/>
                <a:ea typeface="ＭＳ Ｐゴシック" pitchFamily="-107" charset="-128"/>
                <a:cs typeface="ＭＳ Ｐゴシック" pitchFamily="-107" charset="-128"/>
              </a:rPr>
              <a:t>permutation</a:t>
            </a:r>
            <a:r>
              <a:rPr lang="en-US" sz="1200" kern="1200" baseline="0" dirty="0">
                <a:solidFill>
                  <a:schemeClr val="tx1"/>
                </a:solidFill>
                <a:latin typeface="Arial" charset="0"/>
                <a:ea typeface="ＭＳ Ｐゴシック" pitchFamily="-107" charset="-128"/>
                <a:cs typeface="ＭＳ Ｐゴシック" pitchFamily="-107" charset="-128"/>
              </a:rPr>
              <a:t> . </a:t>
            </a:r>
            <a:r>
              <a:rPr lang="en-US" sz="1200" kern="1200" baseline="0">
                <a:solidFill>
                  <a:schemeClr val="tx1"/>
                </a:solidFill>
                <a:latin typeface="Arial" charset="0"/>
                <a:ea typeface="ＭＳ Ｐゴシック" pitchFamily="-107" charset="-128"/>
                <a:cs typeface="ＭＳ Ｐゴシック" pitchFamily="-107" charset="-128"/>
              </a:rPr>
              <a:t>A </a:t>
            </a:r>
            <a:r>
              <a:rPr lang="en-US" sz="1200" b="1" kern="1200" baseline="0">
                <a:solidFill>
                  <a:schemeClr val="tx1"/>
                </a:solidFill>
                <a:latin typeface="Arial" charset="0"/>
                <a:ea typeface="ＭＳ Ｐゴシック" pitchFamily="-107" charset="-128"/>
                <a:cs typeface="ＭＳ Ｐゴシック" pitchFamily="-107" charset="-128"/>
              </a:rPr>
              <a:t>permutation</a:t>
            </a:r>
            <a:r>
              <a:rPr lang="en-US" sz="1200" kern="1200" baseline="0">
                <a:solidFill>
                  <a:schemeClr val="tx1"/>
                </a:solidFill>
                <a:latin typeface="Arial" charset="0"/>
                <a:ea typeface="ＭＳ Ｐゴシック" pitchFamily="-107" charset="-128"/>
                <a:cs typeface="ＭＳ Ｐゴシック" pitchFamily="-107" charset="-128"/>
              </a:rPr>
              <a:t>  of </a:t>
            </a:r>
            <a:r>
              <a:rPr lang="en-US" sz="1200" kern="1200" baseline="0" dirty="0">
                <a:solidFill>
                  <a:schemeClr val="tx1"/>
                </a:solidFill>
                <a:latin typeface="Arial" charset="0"/>
                <a:ea typeface="ＭＳ Ｐゴシック" pitchFamily="-107" charset="-128"/>
                <a:cs typeface="ＭＳ Ｐゴシック" pitchFamily="-107" charset="-128"/>
              </a:rPr>
              <a:t>a finite set of elements </a:t>
            </a:r>
            <a:r>
              <a:rPr lang="en-US" sz="1200" i="1" kern="1200" baseline="0" dirty="0">
                <a:solidFill>
                  <a:schemeClr val="tx1"/>
                </a:solidFill>
                <a:latin typeface="Arial" charset="0"/>
                <a:ea typeface="ＭＳ Ｐゴシック" pitchFamily="-107" charset="-128"/>
                <a:cs typeface="ＭＳ Ｐゴシック" pitchFamily="-107" charset="-128"/>
              </a:rPr>
              <a:t>S</a:t>
            </a:r>
          </a:p>
          <a:p>
            <a:r>
              <a:rPr lang="en-US" sz="1200" kern="1200" baseline="0" dirty="0">
                <a:solidFill>
                  <a:schemeClr val="tx1"/>
                </a:solidFill>
                <a:latin typeface="Arial" charset="0"/>
                <a:ea typeface="ＭＳ Ｐゴシック" pitchFamily="-107" charset="-128"/>
                <a:cs typeface="ＭＳ Ｐゴシック" pitchFamily="-107" charset="-128"/>
              </a:rPr>
              <a:t> is an ordered sequence of all the elements of </a:t>
            </a:r>
            <a:r>
              <a:rPr lang="en-US" sz="1200" i="1" kern="1200" baseline="0" dirty="0">
                <a:solidFill>
                  <a:schemeClr val="tx1"/>
                </a:solidFill>
                <a:latin typeface="Arial" charset="0"/>
                <a:ea typeface="ＭＳ Ｐゴシック" pitchFamily="-107" charset="-128"/>
                <a:cs typeface="ＭＳ Ｐゴシック" pitchFamily="-107" charset="-128"/>
              </a:rPr>
              <a:t>S</a:t>
            </a:r>
            <a:r>
              <a:rPr lang="en-US" sz="1200" kern="1200" baseline="0" dirty="0">
                <a:solidFill>
                  <a:schemeClr val="tx1"/>
                </a:solidFill>
                <a:latin typeface="Arial" charset="0"/>
                <a:ea typeface="ＭＳ Ｐゴシック" pitchFamily="-107" charset="-128"/>
                <a:cs typeface="ＭＳ Ｐゴシック" pitchFamily="-107" charset="-128"/>
              </a:rPr>
              <a:t>, with each element appearing exactly</a:t>
            </a:r>
          </a:p>
          <a:p>
            <a:r>
              <a:rPr lang="en-US" sz="1200" kern="1200" baseline="0" dirty="0">
                <a:solidFill>
                  <a:schemeClr val="tx1"/>
                </a:solidFill>
                <a:latin typeface="Arial" charset="0"/>
                <a:ea typeface="ＭＳ Ｐゴシック" pitchFamily="-107" charset="-128"/>
                <a:cs typeface="ＭＳ Ｐゴシック" pitchFamily="-107" charset="-128"/>
              </a:rPr>
              <a:t>once.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For example, if </a:t>
            </a:r>
            <a:r>
              <a:rPr lang="en-US" sz="1200" i="1" kern="1200" baseline="0">
                <a:solidFill>
                  <a:schemeClr val="tx1"/>
                </a:solidFill>
                <a:latin typeface="Arial" charset="0"/>
                <a:ea typeface="ＭＳ Ｐゴシック" pitchFamily="-107" charset="-128"/>
                <a:cs typeface="ＭＳ Ｐゴシック" pitchFamily="-107" charset="-128"/>
              </a:rPr>
              <a:t>S</a:t>
            </a:r>
            <a:r>
              <a:rPr lang="en-US" sz="1200" kern="1200" baseline="0">
                <a:solidFill>
                  <a:schemeClr val="tx1"/>
                </a:solidFill>
                <a:latin typeface="Arial" charset="0"/>
                <a:ea typeface="ＭＳ Ｐゴシック" pitchFamily="-107" charset="-128"/>
                <a:cs typeface="ＭＳ Ｐゴシック" pitchFamily="-107" charset="-128"/>
              </a:rPr>
              <a:t> =  {</a:t>
            </a:r>
            <a:r>
              <a:rPr lang="en-US" sz="1200" kern="1200" baseline="0" dirty="0">
                <a:solidFill>
                  <a:schemeClr val="tx1"/>
                </a:solidFill>
                <a:latin typeface="Arial" charset="0"/>
                <a:ea typeface="ＭＳ Ｐゴシック" pitchFamily="-107" charset="-128"/>
                <a:cs typeface="ＭＳ Ｐゴシック" pitchFamily="-107" charset="-128"/>
              </a:rPr>
              <a:t>a, b, c}, there are six permutations of </a:t>
            </a:r>
            <a:r>
              <a:rPr lang="en-US" sz="1200" i="1" kern="1200" baseline="0" dirty="0">
                <a:solidFill>
                  <a:schemeClr val="tx1"/>
                </a:solidFill>
                <a:latin typeface="Arial" charset="0"/>
                <a:ea typeface="ＭＳ Ｐゴシック" pitchFamily="-107" charset="-128"/>
                <a:cs typeface="ＭＳ Ｐゴシック" pitchFamily="-107" charset="-128"/>
              </a:rPr>
              <a:t>S</a:t>
            </a:r>
            <a:r>
              <a:rPr lang="en-US" sz="1200" kern="1200" baseline="0" dirty="0">
                <a:solidFill>
                  <a:schemeClr val="tx1"/>
                </a:solidFill>
                <a:latin typeface="Arial" charset="0"/>
                <a:ea typeface="ＭＳ Ｐゴシック" pitchFamily="-107" charset="-128"/>
                <a:cs typeface="ＭＳ Ｐゴシック" pitchFamily="-107" charset="-128"/>
              </a:rPr>
              <a:t> :</a:t>
            </a:r>
          </a:p>
          <a:p>
            <a:r>
              <a:rPr lang="en-US" sz="1200" kern="1200" baseline="0" dirty="0" err="1">
                <a:solidFill>
                  <a:schemeClr val="tx1"/>
                </a:solidFill>
                <a:latin typeface="Arial" charset="0"/>
                <a:ea typeface="ＭＳ Ｐゴシック" pitchFamily="-107" charset="-128"/>
                <a:cs typeface="ＭＳ Ｐゴシック" pitchFamily="-107" charset="-128"/>
              </a:rPr>
              <a:t>abc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acb</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bac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bca</a:t>
            </a:r>
            <a:r>
              <a:rPr lang="en-US" sz="1200" kern="1200" baseline="0" dirty="0">
                <a:solidFill>
                  <a:schemeClr val="tx1"/>
                </a:solidFill>
                <a:latin typeface="Arial" charset="0"/>
                <a:ea typeface="ＭＳ Ｐゴシック" pitchFamily="-107" charset="-128"/>
                <a:cs typeface="ＭＳ Ｐゴシック" pitchFamily="-107" charset="-128"/>
              </a:rPr>
              <a:t>, cab, </a:t>
            </a:r>
            <a:r>
              <a:rPr lang="en-US" sz="1200" kern="1200" baseline="0" dirty="0" err="1">
                <a:solidFill>
                  <a:schemeClr val="tx1"/>
                </a:solidFill>
                <a:latin typeface="Arial" charset="0"/>
                <a:ea typeface="ＭＳ Ｐゴシック" pitchFamily="-107" charset="-128"/>
                <a:cs typeface="ＭＳ Ｐゴシック" pitchFamily="-107" charset="-128"/>
              </a:rPr>
              <a:t>cba</a:t>
            </a:r>
            <a:endParaRPr lang="en-US" sz="1200" kern="1200" baseline="0" dirty="0">
              <a:solidFill>
                <a:schemeClr val="tx1"/>
              </a:solidFill>
              <a:latin typeface="Arial" charset="0"/>
              <a:ea typeface="ＭＳ Ｐゴシック" pitchFamily="-107" charset="-128"/>
              <a:cs typeface="ＭＳ Ｐゴシック" pitchFamily="-107"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0" kern="1200" baseline="0" dirty="0">
                <a:solidFill>
                  <a:schemeClr val="tx1"/>
                </a:solidFill>
                <a:latin typeface="Arial" charset="0"/>
                <a:ea typeface="ＭＳ Ｐゴシック" pitchFamily="-107" charset="-128"/>
                <a:cs typeface="ＭＳ Ｐゴシック" pitchFamily="-107" charset="-128"/>
              </a:rPr>
              <a:t>In general, there are n ! permutations of a set </a:t>
            </a:r>
            <a:r>
              <a:rPr lang="en-US" sz="1200" b="0" kern="1200" baseline="0">
                <a:solidFill>
                  <a:schemeClr val="tx1"/>
                </a:solidFill>
                <a:latin typeface="Arial" charset="0"/>
                <a:ea typeface="ＭＳ Ｐゴシック" pitchFamily="-107" charset="-128"/>
                <a:cs typeface="ＭＳ Ｐゴシック" pitchFamily="-107" charset="-128"/>
              </a:rPr>
              <a:t>of n  elements</a:t>
            </a:r>
            <a:r>
              <a:rPr lang="en-US" sz="1200" b="0" kern="1200" baseline="0" dirty="0">
                <a:solidFill>
                  <a:schemeClr val="tx1"/>
                </a:solidFill>
                <a:latin typeface="Arial" charset="0"/>
                <a:ea typeface="ＭＳ Ｐゴシック" pitchFamily="-107" charset="-128"/>
                <a:cs typeface="ＭＳ Ｐゴシック" pitchFamily="-107" charset="-128"/>
              </a:rPr>
              <a:t>, because the first</a:t>
            </a:r>
          </a:p>
          <a:p>
            <a:r>
              <a:rPr lang="en-US" sz="1200" b="0" kern="1200" baseline="0" dirty="0">
                <a:solidFill>
                  <a:schemeClr val="tx1"/>
                </a:solidFill>
                <a:latin typeface="Arial" charset="0"/>
                <a:ea typeface="ＭＳ Ｐゴシック" pitchFamily="-107" charset="-128"/>
                <a:cs typeface="ＭＳ Ｐゴシック" pitchFamily="-107" charset="-128"/>
              </a:rPr>
              <a:t>element can be chosen in one </a:t>
            </a:r>
            <a:r>
              <a:rPr lang="en-US" sz="1200" b="0" kern="1200" baseline="0">
                <a:solidFill>
                  <a:schemeClr val="tx1"/>
                </a:solidFill>
                <a:latin typeface="Arial" charset="0"/>
                <a:ea typeface="ＭＳ Ｐゴシック" pitchFamily="-107" charset="-128"/>
                <a:cs typeface="ＭＳ Ｐゴシック" pitchFamily="-107" charset="-128"/>
              </a:rPr>
              <a:t>of n  ways</a:t>
            </a:r>
            <a:r>
              <a:rPr lang="en-US" sz="1200" b="0" kern="1200" baseline="0" dirty="0">
                <a:solidFill>
                  <a:schemeClr val="tx1"/>
                </a:solidFill>
                <a:latin typeface="Arial" charset="0"/>
                <a:ea typeface="ＭＳ Ｐゴシック" pitchFamily="-107" charset="-128"/>
                <a:cs typeface="ＭＳ Ｐゴシック" pitchFamily="-107" charset="-128"/>
              </a:rPr>
              <a:t>, the second in </a:t>
            </a:r>
            <a:r>
              <a:rPr lang="en-US" sz="1200" b="0" kern="1200" baseline="0">
                <a:solidFill>
                  <a:schemeClr val="tx1"/>
                </a:solidFill>
                <a:latin typeface="Arial" charset="0"/>
                <a:ea typeface="ＭＳ Ｐゴシック" pitchFamily="-107" charset="-128"/>
                <a:cs typeface="ＭＳ Ｐゴシック" pitchFamily="-107" charset="-128"/>
              </a:rPr>
              <a:t>n -  1 </a:t>
            </a:r>
            <a:r>
              <a:rPr lang="en-US" sz="1200" b="0" kern="1200" baseline="0" dirty="0">
                <a:solidFill>
                  <a:schemeClr val="tx1"/>
                </a:solidFill>
                <a:latin typeface="Arial" charset="0"/>
                <a:ea typeface="ＭＳ Ｐゴシック" pitchFamily="-107" charset="-128"/>
                <a:cs typeface="ＭＳ Ｐゴシック" pitchFamily="-107" charset="-128"/>
              </a:rPr>
              <a:t>ways, the third in </a:t>
            </a:r>
            <a:r>
              <a:rPr lang="en-US" sz="1200" b="0" kern="1200" baseline="0">
                <a:solidFill>
                  <a:schemeClr val="tx1"/>
                </a:solidFill>
                <a:latin typeface="Arial" charset="0"/>
                <a:ea typeface="ＭＳ Ｐゴシック" pitchFamily="-107" charset="-128"/>
                <a:cs typeface="ＭＳ Ｐゴシック" pitchFamily="-107" charset="-128"/>
              </a:rPr>
              <a:t>n -  2</a:t>
            </a:r>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ways, and so on.</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If, instead, the “cipher” line can be any permutation of the 26 alphabetic characters,</a:t>
            </a:r>
          </a:p>
          <a:p>
            <a:r>
              <a:rPr lang="en-US" sz="1200" kern="1200" baseline="0" dirty="0">
                <a:solidFill>
                  <a:schemeClr val="tx1"/>
                </a:solidFill>
                <a:latin typeface="Arial" charset="0"/>
                <a:ea typeface="ＭＳ Ｐゴシック" pitchFamily="-107" charset="-128"/>
                <a:cs typeface="ＭＳ Ｐゴシック" pitchFamily="-107" charset="-128"/>
              </a:rPr>
              <a:t>then there are 26! or greater than </a:t>
            </a:r>
            <a:r>
              <a:rPr lang="en-US" sz="1200" kern="1200" baseline="0">
                <a:solidFill>
                  <a:schemeClr val="tx1"/>
                </a:solidFill>
                <a:latin typeface="Arial" charset="0"/>
                <a:ea typeface="ＭＳ Ｐゴシック" pitchFamily="-107" charset="-128"/>
                <a:cs typeface="ＭＳ Ｐゴシック" pitchFamily="-107" charset="-128"/>
              </a:rPr>
              <a:t>4 *  10</a:t>
            </a:r>
            <a:r>
              <a:rPr lang="en-US" sz="1200" kern="1200" baseline="30000">
                <a:solidFill>
                  <a:schemeClr val="tx1"/>
                </a:solidFill>
                <a:latin typeface="Arial" charset="0"/>
                <a:ea typeface="ＭＳ Ｐゴシック" pitchFamily="-107" charset="-128"/>
                <a:cs typeface="ＭＳ Ｐゴシック" pitchFamily="-107" charset="-128"/>
              </a:rPr>
              <a:t>26</a:t>
            </a:r>
            <a:r>
              <a:rPr lang="en-US" sz="1200" kern="1200" baseline="0">
                <a:solidFill>
                  <a:schemeClr val="tx1"/>
                </a:solidFill>
                <a:latin typeface="Arial" charset="0"/>
                <a:ea typeface="ＭＳ Ｐゴシック" pitchFamily="-107" charset="-128"/>
                <a:cs typeface="ＭＳ Ｐゴシック" pitchFamily="-107" charset="-128"/>
              </a:rPr>
              <a:t>  possible </a:t>
            </a:r>
            <a:r>
              <a:rPr lang="en-US" sz="1200" kern="1200" baseline="0" dirty="0">
                <a:solidFill>
                  <a:schemeClr val="tx1"/>
                </a:solidFill>
                <a:latin typeface="Arial" charset="0"/>
                <a:ea typeface="ＭＳ Ｐゴシック" pitchFamily="-107" charset="-128"/>
                <a:cs typeface="ＭＳ Ｐゴシック" pitchFamily="-107" charset="-128"/>
              </a:rPr>
              <a:t>keys. This is 10 orders of magnitude</a:t>
            </a:r>
          </a:p>
          <a:p>
            <a:r>
              <a:rPr lang="en-US" sz="1200" kern="1200" baseline="0" dirty="0">
                <a:solidFill>
                  <a:schemeClr val="tx1"/>
                </a:solidFill>
                <a:latin typeface="Arial" charset="0"/>
                <a:ea typeface="ＭＳ Ｐゴシック" pitchFamily="-107" charset="-128"/>
                <a:cs typeface="ＭＳ Ｐゴシック" pitchFamily="-107" charset="-128"/>
              </a:rPr>
              <a:t>greater than the key space for DES and would seem to eliminate brute-force</a:t>
            </a:r>
          </a:p>
          <a:p>
            <a:r>
              <a:rPr lang="en-US" sz="1200" kern="1200" baseline="0" dirty="0">
                <a:solidFill>
                  <a:schemeClr val="tx1"/>
                </a:solidFill>
                <a:latin typeface="Arial" charset="0"/>
                <a:ea typeface="ＭＳ Ｐゴシック" pitchFamily="-107" charset="-128"/>
                <a:cs typeface="ＭＳ Ｐゴシック" pitchFamily="-107" charset="-128"/>
              </a:rPr>
              <a:t>techniques for cryptanalysis. Such an approach is referred to as a </a:t>
            </a:r>
            <a:r>
              <a:rPr lang="en-US" sz="1200" b="1" kern="1200" baseline="0" dirty="0" err="1">
                <a:solidFill>
                  <a:schemeClr val="tx1"/>
                </a:solidFill>
                <a:latin typeface="Arial" charset="0"/>
                <a:ea typeface="ＭＳ Ｐゴシック" pitchFamily="-107" charset="-128"/>
                <a:cs typeface="ＭＳ Ｐゴシック" pitchFamily="-107" charset="-128"/>
              </a:rPr>
              <a:t>monoalphabetic</a:t>
            </a:r>
            <a:endParaRPr lang="en-US" sz="1200" b="1" kern="1200" baseline="0" dirty="0">
              <a:solidFill>
                <a:schemeClr val="tx1"/>
              </a:solidFill>
              <a:latin typeface="Arial" charset="0"/>
              <a:ea typeface="ＭＳ Ｐゴシック" pitchFamily="-107" charset="-128"/>
              <a:cs typeface="ＭＳ Ｐゴシック" pitchFamily="-107" charset="-128"/>
            </a:endParaRPr>
          </a:p>
          <a:p>
            <a:r>
              <a:rPr lang="en-US" sz="1200" b="1" kern="1200" baseline="0" dirty="0">
                <a:solidFill>
                  <a:schemeClr val="tx1"/>
                </a:solidFill>
                <a:latin typeface="Arial" charset="0"/>
                <a:ea typeface="ＭＳ Ｐゴシック" pitchFamily="-107" charset="-128"/>
                <a:cs typeface="ＭＳ Ｐゴシック" pitchFamily="-107" charset="-128"/>
              </a:rPr>
              <a:t>substitution</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cipher</a:t>
            </a:r>
            <a:r>
              <a:rPr lang="en-US" sz="1200" kern="1200" baseline="0" dirty="0">
                <a:solidFill>
                  <a:schemeClr val="tx1"/>
                </a:solidFill>
                <a:latin typeface="Arial" charset="0"/>
                <a:ea typeface="ＭＳ Ｐゴシック" pitchFamily="-107" charset="-128"/>
                <a:cs typeface="ＭＳ Ｐゴシック" pitchFamily="-107" charset="-128"/>
              </a:rPr>
              <a:t>, because a single cipher alphabet (mapping from plain alphabet</a:t>
            </a:r>
          </a:p>
          <a:p>
            <a:r>
              <a:rPr lang="en-US" sz="1200" kern="1200" baseline="0" dirty="0">
                <a:solidFill>
                  <a:schemeClr val="tx1"/>
                </a:solidFill>
                <a:latin typeface="Arial" charset="0"/>
                <a:ea typeface="ＭＳ Ｐゴシック" pitchFamily="-107" charset="-128"/>
                <a:cs typeface="ＭＳ Ｐゴシック" pitchFamily="-107" charset="-128"/>
              </a:rPr>
              <a:t>to cipher alphabet) is used per message.</a:t>
            </a:r>
            <a:endParaRPr lang="en-US" b="0"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44</a:t>
            </a:fld>
            <a:endParaRPr lang="en-US" dirty="0"/>
          </a:p>
        </p:txBody>
      </p:sp>
    </p:spTree>
    <p:extLst>
      <p:ext uri="{BB962C8B-B14F-4D97-AF65-F5344CB8AC3E}">
        <p14:creationId xmlns:p14="http://schemas.microsoft.com/office/powerpoint/2010/main" val="41448761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With only 25 possible keys, the Caesar cipher is far from secure. A dramatic increase</a:t>
            </a:r>
          </a:p>
          <a:p>
            <a:r>
              <a:rPr lang="en-US" sz="1200" kern="1200" baseline="0" dirty="0">
                <a:solidFill>
                  <a:schemeClr val="tx1"/>
                </a:solidFill>
                <a:latin typeface="Arial" charset="0"/>
                <a:ea typeface="ＭＳ Ｐゴシック" pitchFamily="-107" charset="-128"/>
                <a:cs typeface="ＭＳ Ｐゴシック" pitchFamily="-107" charset="-128"/>
              </a:rPr>
              <a:t>in the key space can be achieved by allowing an arbitrary substitution. Before proceeding,</a:t>
            </a:r>
          </a:p>
          <a:p>
            <a:r>
              <a:rPr lang="en-US" sz="1200" kern="1200" baseline="0" dirty="0">
                <a:solidFill>
                  <a:schemeClr val="tx1"/>
                </a:solidFill>
                <a:latin typeface="Arial" charset="0"/>
                <a:ea typeface="ＭＳ Ｐゴシック" pitchFamily="-107" charset="-128"/>
                <a:cs typeface="ＭＳ Ｐゴシック" pitchFamily="-107" charset="-128"/>
              </a:rPr>
              <a:t>we define the term </a:t>
            </a:r>
            <a:r>
              <a:rPr lang="en-US" sz="1200" i="1" kern="1200" baseline="0" dirty="0">
                <a:solidFill>
                  <a:schemeClr val="tx1"/>
                </a:solidFill>
                <a:latin typeface="Arial" charset="0"/>
                <a:ea typeface="ＭＳ Ｐゴシック" pitchFamily="-107" charset="-128"/>
                <a:cs typeface="ＭＳ Ｐゴシック" pitchFamily="-107" charset="-128"/>
              </a:rPr>
              <a:t>permutation</a:t>
            </a:r>
            <a:r>
              <a:rPr lang="en-US" sz="1200" kern="1200" baseline="0" dirty="0">
                <a:solidFill>
                  <a:schemeClr val="tx1"/>
                </a:solidFill>
                <a:latin typeface="Arial" charset="0"/>
                <a:ea typeface="ＭＳ Ｐゴシック" pitchFamily="-107" charset="-128"/>
                <a:cs typeface="ＭＳ Ｐゴシック" pitchFamily="-107" charset="-128"/>
              </a:rPr>
              <a:t> . </a:t>
            </a:r>
            <a:r>
              <a:rPr lang="en-US" sz="1200" kern="1200" baseline="0">
                <a:solidFill>
                  <a:schemeClr val="tx1"/>
                </a:solidFill>
                <a:latin typeface="Arial" charset="0"/>
                <a:ea typeface="ＭＳ Ｐゴシック" pitchFamily="-107" charset="-128"/>
                <a:cs typeface="ＭＳ Ｐゴシック" pitchFamily="-107" charset="-128"/>
              </a:rPr>
              <a:t>A </a:t>
            </a:r>
            <a:r>
              <a:rPr lang="en-US" sz="1200" b="1" kern="1200" baseline="0">
                <a:solidFill>
                  <a:schemeClr val="tx1"/>
                </a:solidFill>
                <a:latin typeface="Arial" charset="0"/>
                <a:ea typeface="ＭＳ Ｐゴシック" pitchFamily="-107" charset="-128"/>
                <a:cs typeface="ＭＳ Ｐゴシック" pitchFamily="-107" charset="-128"/>
              </a:rPr>
              <a:t>permutation</a:t>
            </a:r>
            <a:r>
              <a:rPr lang="en-US" sz="1200" kern="1200" baseline="0">
                <a:solidFill>
                  <a:schemeClr val="tx1"/>
                </a:solidFill>
                <a:latin typeface="Arial" charset="0"/>
                <a:ea typeface="ＭＳ Ｐゴシック" pitchFamily="-107" charset="-128"/>
                <a:cs typeface="ＭＳ Ｐゴシック" pitchFamily="-107" charset="-128"/>
              </a:rPr>
              <a:t>  of </a:t>
            </a:r>
            <a:r>
              <a:rPr lang="en-US" sz="1200" kern="1200" baseline="0" dirty="0">
                <a:solidFill>
                  <a:schemeClr val="tx1"/>
                </a:solidFill>
                <a:latin typeface="Arial" charset="0"/>
                <a:ea typeface="ＭＳ Ｐゴシック" pitchFamily="-107" charset="-128"/>
                <a:cs typeface="ＭＳ Ｐゴシック" pitchFamily="-107" charset="-128"/>
              </a:rPr>
              <a:t>a finite set of elements </a:t>
            </a:r>
            <a:r>
              <a:rPr lang="en-US" sz="1200" i="1" kern="1200" baseline="0" dirty="0">
                <a:solidFill>
                  <a:schemeClr val="tx1"/>
                </a:solidFill>
                <a:latin typeface="Arial" charset="0"/>
                <a:ea typeface="ＭＳ Ｐゴシック" pitchFamily="-107" charset="-128"/>
                <a:cs typeface="ＭＳ Ｐゴシック" pitchFamily="-107" charset="-128"/>
              </a:rPr>
              <a:t>S</a:t>
            </a:r>
          </a:p>
          <a:p>
            <a:r>
              <a:rPr lang="en-US" sz="1200" kern="1200" baseline="0" dirty="0">
                <a:solidFill>
                  <a:schemeClr val="tx1"/>
                </a:solidFill>
                <a:latin typeface="Arial" charset="0"/>
                <a:ea typeface="ＭＳ Ｐゴシック" pitchFamily="-107" charset="-128"/>
                <a:cs typeface="ＭＳ Ｐゴシック" pitchFamily="-107" charset="-128"/>
              </a:rPr>
              <a:t> is an ordered sequence of all the elements of </a:t>
            </a:r>
            <a:r>
              <a:rPr lang="en-US" sz="1200" i="1" kern="1200" baseline="0" dirty="0">
                <a:solidFill>
                  <a:schemeClr val="tx1"/>
                </a:solidFill>
                <a:latin typeface="Arial" charset="0"/>
                <a:ea typeface="ＭＳ Ｐゴシック" pitchFamily="-107" charset="-128"/>
                <a:cs typeface="ＭＳ Ｐゴシック" pitchFamily="-107" charset="-128"/>
              </a:rPr>
              <a:t>S</a:t>
            </a:r>
            <a:r>
              <a:rPr lang="en-US" sz="1200" kern="1200" baseline="0" dirty="0">
                <a:solidFill>
                  <a:schemeClr val="tx1"/>
                </a:solidFill>
                <a:latin typeface="Arial" charset="0"/>
                <a:ea typeface="ＭＳ Ｐゴシック" pitchFamily="-107" charset="-128"/>
                <a:cs typeface="ＭＳ Ｐゴシック" pitchFamily="-107" charset="-128"/>
              </a:rPr>
              <a:t>, with each element appearing exactly</a:t>
            </a:r>
          </a:p>
          <a:p>
            <a:r>
              <a:rPr lang="en-US" sz="1200" kern="1200" baseline="0" dirty="0">
                <a:solidFill>
                  <a:schemeClr val="tx1"/>
                </a:solidFill>
                <a:latin typeface="Arial" charset="0"/>
                <a:ea typeface="ＭＳ Ｐゴシック" pitchFamily="-107" charset="-128"/>
                <a:cs typeface="ＭＳ Ｐゴシック" pitchFamily="-107" charset="-128"/>
              </a:rPr>
              <a:t>once.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For example, if </a:t>
            </a:r>
            <a:r>
              <a:rPr lang="en-US" sz="1200" i="1" kern="1200" baseline="0">
                <a:solidFill>
                  <a:schemeClr val="tx1"/>
                </a:solidFill>
                <a:latin typeface="Arial" charset="0"/>
                <a:ea typeface="ＭＳ Ｐゴシック" pitchFamily="-107" charset="-128"/>
                <a:cs typeface="ＭＳ Ｐゴシック" pitchFamily="-107" charset="-128"/>
              </a:rPr>
              <a:t>S</a:t>
            </a:r>
            <a:r>
              <a:rPr lang="en-US" sz="1200" kern="1200" baseline="0">
                <a:solidFill>
                  <a:schemeClr val="tx1"/>
                </a:solidFill>
                <a:latin typeface="Arial" charset="0"/>
                <a:ea typeface="ＭＳ Ｐゴシック" pitchFamily="-107" charset="-128"/>
                <a:cs typeface="ＭＳ Ｐゴシック" pitchFamily="-107" charset="-128"/>
              </a:rPr>
              <a:t> =  {</a:t>
            </a:r>
            <a:r>
              <a:rPr lang="en-US" sz="1200" kern="1200" baseline="0" dirty="0">
                <a:solidFill>
                  <a:schemeClr val="tx1"/>
                </a:solidFill>
                <a:latin typeface="Arial" charset="0"/>
                <a:ea typeface="ＭＳ Ｐゴシック" pitchFamily="-107" charset="-128"/>
                <a:cs typeface="ＭＳ Ｐゴシック" pitchFamily="-107" charset="-128"/>
              </a:rPr>
              <a:t>a, b, c}, there are six permutations of </a:t>
            </a:r>
            <a:r>
              <a:rPr lang="en-US" sz="1200" i="1" kern="1200" baseline="0" dirty="0">
                <a:solidFill>
                  <a:schemeClr val="tx1"/>
                </a:solidFill>
                <a:latin typeface="Arial" charset="0"/>
                <a:ea typeface="ＭＳ Ｐゴシック" pitchFamily="-107" charset="-128"/>
                <a:cs typeface="ＭＳ Ｐゴシック" pitchFamily="-107" charset="-128"/>
              </a:rPr>
              <a:t>S</a:t>
            </a:r>
            <a:r>
              <a:rPr lang="en-US" sz="1200" kern="1200" baseline="0" dirty="0">
                <a:solidFill>
                  <a:schemeClr val="tx1"/>
                </a:solidFill>
                <a:latin typeface="Arial" charset="0"/>
                <a:ea typeface="ＭＳ Ｐゴシック" pitchFamily="-107" charset="-128"/>
                <a:cs typeface="ＭＳ Ｐゴシック" pitchFamily="-107" charset="-128"/>
              </a:rPr>
              <a:t> :</a:t>
            </a:r>
          </a:p>
          <a:p>
            <a:r>
              <a:rPr lang="en-US" sz="1200" kern="1200" baseline="0" dirty="0" err="1">
                <a:solidFill>
                  <a:schemeClr val="tx1"/>
                </a:solidFill>
                <a:latin typeface="Arial" charset="0"/>
                <a:ea typeface="ＭＳ Ｐゴシック" pitchFamily="-107" charset="-128"/>
                <a:cs typeface="ＭＳ Ｐゴシック" pitchFamily="-107" charset="-128"/>
              </a:rPr>
              <a:t>abc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acb</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bac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bca</a:t>
            </a:r>
            <a:r>
              <a:rPr lang="en-US" sz="1200" kern="1200" baseline="0" dirty="0">
                <a:solidFill>
                  <a:schemeClr val="tx1"/>
                </a:solidFill>
                <a:latin typeface="Arial" charset="0"/>
                <a:ea typeface="ＭＳ Ｐゴシック" pitchFamily="-107" charset="-128"/>
                <a:cs typeface="ＭＳ Ｐゴシック" pitchFamily="-107" charset="-128"/>
              </a:rPr>
              <a:t>, cab, </a:t>
            </a:r>
            <a:r>
              <a:rPr lang="en-US" sz="1200" kern="1200" baseline="0" dirty="0" err="1">
                <a:solidFill>
                  <a:schemeClr val="tx1"/>
                </a:solidFill>
                <a:latin typeface="Arial" charset="0"/>
                <a:ea typeface="ＭＳ Ｐゴシック" pitchFamily="-107" charset="-128"/>
                <a:cs typeface="ＭＳ Ｐゴシック" pitchFamily="-107" charset="-128"/>
              </a:rPr>
              <a:t>cba</a:t>
            </a:r>
            <a:endParaRPr lang="en-US" sz="1200" kern="1200" baseline="0" dirty="0">
              <a:solidFill>
                <a:schemeClr val="tx1"/>
              </a:solidFill>
              <a:latin typeface="Arial" charset="0"/>
              <a:ea typeface="ＭＳ Ｐゴシック" pitchFamily="-107" charset="-128"/>
              <a:cs typeface="ＭＳ Ｐゴシック" pitchFamily="-107"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0" kern="1200" baseline="0" dirty="0">
                <a:solidFill>
                  <a:schemeClr val="tx1"/>
                </a:solidFill>
                <a:latin typeface="Arial" charset="0"/>
                <a:ea typeface="ＭＳ Ｐゴシック" pitchFamily="-107" charset="-128"/>
                <a:cs typeface="ＭＳ Ｐゴシック" pitchFamily="-107" charset="-128"/>
              </a:rPr>
              <a:t>In general, there are n ! permutations of a set </a:t>
            </a:r>
            <a:r>
              <a:rPr lang="en-US" sz="1200" b="0" kern="1200" baseline="0">
                <a:solidFill>
                  <a:schemeClr val="tx1"/>
                </a:solidFill>
                <a:latin typeface="Arial" charset="0"/>
                <a:ea typeface="ＭＳ Ｐゴシック" pitchFamily="-107" charset="-128"/>
                <a:cs typeface="ＭＳ Ｐゴシック" pitchFamily="-107" charset="-128"/>
              </a:rPr>
              <a:t>of n  elements</a:t>
            </a:r>
            <a:r>
              <a:rPr lang="en-US" sz="1200" b="0" kern="1200" baseline="0" dirty="0">
                <a:solidFill>
                  <a:schemeClr val="tx1"/>
                </a:solidFill>
                <a:latin typeface="Arial" charset="0"/>
                <a:ea typeface="ＭＳ Ｐゴシック" pitchFamily="-107" charset="-128"/>
                <a:cs typeface="ＭＳ Ｐゴシック" pitchFamily="-107" charset="-128"/>
              </a:rPr>
              <a:t>, because the first</a:t>
            </a:r>
          </a:p>
          <a:p>
            <a:r>
              <a:rPr lang="en-US" sz="1200" b="0" kern="1200" baseline="0" dirty="0">
                <a:solidFill>
                  <a:schemeClr val="tx1"/>
                </a:solidFill>
                <a:latin typeface="Arial" charset="0"/>
                <a:ea typeface="ＭＳ Ｐゴシック" pitchFamily="-107" charset="-128"/>
                <a:cs typeface="ＭＳ Ｐゴシック" pitchFamily="-107" charset="-128"/>
              </a:rPr>
              <a:t>element can be chosen in one </a:t>
            </a:r>
            <a:r>
              <a:rPr lang="en-US" sz="1200" b="0" kern="1200" baseline="0">
                <a:solidFill>
                  <a:schemeClr val="tx1"/>
                </a:solidFill>
                <a:latin typeface="Arial" charset="0"/>
                <a:ea typeface="ＭＳ Ｐゴシック" pitchFamily="-107" charset="-128"/>
                <a:cs typeface="ＭＳ Ｐゴシック" pitchFamily="-107" charset="-128"/>
              </a:rPr>
              <a:t>of n  ways</a:t>
            </a:r>
            <a:r>
              <a:rPr lang="en-US" sz="1200" b="0" kern="1200" baseline="0" dirty="0">
                <a:solidFill>
                  <a:schemeClr val="tx1"/>
                </a:solidFill>
                <a:latin typeface="Arial" charset="0"/>
                <a:ea typeface="ＭＳ Ｐゴシック" pitchFamily="-107" charset="-128"/>
                <a:cs typeface="ＭＳ Ｐゴシック" pitchFamily="-107" charset="-128"/>
              </a:rPr>
              <a:t>, the second in </a:t>
            </a:r>
            <a:r>
              <a:rPr lang="en-US" sz="1200" b="0" kern="1200" baseline="0">
                <a:solidFill>
                  <a:schemeClr val="tx1"/>
                </a:solidFill>
                <a:latin typeface="Arial" charset="0"/>
                <a:ea typeface="ＭＳ Ｐゴシック" pitchFamily="-107" charset="-128"/>
                <a:cs typeface="ＭＳ Ｐゴシック" pitchFamily="-107" charset="-128"/>
              </a:rPr>
              <a:t>n -  1 </a:t>
            </a:r>
            <a:r>
              <a:rPr lang="en-US" sz="1200" b="0" kern="1200" baseline="0" dirty="0">
                <a:solidFill>
                  <a:schemeClr val="tx1"/>
                </a:solidFill>
                <a:latin typeface="Arial" charset="0"/>
                <a:ea typeface="ＭＳ Ｐゴシック" pitchFamily="-107" charset="-128"/>
                <a:cs typeface="ＭＳ Ｐゴシック" pitchFamily="-107" charset="-128"/>
              </a:rPr>
              <a:t>ways, the third in </a:t>
            </a:r>
            <a:r>
              <a:rPr lang="en-US" sz="1200" b="0" kern="1200" baseline="0">
                <a:solidFill>
                  <a:schemeClr val="tx1"/>
                </a:solidFill>
                <a:latin typeface="Arial" charset="0"/>
                <a:ea typeface="ＭＳ Ｐゴシック" pitchFamily="-107" charset="-128"/>
                <a:cs typeface="ＭＳ Ｐゴシック" pitchFamily="-107" charset="-128"/>
              </a:rPr>
              <a:t>n -  2</a:t>
            </a:r>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ways, and so on.</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If, instead, the “cipher” line can be any permutation of the 26 alphabetic characters,</a:t>
            </a:r>
          </a:p>
          <a:p>
            <a:r>
              <a:rPr lang="en-US" sz="1200" kern="1200" baseline="0" dirty="0">
                <a:solidFill>
                  <a:schemeClr val="tx1"/>
                </a:solidFill>
                <a:latin typeface="Arial" charset="0"/>
                <a:ea typeface="ＭＳ Ｐゴシック" pitchFamily="-107" charset="-128"/>
                <a:cs typeface="ＭＳ Ｐゴシック" pitchFamily="-107" charset="-128"/>
              </a:rPr>
              <a:t>then there are 26! or greater than </a:t>
            </a:r>
            <a:r>
              <a:rPr lang="en-US" sz="1200" kern="1200" baseline="0">
                <a:solidFill>
                  <a:schemeClr val="tx1"/>
                </a:solidFill>
                <a:latin typeface="Arial" charset="0"/>
                <a:ea typeface="ＭＳ Ｐゴシック" pitchFamily="-107" charset="-128"/>
                <a:cs typeface="ＭＳ Ｐゴシック" pitchFamily="-107" charset="-128"/>
              </a:rPr>
              <a:t>4 *  10</a:t>
            </a:r>
            <a:r>
              <a:rPr lang="en-US" sz="1200" kern="1200" baseline="30000">
                <a:solidFill>
                  <a:schemeClr val="tx1"/>
                </a:solidFill>
                <a:latin typeface="Arial" charset="0"/>
                <a:ea typeface="ＭＳ Ｐゴシック" pitchFamily="-107" charset="-128"/>
                <a:cs typeface="ＭＳ Ｐゴシック" pitchFamily="-107" charset="-128"/>
              </a:rPr>
              <a:t>26</a:t>
            </a:r>
            <a:r>
              <a:rPr lang="en-US" sz="1200" kern="1200" baseline="0">
                <a:solidFill>
                  <a:schemeClr val="tx1"/>
                </a:solidFill>
                <a:latin typeface="Arial" charset="0"/>
                <a:ea typeface="ＭＳ Ｐゴシック" pitchFamily="-107" charset="-128"/>
                <a:cs typeface="ＭＳ Ｐゴシック" pitchFamily="-107" charset="-128"/>
              </a:rPr>
              <a:t>  possible </a:t>
            </a:r>
            <a:r>
              <a:rPr lang="en-US" sz="1200" kern="1200" baseline="0" dirty="0">
                <a:solidFill>
                  <a:schemeClr val="tx1"/>
                </a:solidFill>
                <a:latin typeface="Arial" charset="0"/>
                <a:ea typeface="ＭＳ Ｐゴシック" pitchFamily="-107" charset="-128"/>
                <a:cs typeface="ＭＳ Ｐゴシック" pitchFamily="-107" charset="-128"/>
              </a:rPr>
              <a:t>keys. This is 10 orders of magnitude</a:t>
            </a:r>
          </a:p>
          <a:p>
            <a:r>
              <a:rPr lang="en-US" sz="1200" kern="1200" baseline="0" dirty="0">
                <a:solidFill>
                  <a:schemeClr val="tx1"/>
                </a:solidFill>
                <a:latin typeface="Arial" charset="0"/>
                <a:ea typeface="ＭＳ Ｐゴシック" pitchFamily="-107" charset="-128"/>
                <a:cs typeface="ＭＳ Ｐゴシック" pitchFamily="-107" charset="-128"/>
              </a:rPr>
              <a:t>greater than the key space for DES and would seem to eliminate brute-force</a:t>
            </a:r>
          </a:p>
          <a:p>
            <a:r>
              <a:rPr lang="en-US" sz="1200" kern="1200" baseline="0" dirty="0">
                <a:solidFill>
                  <a:schemeClr val="tx1"/>
                </a:solidFill>
                <a:latin typeface="Arial" charset="0"/>
                <a:ea typeface="ＭＳ Ｐゴシック" pitchFamily="-107" charset="-128"/>
                <a:cs typeface="ＭＳ Ｐゴシック" pitchFamily="-107" charset="-128"/>
              </a:rPr>
              <a:t>techniques for cryptanalysis. Such an approach is referred to as a </a:t>
            </a:r>
            <a:r>
              <a:rPr lang="en-US" sz="1200" b="1" kern="1200" baseline="0" dirty="0" err="1">
                <a:solidFill>
                  <a:schemeClr val="tx1"/>
                </a:solidFill>
                <a:latin typeface="Arial" charset="0"/>
                <a:ea typeface="ＭＳ Ｐゴシック" pitchFamily="-107" charset="-128"/>
                <a:cs typeface="ＭＳ Ｐゴシック" pitchFamily="-107" charset="-128"/>
              </a:rPr>
              <a:t>monoalphabetic</a:t>
            </a:r>
            <a:endParaRPr lang="en-US" sz="1200" b="1" kern="1200" baseline="0" dirty="0">
              <a:solidFill>
                <a:schemeClr val="tx1"/>
              </a:solidFill>
              <a:latin typeface="Arial" charset="0"/>
              <a:ea typeface="ＭＳ Ｐゴシック" pitchFamily="-107" charset="-128"/>
              <a:cs typeface="ＭＳ Ｐゴシック" pitchFamily="-107" charset="-128"/>
            </a:endParaRPr>
          </a:p>
          <a:p>
            <a:r>
              <a:rPr lang="en-US" sz="1200" b="1" kern="1200" baseline="0" dirty="0">
                <a:solidFill>
                  <a:schemeClr val="tx1"/>
                </a:solidFill>
                <a:latin typeface="Arial" charset="0"/>
                <a:ea typeface="ＭＳ Ｐゴシック" pitchFamily="-107" charset="-128"/>
                <a:cs typeface="ＭＳ Ｐゴシック" pitchFamily="-107" charset="-128"/>
              </a:rPr>
              <a:t>substitution</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cipher</a:t>
            </a:r>
            <a:r>
              <a:rPr lang="en-US" sz="1200" kern="1200" baseline="0" dirty="0">
                <a:solidFill>
                  <a:schemeClr val="tx1"/>
                </a:solidFill>
                <a:latin typeface="Arial" charset="0"/>
                <a:ea typeface="ＭＳ Ｐゴシック" pitchFamily="-107" charset="-128"/>
                <a:cs typeface="ＭＳ Ｐゴシック" pitchFamily="-107" charset="-128"/>
              </a:rPr>
              <a:t>, because a single cipher alphabet (mapping from plain alphabet</a:t>
            </a:r>
          </a:p>
          <a:p>
            <a:r>
              <a:rPr lang="en-US" sz="1200" kern="1200" baseline="0" dirty="0">
                <a:solidFill>
                  <a:schemeClr val="tx1"/>
                </a:solidFill>
                <a:latin typeface="Arial" charset="0"/>
                <a:ea typeface="ＭＳ Ｐゴシック" pitchFamily="-107" charset="-128"/>
                <a:cs typeface="ＭＳ Ｐゴシック" pitchFamily="-107" charset="-128"/>
              </a:rPr>
              <a:t>to cipher alphabet) is used per message.</a:t>
            </a:r>
            <a:endParaRPr lang="en-US" b="0"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46</a:t>
            </a:fld>
            <a:endParaRPr lang="en-US" dirty="0"/>
          </a:p>
        </p:txBody>
      </p:sp>
    </p:spTree>
    <p:extLst>
      <p:ext uri="{BB962C8B-B14F-4D97-AF65-F5344CB8AC3E}">
        <p14:creationId xmlns:p14="http://schemas.microsoft.com/office/powerpoint/2010/main" val="3602399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There is, however, another line of attack. If the cryptanalyst knows the nature</a:t>
            </a:r>
          </a:p>
          <a:p>
            <a:r>
              <a:rPr lang="en-US" sz="1200" kern="1200" baseline="0" dirty="0">
                <a:solidFill>
                  <a:schemeClr val="tx1"/>
                </a:solidFill>
                <a:latin typeface="Arial" charset="0"/>
                <a:ea typeface="ＭＳ Ｐゴシック" pitchFamily="-107" charset="-128"/>
                <a:cs typeface="ＭＳ Ｐゴシック" pitchFamily="-107" charset="-128"/>
              </a:rPr>
              <a:t>of the plaintext (e.g., </a:t>
            </a:r>
            <a:r>
              <a:rPr lang="en-US" sz="1200" kern="1200" baseline="0" dirty="0" err="1">
                <a:solidFill>
                  <a:schemeClr val="tx1"/>
                </a:solidFill>
                <a:latin typeface="Arial" charset="0"/>
                <a:ea typeface="ＭＳ Ｐゴシック" pitchFamily="-107" charset="-128"/>
                <a:cs typeface="ＭＳ Ｐゴシック" pitchFamily="-107" charset="-128"/>
              </a:rPr>
              <a:t>noncompressed</a:t>
            </a:r>
            <a:r>
              <a:rPr lang="en-US" sz="1200" kern="1200" baseline="0" dirty="0">
                <a:solidFill>
                  <a:schemeClr val="tx1"/>
                </a:solidFill>
                <a:latin typeface="Arial" charset="0"/>
                <a:ea typeface="ＭＳ Ｐゴシック" pitchFamily="-107" charset="-128"/>
                <a:cs typeface="ＭＳ Ｐゴシック" pitchFamily="-107" charset="-128"/>
              </a:rPr>
              <a:t> English text), then the analyst can exploit the</a:t>
            </a:r>
          </a:p>
          <a:p>
            <a:r>
              <a:rPr lang="en-US" sz="1200" kern="1200" baseline="0" dirty="0">
                <a:solidFill>
                  <a:schemeClr val="tx1"/>
                </a:solidFill>
                <a:latin typeface="Arial" charset="0"/>
                <a:ea typeface="ＭＳ Ｐゴシック" pitchFamily="-107" charset="-128"/>
                <a:cs typeface="ＭＳ Ｐゴシック" pitchFamily="-107" charset="-128"/>
              </a:rPr>
              <a:t>regularities of the language. To see how such a cryptanalysis might proceed, we give</a:t>
            </a:r>
          </a:p>
          <a:p>
            <a:r>
              <a:rPr lang="en-US" sz="1200" kern="1200" baseline="0" dirty="0">
                <a:solidFill>
                  <a:schemeClr val="tx1"/>
                </a:solidFill>
                <a:latin typeface="Arial" charset="0"/>
                <a:ea typeface="ＭＳ Ｐゴシック" pitchFamily="-107" charset="-128"/>
                <a:cs typeface="ＭＳ Ｐゴシック" pitchFamily="-107" charset="-128"/>
              </a:rPr>
              <a:t>a partial example here that is adapted from one in [SINK09].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to be</a:t>
            </a:r>
          </a:p>
          <a:p>
            <a:r>
              <a:rPr lang="en-US" sz="1200" kern="1200" baseline="0" dirty="0">
                <a:solidFill>
                  <a:schemeClr val="tx1"/>
                </a:solidFill>
                <a:latin typeface="Arial" charset="0"/>
                <a:ea typeface="ＭＳ Ｐゴシック" pitchFamily="-107" charset="-128"/>
                <a:cs typeface="ＭＳ Ｐゴシック" pitchFamily="-107" charset="-128"/>
              </a:rPr>
              <a:t>solved is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UZQSOVUOHXMOPVGPOZPEVSGZWSZOPFPESXUDBMETSXAIZ</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VUEPHZHMDZSHZOWSFPAPPDTSVPQUZWYMXUZUHSX</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EPYEPOPDZSZUFPOMBZWPFUPZHMDJUDTMOHMQ</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As a first step, the relative frequency of the letters can be determined and</a:t>
            </a:r>
          </a:p>
          <a:p>
            <a:r>
              <a:rPr lang="en-US" sz="1200" kern="1200" baseline="0" dirty="0">
                <a:solidFill>
                  <a:schemeClr val="tx1"/>
                </a:solidFill>
                <a:latin typeface="Arial" charset="0"/>
                <a:ea typeface="ＭＳ Ｐゴシック" pitchFamily="-107" charset="-128"/>
                <a:cs typeface="ＭＳ Ｐゴシック" pitchFamily="-107" charset="-128"/>
              </a:rPr>
              <a:t>compared to a standard frequency distribution for English, such as is shown in</a:t>
            </a:r>
          </a:p>
          <a:p>
            <a:r>
              <a:rPr lang="en-US" sz="1200" kern="1200" baseline="0" dirty="0">
                <a:solidFill>
                  <a:schemeClr val="tx1"/>
                </a:solidFill>
                <a:latin typeface="Arial" charset="0"/>
                <a:ea typeface="ＭＳ Ｐゴシック" pitchFamily="-107" charset="-128"/>
                <a:cs typeface="ＭＳ Ｐゴシック" pitchFamily="-107" charset="-128"/>
              </a:rPr>
              <a:t>Figure 3.5 (based on [LEWA00]). If the message were long enough, this technique</a:t>
            </a:r>
          </a:p>
          <a:p>
            <a:r>
              <a:rPr lang="en-US" sz="1200" kern="1200" baseline="0" dirty="0">
                <a:solidFill>
                  <a:schemeClr val="tx1"/>
                </a:solidFill>
                <a:latin typeface="Arial" charset="0"/>
                <a:ea typeface="ＭＳ Ｐゴシック" pitchFamily="-107" charset="-128"/>
                <a:cs typeface="ＭＳ Ｐゴシック" pitchFamily="-107" charset="-128"/>
              </a:rPr>
              <a:t>alone might be sufficient, but because this is a relatively short message, we cannot</a:t>
            </a:r>
          </a:p>
          <a:p>
            <a:r>
              <a:rPr lang="en-US" sz="1200" kern="1200" baseline="0" dirty="0">
                <a:solidFill>
                  <a:schemeClr val="tx1"/>
                </a:solidFill>
                <a:latin typeface="Arial" charset="0"/>
                <a:ea typeface="ＭＳ Ｐゴシック" pitchFamily="-107" charset="-128"/>
                <a:cs typeface="ＭＳ Ｐゴシック" pitchFamily="-107" charset="-128"/>
              </a:rPr>
              <a:t>expect an exact match. In any case, the relative frequencies of the letters in the</a:t>
            </a:r>
          </a:p>
          <a:p>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(in percentages) are as follows: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P 13.33 	H 5.83 	F 3.33 	B 1.67 	C 0.00</a:t>
            </a:r>
          </a:p>
          <a:p>
            <a:r>
              <a:rPr lang="en-US" sz="1200" kern="1200" baseline="0" dirty="0">
                <a:solidFill>
                  <a:schemeClr val="tx1"/>
                </a:solidFill>
                <a:latin typeface="Arial" charset="0"/>
                <a:ea typeface="ＭＳ Ｐゴシック" pitchFamily="-107" charset="-128"/>
                <a:cs typeface="ＭＳ Ｐゴシック" pitchFamily="-107" charset="-128"/>
              </a:rPr>
              <a:t>Z 11.67 	D 5.00 	W 3.33 	G 1.67 	K 0.00</a:t>
            </a:r>
          </a:p>
          <a:p>
            <a:r>
              <a:rPr lang="en-US" sz="1200" kern="1200" baseline="0" dirty="0">
                <a:solidFill>
                  <a:schemeClr val="tx1"/>
                </a:solidFill>
                <a:latin typeface="Arial" charset="0"/>
                <a:ea typeface="ＭＳ Ｐゴシック" pitchFamily="-107" charset="-128"/>
                <a:cs typeface="ＭＳ Ｐゴシック" pitchFamily="-107" charset="-128"/>
              </a:rPr>
              <a:t>S 8.33 	E 5.00 	Q 2.50 	Y 1.67 	L 0.00</a:t>
            </a:r>
          </a:p>
          <a:p>
            <a:r>
              <a:rPr lang="en-US" sz="1200" kern="1200" baseline="0" dirty="0">
                <a:solidFill>
                  <a:schemeClr val="tx1"/>
                </a:solidFill>
                <a:latin typeface="Arial" charset="0"/>
                <a:ea typeface="ＭＳ Ｐゴシック" pitchFamily="-107" charset="-128"/>
                <a:cs typeface="ＭＳ Ｐゴシック" pitchFamily="-107" charset="-128"/>
              </a:rPr>
              <a:t>U 8.33 	V 4.17 	T 2.50 	I 0.83 	N 0.00</a:t>
            </a:r>
          </a:p>
          <a:p>
            <a:r>
              <a:rPr lang="en-US" sz="1200" kern="1200" baseline="0" dirty="0">
                <a:solidFill>
                  <a:schemeClr val="tx1"/>
                </a:solidFill>
                <a:latin typeface="Arial" charset="0"/>
                <a:ea typeface="ＭＳ Ｐゴシック" pitchFamily="-107" charset="-128"/>
                <a:cs typeface="ＭＳ Ｐゴシック" pitchFamily="-107" charset="-128"/>
              </a:rPr>
              <a:t>O 7.50 	X 4.17 	A 1.67 	J 0.83 	R 0.00</a:t>
            </a:r>
          </a:p>
          <a:p>
            <a:r>
              <a:rPr lang="en-US" sz="1200" kern="1200" baseline="0" dirty="0">
                <a:solidFill>
                  <a:schemeClr val="tx1"/>
                </a:solidFill>
                <a:latin typeface="Arial" charset="0"/>
                <a:ea typeface="ＭＳ Ｐゴシック" pitchFamily="-107" charset="-128"/>
                <a:cs typeface="ＭＳ Ｐゴシック" pitchFamily="-107" charset="-128"/>
              </a:rPr>
              <a:t>M 6.67</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Comparing this breakdown with Figure 3.5, it seems likely that cipher letters P</a:t>
            </a:r>
          </a:p>
          <a:p>
            <a:r>
              <a:rPr lang="en-US" sz="1200" kern="1200" baseline="0" dirty="0">
                <a:solidFill>
                  <a:schemeClr val="tx1"/>
                </a:solidFill>
                <a:latin typeface="Arial" charset="0"/>
                <a:ea typeface="ＭＳ Ｐゴシック" pitchFamily="-107" charset="-128"/>
                <a:cs typeface="ＭＳ Ｐゴシック" pitchFamily="-107" charset="-128"/>
              </a:rPr>
              <a:t>and Z are the equivalents of plain letters e and t, but it is not certain which is which.</a:t>
            </a:r>
          </a:p>
          <a:p>
            <a:r>
              <a:rPr lang="en-US" sz="1200" kern="1200" baseline="0" dirty="0">
                <a:solidFill>
                  <a:schemeClr val="tx1"/>
                </a:solidFill>
                <a:latin typeface="Arial" charset="0"/>
                <a:ea typeface="ＭＳ Ｐゴシック" pitchFamily="-107" charset="-128"/>
                <a:cs typeface="ＭＳ Ｐゴシック" pitchFamily="-107" charset="-128"/>
              </a:rPr>
              <a:t>The letters S, U, O, M, and H are all of relatively high frequency and probably correspond</a:t>
            </a:r>
          </a:p>
          <a:p>
            <a:r>
              <a:rPr lang="en-US" sz="1200" kern="1200" baseline="0" dirty="0">
                <a:solidFill>
                  <a:schemeClr val="tx1"/>
                </a:solidFill>
                <a:latin typeface="Arial" charset="0"/>
                <a:ea typeface="ＭＳ Ｐゴシック" pitchFamily="-107" charset="-128"/>
                <a:cs typeface="ＭＳ Ｐゴシック" pitchFamily="-107" charset="-128"/>
              </a:rPr>
              <a:t>to plain letters from the set {a, h, </a:t>
            </a:r>
            <a:r>
              <a:rPr lang="en-US" sz="1200" kern="1200" baseline="0" dirty="0" err="1">
                <a:solidFill>
                  <a:schemeClr val="tx1"/>
                </a:solidFill>
                <a:latin typeface="Arial" charset="0"/>
                <a:ea typeface="ＭＳ Ｐゴシック" pitchFamily="-107" charset="-128"/>
                <a:cs typeface="ＭＳ Ｐゴシック" pitchFamily="-107" charset="-128"/>
              </a:rPr>
              <a:t>i</a:t>
            </a:r>
            <a:r>
              <a:rPr lang="en-US" sz="1200" kern="1200" baseline="0" dirty="0">
                <a:solidFill>
                  <a:schemeClr val="tx1"/>
                </a:solidFill>
                <a:latin typeface="Arial" charset="0"/>
                <a:ea typeface="ＭＳ Ｐゴシック" pitchFamily="-107" charset="-128"/>
                <a:cs typeface="ＭＳ Ｐゴシック" pitchFamily="-107" charset="-128"/>
              </a:rPr>
              <a:t>, n, o, r, s}. The letters with the lowest</a:t>
            </a:r>
          </a:p>
          <a:p>
            <a:r>
              <a:rPr lang="en-US" sz="1200" kern="1200" baseline="0" dirty="0">
                <a:solidFill>
                  <a:schemeClr val="tx1"/>
                </a:solidFill>
                <a:latin typeface="Arial" charset="0"/>
                <a:ea typeface="ＭＳ Ｐゴシック" pitchFamily="-107" charset="-128"/>
                <a:cs typeface="ＭＳ Ｐゴシック" pitchFamily="-107" charset="-128"/>
              </a:rPr>
              <a:t>frequencies (namely, A, B, G, Y, I, J) are likely included in the set {b, j, k, q, v, x, z}.</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There are a number of ways to proceed at this point. We could make some tentative</a:t>
            </a:r>
          </a:p>
          <a:p>
            <a:r>
              <a:rPr lang="en-US" sz="1200" kern="1200" baseline="0" dirty="0">
                <a:solidFill>
                  <a:schemeClr val="tx1"/>
                </a:solidFill>
                <a:latin typeface="Arial" charset="0"/>
                <a:ea typeface="ＭＳ Ｐゴシック" pitchFamily="-107" charset="-128"/>
                <a:cs typeface="ＭＳ Ｐゴシック" pitchFamily="-107" charset="-128"/>
              </a:rPr>
              <a:t>assignments and start to fill in the plaintext to see if it looks like a reasonable</a:t>
            </a:r>
          </a:p>
          <a:p>
            <a:r>
              <a:rPr lang="en-US" sz="1200" kern="1200" baseline="0" dirty="0">
                <a:solidFill>
                  <a:schemeClr val="tx1"/>
                </a:solidFill>
                <a:latin typeface="Arial" charset="0"/>
                <a:ea typeface="ＭＳ Ｐゴシック" pitchFamily="-107" charset="-128"/>
                <a:cs typeface="ＭＳ Ｐゴシック" pitchFamily="-107" charset="-128"/>
              </a:rPr>
              <a:t>“skeleton” of a message. A more systematic approach is to look for other regularities.</a:t>
            </a:r>
          </a:p>
          <a:p>
            <a:r>
              <a:rPr lang="en-US" sz="1200" kern="1200" baseline="0" dirty="0">
                <a:solidFill>
                  <a:schemeClr val="tx1"/>
                </a:solidFill>
                <a:latin typeface="Arial" charset="0"/>
                <a:ea typeface="ＭＳ Ｐゴシック" pitchFamily="-107" charset="-128"/>
                <a:cs typeface="ＭＳ Ｐゴシック" pitchFamily="-107" charset="-128"/>
              </a:rPr>
              <a:t>For example, certain words may be known to be in the text. Or we could look for</a:t>
            </a:r>
          </a:p>
          <a:p>
            <a:r>
              <a:rPr lang="en-US" sz="1200" kern="1200" baseline="0" dirty="0">
                <a:solidFill>
                  <a:schemeClr val="tx1"/>
                </a:solidFill>
                <a:latin typeface="Arial" charset="0"/>
                <a:ea typeface="ＭＳ Ｐゴシック" pitchFamily="-107" charset="-128"/>
                <a:cs typeface="ＭＳ Ｐゴシック" pitchFamily="-107" charset="-128"/>
              </a:rPr>
              <a:t>repeating sequences of cipher letters and try to deduce their plaintext equivalents.</a:t>
            </a:r>
            <a:endParaRPr lang="en-US"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48</a:t>
            </a:fld>
            <a:endParaRPr lang="en-US" dirty="0"/>
          </a:p>
        </p:txBody>
      </p:sp>
    </p:spTree>
    <p:extLst>
      <p:ext uri="{BB962C8B-B14F-4D97-AF65-F5344CB8AC3E}">
        <p14:creationId xmlns:p14="http://schemas.microsoft.com/office/powerpoint/2010/main" val="5603679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A powerful tool is to look at the frequency of two-letter combinations, known</a:t>
            </a:r>
          </a:p>
          <a:p>
            <a:r>
              <a:rPr lang="en-US" sz="1200" kern="1200" baseline="0" dirty="0">
                <a:solidFill>
                  <a:schemeClr val="tx1"/>
                </a:solidFill>
                <a:latin typeface="Arial" charset="0"/>
                <a:ea typeface="ＭＳ Ｐゴシック" pitchFamily="-107" charset="-128"/>
                <a:cs typeface="ＭＳ Ｐゴシック" pitchFamily="-107" charset="-128"/>
              </a:rPr>
              <a:t>as </a:t>
            </a:r>
            <a:r>
              <a:rPr lang="en-US" sz="1200" b="1" kern="1200" baseline="0" dirty="0" err="1">
                <a:solidFill>
                  <a:schemeClr val="tx1"/>
                </a:solidFill>
                <a:latin typeface="Arial" charset="0"/>
                <a:ea typeface="ＭＳ Ｐゴシック" pitchFamily="-107" charset="-128"/>
                <a:cs typeface="ＭＳ Ｐゴシック" pitchFamily="-107" charset="-128"/>
              </a:rPr>
              <a:t>digrams</a:t>
            </a:r>
            <a:r>
              <a:rPr lang="en-US" sz="1200" kern="1200" baseline="0" dirty="0">
                <a:solidFill>
                  <a:schemeClr val="tx1"/>
                </a:solidFill>
                <a:latin typeface="Arial" charset="0"/>
                <a:ea typeface="ＭＳ Ｐゴシック" pitchFamily="-107" charset="-128"/>
                <a:cs typeface="ＭＳ Ｐゴシック" pitchFamily="-107" charset="-128"/>
              </a:rPr>
              <a:t> . A table similar to Figure 3.5 could be drawn up showing the relative frequency</a:t>
            </a:r>
          </a:p>
          <a:p>
            <a:r>
              <a:rPr lang="en-US" sz="1200" kern="1200" baseline="0" dirty="0">
                <a:solidFill>
                  <a:schemeClr val="tx1"/>
                </a:solidFill>
                <a:latin typeface="Arial" charset="0"/>
                <a:ea typeface="ＭＳ Ｐゴシック" pitchFamily="-107" charset="-128"/>
                <a:cs typeface="ＭＳ Ｐゴシック" pitchFamily="-107" charset="-128"/>
              </a:rPr>
              <a:t>of </a:t>
            </a:r>
            <a:r>
              <a:rPr lang="en-US" sz="1200" kern="1200" baseline="0" dirty="0" err="1">
                <a:solidFill>
                  <a:schemeClr val="tx1"/>
                </a:solidFill>
                <a:latin typeface="Arial" charset="0"/>
                <a:ea typeface="ＭＳ Ｐゴシック" pitchFamily="-107" charset="-128"/>
                <a:cs typeface="ＭＳ Ｐゴシック" pitchFamily="-107" charset="-128"/>
              </a:rPr>
              <a:t>digrams</a:t>
            </a:r>
            <a:r>
              <a:rPr lang="en-US" sz="1200" kern="1200" baseline="0" dirty="0">
                <a:solidFill>
                  <a:schemeClr val="tx1"/>
                </a:solidFill>
                <a:latin typeface="Arial" charset="0"/>
                <a:ea typeface="ＭＳ Ｐゴシック" pitchFamily="-107" charset="-128"/>
                <a:cs typeface="ＭＳ Ｐゴシック" pitchFamily="-107" charset="-128"/>
              </a:rPr>
              <a:t>. The most common such </a:t>
            </a:r>
            <a:r>
              <a:rPr lang="en-US" sz="1200" kern="1200" baseline="0" dirty="0" err="1">
                <a:solidFill>
                  <a:schemeClr val="tx1"/>
                </a:solidFill>
                <a:latin typeface="Arial" charset="0"/>
                <a:ea typeface="ＭＳ Ｐゴシック" pitchFamily="-107" charset="-128"/>
                <a:cs typeface="ＭＳ Ｐゴシック" pitchFamily="-107" charset="-128"/>
              </a:rPr>
              <a:t>digram</a:t>
            </a:r>
            <a:r>
              <a:rPr lang="en-US" sz="1200" kern="1200" baseline="0" dirty="0">
                <a:solidFill>
                  <a:schemeClr val="tx1"/>
                </a:solidFill>
                <a:latin typeface="Arial" charset="0"/>
                <a:ea typeface="ＭＳ Ｐゴシック" pitchFamily="-107" charset="-128"/>
                <a:cs typeface="ＭＳ Ｐゴシック" pitchFamily="-107" charset="-128"/>
              </a:rPr>
              <a:t> is </a:t>
            </a:r>
            <a:r>
              <a:rPr lang="en-US" sz="1200" kern="1200" baseline="0" dirty="0" err="1">
                <a:solidFill>
                  <a:schemeClr val="tx1"/>
                </a:solidFill>
                <a:latin typeface="Arial" charset="0"/>
                <a:ea typeface="ＭＳ Ｐゴシック" pitchFamily="-107" charset="-128"/>
                <a:cs typeface="ＭＳ Ｐゴシック" pitchFamily="-107" charset="-128"/>
              </a:rPr>
              <a:t>th.</a:t>
            </a:r>
            <a:r>
              <a:rPr lang="en-US" sz="1200" kern="1200" baseline="0" dirty="0">
                <a:solidFill>
                  <a:schemeClr val="tx1"/>
                </a:solidFill>
                <a:latin typeface="Arial" charset="0"/>
                <a:ea typeface="ＭＳ Ｐゴシック" pitchFamily="-107" charset="-128"/>
                <a:cs typeface="ＭＳ Ｐゴシック" pitchFamily="-107" charset="-128"/>
              </a:rPr>
              <a:t> In our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the most</a:t>
            </a:r>
          </a:p>
          <a:p>
            <a:r>
              <a:rPr lang="en-US" sz="1200" kern="1200" baseline="0" dirty="0">
                <a:solidFill>
                  <a:schemeClr val="tx1"/>
                </a:solidFill>
                <a:latin typeface="Arial" charset="0"/>
                <a:ea typeface="ＭＳ Ｐゴシック" pitchFamily="-107" charset="-128"/>
                <a:cs typeface="ＭＳ Ｐゴシック" pitchFamily="-107" charset="-128"/>
              </a:rPr>
              <a:t>common </a:t>
            </a:r>
            <a:r>
              <a:rPr lang="en-US" sz="1200" kern="1200" baseline="0" dirty="0" err="1">
                <a:solidFill>
                  <a:schemeClr val="tx1"/>
                </a:solidFill>
                <a:latin typeface="Arial" charset="0"/>
                <a:ea typeface="ＭＳ Ｐゴシック" pitchFamily="-107" charset="-128"/>
                <a:cs typeface="ＭＳ Ｐゴシック" pitchFamily="-107" charset="-128"/>
              </a:rPr>
              <a:t>digram</a:t>
            </a:r>
            <a:r>
              <a:rPr lang="en-US" sz="1200" kern="1200" baseline="0" dirty="0">
                <a:solidFill>
                  <a:schemeClr val="tx1"/>
                </a:solidFill>
                <a:latin typeface="Arial" charset="0"/>
                <a:ea typeface="ＭＳ Ｐゴシック" pitchFamily="-107" charset="-128"/>
                <a:cs typeface="ＭＳ Ｐゴシック" pitchFamily="-107" charset="-128"/>
              </a:rPr>
              <a:t> is ZW, which appears three times. So we make the correspondence</a:t>
            </a:r>
          </a:p>
          <a:p>
            <a:r>
              <a:rPr lang="en-US" sz="1200" kern="1200" baseline="0" dirty="0">
                <a:solidFill>
                  <a:schemeClr val="tx1"/>
                </a:solidFill>
                <a:latin typeface="Arial" charset="0"/>
                <a:ea typeface="ＭＳ Ｐゴシック" pitchFamily="-107" charset="-128"/>
                <a:cs typeface="ＭＳ Ｐゴシック" pitchFamily="-107" charset="-128"/>
              </a:rPr>
              <a:t>of Z with t and W with h. Then, by our earlier hypothesis, we can equate P with e.</a:t>
            </a:r>
          </a:p>
          <a:p>
            <a:r>
              <a:rPr lang="en-US" sz="1200" kern="1200" baseline="0" dirty="0">
                <a:solidFill>
                  <a:schemeClr val="tx1"/>
                </a:solidFill>
                <a:latin typeface="Arial" charset="0"/>
                <a:ea typeface="ＭＳ Ｐゴシック" pitchFamily="-107" charset="-128"/>
                <a:cs typeface="ＭＳ Ｐゴシック" pitchFamily="-107" charset="-128"/>
              </a:rPr>
              <a:t>Now notice that the sequence ZWP appears in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and we can translate</a:t>
            </a:r>
          </a:p>
          <a:p>
            <a:r>
              <a:rPr lang="en-US" sz="1200" kern="1200" baseline="0" dirty="0">
                <a:solidFill>
                  <a:schemeClr val="tx1"/>
                </a:solidFill>
                <a:latin typeface="Arial" charset="0"/>
                <a:ea typeface="ＭＳ Ｐゴシック" pitchFamily="-107" charset="-128"/>
                <a:cs typeface="ＭＳ Ｐゴシック" pitchFamily="-107" charset="-128"/>
              </a:rPr>
              <a:t>that sequence as “the.” This is the most frequent trigram (three-letter combination)</a:t>
            </a:r>
          </a:p>
          <a:p>
            <a:r>
              <a:rPr lang="en-US" sz="1200" kern="1200" baseline="0" dirty="0">
                <a:solidFill>
                  <a:schemeClr val="tx1"/>
                </a:solidFill>
                <a:latin typeface="Arial" charset="0"/>
                <a:ea typeface="ＭＳ Ｐゴシック" pitchFamily="-107" charset="-128"/>
                <a:cs typeface="ＭＳ Ｐゴシック" pitchFamily="-107" charset="-128"/>
              </a:rPr>
              <a:t>in English, which seems to indicate that we are on the right track.</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Next, notice the sequence ZWSZ in the first line. We do not know that these</a:t>
            </a:r>
          </a:p>
          <a:p>
            <a:r>
              <a:rPr lang="en-US" sz="1200" kern="1200" baseline="0" dirty="0">
                <a:solidFill>
                  <a:schemeClr val="tx1"/>
                </a:solidFill>
                <a:latin typeface="Arial" charset="0"/>
                <a:ea typeface="ＭＳ Ｐゴシック" pitchFamily="-107" charset="-128"/>
                <a:cs typeface="ＭＳ Ｐゴシック" pitchFamily="-107" charset="-128"/>
              </a:rPr>
              <a:t>four letters form a complete word, but if they do, it is of the form </a:t>
            </a:r>
            <a:r>
              <a:rPr lang="en-US" sz="1200" kern="1200" baseline="0" dirty="0" err="1">
                <a:solidFill>
                  <a:schemeClr val="tx1"/>
                </a:solidFill>
                <a:latin typeface="Arial" charset="0"/>
                <a:ea typeface="ＭＳ Ｐゴシック" pitchFamily="-107" charset="-128"/>
                <a:cs typeface="ＭＳ Ｐゴシック" pitchFamily="-107" charset="-128"/>
              </a:rPr>
              <a:t>th_t</a:t>
            </a:r>
            <a:r>
              <a:rPr lang="en-US" sz="1200" kern="1200" baseline="0" dirty="0">
                <a:solidFill>
                  <a:schemeClr val="tx1"/>
                </a:solidFill>
                <a:latin typeface="Arial" charset="0"/>
                <a:ea typeface="ＭＳ Ｐゴシック" pitchFamily="-107" charset="-128"/>
                <a:cs typeface="ＭＳ Ｐゴシック" pitchFamily="-107" charset="-128"/>
              </a:rPr>
              <a:t>. If so, S</a:t>
            </a:r>
          </a:p>
          <a:p>
            <a:r>
              <a:rPr lang="en-US" sz="1200" kern="1200" baseline="0" dirty="0">
                <a:solidFill>
                  <a:schemeClr val="tx1"/>
                </a:solidFill>
                <a:latin typeface="Arial" charset="0"/>
                <a:ea typeface="ＭＳ Ｐゴシック" pitchFamily="-107" charset="-128"/>
                <a:cs typeface="ＭＳ Ｐゴシック" pitchFamily="-107" charset="-128"/>
              </a:rPr>
              <a:t>equates with a.</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So far, then, we have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UZQSOVUOHXMOPVGPOZPEVSGZWSZOPFPESXUDBMETSXAIZ</a:t>
            </a:r>
          </a:p>
          <a:p>
            <a:r>
              <a:rPr lang="en-US" sz="1200" kern="1200" baseline="0" dirty="0">
                <a:solidFill>
                  <a:schemeClr val="tx1"/>
                </a:solidFill>
                <a:latin typeface="Arial" charset="0"/>
                <a:ea typeface="ＭＳ Ｐゴシック" pitchFamily="-107" charset="-128"/>
                <a:cs typeface="ＭＳ Ｐゴシック" pitchFamily="-107" charset="-128"/>
              </a:rPr>
              <a:t>   t    a                     e      </a:t>
            </a:r>
            <a:r>
              <a:rPr lang="en-US" sz="1200" kern="1200" baseline="0" dirty="0" err="1">
                <a:solidFill>
                  <a:schemeClr val="tx1"/>
                </a:solidFill>
                <a:latin typeface="Arial" charset="0"/>
                <a:ea typeface="ＭＳ Ｐゴシック" pitchFamily="-107" charset="-128"/>
                <a:cs typeface="ＭＳ Ｐゴシック" pitchFamily="-107" charset="-128"/>
              </a:rPr>
              <a:t>e</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te</a:t>
            </a:r>
            <a:r>
              <a:rPr lang="en-US" sz="1200" kern="1200" baseline="0" dirty="0">
                <a:solidFill>
                  <a:schemeClr val="tx1"/>
                </a:solidFill>
                <a:latin typeface="Arial" charset="0"/>
                <a:ea typeface="ＭＳ Ｐゴシック" pitchFamily="-107" charset="-128"/>
                <a:cs typeface="ＭＳ Ｐゴシック" pitchFamily="-107" charset="-128"/>
              </a:rPr>
              <a:t>      a    that     e   </a:t>
            </a:r>
            <a:r>
              <a:rPr lang="en-US" sz="1200" kern="1200" baseline="0" dirty="0" err="1">
                <a:solidFill>
                  <a:schemeClr val="tx1"/>
                </a:solidFill>
                <a:latin typeface="Arial" charset="0"/>
                <a:ea typeface="ＭＳ Ｐゴシック" pitchFamily="-107" charset="-128"/>
                <a:cs typeface="ＭＳ Ｐゴシック" pitchFamily="-107" charset="-128"/>
              </a:rPr>
              <a:t>e</a:t>
            </a:r>
            <a:r>
              <a:rPr lang="en-US" sz="1200" kern="1200" baseline="0" dirty="0">
                <a:solidFill>
                  <a:schemeClr val="tx1"/>
                </a:solidFill>
                <a:latin typeface="Arial" charset="0"/>
                <a:ea typeface="ＭＳ Ｐゴシック" pitchFamily="-107" charset="-128"/>
                <a:cs typeface="ＭＳ Ｐゴシック" pitchFamily="-107" charset="-128"/>
              </a:rPr>
              <a:t>   a                  </a:t>
            </a:r>
            <a:r>
              <a:rPr lang="en-US" sz="1200" kern="1200" baseline="0" dirty="0" err="1">
                <a:solidFill>
                  <a:schemeClr val="tx1"/>
                </a:solidFill>
                <a:latin typeface="Arial" charset="0"/>
                <a:ea typeface="ＭＳ Ｐゴシック" pitchFamily="-107" charset="-128"/>
                <a:cs typeface="ＭＳ Ｐゴシック" pitchFamily="-107" charset="-128"/>
              </a:rPr>
              <a:t>a</a:t>
            </a:r>
            <a:endParaRPr lang="en-US" sz="1200" kern="1200" baseline="0" dirty="0">
              <a:solidFill>
                <a:schemeClr val="tx1"/>
              </a:solidFill>
              <a:latin typeface="Arial" charset="0"/>
              <a:ea typeface="ＭＳ Ｐゴシック" pitchFamily="-107" charset="-128"/>
              <a:cs typeface="ＭＳ Ｐゴシック" pitchFamily="-107"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VUEPHZHMDZSHZOWSFPAPPDTSVPQUZWYMXUZUHSX</a:t>
            </a:r>
          </a:p>
          <a:p>
            <a:r>
              <a:rPr lang="en-US" sz="1200" kern="1200" baseline="0" dirty="0">
                <a:solidFill>
                  <a:schemeClr val="tx1"/>
                </a:solidFill>
                <a:latin typeface="Arial" charset="0"/>
                <a:ea typeface="ＭＳ Ｐゴシック" pitchFamily="-107" charset="-128"/>
                <a:cs typeface="ＭＳ Ｐゴシック" pitchFamily="-107" charset="-128"/>
              </a:rPr>
              <a:t>        e   t          ta    t    ha   e   </a:t>
            </a:r>
            <a:r>
              <a:rPr lang="en-US" sz="1200" kern="1200" baseline="0" dirty="0" err="1">
                <a:solidFill>
                  <a:schemeClr val="tx1"/>
                </a:solidFill>
                <a:latin typeface="Arial" charset="0"/>
                <a:ea typeface="ＭＳ Ｐゴシック" pitchFamily="-107" charset="-128"/>
                <a:cs typeface="ＭＳ Ｐゴシック" pitchFamily="-107" charset="-128"/>
              </a:rPr>
              <a:t>ee</a:t>
            </a:r>
            <a:r>
              <a:rPr lang="en-US" sz="1200" kern="1200" baseline="0" dirty="0">
                <a:solidFill>
                  <a:schemeClr val="tx1"/>
                </a:solidFill>
                <a:latin typeface="Arial" charset="0"/>
                <a:ea typeface="ＭＳ Ｐゴシック" pitchFamily="-107" charset="-128"/>
                <a:cs typeface="ＭＳ Ｐゴシック" pitchFamily="-107" charset="-128"/>
              </a:rPr>
              <a:t>     a   e       </a:t>
            </a:r>
            <a:r>
              <a:rPr lang="en-US" sz="1200" kern="1200" baseline="0" dirty="0" err="1">
                <a:solidFill>
                  <a:schemeClr val="tx1"/>
                </a:solidFill>
                <a:latin typeface="Arial" charset="0"/>
                <a:ea typeface="ＭＳ Ｐゴシック" pitchFamily="-107" charset="-128"/>
                <a:cs typeface="ＭＳ Ｐゴシック" pitchFamily="-107" charset="-128"/>
              </a:rPr>
              <a:t>th</a:t>
            </a:r>
            <a:r>
              <a:rPr lang="en-US" sz="1200" kern="1200" baseline="0" dirty="0">
                <a:solidFill>
                  <a:schemeClr val="tx1"/>
                </a:solidFill>
                <a:latin typeface="Arial" charset="0"/>
                <a:ea typeface="ＭＳ Ｐゴシック" pitchFamily="-107" charset="-128"/>
                <a:cs typeface="ＭＳ Ｐゴシック" pitchFamily="-107" charset="-128"/>
              </a:rPr>
              <a:t>            t       a</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EPYEPOPDZSZUFPOMBZWPFUPZHMDJUDTMOHMQ</a:t>
            </a:r>
          </a:p>
          <a:p>
            <a:r>
              <a:rPr lang="en-US" sz="1200" kern="1200" baseline="0" dirty="0">
                <a:solidFill>
                  <a:schemeClr val="tx1"/>
                </a:solidFill>
                <a:latin typeface="Arial" charset="0"/>
                <a:ea typeface="ＭＳ Ｐゴシック" pitchFamily="-107" charset="-128"/>
                <a:cs typeface="ＭＳ Ｐゴシック" pitchFamily="-107" charset="-128"/>
              </a:rPr>
              <a:t>   e     </a:t>
            </a:r>
            <a:r>
              <a:rPr lang="en-US" sz="1200" kern="1200" baseline="0" dirty="0" err="1">
                <a:solidFill>
                  <a:schemeClr val="tx1"/>
                </a:solidFill>
                <a:latin typeface="Arial" charset="0"/>
                <a:ea typeface="ＭＳ Ｐゴシック" pitchFamily="-107" charset="-128"/>
                <a:cs typeface="ＭＳ Ｐゴシック" pitchFamily="-107" charset="-128"/>
              </a:rPr>
              <a:t>e</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e</a:t>
            </a:r>
            <a:r>
              <a:rPr lang="en-US" sz="1200" kern="1200" baseline="0" dirty="0">
                <a:solidFill>
                  <a:schemeClr val="tx1"/>
                </a:solidFill>
                <a:latin typeface="Arial" charset="0"/>
                <a:ea typeface="ＭＳ Ｐゴシック" pitchFamily="-107" charset="-128"/>
                <a:cs typeface="ＭＳ Ｐゴシック" pitchFamily="-107" charset="-128"/>
              </a:rPr>
              <a:t>    tat      e           the         t</a:t>
            </a:r>
          </a:p>
          <a:p>
            <a:r>
              <a:rPr lang="en-US" sz="1200" kern="1200" baseline="0" dirty="0">
                <a:solidFill>
                  <a:schemeClr val="tx1"/>
                </a:solidFill>
                <a:latin typeface="Arial" charset="0"/>
                <a:ea typeface="ＭＳ Ｐゴシック" pitchFamily="-107" charset="-128"/>
                <a:cs typeface="ＭＳ Ｐゴシック" pitchFamily="-107" charset="-128"/>
              </a:rPr>
              <a:t> </a:t>
            </a:r>
          </a:p>
          <a:p>
            <a:r>
              <a:rPr lang="en-US" sz="1200" kern="1200" baseline="0" dirty="0">
                <a:solidFill>
                  <a:schemeClr val="tx1"/>
                </a:solidFill>
                <a:latin typeface="Arial" charset="0"/>
                <a:ea typeface="ＭＳ Ｐゴシック" pitchFamily="-107" charset="-128"/>
                <a:cs typeface="ＭＳ Ｐゴシック" pitchFamily="-107" charset="-128"/>
              </a:rPr>
              <a:t>Only four letters have been identified, but already we have quite a bit of the</a:t>
            </a:r>
          </a:p>
          <a:p>
            <a:r>
              <a:rPr lang="en-US" sz="1200" kern="1200" baseline="0" dirty="0">
                <a:solidFill>
                  <a:schemeClr val="tx1"/>
                </a:solidFill>
                <a:latin typeface="Arial" charset="0"/>
                <a:ea typeface="ＭＳ Ｐゴシック" pitchFamily="-107" charset="-128"/>
                <a:cs typeface="ＭＳ Ｐゴシック" pitchFamily="-107" charset="-128"/>
              </a:rPr>
              <a:t>message. Continued analysis of frequencies plus trial and error should easily yield a</a:t>
            </a:r>
          </a:p>
          <a:p>
            <a:r>
              <a:rPr lang="en-US" sz="1200" kern="1200" baseline="0" dirty="0">
                <a:solidFill>
                  <a:schemeClr val="tx1"/>
                </a:solidFill>
                <a:latin typeface="Arial" charset="0"/>
                <a:ea typeface="ＭＳ Ｐゴシック" pitchFamily="-107" charset="-128"/>
                <a:cs typeface="ＭＳ Ｐゴシック" pitchFamily="-107" charset="-128"/>
              </a:rPr>
              <a:t>solution from this point. The complete plaintext, with spaces added between words,</a:t>
            </a:r>
          </a:p>
          <a:p>
            <a:r>
              <a:rPr lang="en-US" sz="1200" kern="1200" baseline="0" dirty="0">
                <a:solidFill>
                  <a:schemeClr val="tx1"/>
                </a:solidFill>
                <a:latin typeface="Arial" charset="0"/>
                <a:ea typeface="ＭＳ Ｐゴシック" pitchFamily="-107" charset="-128"/>
                <a:cs typeface="ＭＳ Ｐゴシック" pitchFamily="-107" charset="-128"/>
              </a:rPr>
              <a:t>follows: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it was disclosed yesterday that several informal but</a:t>
            </a:r>
          </a:p>
          <a:p>
            <a:r>
              <a:rPr lang="en-US" sz="1200" kern="1200" baseline="0" dirty="0">
                <a:solidFill>
                  <a:schemeClr val="tx1"/>
                </a:solidFill>
                <a:latin typeface="Arial" charset="0"/>
                <a:ea typeface="ＭＳ Ｐゴシック" pitchFamily="-107" charset="-128"/>
                <a:cs typeface="ＭＳ Ｐゴシック" pitchFamily="-107" charset="-128"/>
              </a:rPr>
              <a:t>direct contacts have been made with political</a:t>
            </a:r>
          </a:p>
          <a:p>
            <a:r>
              <a:rPr lang="en-US" sz="1200" kern="1200" baseline="0" dirty="0">
                <a:solidFill>
                  <a:schemeClr val="tx1"/>
                </a:solidFill>
                <a:latin typeface="Arial" charset="0"/>
                <a:ea typeface="ＭＳ Ｐゴシック" pitchFamily="-107" charset="-128"/>
                <a:cs typeface="ＭＳ Ｐゴシック" pitchFamily="-107" charset="-128"/>
              </a:rPr>
              <a:t>representatives of the Viet </a:t>
            </a:r>
            <a:r>
              <a:rPr lang="en-US" sz="1200" kern="1200" baseline="0" dirty="0" err="1">
                <a:solidFill>
                  <a:schemeClr val="tx1"/>
                </a:solidFill>
                <a:latin typeface="Arial" charset="0"/>
                <a:ea typeface="ＭＳ Ｐゴシック" pitchFamily="-107" charset="-128"/>
                <a:cs typeface="ＭＳ Ｐゴシック" pitchFamily="-107" charset="-128"/>
              </a:rPr>
              <a:t>cong</a:t>
            </a:r>
            <a:r>
              <a:rPr lang="en-US" sz="1200" kern="1200" baseline="0" dirty="0">
                <a:solidFill>
                  <a:schemeClr val="tx1"/>
                </a:solidFill>
                <a:latin typeface="Arial" charset="0"/>
                <a:ea typeface="ＭＳ Ｐゴシック" pitchFamily="-107" charset="-128"/>
                <a:cs typeface="ＭＳ Ｐゴシック" pitchFamily="-107" charset="-128"/>
              </a:rPr>
              <a:t> in Moscow</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err="1">
                <a:solidFill>
                  <a:schemeClr val="tx1"/>
                </a:solidFill>
                <a:latin typeface="Arial" charset="0"/>
                <a:ea typeface="ＭＳ Ｐゴシック" pitchFamily="-107" charset="-128"/>
                <a:cs typeface="ＭＳ Ｐゴシック" pitchFamily="-107" charset="-128"/>
              </a:rPr>
              <a:t>Monoalphabetic</a:t>
            </a:r>
            <a:r>
              <a:rPr lang="en-US" sz="1200" kern="1200" baseline="0" dirty="0">
                <a:solidFill>
                  <a:schemeClr val="tx1"/>
                </a:solidFill>
                <a:latin typeface="Arial" charset="0"/>
                <a:ea typeface="ＭＳ Ｐゴシック" pitchFamily="-107" charset="-128"/>
                <a:cs typeface="ＭＳ Ｐゴシック" pitchFamily="-107" charset="-128"/>
              </a:rPr>
              <a:t> ciphers are easy to break because they reflect the frequency</a:t>
            </a:r>
          </a:p>
          <a:p>
            <a:r>
              <a:rPr lang="en-US" sz="1200" kern="1200" baseline="0" dirty="0">
                <a:solidFill>
                  <a:schemeClr val="tx1"/>
                </a:solidFill>
                <a:latin typeface="Arial" charset="0"/>
                <a:ea typeface="ＭＳ Ｐゴシック" pitchFamily="-107" charset="-128"/>
                <a:cs typeface="ＭＳ Ｐゴシック" pitchFamily="-107" charset="-128"/>
              </a:rPr>
              <a:t>data of the original alphabet. A countermeasure is to provide multiple substitutes,</a:t>
            </a:r>
          </a:p>
          <a:p>
            <a:r>
              <a:rPr lang="en-US" sz="1200" kern="1200" baseline="0" dirty="0">
                <a:solidFill>
                  <a:schemeClr val="tx1"/>
                </a:solidFill>
                <a:latin typeface="Arial" charset="0"/>
                <a:ea typeface="ＭＳ Ｐゴシック" pitchFamily="-107" charset="-128"/>
                <a:cs typeface="ＭＳ Ｐゴシック" pitchFamily="-107" charset="-128"/>
              </a:rPr>
              <a:t> known as homophones, for a single letter. For example, the letter e could be assigned</a:t>
            </a:r>
          </a:p>
          <a:p>
            <a:r>
              <a:rPr lang="en-US" sz="1200" kern="1200" baseline="0" dirty="0">
                <a:solidFill>
                  <a:schemeClr val="tx1"/>
                </a:solidFill>
                <a:latin typeface="Arial" charset="0"/>
                <a:ea typeface="ＭＳ Ｐゴシック" pitchFamily="-107" charset="-128"/>
                <a:cs typeface="ＭＳ Ｐゴシック" pitchFamily="-107" charset="-128"/>
              </a:rPr>
              <a:t>a number of different cipher symbols, such as 16, 74, 35, and 21, with each</a:t>
            </a:r>
          </a:p>
          <a:p>
            <a:r>
              <a:rPr lang="en-US" sz="1200" kern="1200" baseline="0" dirty="0">
                <a:solidFill>
                  <a:schemeClr val="tx1"/>
                </a:solidFill>
                <a:latin typeface="Arial" charset="0"/>
                <a:ea typeface="ＭＳ Ｐゴシック" pitchFamily="-107" charset="-128"/>
                <a:cs typeface="ＭＳ Ｐゴシック" pitchFamily="-107" charset="-128"/>
              </a:rPr>
              <a:t>homophone assigned to a letter in rotation or randomly. If the number of symbols</a:t>
            </a:r>
          </a:p>
          <a:p>
            <a:r>
              <a:rPr lang="en-US" sz="1200" kern="1200" baseline="0" dirty="0">
                <a:solidFill>
                  <a:schemeClr val="tx1"/>
                </a:solidFill>
                <a:latin typeface="Arial" charset="0"/>
                <a:ea typeface="ＭＳ Ｐゴシック" pitchFamily="-107" charset="-128"/>
                <a:cs typeface="ＭＳ Ｐゴシック" pitchFamily="-107" charset="-128"/>
              </a:rPr>
              <a:t>assigned to each letter is proportional to the relative frequency of that letter, then</a:t>
            </a:r>
          </a:p>
          <a:p>
            <a:r>
              <a:rPr lang="en-US" sz="1200" kern="1200" baseline="0" dirty="0">
                <a:solidFill>
                  <a:schemeClr val="tx1"/>
                </a:solidFill>
                <a:latin typeface="Arial" charset="0"/>
                <a:ea typeface="ＭＳ Ｐゴシック" pitchFamily="-107" charset="-128"/>
                <a:cs typeface="ＭＳ Ｐゴシック" pitchFamily="-107" charset="-128"/>
              </a:rPr>
              <a:t>single-letter frequency information is completely obliterated. The great mathematician</a:t>
            </a:r>
          </a:p>
          <a:p>
            <a:r>
              <a:rPr lang="en-US" sz="1200" kern="1200" baseline="0" dirty="0">
                <a:solidFill>
                  <a:schemeClr val="tx1"/>
                </a:solidFill>
                <a:latin typeface="Arial" charset="0"/>
                <a:ea typeface="ＭＳ Ｐゴシック" pitchFamily="-107" charset="-128"/>
                <a:cs typeface="ＭＳ Ｐゴシック" pitchFamily="-107" charset="-128"/>
              </a:rPr>
              <a:t>Carl Friedrich Gauss believed that he had devised an unbreakable cipher using</a:t>
            </a:r>
          </a:p>
          <a:p>
            <a:r>
              <a:rPr lang="en-US" sz="1200" kern="1200" baseline="0" dirty="0">
                <a:solidFill>
                  <a:schemeClr val="tx1"/>
                </a:solidFill>
                <a:latin typeface="Arial" charset="0"/>
                <a:ea typeface="ＭＳ Ｐゴシック" pitchFamily="-107" charset="-128"/>
                <a:cs typeface="ＭＳ Ｐゴシック" pitchFamily="-107" charset="-128"/>
              </a:rPr>
              <a:t>homophones. However, even with homophones, each element of plaintext affects</a:t>
            </a:r>
          </a:p>
          <a:p>
            <a:r>
              <a:rPr lang="en-US" sz="1200" kern="1200" baseline="0" dirty="0">
                <a:solidFill>
                  <a:schemeClr val="tx1"/>
                </a:solidFill>
                <a:latin typeface="Arial" charset="0"/>
                <a:ea typeface="ＭＳ Ｐゴシック" pitchFamily="-107" charset="-128"/>
                <a:cs typeface="ＭＳ Ｐゴシック" pitchFamily="-107" charset="-128"/>
              </a:rPr>
              <a:t>only one element of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and multiple-letter patterns (e.g., </a:t>
            </a:r>
            <a:r>
              <a:rPr lang="en-US" sz="1200" kern="1200" baseline="0" dirty="0" err="1">
                <a:solidFill>
                  <a:schemeClr val="tx1"/>
                </a:solidFill>
                <a:latin typeface="Arial" charset="0"/>
                <a:ea typeface="ＭＳ Ｐゴシック" pitchFamily="-107" charset="-128"/>
                <a:cs typeface="ＭＳ Ｐゴシック" pitchFamily="-107" charset="-128"/>
              </a:rPr>
              <a:t>digram</a:t>
            </a:r>
            <a:r>
              <a:rPr lang="en-US" sz="1200" kern="1200" baseline="0" dirty="0">
                <a:solidFill>
                  <a:schemeClr val="tx1"/>
                </a:solidFill>
                <a:latin typeface="Arial" charset="0"/>
                <a:ea typeface="ＭＳ Ｐゴシック" pitchFamily="-107" charset="-128"/>
                <a:cs typeface="ＭＳ Ｐゴシック" pitchFamily="-107" charset="-128"/>
              </a:rPr>
              <a:t> frequencies)</a:t>
            </a:r>
          </a:p>
          <a:p>
            <a:r>
              <a:rPr lang="en-US" sz="1200" kern="1200" baseline="0" dirty="0">
                <a:solidFill>
                  <a:schemeClr val="tx1"/>
                </a:solidFill>
                <a:latin typeface="Arial" charset="0"/>
                <a:ea typeface="ＭＳ Ｐゴシック" pitchFamily="-107" charset="-128"/>
                <a:cs typeface="ＭＳ Ｐゴシック" pitchFamily="-107" charset="-128"/>
              </a:rPr>
              <a:t>still survive in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making cryptanalysis relatively straightforward.</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Two principal methods are used in substitution ciphers to lessen the extent to</a:t>
            </a:r>
          </a:p>
          <a:p>
            <a:r>
              <a:rPr lang="en-US" sz="1200" kern="1200" baseline="0" dirty="0">
                <a:solidFill>
                  <a:schemeClr val="tx1"/>
                </a:solidFill>
                <a:latin typeface="Arial" charset="0"/>
                <a:ea typeface="ＭＳ Ｐゴシック" pitchFamily="-107" charset="-128"/>
                <a:cs typeface="ＭＳ Ｐゴシック" pitchFamily="-107" charset="-128"/>
              </a:rPr>
              <a:t>which the structure of the plaintext survives in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One approach is to</a:t>
            </a:r>
          </a:p>
          <a:p>
            <a:r>
              <a:rPr lang="en-US" sz="1200" kern="1200" baseline="0" dirty="0">
                <a:solidFill>
                  <a:schemeClr val="tx1"/>
                </a:solidFill>
                <a:latin typeface="Arial" charset="0"/>
                <a:ea typeface="ＭＳ Ｐゴシック" pitchFamily="-107" charset="-128"/>
                <a:cs typeface="ＭＳ Ｐゴシック" pitchFamily="-107" charset="-128"/>
              </a:rPr>
              <a:t>encrypt multiple letters of plaintext, and the other is to use multiple cipher alphabets.</a:t>
            </a:r>
          </a:p>
          <a:p>
            <a:r>
              <a:rPr lang="en-US" sz="1200" kern="1200" baseline="0" dirty="0">
                <a:solidFill>
                  <a:schemeClr val="tx1"/>
                </a:solidFill>
                <a:latin typeface="Arial" charset="0"/>
                <a:ea typeface="ＭＳ Ｐゴシック" pitchFamily="-107" charset="-128"/>
                <a:cs typeface="ＭＳ Ｐゴシック" pitchFamily="-107" charset="-128"/>
              </a:rPr>
              <a:t>We briefly examine each.</a:t>
            </a:r>
            <a:endParaRPr lang="en-AU" dirty="0">
              <a:solidFill>
                <a:srgbClr val="000000"/>
              </a:solidFill>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49</a:t>
            </a:fld>
            <a:endParaRPr lang="en-US" dirty="0"/>
          </a:p>
        </p:txBody>
      </p:sp>
    </p:spTree>
    <p:extLst>
      <p:ext uri="{BB962C8B-B14F-4D97-AF65-F5344CB8AC3E}">
        <p14:creationId xmlns:p14="http://schemas.microsoft.com/office/powerpoint/2010/main" val="4106572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9191237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extLst>
      <p:ext uri="{BB962C8B-B14F-4D97-AF65-F5344CB8AC3E}">
        <p14:creationId xmlns:p14="http://schemas.microsoft.com/office/powerpoint/2010/main" val="41322171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extLst>
      <p:ext uri="{BB962C8B-B14F-4D97-AF65-F5344CB8AC3E}">
        <p14:creationId xmlns:p14="http://schemas.microsoft.com/office/powerpoint/2010/main" val="34224402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extLst>
      <p:ext uri="{BB962C8B-B14F-4D97-AF65-F5344CB8AC3E}">
        <p14:creationId xmlns:p14="http://schemas.microsoft.com/office/powerpoint/2010/main" val="1041838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extLst>
      <p:ext uri="{BB962C8B-B14F-4D97-AF65-F5344CB8AC3E}">
        <p14:creationId xmlns:p14="http://schemas.microsoft.com/office/powerpoint/2010/main" val="1283811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654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1_cover">
    <p:spTree>
      <p:nvGrpSpPr>
        <p:cNvPr id="1" name=""/>
        <p:cNvGrpSpPr/>
        <p:nvPr/>
      </p:nvGrpSpPr>
      <p:grpSpPr>
        <a:xfrm>
          <a:off x="0" y="0"/>
          <a:ext cx="0" cy="0"/>
          <a:chOff x="0" y="0"/>
          <a:chExt cx="0" cy="0"/>
        </a:xfrm>
      </p:grpSpPr>
      <p:sp>
        <p:nvSpPr>
          <p:cNvPr id="11" name="Title 10"/>
          <p:cNvSpPr>
            <a:spLocks noGrp="1"/>
          </p:cNvSpPr>
          <p:nvPr>
            <p:ph type="title"/>
          </p:nvPr>
        </p:nvSpPr>
        <p:spPr>
          <a:xfrm>
            <a:off x="609600" y="215372"/>
            <a:ext cx="109728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609600" y="816430"/>
            <a:ext cx="109728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6705600" y="1600204"/>
            <a:ext cx="48768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6705600" y="3200403"/>
            <a:ext cx="48768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125292" y="6165340"/>
            <a:ext cx="11460480" cy="235463"/>
          </a:xfrm>
        </p:spPr>
        <p:txBody>
          <a:bodyPr/>
          <a:lstStyle/>
          <a:p>
            <a:endParaRPr lang="en-US" dirty="0">
              <a:solidFill>
                <a:prstClr val="black"/>
              </a:solidFill>
            </a:endParaRPr>
          </a:p>
        </p:txBody>
      </p:sp>
      <p:sp>
        <p:nvSpPr>
          <p:cNvPr id="4" name="Date Placeholder 3"/>
          <p:cNvSpPr>
            <a:spLocks noGrp="1"/>
          </p:cNvSpPr>
          <p:nvPr>
            <p:ph type="dt" sz="half" idx="11"/>
          </p:nvPr>
        </p:nvSpPr>
        <p:spPr/>
        <p:txBody>
          <a:bodyPr/>
          <a:lstStyle/>
          <a:p>
            <a:fld id="{A9DF6EFB-3F44-496C-A842-1E0B3D3B975A}" type="datetimeFigureOut">
              <a:rPr lang="en-US" smtClean="0">
                <a:solidFill>
                  <a:prstClr val="white"/>
                </a:solidFill>
              </a:rPr>
              <a:pPr/>
              <a:t>7/11/2025</a:t>
            </a:fld>
            <a:endParaRPr lang="en-US" dirty="0">
              <a:solidFill>
                <a:prstClr val="white"/>
              </a:solidFill>
            </a:endParaRPr>
          </a:p>
        </p:txBody>
      </p:sp>
      <p:sp>
        <p:nvSpPr>
          <p:cNvPr id="5" name="Slide Number Placeholder 4"/>
          <p:cNvSpPr>
            <a:spLocks noGrp="1"/>
          </p:cNvSpPr>
          <p:nvPr>
            <p:ph type="sldNum" sz="quarter" idx="12"/>
          </p:nvPr>
        </p:nvSpPr>
        <p:spPr/>
        <p:txBody>
          <a:bodyPr/>
          <a:lstStyle/>
          <a:p>
            <a:fld id="{200B2350-5261-4F5C-9DF5-EF0D264FC8D2}" type="slidenum">
              <a:rPr lang="en-US" smtClean="0">
                <a:solidFill>
                  <a:prstClr val="white"/>
                </a:solidFill>
              </a:rPr>
              <a:pPr/>
              <a:t>‹#›</a:t>
            </a:fld>
            <a:endParaRPr lang="en-US" dirty="0">
              <a:solidFill>
                <a:prstClr val="white"/>
              </a:solidFill>
            </a:endParaRPr>
          </a:p>
        </p:txBody>
      </p:sp>
      <p:sp>
        <p:nvSpPr>
          <p:cNvPr id="3" name="Picture Placeholder 2"/>
          <p:cNvSpPr>
            <a:spLocks noGrp="1"/>
          </p:cNvSpPr>
          <p:nvPr>
            <p:ph type="pic" sz="quarter" idx="20"/>
          </p:nvPr>
        </p:nvSpPr>
        <p:spPr>
          <a:xfrm>
            <a:off x="812800" y="2209800"/>
            <a:ext cx="3860800" cy="2667000"/>
          </a:xfrm>
        </p:spPr>
        <p:txBody>
          <a:bodyPr/>
          <a:lstStyle/>
          <a:p>
            <a:endParaRPr lang="en-IN"/>
          </a:p>
        </p:txBody>
      </p:sp>
    </p:spTree>
    <p:extLst>
      <p:ext uri="{BB962C8B-B14F-4D97-AF65-F5344CB8AC3E}">
        <p14:creationId xmlns:p14="http://schemas.microsoft.com/office/powerpoint/2010/main" val="2893306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4274523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32297431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nd 3-Picture">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t>‹#›</a:t>
            </a:fld>
            <a:endParaRPr lang="en-US" dirty="0"/>
          </a:p>
        </p:txBody>
      </p:sp>
      <p:sp>
        <p:nvSpPr>
          <p:cNvPr id="4" name="Picture Placeholder 3"/>
          <p:cNvSpPr>
            <a:spLocks noGrp="1"/>
          </p:cNvSpPr>
          <p:nvPr>
            <p:ph type="pic" sz="quarter" idx="13"/>
          </p:nvPr>
        </p:nvSpPr>
        <p:spPr>
          <a:xfrm>
            <a:off x="609600" y="1600200"/>
            <a:ext cx="10972800" cy="1066800"/>
          </a:xfrm>
        </p:spPr>
        <p:txBody>
          <a:bodyPr/>
          <a:lstStyle/>
          <a:p>
            <a:endParaRPr lang="en-IN"/>
          </a:p>
        </p:txBody>
      </p:sp>
      <p:sp>
        <p:nvSpPr>
          <p:cNvPr id="8" name="Picture Placeholder 7"/>
          <p:cNvSpPr>
            <a:spLocks noGrp="1"/>
          </p:cNvSpPr>
          <p:nvPr>
            <p:ph type="pic" sz="quarter" idx="14"/>
          </p:nvPr>
        </p:nvSpPr>
        <p:spPr>
          <a:xfrm>
            <a:off x="609600" y="2895600"/>
            <a:ext cx="10972800" cy="1524000"/>
          </a:xfrm>
        </p:spPr>
        <p:txBody>
          <a:bodyPr/>
          <a:lstStyle/>
          <a:p>
            <a:endParaRPr lang="en-IN"/>
          </a:p>
        </p:txBody>
      </p:sp>
      <p:sp>
        <p:nvSpPr>
          <p:cNvPr id="11" name="Picture Placeholder 10"/>
          <p:cNvSpPr>
            <a:spLocks noGrp="1"/>
          </p:cNvSpPr>
          <p:nvPr>
            <p:ph type="pic" sz="quarter" idx="15"/>
          </p:nvPr>
        </p:nvSpPr>
        <p:spPr>
          <a:xfrm>
            <a:off x="609600" y="4724400"/>
            <a:ext cx="10972800" cy="914400"/>
          </a:xfrm>
        </p:spPr>
        <p:txBody>
          <a:bodyPr/>
          <a:lstStyle/>
          <a:p>
            <a:endParaRPr lang="en-IN"/>
          </a:p>
        </p:txBody>
      </p:sp>
    </p:spTree>
    <p:extLst>
      <p:ext uri="{BB962C8B-B14F-4D97-AF65-F5344CB8AC3E}">
        <p14:creationId xmlns:p14="http://schemas.microsoft.com/office/powerpoint/2010/main" val="14205907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3-content 1 pictur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7620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1295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3"/>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9" name="Content Placeholder 2"/>
          <p:cNvSpPr>
            <a:spLocks noGrp="1"/>
          </p:cNvSpPr>
          <p:nvPr>
            <p:ph idx="14"/>
          </p:nvPr>
        </p:nvSpPr>
        <p:spPr>
          <a:xfrm>
            <a:off x="812800" y="5562603"/>
            <a:ext cx="10972800" cy="7159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Picture Placeholder 4"/>
          <p:cNvSpPr>
            <a:spLocks noGrp="1"/>
          </p:cNvSpPr>
          <p:nvPr>
            <p:ph type="pic" sz="quarter" idx="15"/>
          </p:nvPr>
        </p:nvSpPr>
        <p:spPr>
          <a:xfrm>
            <a:off x="609600" y="2895600"/>
            <a:ext cx="10972800" cy="685800"/>
          </a:xfrm>
        </p:spPr>
        <p:txBody>
          <a:bodyPr/>
          <a:lstStyle/>
          <a:p>
            <a:endParaRPr lang="en-IN"/>
          </a:p>
        </p:txBody>
      </p:sp>
    </p:spTree>
    <p:extLst>
      <p:ext uri="{BB962C8B-B14F-4D97-AF65-F5344CB8AC3E}">
        <p14:creationId xmlns:p14="http://schemas.microsoft.com/office/powerpoint/2010/main" val="39976383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605724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5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7065977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718276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7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165160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509481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9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497958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0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37668340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612667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2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551555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3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5880072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959596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5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9521906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6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7731132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7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3437384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9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32664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Title and 1 content 3-Picture">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9" name="Footer Placeholder 3"/>
          <p:cNvSpPr>
            <a:spLocks noGrp="1"/>
          </p:cNvSpPr>
          <p:nvPr>
            <p:ph type="ftr" sz="quarter" idx="11"/>
          </p:nvPr>
        </p:nvSpPr>
        <p:spPr>
          <a:xfrm>
            <a:off x="125292" y="6172203"/>
            <a:ext cx="1146048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t>‹#›</a:t>
            </a:fld>
            <a:endParaRPr lang="en-US" dirty="0"/>
          </a:p>
        </p:txBody>
      </p:sp>
      <p:sp>
        <p:nvSpPr>
          <p:cNvPr id="4" name="Picture Placeholder 3"/>
          <p:cNvSpPr>
            <a:spLocks noGrp="1"/>
          </p:cNvSpPr>
          <p:nvPr>
            <p:ph type="pic" sz="quarter" idx="13"/>
          </p:nvPr>
        </p:nvSpPr>
        <p:spPr>
          <a:xfrm>
            <a:off x="609600" y="2590800"/>
            <a:ext cx="10972800" cy="1066800"/>
          </a:xfrm>
        </p:spPr>
        <p:txBody>
          <a:bodyPr/>
          <a:lstStyle/>
          <a:p>
            <a:endParaRPr lang="en-IN"/>
          </a:p>
        </p:txBody>
      </p:sp>
      <p:sp>
        <p:nvSpPr>
          <p:cNvPr id="8" name="Picture Placeholder 7"/>
          <p:cNvSpPr>
            <a:spLocks noGrp="1"/>
          </p:cNvSpPr>
          <p:nvPr>
            <p:ph type="pic" sz="quarter" idx="14"/>
          </p:nvPr>
        </p:nvSpPr>
        <p:spPr>
          <a:xfrm>
            <a:off x="609600" y="3657600"/>
            <a:ext cx="10972800" cy="609600"/>
          </a:xfrm>
        </p:spPr>
        <p:txBody>
          <a:bodyPr/>
          <a:lstStyle/>
          <a:p>
            <a:endParaRPr lang="en-IN"/>
          </a:p>
        </p:txBody>
      </p:sp>
      <p:sp>
        <p:nvSpPr>
          <p:cNvPr id="11" name="Picture Placeholder 10"/>
          <p:cNvSpPr>
            <a:spLocks noGrp="1"/>
          </p:cNvSpPr>
          <p:nvPr>
            <p:ph type="pic" sz="quarter" idx="15"/>
          </p:nvPr>
        </p:nvSpPr>
        <p:spPr>
          <a:xfrm>
            <a:off x="609600" y="4343400"/>
            <a:ext cx="10972800" cy="457200"/>
          </a:xfrm>
        </p:spPr>
        <p:txBody>
          <a:bodyPr/>
          <a:lstStyle/>
          <a:p>
            <a:endParaRPr lang="en-IN"/>
          </a:p>
        </p:txBody>
      </p:sp>
      <p:sp>
        <p:nvSpPr>
          <p:cNvPr id="6" name="Content Placeholder 5"/>
          <p:cNvSpPr>
            <a:spLocks noGrp="1"/>
          </p:cNvSpPr>
          <p:nvPr>
            <p:ph sz="quarter" idx="16"/>
          </p:nvPr>
        </p:nvSpPr>
        <p:spPr>
          <a:xfrm>
            <a:off x="631568" y="1447800"/>
            <a:ext cx="109728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 name="Picture Placeholder 9"/>
          <p:cNvSpPr>
            <a:spLocks noGrp="1"/>
          </p:cNvSpPr>
          <p:nvPr>
            <p:ph type="pic" sz="quarter" idx="17"/>
          </p:nvPr>
        </p:nvSpPr>
        <p:spPr>
          <a:xfrm>
            <a:off x="609600" y="5638800"/>
            <a:ext cx="10972800" cy="457200"/>
          </a:xfrm>
        </p:spPr>
        <p:txBody>
          <a:bodyPr/>
          <a:lstStyle/>
          <a:p>
            <a:endParaRPr lang="en-IN"/>
          </a:p>
        </p:txBody>
      </p:sp>
      <p:sp>
        <p:nvSpPr>
          <p:cNvPr id="13" name="Picture Placeholder 12"/>
          <p:cNvSpPr>
            <a:spLocks noGrp="1"/>
          </p:cNvSpPr>
          <p:nvPr>
            <p:ph type="pic" sz="quarter" idx="18"/>
          </p:nvPr>
        </p:nvSpPr>
        <p:spPr>
          <a:xfrm>
            <a:off x="617837" y="4953000"/>
            <a:ext cx="10964563" cy="609600"/>
          </a:xfrm>
        </p:spPr>
        <p:txBody>
          <a:bodyPr/>
          <a:lstStyle/>
          <a:p>
            <a:endParaRPr lang="en-IN" dirty="0"/>
          </a:p>
        </p:txBody>
      </p:sp>
    </p:spTree>
    <p:extLst>
      <p:ext uri="{BB962C8B-B14F-4D97-AF65-F5344CB8AC3E}">
        <p14:creationId xmlns:p14="http://schemas.microsoft.com/office/powerpoint/2010/main" val="30592156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4264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8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7/11/2025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6357664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6">
            <a:extLst>
              <a:ext uri="{FF2B5EF4-FFF2-40B4-BE49-F238E27FC236}">
                <a16:creationId xmlns:a16="http://schemas.microsoft.com/office/drawing/2014/main" id="{22B01FC6-699F-49B7-8F9C-25701234BAC8}"/>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B3117957-4102-4152-9511-6A2D8452FBF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B761CE8-5ACF-4086-B319-DF28CF6107EA}"/>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2E2123DC-DFBA-4B53-859F-D576C850A32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171649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6">
            <a:extLst>
              <a:ext uri="{FF2B5EF4-FFF2-40B4-BE49-F238E27FC236}">
                <a16:creationId xmlns:a16="http://schemas.microsoft.com/office/drawing/2014/main" id="{D011C0F4-A3D7-43F1-BAEF-9F4DBE6C772C}"/>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58583683-79E4-4784-ABE4-70446FD5D890}"/>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FA437EA-A9A6-4B5C-B95E-437257CE38D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8664E48-8EBF-45D4-86A6-5BE608535861}"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6105158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6">
            <a:extLst>
              <a:ext uri="{FF2B5EF4-FFF2-40B4-BE49-F238E27FC236}">
                <a16:creationId xmlns:a16="http://schemas.microsoft.com/office/drawing/2014/main" id="{EE064036-A042-4113-975C-D76A3649AA85}"/>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9B147E8E-F86A-4774-8D73-6FE3C77D3D0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64EEA2EB-317C-4B1E-B1C8-0E0FC2C81CB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86ED179D-0692-4F36-8F87-24A7D81E41EB}"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332953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48217"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A7971844-4CB4-4ECB-9E1C-A3DF3AF7BD5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EBAC8536-041E-402E-A442-25C4A80B7395}"/>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44090ABC-BA65-4379-91B6-854FBE19703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0C8406F3-FDF8-41E1-AD13-82948F2FCA4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15212761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F1859B0-126F-4BFF-B699-BE2C691177F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F7B6A513-321A-4EA0-AE52-91FAD8FD924F}"/>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34C8DDFD-33AF-4D51-A783-6BF653EA3CC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3C40B3D3-437E-4EF5-8B9B-4613008D4C0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1353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6">
            <a:extLst>
              <a:ext uri="{FF2B5EF4-FFF2-40B4-BE49-F238E27FC236}">
                <a16:creationId xmlns:a16="http://schemas.microsoft.com/office/drawing/2014/main" id="{4A136CB0-DB4A-456D-8188-F53955535DA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4" name="Footer Placeholder 7">
            <a:extLst>
              <a:ext uri="{FF2B5EF4-FFF2-40B4-BE49-F238E27FC236}">
                <a16:creationId xmlns:a16="http://schemas.microsoft.com/office/drawing/2014/main" id="{B61944C8-6F59-4CE6-91A8-8DE1B11B26B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5" name="Slide Number Placeholder 8">
            <a:extLst>
              <a:ext uri="{FF2B5EF4-FFF2-40B4-BE49-F238E27FC236}">
                <a16:creationId xmlns:a16="http://schemas.microsoft.com/office/drawing/2014/main" id="{BD66B6DA-5BBB-4267-A1CA-1AB7006C75D2}"/>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B3762368-7041-4862-85B1-46B2CE22961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897982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6">
            <a:extLst>
              <a:ext uri="{FF2B5EF4-FFF2-40B4-BE49-F238E27FC236}">
                <a16:creationId xmlns:a16="http://schemas.microsoft.com/office/drawing/2014/main" id="{1CC76518-94F5-430B-8269-487369ED66B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3" name="Footer Placeholder 7">
            <a:extLst>
              <a:ext uri="{FF2B5EF4-FFF2-40B4-BE49-F238E27FC236}">
                <a16:creationId xmlns:a16="http://schemas.microsoft.com/office/drawing/2014/main" id="{61D03084-C5B2-4825-80A0-9C8CF8CD292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4" name="Slide Number Placeholder 8">
            <a:extLst>
              <a:ext uri="{FF2B5EF4-FFF2-40B4-BE49-F238E27FC236}">
                <a16:creationId xmlns:a16="http://schemas.microsoft.com/office/drawing/2014/main" id="{60C2E84D-775D-40F9-AF46-5C2567F4A4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A54C5D0A-68C6-4F5E-8CA4-09CFA6B2E277}"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977465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560DB81E-E90B-415B-8CEB-3AD41C9137E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48A6511-7667-462C-AB86-CB62951BA9CD}"/>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D7A10B0C-2780-4D92-A33E-15513B7CB8DB}"/>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E5FE8911-AB9F-4C99-AEC6-0A0FC62501B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70872398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DE2E6433-A668-4571-8366-99B3FC5BC2C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FD44604E-C32E-4096-B1BF-25ADE7A2E449}"/>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04170D21-281D-43C0-9E15-4498BD3C75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989B355-62F4-4B95-9A45-052A9753D3A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14882638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5AD772FD-3338-4EDA-AD8B-5BF72CD2F26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29F2BB22-BFF5-4FB2-B7D4-11CF281F4BB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0227B879-3707-4624-A2EA-7AA1989D68F3}"/>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74B62A1-22B8-42FD-9E04-8138F77E95EA}"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80943863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58251" y="152400"/>
            <a:ext cx="27813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152400"/>
            <a:ext cx="8147051"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71E59568-71B5-40E4-820C-9A24BD1C5C3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0578E8C8-960B-4B8D-8F0A-66346630A9BB}"/>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D4559B14-3CDC-4C94-A4A1-C6E75B4B3D4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125B7742-315A-4223-A578-4A01A42EE72E}"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6750047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5EC695CA-D314-40D9-A89D-EB35F49A1C4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EDD70CF-0016-4814-B9EA-199B604CD314}"/>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2A0872A6-FCE4-442D-974F-9A0EF4954B9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9EA7EB2A-6236-4A15-9E28-8DA517D22E33}"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29168939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5484" y="1143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5484" y="3810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6">
            <a:extLst>
              <a:ext uri="{FF2B5EF4-FFF2-40B4-BE49-F238E27FC236}">
                <a16:creationId xmlns:a16="http://schemas.microsoft.com/office/drawing/2014/main" id="{502A3E25-37E2-4EBF-AA00-20427AD6B33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7" name="Footer Placeholder 7">
            <a:extLst>
              <a:ext uri="{FF2B5EF4-FFF2-40B4-BE49-F238E27FC236}">
                <a16:creationId xmlns:a16="http://schemas.microsoft.com/office/drawing/2014/main" id="{3D181E6C-6CD9-453F-9DFC-071F945A883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8" name="Slide Number Placeholder 8">
            <a:extLst>
              <a:ext uri="{FF2B5EF4-FFF2-40B4-BE49-F238E27FC236}">
                <a16:creationId xmlns:a16="http://schemas.microsoft.com/office/drawing/2014/main" id="{8EC058AC-8AA5-4208-8257-0025469E51E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5A323DAB-C2B0-4648-82BD-93DD305D8B00}"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91764888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2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549196630"/>
      </p:ext>
    </p:extLst>
  </p:cSld>
  <p:clrMapOvr>
    <a:masterClrMapping/>
  </p:clrMapOvr>
  <p:transition spd="slow">
    <p:wipe/>
  </p:transition>
  <p:extLst>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1"/>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accent1"/>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chemeClr val="accent1"/>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2464015188"/>
      </p:ext>
    </p:extLst>
  </p:cSld>
  <p:clrMapOvr>
    <a:masterClrMapping/>
  </p:clrMapOvr>
  <p:transition spd="slow">
    <p:wipe/>
  </p:transition>
  <p:extLst>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3480634310"/>
      </p:ext>
    </p:extLst>
  </p:cSld>
  <p:clrMapOvr>
    <a:masterClrMapping/>
  </p:clrMapOvr>
  <p:transition spd="slow">
    <p:wipe/>
  </p:transition>
  <p:extLst>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1"/>
            <a:ext cx="12192000" cy="68579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Title 1"/>
          <p:cNvSpPr>
            <a:spLocks noGrp="1"/>
          </p:cNvSpPr>
          <p:nvPr>
            <p:ph type="ctrTitle"/>
          </p:nvPr>
        </p:nvSpPr>
        <p:spPr>
          <a:xfrm>
            <a:off x="555233" y="1220545"/>
            <a:ext cx="10130723" cy="3426595"/>
          </a:xfrm>
          <a:prstGeom prst="rect">
            <a:avLst/>
          </a:prstGeom>
        </p:spPr>
        <p:txBody>
          <a:bodyPr anchor="b">
            <a:noAutofit/>
          </a:bodyPr>
          <a:lstStyle>
            <a:lvl1pPr marL="0" indent="0" algn="l">
              <a:lnSpc>
                <a:spcPct val="90000"/>
              </a:lnSpc>
              <a:buFont typeface="Arial" panose="020B0604020202020204" pitchFamily="34" charset="0"/>
              <a:buNone/>
              <a:defRPr sz="6133" b="0" i="0" spc="0" baseline="0">
                <a:solidFill>
                  <a:schemeClr val="accent5"/>
                </a:solidFill>
                <a:latin typeface="+mj-lt"/>
                <a:cs typeface="CiscoSans Thin"/>
              </a:defRPr>
            </a:lvl1pPr>
          </a:lstStyle>
          <a:p>
            <a:r>
              <a:rPr lang="en-US" dirty="0"/>
              <a:t>Click to edit Master title style</a:t>
            </a:r>
          </a:p>
        </p:txBody>
      </p:sp>
      <p:sp>
        <p:nvSpPr>
          <p:cNvPr id="8" name="Rectangle 7"/>
          <p:cNvSpPr>
            <a:spLocks noChangeArrowheads="1"/>
          </p:cNvSpPr>
          <p:nvPr userDrawn="1"/>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38C6F4">
                    <a:lumMod val="50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endParaRPr>
          </a:p>
        </p:txBody>
      </p:sp>
      <p:sp>
        <p:nvSpPr>
          <p:cNvPr id="9" name="Rectangle 4"/>
          <p:cNvSpPr>
            <a:spLocks noChangeArrowheads="1"/>
          </p:cNvSpPr>
          <p:nvPr userDrawn="1"/>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677386" y="6286929"/>
            <a:ext cx="453676" cy="241299"/>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53559652"/>
      </p:ext>
    </p:extLst>
  </p:cSld>
  <p:clrMapOvr>
    <a:masterClrMapping/>
  </p:clrMapOvr>
  <p:transition spd="slow">
    <p:wip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3" y="1797051"/>
            <a:ext cx="11040076" cy="4098595"/>
          </a:xfrm>
          <a:prstGeom prst="rect">
            <a:avLst/>
          </a:prstGeom>
        </p:spPr>
        <p:txBody>
          <a:bodyPr lIns="91420" tIns="45710" rIns="91420" bIns="4571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dirty="0"/>
              <a:t>Click to edit Master title style</a:t>
            </a:r>
            <a:endParaRPr lang="en-GB" dirty="0"/>
          </a:p>
        </p:txBody>
      </p:sp>
    </p:spTree>
    <p:extLst>
      <p:ext uri="{BB962C8B-B14F-4D97-AF65-F5344CB8AC3E}">
        <p14:creationId xmlns:p14="http://schemas.microsoft.com/office/powerpoint/2010/main" val="1004468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428280"/>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0" y="3403400"/>
            <a:ext cx="931499" cy="931499"/>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FFFFFF"/>
              </a:solidFill>
              <a:effectLst/>
              <a:uLnTx/>
              <a:uFillTx/>
              <a:latin typeface="Arial"/>
              <a:ea typeface="+mn-ea"/>
              <a:cs typeface="Arial"/>
            </a:endParaRPr>
          </a:p>
        </p:txBody>
      </p:sp>
      <p:sp>
        <p:nvSpPr>
          <p:cNvPr id="15" name="Oval 14"/>
          <p:cNvSpPr/>
          <p:nvPr/>
        </p:nvSpPr>
        <p:spPr>
          <a:xfrm>
            <a:off x="767480" y="1902143"/>
            <a:ext cx="931499" cy="931499"/>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22" name="Oval 21"/>
          <p:cNvSpPr/>
          <p:nvPr/>
        </p:nvSpPr>
        <p:spPr>
          <a:xfrm>
            <a:off x="767480" y="4870791"/>
            <a:ext cx="931499" cy="931499"/>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049FD9"/>
              </a:solidFill>
              <a:effectLst/>
              <a:uLnTx/>
              <a:uFillTx/>
              <a:latin typeface="Arial"/>
              <a:ea typeface="+mn-ea"/>
              <a:cs typeface="Arial"/>
            </a:endParaRPr>
          </a:p>
        </p:txBody>
      </p:sp>
      <p:sp>
        <p:nvSpPr>
          <p:cNvPr id="24" name="Text Placeholder 17"/>
          <p:cNvSpPr>
            <a:spLocks noGrp="1"/>
          </p:cNvSpPr>
          <p:nvPr>
            <p:ph type="body" sz="quarter" idx="13"/>
          </p:nvPr>
        </p:nvSpPr>
        <p:spPr>
          <a:xfrm>
            <a:off x="1820333" y="1910030"/>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820333" y="34103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820333" y="48707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767480" y="3403401"/>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1" y="4868187"/>
            <a:ext cx="931499" cy="924508"/>
          </a:xfrm>
          <a:prstGeom prst="rect">
            <a:avLst/>
          </a:prstGeom>
          <a:ln>
            <a:noFill/>
          </a:ln>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767480" y="1902998"/>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92566474"/>
      </p:ext>
    </p:extLst>
  </p:cSld>
  <p:clrMapOvr>
    <a:masterClrMapping/>
  </p:clrMapOvr>
  <p:transition spd="slow">
    <p:wip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5" name="Oval 14"/>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2" name="Oval 21"/>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4" name="Text Placeholder 17"/>
          <p:cNvSpPr>
            <a:spLocks noGrp="1"/>
          </p:cNvSpPr>
          <p:nvPr>
            <p:ph type="body" sz="quarter" idx="13"/>
          </p:nvPr>
        </p:nvSpPr>
        <p:spPr>
          <a:xfrm>
            <a:off x="1563179" y="1779790"/>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563180" y="264608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563180" y="350326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4" name="Text Placeholder 17"/>
          <p:cNvSpPr>
            <a:spLocks noGrp="1"/>
          </p:cNvSpPr>
          <p:nvPr>
            <p:ph type="body" sz="quarter" idx="19"/>
          </p:nvPr>
        </p:nvSpPr>
        <p:spPr>
          <a:xfrm>
            <a:off x="1563181" y="4366109"/>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767485" y="5228956"/>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8" name="Text Placeholder 17"/>
          <p:cNvSpPr>
            <a:spLocks noGrp="1"/>
          </p:cNvSpPr>
          <p:nvPr>
            <p:ph type="body" sz="quarter" idx="21"/>
          </p:nvPr>
        </p:nvSpPr>
        <p:spPr>
          <a:xfrm>
            <a:off x="1563183" y="5228955"/>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767486" y="5226351"/>
            <a:ext cx="619753" cy="615103"/>
          </a:xfrm>
          <a:prstGeom prst="rect">
            <a:avLst/>
          </a:prstGeom>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391311663"/>
      </p:ext>
    </p:extLst>
  </p:cSld>
  <p:clrMapOvr>
    <a:masterClrMapping/>
  </p:clrMapOvr>
  <p:transition spd="slow">
    <p:wip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dirty="0"/>
              <a:t>Click to edit Master title style</a:t>
            </a:r>
          </a:p>
        </p:txBody>
      </p:sp>
      <p:sp>
        <p:nvSpPr>
          <p:cNvPr id="42" name="Oval 4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3" name="Oval 42"/>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44" name="Oval 43"/>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5" name="Text Placeholder 17"/>
          <p:cNvSpPr>
            <a:spLocks noGrp="1"/>
          </p:cNvSpPr>
          <p:nvPr>
            <p:ph type="body" sz="quarter" idx="13"/>
          </p:nvPr>
        </p:nvSpPr>
        <p:spPr>
          <a:xfrm>
            <a:off x="1563179" y="177979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46" name="Text Placeholder 17"/>
          <p:cNvSpPr>
            <a:spLocks noGrp="1"/>
          </p:cNvSpPr>
          <p:nvPr>
            <p:ph type="body" sz="quarter" idx="14"/>
          </p:nvPr>
        </p:nvSpPr>
        <p:spPr>
          <a:xfrm>
            <a:off x="1563180" y="264608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563180" y="350326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2" name="Text Placeholder 17"/>
          <p:cNvSpPr>
            <a:spLocks noGrp="1"/>
          </p:cNvSpPr>
          <p:nvPr>
            <p:ph type="body" sz="quarter" idx="19"/>
          </p:nvPr>
        </p:nvSpPr>
        <p:spPr>
          <a:xfrm>
            <a:off x="1563182" y="4366109"/>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767485" y="5228956"/>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5" name="Text Placeholder 17"/>
          <p:cNvSpPr>
            <a:spLocks noGrp="1"/>
          </p:cNvSpPr>
          <p:nvPr>
            <p:ph type="body" sz="quarter" idx="21"/>
          </p:nvPr>
        </p:nvSpPr>
        <p:spPr>
          <a:xfrm>
            <a:off x="1563183" y="5228955"/>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767486" y="522635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5886102" y="2644113"/>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8" name="Oval 57"/>
          <p:cNvSpPr/>
          <p:nvPr/>
        </p:nvSpPr>
        <p:spPr>
          <a:xfrm>
            <a:off x="5886101" y="1776925"/>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9" name="Oval 58"/>
          <p:cNvSpPr/>
          <p:nvPr/>
        </p:nvSpPr>
        <p:spPr>
          <a:xfrm>
            <a:off x="5886102" y="3508284"/>
            <a:ext cx="619753" cy="619753"/>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0" name="Text Placeholder 17"/>
          <p:cNvSpPr>
            <a:spLocks noGrp="1"/>
          </p:cNvSpPr>
          <p:nvPr>
            <p:ph type="body" sz="quarter" idx="23"/>
          </p:nvPr>
        </p:nvSpPr>
        <p:spPr>
          <a:xfrm>
            <a:off x="6681799" y="1784811"/>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6681800" y="265110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6681800" y="350828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5886102" y="1775050"/>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5886102" y="264411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5886104" y="350567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5886104" y="4371130"/>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7" name="Text Placeholder 17"/>
          <p:cNvSpPr>
            <a:spLocks noGrp="1"/>
          </p:cNvSpPr>
          <p:nvPr>
            <p:ph type="body" sz="quarter" idx="29"/>
          </p:nvPr>
        </p:nvSpPr>
        <p:spPr>
          <a:xfrm>
            <a:off x="6681801" y="437113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5886105" y="4368526"/>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5886105" y="5233977"/>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70" name="Text Placeholder 17"/>
          <p:cNvSpPr>
            <a:spLocks noGrp="1"/>
          </p:cNvSpPr>
          <p:nvPr>
            <p:ph type="body" sz="quarter" idx="31"/>
          </p:nvPr>
        </p:nvSpPr>
        <p:spPr>
          <a:xfrm>
            <a:off x="6681803" y="5233977"/>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5886106" y="523137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512689462"/>
      </p:ext>
    </p:extLst>
  </p:cSld>
  <p:clrMapOvr>
    <a:masterClrMapping/>
  </p:clrMapOvr>
  <p:transition spd="slow">
    <p:wip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 y="1"/>
            <a:ext cx="12191999" cy="6887832"/>
          </a:xfrm>
          <a:prstGeom prst="rect">
            <a:avLst/>
          </a:prstGeom>
        </p:spPr>
      </p:pic>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437780387"/>
      </p:ext>
    </p:extLst>
  </p:cSld>
  <p:clrMapOvr>
    <a:masterClrMapping/>
  </p:clrMapOvr>
  <p:transition spd="slow">
    <p:wip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12192000" cy="68580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12097845"/>
      </p:ext>
    </p:extLst>
  </p:cSld>
  <p:clrMapOvr>
    <a:masterClrMapping/>
  </p:clrMapOvr>
  <p:transition spd="slow">
    <p:wip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4995059" y="2839808"/>
            <a:ext cx="2157259" cy="1147389"/>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323992623"/>
      </p:ext>
    </p:extLst>
  </p:cSld>
  <p:clrMapOvr>
    <a:masterClrMapping/>
  </p:clrMapOvr>
  <p:transition spd="slow">
    <p:wip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51225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95"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 id="2147483716" r:id="rId27"/>
    <p:sldLayoutId id="2147483717" r:id="rId28"/>
    <p:sldLayoutId id="2147483718" r:id="rId29"/>
    <p:sldLayoutId id="2147483719" r:id="rId30"/>
    <p:sldLayoutId id="2147483720" r:id="rId31"/>
    <p:sldLayoutId id="2147483721" r:id="rId32"/>
    <p:sldLayoutId id="2147483722" r:id="rId33"/>
    <p:sldLayoutId id="2147483723" r:id="rId34"/>
    <p:sldLayoutId id="2147483725" r:id="rId35"/>
    <p:sldLayoutId id="2147483726" r:id="rId36"/>
    <p:sldLayoutId id="2147483727" r:id="rId37"/>
    <p:sldLayoutId id="2147483728" r:id="rId3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1D03D88-203D-4D90-A5F8-3075BB602DE8}"/>
              </a:ext>
            </a:extLst>
          </p:cNvPr>
          <p:cNvSpPr>
            <a:spLocks noGrp="1" noChangeArrowheads="1"/>
          </p:cNvSpPr>
          <p:nvPr>
            <p:ph type="title"/>
          </p:nvPr>
        </p:nvSpPr>
        <p:spPr bwMode="auto">
          <a:xfrm>
            <a:off x="508000" y="152400"/>
            <a:ext cx="11040533"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b"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C337DF7-7AE7-4A85-9AB5-C0754317839D}"/>
              </a:ext>
            </a:extLst>
          </p:cNvPr>
          <p:cNvSpPr>
            <a:spLocks noGrp="1" noChangeArrowheads="1"/>
          </p:cNvSpPr>
          <p:nvPr>
            <p:ph type="body" idx="1"/>
          </p:nvPr>
        </p:nvSpPr>
        <p:spPr bwMode="auto">
          <a:xfrm>
            <a:off x="548218" y="1143000"/>
            <a:ext cx="11091333"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 Third Level</a:t>
            </a:r>
          </a:p>
        </p:txBody>
      </p:sp>
      <p:grpSp>
        <p:nvGrpSpPr>
          <p:cNvPr id="1028" name="Group 16">
            <a:extLst>
              <a:ext uri="{FF2B5EF4-FFF2-40B4-BE49-F238E27FC236}">
                <a16:creationId xmlns:a16="http://schemas.microsoft.com/office/drawing/2014/main" id="{79A345F1-6B59-44A5-A4AB-70C24FF0D873}"/>
              </a:ext>
            </a:extLst>
          </p:cNvPr>
          <p:cNvGrpSpPr>
            <a:grpSpLocks/>
          </p:cNvGrpSpPr>
          <p:nvPr userDrawn="1"/>
        </p:nvGrpSpPr>
        <p:grpSpPr bwMode="auto">
          <a:xfrm>
            <a:off x="406400" y="838200"/>
            <a:ext cx="11379200" cy="152400"/>
            <a:chOff x="264" y="788"/>
            <a:chExt cx="5232" cy="124"/>
          </a:xfrm>
        </p:grpSpPr>
        <p:sp>
          <p:nvSpPr>
            <p:cNvPr id="1032" name="Rectangle 17">
              <a:extLst>
                <a:ext uri="{FF2B5EF4-FFF2-40B4-BE49-F238E27FC236}">
                  <a16:creationId xmlns:a16="http://schemas.microsoft.com/office/drawing/2014/main" id="{BD383B36-B313-4AA9-9734-0C1E41612BDC}"/>
                </a:ext>
              </a:extLst>
            </p:cNvPr>
            <p:cNvSpPr>
              <a:spLocks noChangeArrowheads="1"/>
            </p:cNvSpPr>
            <p:nvPr/>
          </p:nvSpPr>
          <p:spPr bwMode="auto">
            <a:xfrm>
              <a:off x="264" y="788"/>
              <a:ext cx="5232" cy="61"/>
            </a:xfrm>
            <a:prstGeom prst="rect">
              <a:avLst/>
            </a:prstGeom>
            <a:gradFill rotWithShape="0">
              <a:gsLst>
                <a:gs pos="0">
                  <a:srgbClr val="0E9BBA"/>
                </a:gs>
                <a:gs pos="50000">
                  <a:srgbClr val="12C2E9"/>
                </a:gs>
                <a:gs pos="100000">
                  <a:srgbClr val="0E9BBA"/>
                </a:gs>
              </a:gsLst>
              <a:lin ang="540000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033" name="Rectangle 18">
              <a:extLst>
                <a:ext uri="{FF2B5EF4-FFF2-40B4-BE49-F238E27FC236}">
                  <a16:creationId xmlns:a16="http://schemas.microsoft.com/office/drawing/2014/main" id="{D2E097D8-70EE-4739-BF27-511BF22A6090}"/>
                </a:ext>
              </a:extLst>
            </p:cNvPr>
            <p:cNvSpPr>
              <a:spLocks noChangeArrowheads="1"/>
            </p:cNvSpPr>
            <p:nvPr/>
          </p:nvSpPr>
          <p:spPr bwMode="auto">
            <a:xfrm>
              <a:off x="264" y="881"/>
              <a:ext cx="5232" cy="31"/>
            </a:xfrm>
            <a:prstGeom prst="rect">
              <a:avLst/>
            </a:prstGeom>
            <a:gradFill rotWithShape="0">
              <a:gsLst>
                <a:gs pos="0">
                  <a:srgbClr val="B200B2"/>
                </a:gs>
                <a:gs pos="50000">
                  <a:srgbClr val="FF00FF"/>
                </a:gs>
                <a:gs pos="100000">
                  <a:srgbClr val="B200B2"/>
                </a:gs>
              </a:gsLst>
              <a:lin ang="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grpSp>
      <p:sp>
        <p:nvSpPr>
          <p:cNvPr id="7" name="Date Placeholder 6">
            <a:extLst>
              <a:ext uri="{FF2B5EF4-FFF2-40B4-BE49-F238E27FC236}">
                <a16:creationId xmlns:a16="http://schemas.microsoft.com/office/drawing/2014/main" id="{39BAA8FC-8B9A-4F89-B53E-DA8A7806106B}"/>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smtClean="0">
                <a:solidFill>
                  <a:schemeClr val="tx1">
                    <a:tint val="75000"/>
                  </a:schemeClr>
                </a:solidFill>
                <a:latin typeface="Arial" charset="0"/>
              </a:defRPr>
            </a:lvl1pPr>
          </a:lstStyle>
          <a:p>
            <a:pPr eaLnBrk="0" fontAlgn="base" hangingPunct="0">
              <a:spcBef>
                <a:spcPct val="0"/>
              </a:spcBef>
              <a:spcAft>
                <a:spcPct val="0"/>
              </a:spcAft>
              <a:defRPr/>
            </a:pPr>
            <a:r>
              <a:rPr lang="en-US" b="1">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AEB32BAC-A326-4F1C-931E-786ECA1439D3}"/>
              </a:ext>
            </a:extLst>
          </p:cNvPr>
          <p:cNvSpPr>
            <a:spLocks noGrp="1"/>
          </p:cNvSpPr>
          <p:nvPr>
            <p:ph type="ftr" sz="quarter" idx="3"/>
          </p:nvPr>
        </p:nvSpPr>
        <p:spPr>
          <a:xfrm>
            <a:off x="4064000" y="6356351"/>
            <a:ext cx="416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eaLnBrk="0" fontAlgn="base" hangingPunct="0">
              <a:spcBef>
                <a:spcPct val="0"/>
              </a:spcBef>
              <a:spcAft>
                <a:spcPct val="0"/>
              </a:spcAft>
              <a:defRPr/>
            </a:pPr>
            <a:r>
              <a:rPr lang="en-US" b="1">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5303D021-AF87-4F25-983B-0FADEE54523B}"/>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0" fontAlgn="base" hangingPunct="0">
              <a:spcBef>
                <a:spcPct val="0"/>
              </a:spcBef>
              <a:spcAft>
                <a:spcPct val="0"/>
              </a:spcAft>
            </a:pPr>
            <a:fld id="{4E630134-C3B3-4B59-A84B-52E65CCBE6D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43698655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hf hdr="0" ftr="0" dt="0"/>
  <p:txStyles>
    <p:titleStyle>
      <a:lvl1pPr algn="l" rtl="0" eaLnBrk="0" fontAlgn="base" hangingPunct="0">
        <a:lnSpc>
          <a:spcPts val="3600"/>
        </a:lnSpc>
        <a:spcBef>
          <a:spcPct val="0"/>
        </a:spcBef>
        <a:spcAft>
          <a:spcPct val="0"/>
        </a:spcAft>
        <a:defRPr sz="3200" b="1">
          <a:solidFill>
            <a:schemeClr val="tx1"/>
          </a:solidFill>
          <a:latin typeface="+mj-lt"/>
          <a:ea typeface="+mj-ea"/>
          <a:cs typeface="+mj-cs"/>
        </a:defRPr>
      </a:lvl1pPr>
      <a:lvl2pPr algn="l" rtl="0" eaLnBrk="0" fontAlgn="base" hangingPunct="0">
        <a:lnSpc>
          <a:spcPts val="3600"/>
        </a:lnSpc>
        <a:spcBef>
          <a:spcPct val="0"/>
        </a:spcBef>
        <a:spcAft>
          <a:spcPct val="0"/>
        </a:spcAft>
        <a:defRPr sz="3200" b="1">
          <a:solidFill>
            <a:schemeClr val="tx1"/>
          </a:solidFill>
          <a:latin typeface="Tahoma" pitchFamily="34" charset="0"/>
        </a:defRPr>
      </a:lvl2pPr>
      <a:lvl3pPr algn="l" rtl="0" eaLnBrk="0" fontAlgn="base" hangingPunct="0">
        <a:lnSpc>
          <a:spcPts val="3600"/>
        </a:lnSpc>
        <a:spcBef>
          <a:spcPct val="0"/>
        </a:spcBef>
        <a:spcAft>
          <a:spcPct val="0"/>
        </a:spcAft>
        <a:defRPr sz="3200" b="1">
          <a:solidFill>
            <a:schemeClr val="tx1"/>
          </a:solidFill>
          <a:latin typeface="Tahoma" pitchFamily="34" charset="0"/>
        </a:defRPr>
      </a:lvl3pPr>
      <a:lvl4pPr algn="l" rtl="0" eaLnBrk="0" fontAlgn="base" hangingPunct="0">
        <a:lnSpc>
          <a:spcPts val="3600"/>
        </a:lnSpc>
        <a:spcBef>
          <a:spcPct val="0"/>
        </a:spcBef>
        <a:spcAft>
          <a:spcPct val="0"/>
        </a:spcAft>
        <a:defRPr sz="3200" b="1">
          <a:solidFill>
            <a:schemeClr val="tx1"/>
          </a:solidFill>
          <a:latin typeface="Tahoma" pitchFamily="34" charset="0"/>
        </a:defRPr>
      </a:lvl4pPr>
      <a:lvl5pPr algn="l" rtl="0" eaLnBrk="0" fontAlgn="base" hangingPunct="0">
        <a:lnSpc>
          <a:spcPts val="3600"/>
        </a:lnSpc>
        <a:spcBef>
          <a:spcPct val="0"/>
        </a:spcBef>
        <a:spcAft>
          <a:spcPct val="0"/>
        </a:spcAft>
        <a:defRPr sz="3200" b="1">
          <a:solidFill>
            <a:schemeClr val="tx1"/>
          </a:solidFill>
          <a:latin typeface="Tahoma" pitchFamily="34" charset="0"/>
        </a:defRPr>
      </a:lvl5pPr>
      <a:lvl6pPr marL="457200" algn="l" rtl="0" eaLnBrk="0" fontAlgn="base" hangingPunct="0">
        <a:lnSpc>
          <a:spcPts val="3600"/>
        </a:lnSpc>
        <a:spcBef>
          <a:spcPct val="0"/>
        </a:spcBef>
        <a:spcAft>
          <a:spcPct val="0"/>
        </a:spcAft>
        <a:defRPr sz="3200" b="1">
          <a:solidFill>
            <a:schemeClr val="tx1"/>
          </a:solidFill>
          <a:latin typeface="Tahoma" pitchFamily="34" charset="0"/>
        </a:defRPr>
      </a:lvl6pPr>
      <a:lvl7pPr marL="914400" algn="l" rtl="0" eaLnBrk="0" fontAlgn="base" hangingPunct="0">
        <a:lnSpc>
          <a:spcPts val="3600"/>
        </a:lnSpc>
        <a:spcBef>
          <a:spcPct val="0"/>
        </a:spcBef>
        <a:spcAft>
          <a:spcPct val="0"/>
        </a:spcAft>
        <a:defRPr sz="3200" b="1">
          <a:solidFill>
            <a:schemeClr val="tx1"/>
          </a:solidFill>
          <a:latin typeface="Tahoma" pitchFamily="34" charset="0"/>
        </a:defRPr>
      </a:lvl7pPr>
      <a:lvl8pPr marL="1371600" algn="l" rtl="0" eaLnBrk="0" fontAlgn="base" hangingPunct="0">
        <a:lnSpc>
          <a:spcPts val="3600"/>
        </a:lnSpc>
        <a:spcBef>
          <a:spcPct val="0"/>
        </a:spcBef>
        <a:spcAft>
          <a:spcPct val="0"/>
        </a:spcAft>
        <a:defRPr sz="3200" b="1">
          <a:solidFill>
            <a:schemeClr val="tx1"/>
          </a:solidFill>
          <a:latin typeface="Tahoma" pitchFamily="34" charset="0"/>
        </a:defRPr>
      </a:lvl8pPr>
      <a:lvl9pPr marL="1828800" algn="l" rtl="0" eaLnBrk="0" fontAlgn="base" hangingPunct="0">
        <a:lnSpc>
          <a:spcPts val="3600"/>
        </a:lnSpc>
        <a:spcBef>
          <a:spcPct val="0"/>
        </a:spcBef>
        <a:spcAft>
          <a:spcPct val="0"/>
        </a:spcAft>
        <a:defRPr sz="3200" b="1">
          <a:solidFill>
            <a:schemeClr val="tx1"/>
          </a:solidFill>
          <a:latin typeface="Tahoma" pitchFamily="34" charset="0"/>
        </a:defRPr>
      </a:lvl9pPr>
    </p:titleStyle>
    <p:bodyStyle>
      <a:lvl1pPr marL="292100" indent="-292100" algn="l" rtl="0" eaLnBrk="0" fontAlgn="base" hangingPunct="0">
        <a:spcBef>
          <a:spcPct val="10000"/>
        </a:spcBef>
        <a:spcAft>
          <a:spcPts val="400"/>
        </a:spcAft>
        <a:buClr>
          <a:srgbClr val="0C7B9C"/>
        </a:buClr>
        <a:buSzPct val="75000"/>
        <a:buFont typeface="Monotype Sorts" pitchFamily="2" charset="2"/>
        <a:buChar char="l"/>
        <a:defRPr sz="2800">
          <a:solidFill>
            <a:schemeClr val="tx1"/>
          </a:solidFill>
          <a:latin typeface="+mn-lt"/>
          <a:ea typeface="+mn-ea"/>
          <a:cs typeface="+mn-cs"/>
        </a:defRPr>
      </a:lvl1pPr>
      <a:lvl2pPr marL="800100" indent="-342900" algn="l" rtl="0" eaLnBrk="0" fontAlgn="base" hangingPunct="0">
        <a:spcBef>
          <a:spcPct val="10000"/>
        </a:spcBef>
        <a:spcAft>
          <a:spcPts val="400"/>
        </a:spcAft>
        <a:buClr>
          <a:srgbClr val="0C7B9C"/>
        </a:buClr>
        <a:buSzPct val="100000"/>
        <a:buFont typeface="Arial" panose="020B0604020202020204" pitchFamily="34" charset="0"/>
        <a:buChar char="–"/>
        <a:defRPr sz="2800">
          <a:solidFill>
            <a:schemeClr val="tx1"/>
          </a:solidFill>
          <a:latin typeface="+mn-lt"/>
        </a:defRPr>
      </a:lvl2pPr>
      <a:lvl3pPr marL="914400" algn="l" rtl="0" eaLnBrk="0" fontAlgn="base" hangingPunct="0">
        <a:spcBef>
          <a:spcPct val="10000"/>
        </a:spcBef>
        <a:spcAft>
          <a:spcPts val="400"/>
        </a:spcAft>
        <a:buClr>
          <a:srgbClr val="0C7B9C"/>
        </a:buClr>
        <a:buSzPct val="70000"/>
        <a:buFont typeface="Wingdings" panose="05000000000000000000" pitchFamily="2" charset="2"/>
        <a:buChar char="u"/>
        <a:defRPr sz="2400">
          <a:solidFill>
            <a:schemeClr val="tx1"/>
          </a:solidFill>
          <a:latin typeface="+mn-lt"/>
        </a:defRPr>
      </a:lvl3pPr>
      <a:lvl4pPr marL="1600200" indent="-228600" algn="l" rtl="0" eaLnBrk="0" fontAlgn="base" hangingPunct="0">
        <a:spcBef>
          <a:spcPct val="20000"/>
        </a:spcBef>
        <a:spcAft>
          <a:spcPct val="0"/>
        </a:spcAft>
        <a:buSzPct val="100000"/>
        <a:buChar char="–"/>
        <a:defRPr sz="2000">
          <a:solidFill>
            <a:schemeClr val="tx1"/>
          </a:solidFill>
          <a:latin typeface="Times New Roman" pitchFamily="18" charset="0"/>
        </a:defRPr>
      </a:lvl4pPr>
      <a:lvl5pPr marL="2057400" indent="-228600" algn="l" rtl="0" eaLnBrk="0" fontAlgn="base" hangingPunct="0">
        <a:spcBef>
          <a:spcPct val="20000"/>
        </a:spcBef>
        <a:spcAft>
          <a:spcPct val="0"/>
        </a:spcAft>
        <a:buSzPct val="100000"/>
        <a:buChar char="•"/>
        <a:defRPr sz="2000">
          <a:solidFill>
            <a:schemeClr val="tx1"/>
          </a:solidFill>
          <a:latin typeface="Times New Roman" pitchFamily="18" charset="0"/>
        </a:defRPr>
      </a:lvl5pPr>
      <a:lvl6pPr marL="2514600" indent="-228600" algn="l" rtl="0" eaLnBrk="0" fontAlgn="base" hangingPunct="0">
        <a:spcBef>
          <a:spcPct val="20000"/>
        </a:spcBef>
        <a:spcAft>
          <a:spcPct val="0"/>
        </a:spcAft>
        <a:buSzPct val="100000"/>
        <a:buChar char="•"/>
        <a:defRPr sz="2000">
          <a:solidFill>
            <a:schemeClr val="tx1"/>
          </a:solidFill>
          <a:latin typeface="Times New Roman" pitchFamily="18" charset="0"/>
        </a:defRPr>
      </a:lvl6pPr>
      <a:lvl7pPr marL="2971800" indent="-228600" algn="l" rtl="0" eaLnBrk="0" fontAlgn="base" hangingPunct="0">
        <a:spcBef>
          <a:spcPct val="20000"/>
        </a:spcBef>
        <a:spcAft>
          <a:spcPct val="0"/>
        </a:spcAft>
        <a:buSzPct val="100000"/>
        <a:buChar char="•"/>
        <a:defRPr sz="2000">
          <a:solidFill>
            <a:schemeClr val="tx1"/>
          </a:solidFill>
          <a:latin typeface="Times New Roman" pitchFamily="18" charset="0"/>
        </a:defRPr>
      </a:lvl7pPr>
      <a:lvl8pPr marL="3429000" indent="-228600" algn="l" rtl="0" eaLnBrk="0" fontAlgn="base" hangingPunct="0">
        <a:spcBef>
          <a:spcPct val="20000"/>
        </a:spcBef>
        <a:spcAft>
          <a:spcPct val="0"/>
        </a:spcAft>
        <a:buSzPct val="100000"/>
        <a:buChar char="•"/>
        <a:defRPr sz="2000">
          <a:solidFill>
            <a:schemeClr val="tx1"/>
          </a:solidFill>
          <a:latin typeface="Times New Roman" pitchFamily="18" charset="0"/>
        </a:defRPr>
      </a:lvl8pPr>
      <a:lvl9pPr marL="3886200" indent="-228600" algn="l" rtl="0" eaLnBrk="0" fontAlgn="base" hangingPunct="0">
        <a:spcBef>
          <a:spcPct val="20000"/>
        </a:spcBef>
        <a:spcAft>
          <a:spcPct val="0"/>
        </a:spcAft>
        <a:buSzPct val="100000"/>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584200"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FFFFFF">
                    <a:lumMod val="85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endParaRPr>
          </a:p>
        </p:txBody>
      </p:sp>
      <p:sp>
        <p:nvSpPr>
          <p:cNvPr id="13" name="Rectangle 4"/>
          <p:cNvSpPr>
            <a:spLocks noChangeArrowheads="1"/>
          </p:cNvSpPr>
          <p:nvPr/>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6" name="Group 4"/>
          <p:cNvGrpSpPr>
            <a:grpSpLocks noChangeAspect="1"/>
          </p:cNvGrpSpPr>
          <p:nvPr/>
        </p:nvGrpSpPr>
        <p:grpSpPr bwMode="auto">
          <a:xfrm>
            <a:off x="677386" y="6286929"/>
            <a:ext cx="453676" cy="241299"/>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0570865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4" r:id="rId13"/>
  </p:sldLayoutIdLst>
  <p:transition spd="slow">
    <p:wipe/>
  </p:transition>
  <p:txStyles>
    <p:titleStyle>
      <a:lvl1pPr algn="l" defTabSz="912261" rtl="0" eaLnBrk="1" fontAlgn="base" hangingPunct="1">
        <a:lnSpc>
          <a:spcPct val="80000"/>
        </a:lnSpc>
        <a:spcBef>
          <a:spcPct val="0"/>
        </a:spcBef>
        <a:spcAft>
          <a:spcPct val="0"/>
        </a:spcAft>
        <a:defRPr lang="en-US" sz="4267" kern="1200" dirty="0">
          <a:solidFill>
            <a:schemeClr val="accent4"/>
          </a:solidFill>
          <a:latin typeface="+mj-lt"/>
          <a:ea typeface="ＭＳ Ｐゴシック" charset="0"/>
          <a:cs typeface="CiscoSans"/>
        </a:defRPr>
      </a:lvl1pPr>
      <a:lvl2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2pPr>
      <a:lvl3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3pPr>
      <a:lvl4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4pPr>
      <a:lvl5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5pPr>
      <a:lvl6pPr marL="609585"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6pPr>
      <a:lvl7pPr marL="1219170"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7pPr>
      <a:lvl8pPr marL="1828754"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8pPr>
      <a:lvl9pPr marL="2438339"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9pPr>
    </p:titleStyle>
    <p:bodyStyle>
      <a:lvl1pPr marL="226478" indent="-226478" algn="l" defTabSz="912261" rtl="0" eaLnBrk="1" fontAlgn="base" hangingPunct="1">
        <a:lnSpc>
          <a:spcPct val="95000"/>
        </a:lnSpc>
        <a:spcBef>
          <a:spcPts val="1433"/>
        </a:spcBef>
        <a:spcAft>
          <a:spcPct val="0"/>
        </a:spcAft>
        <a:buClr>
          <a:schemeClr val="tx2"/>
        </a:buClr>
        <a:buSzPct val="90000"/>
        <a:buFont typeface="Arial" charset="0"/>
        <a:buChar char="•"/>
        <a:defRPr lang="en-US" sz="2000" kern="1200" dirty="0">
          <a:solidFill>
            <a:schemeClr val="tx1"/>
          </a:solidFill>
          <a:latin typeface="+mn-lt"/>
          <a:ea typeface="ＭＳ Ｐゴシック" charset="0"/>
          <a:cs typeface="CiscoSans"/>
        </a:defRPr>
      </a:lvl1pPr>
      <a:lvl2pPr marL="478355" indent="-287859" algn="l" defTabSz="912261" rtl="0" eaLnBrk="1" fontAlgn="base" hangingPunct="1">
        <a:lnSpc>
          <a:spcPct val="95000"/>
        </a:lnSpc>
        <a:spcBef>
          <a:spcPts val="800"/>
        </a:spcBef>
        <a:spcAft>
          <a:spcPct val="0"/>
        </a:spcAft>
        <a:buClr>
          <a:schemeClr val="tx2"/>
        </a:buClr>
        <a:buFont typeface="Arial" charset="0"/>
        <a:buChar char="•"/>
        <a:defRPr lang="en-US" sz="1867" kern="1200" dirty="0">
          <a:solidFill>
            <a:schemeClr val="tx1"/>
          </a:solidFill>
          <a:latin typeface="+mn-lt"/>
          <a:ea typeface="ＭＳ Ｐゴシック" charset="0"/>
          <a:cs typeface="CiscoSans"/>
        </a:defRPr>
      </a:lvl2pPr>
      <a:lvl3pPr marL="575719" indent="-226478" algn="l" defTabSz="912261" rtl="0" eaLnBrk="1" fontAlgn="base" hangingPunct="1">
        <a:lnSpc>
          <a:spcPct val="95000"/>
        </a:lnSpc>
        <a:spcBef>
          <a:spcPts val="833"/>
        </a:spcBef>
        <a:spcAft>
          <a:spcPct val="0"/>
        </a:spcAft>
        <a:buFont typeface="Arial" charset="0"/>
        <a:buChar char="•"/>
        <a:defRPr lang="en-US" sz="1600" kern="1200" dirty="0">
          <a:solidFill>
            <a:schemeClr val="tx1"/>
          </a:solidFill>
          <a:latin typeface="+mn-lt"/>
          <a:ea typeface="ＭＳ Ｐゴシック" charset="0"/>
          <a:cs typeface="CiscoSans"/>
        </a:defRPr>
      </a:lvl3pPr>
      <a:lvl4pPr marL="670967"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4pPr>
      <a:lvl5pPr marL="766214"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5pPr>
      <a:lvl6pPr marL="1151779" indent="-228588" algn="l" defTabSz="914346" rtl="0" eaLnBrk="1" latinLnBrk="0" hangingPunct="1">
        <a:spcBef>
          <a:spcPts val="800"/>
        </a:spcBef>
        <a:buFont typeface="Arial" pitchFamily="34" charset="0"/>
        <a:buChar char="•"/>
        <a:defRPr sz="1200" kern="1200" baseline="0">
          <a:solidFill>
            <a:schemeClr val="tx1"/>
          </a:solidFill>
          <a:latin typeface="+mn-lt"/>
          <a:ea typeface="+mn-ea"/>
          <a:cs typeface="+mn-cs"/>
        </a:defRPr>
      </a:lvl6pPr>
      <a:lvl7pPr marL="1247761" indent="-228557" algn="l" defTabSz="914346" rtl="0" eaLnBrk="1" latinLnBrk="0" hangingPunct="1">
        <a:spcBef>
          <a:spcPts val="800"/>
        </a:spcBef>
        <a:buFont typeface="Arial" pitchFamily="34" charset="0"/>
        <a:buChar char="•"/>
        <a:defRPr sz="1067" kern="1200" baseline="0">
          <a:solidFill>
            <a:schemeClr val="tx1"/>
          </a:solidFill>
          <a:latin typeface="+mn-lt"/>
          <a:ea typeface="+mn-ea"/>
          <a:cs typeface="+mn-cs"/>
        </a:defRPr>
      </a:lvl7pPr>
      <a:lvl8pPr marL="3200213" indent="0" algn="l" defTabSz="914346" rtl="0" eaLnBrk="1" latinLnBrk="0" hangingPunct="1">
        <a:spcBef>
          <a:spcPct val="20000"/>
        </a:spcBef>
        <a:buFont typeface="Arial" pitchFamily="34" charset="0"/>
        <a:buNone/>
        <a:defRPr sz="2000" kern="1200">
          <a:solidFill>
            <a:schemeClr val="tx1"/>
          </a:solidFill>
          <a:latin typeface="+mn-lt"/>
          <a:ea typeface="+mn-ea"/>
          <a:cs typeface="+mn-cs"/>
        </a:defRPr>
      </a:lvl8pPr>
      <a:lvl9pPr marL="3885974" indent="-228588" algn="l" defTabSz="91434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46" rtl="0" eaLnBrk="1" latinLnBrk="0" hangingPunct="1">
        <a:defRPr sz="1867" kern="1200">
          <a:solidFill>
            <a:schemeClr val="tx1"/>
          </a:solidFill>
          <a:latin typeface="+mn-lt"/>
          <a:ea typeface="+mn-ea"/>
          <a:cs typeface="+mn-cs"/>
        </a:defRPr>
      </a:lvl1pPr>
      <a:lvl2pPr marL="457170" algn="l" defTabSz="914346" rtl="0" eaLnBrk="1" latinLnBrk="0" hangingPunct="1">
        <a:defRPr sz="1867" kern="1200">
          <a:solidFill>
            <a:schemeClr val="tx1"/>
          </a:solidFill>
          <a:latin typeface="+mn-lt"/>
          <a:ea typeface="+mn-ea"/>
          <a:cs typeface="+mn-cs"/>
        </a:defRPr>
      </a:lvl2pPr>
      <a:lvl3pPr marL="914346" algn="l" defTabSz="914346" rtl="0" eaLnBrk="1" latinLnBrk="0" hangingPunct="1">
        <a:defRPr sz="1867" kern="1200">
          <a:solidFill>
            <a:schemeClr val="tx1"/>
          </a:solidFill>
          <a:latin typeface="+mn-lt"/>
          <a:ea typeface="+mn-ea"/>
          <a:cs typeface="+mn-cs"/>
        </a:defRPr>
      </a:lvl3pPr>
      <a:lvl4pPr marL="1371519" algn="l" defTabSz="914346" rtl="0" eaLnBrk="1" latinLnBrk="0" hangingPunct="1">
        <a:defRPr sz="1867" kern="1200">
          <a:solidFill>
            <a:schemeClr val="tx1"/>
          </a:solidFill>
          <a:latin typeface="+mn-lt"/>
          <a:ea typeface="+mn-ea"/>
          <a:cs typeface="+mn-cs"/>
        </a:defRPr>
      </a:lvl4pPr>
      <a:lvl5pPr marL="1828694" algn="l" defTabSz="914346" rtl="0" eaLnBrk="1" latinLnBrk="0" hangingPunct="1">
        <a:defRPr sz="1867" kern="1200">
          <a:solidFill>
            <a:schemeClr val="tx1"/>
          </a:solidFill>
          <a:latin typeface="+mn-lt"/>
          <a:ea typeface="+mn-ea"/>
          <a:cs typeface="+mn-cs"/>
        </a:defRPr>
      </a:lvl5pPr>
      <a:lvl6pPr marL="2285864" algn="l" defTabSz="914346" rtl="0" eaLnBrk="1" latinLnBrk="0" hangingPunct="1">
        <a:defRPr sz="1867" kern="1200">
          <a:solidFill>
            <a:schemeClr val="tx1"/>
          </a:solidFill>
          <a:latin typeface="+mn-lt"/>
          <a:ea typeface="+mn-ea"/>
          <a:cs typeface="+mn-cs"/>
        </a:defRPr>
      </a:lvl6pPr>
      <a:lvl7pPr marL="2743041" algn="l" defTabSz="914346" rtl="0" eaLnBrk="1" latinLnBrk="0" hangingPunct="1">
        <a:defRPr sz="1867" kern="1200">
          <a:solidFill>
            <a:schemeClr val="tx1"/>
          </a:solidFill>
          <a:latin typeface="+mn-lt"/>
          <a:ea typeface="+mn-ea"/>
          <a:cs typeface="+mn-cs"/>
        </a:defRPr>
      </a:lvl7pPr>
      <a:lvl8pPr marL="3200213" algn="l" defTabSz="914346" rtl="0" eaLnBrk="1" latinLnBrk="0" hangingPunct="1">
        <a:defRPr sz="1867" kern="1200">
          <a:solidFill>
            <a:schemeClr val="tx1"/>
          </a:solidFill>
          <a:latin typeface="+mn-lt"/>
          <a:ea typeface="+mn-ea"/>
          <a:cs typeface="+mn-cs"/>
        </a:defRPr>
      </a:lvl8pPr>
      <a:lvl9pPr marL="3657389" algn="l" defTabSz="914346" rtl="0" eaLnBrk="1" latinLnBrk="0" hangingPunct="1">
        <a:defRPr sz="1867"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p15:clr>
            <a:srgbClr val="F26B43"/>
          </p15:clr>
        </p15:guide>
        <p15:guide id="2" pos="33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0.xml"/><Relationship Id="rId5" Type="http://schemas.openxmlformats.org/officeDocument/2006/relationships/image" Target="../media/image12.gif"/><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24.jpg"/><Relationship Id="rId2" Type="http://schemas.openxmlformats.org/officeDocument/2006/relationships/notesSlide" Target="../notesSlides/notesSlide6.xml"/><Relationship Id="rId1" Type="http://schemas.openxmlformats.org/officeDocument/2006/relationships/slideLayout" Target="../slideLayouts/slideLayout19.xml"/><Relationship Id="rId5" Type="http://schemas.microsoft.com/office/2011/relationships/inkAction" Target="../ink/inkAction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25.jpg"/><Relationship Id="rId2" Type="http://schemas.openxmlformats.org/officeDocument/2006/relationships/notesSlide" Target="../notesSlides/notesSlide7.xml"/><Relationship Id="rId1" Type="http://schemas.openxmlformats.org/officeDocument/2006/relationships/slideLayout" Target="../slideLayouts/slideLayout20.xml"/><Relationship Id="rId5" Type="http://schemas.microsoft.com/office/2011/relationships/inkAction" Target="../ink/inkAction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26.jpg"/><Relationship Id="rId2" Type="http://schemas.openxmlformats.org/officeDocument/2006/relationships/notesSlide" Target="../notesSlides/notesSlide8.xml"/><Relationship Id="rId1" Type="http://schemas.openxmlformats.org/officeDocument/2006/relationships/slideLayout" Target="../slideLayouts/slideLayout19.xml"/><Relationship Id="rId5" Type="http://schemas.microsoft.com/office/2011/relationships/inkAction" Target="../ink/inkAction3.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94.png"/><Relationship Id="rId2" Type="http://schemas.openxmlformats.org/officeDocument/2006/relationships/notesSlide" Target="../notesSlides/notesSlide9.xml"/><Relationship Id="rId1" Type="http://schemas.openxmlformats.org/officeDocument/2006/relationships/slideLayout" Target="../slideLayouts/slideLayout21.xml"/><Relationship Id="rId4" Type="http://schemas.microsoft.com/office/2011/relationships/inkAction" Target="../ink/inkAction4.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2.xml"/><Relationship Id="rId4" Type="http://schemas.microsoft.com/office/2011/relationships/inkAction" Target="../ink/inkAction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7.jpg"/><Relationship Id="rId2" Type="http://schemas.openxmlformats.org/officeDocument/2006/relationships/notesSlide" Target="../notesSlides/notesSlide13.xml"/><Relationship Id="rId1" Type="http://schemas.openxmlformats.org/officeDocument/2006/relationships/slideLayout" Target="../slideLayouts/slideLayout20.xml"/><Relationship Id="rId5" Type="http://schemas.microsoft.com/office/2011/relationships/inkAction" Target="../ink/inkAction6.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25.xml"/><Relationship Id="rId4" Type="http://schemas.microsoft.com/office/2011/relationships/inkAction" Target="../ink/inkAction7.xml"/></Relationships>
</file>

<file path=ppt/slides/_rels/slide2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microsoft.com/office/2011/relationships/inkAction" Target="../ink/inkAction8.xml"/><Relationship Id="rId3" Type="http://schemas.openxmlformats.org/officeDocument/2006/relationships/image" Target="../media/image29.jpg"/><Relationship Id="rId7"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4.png"/><Relationship Id="rId11" Type="http://schemas.openxmlformats.org/officeDocument/2006/relationships/image" Target="../media/image38.png"/><Relationship Id="rId5" Type="http://schemas.openxmlformats.org/officeDocument/2006/relationships/image" Target="../media/image33.png"/><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27.xml"/><Relationship Id="rId4" Type="http://schemas.microsoft.com/office/2011/relationships/inkAction" Target="../ink/inkAction9.xml"/></Relationships>
</file>

<file path=ppt/slides/_rels/slide27.xml.rels><?xml version="1.0" encoding="UTF-8" standalone="yes"?>
<Relationships xmlns="http://schemas.openxmlformats.org/package/2006/relationships"><Relationship Id="rId3" Type="http://schemas.openxmlformats.org/officeDocument/2006/relationships/hyperlink" Target="https://www.101computing.net/caesar-shift-substitution-cipher/" TargetMode="External"/><Relationship Id="rId2" Type="http://schemas.openxmlformats.org/officeDocument/2006/relationships/notesSlide" Target="../notesSlides/notesSlide17.xml"/><Relationship Id="rId1" Type="http://schemas.openxmlformats.org/officeDocument/2006/relationships/slideLayout" Target="../slideLayouts/slideLayout28.xml"/><Relationship Id="rId6" Type="http://schemas.microsoft.com/office/2011/relationships/inkAction" Target="../ink/inkAction10.xml"/><Relationship Id="rId5" Type="http://schemas.openxmlformats.org/officeDocument/2006/relationships/image" Target="../media/image8.png"/><Relationship Id="rId4" Type="http://schemas.openxmlformats.org/officeDocument/2006/relationships/image" Target="../media/image35.png"/><Relationship Id="rId9" Type="http://schemas.openxmlformats.org/officeDocument/2006/relationships/image" Target="../media/image41.png"/></Relationships>
</file>

<file path=ppt/slides/_rels/slide2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29.xml"/><Relationship Id="rId5" Type="http://schemas.microsoft.com/office/2011/relationships/inkAction" Target="../ink/inkAction1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30.xml"/><Relationship Id="rId6" Type="http://schemas.microsoft.com/office/2011/relationships/inkAction" Target="../ink/inkAction12.xml"/><Relationship Id="rId5" Type="http://schemas.openxmlformats.org/officeDocument/2006/relationships/image" Target="../media/image8.png"/><Relationship Id="rId4" Type="http://schemas.openxmlformats.org/officeDocument/2006/relationships/image" Target="../media/image37.png"/><Relationship Id="rId9"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31.xml"/><Relationship Id="rId5" Type="http://schemas.openxmlformats.org/officeDocument/2006/relationships/image" Target="../media/image8.png"/><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32.xml"/><Relationship Id="rId5" Type="http://schemas.microsoft.com/office/2011/relationships/inkAction" Target="../ink/inkAction13.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33.xml"/><Relationship Id="rId6" Type="http://schemas.microsoft.com/office/2011/relationships/inkAction" Target="../ink/inkAction14.xml"/><Relationship Id="rId5" Type="http://schemas.openxmlformats.org/officeDocument/2006/relationships/image" Target="../media/image8.png"/><Relationship Id="rId4" Type="http://schemas.openxmlformats.org/officeDocument/2006/relationships/image" Target="../media/image40.png"/><Relationship Id="rId9" Type="http://schemas.openxmlformats.org/officeDocument/2006/relationships/image" Target="../media/image48.png"/></Relationships>
</file>

<file path=ppt/slides/_rels/slide33.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34.xml"/><Relationship Id="rId5" Type="http://schemas.microsoft.com/office/2011/relationships/inkAction" Target="../ink/inkAction15.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microsoft.com/office/2011/relationships/inkAction" Target="../ink/inkAction16.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0.png"/></Relationships>
</file>

<file path=ppt/slides/_rels/slide35.xml.rels><?xml version="1.0" encoding="UTF-8" standalone="yes"?>
<Relationships xmlns="http://schemas.openxmlformats.org/package/2006/relationships"><Relationship Id="rId3" Type="http://schemas.microsoft.com/office/2011/relationships/inkAction" Target="../ink/inkAction17.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1.png"/></Relationships>
</file>

<file path=ppt/slides/_rels/slide36.xml.rels><?xml version="1.0" encoding="UTF-8" standalone="yes"?>
<Relationships xmlns="http://schemas.openxmlformats.org/package/2006/relationships"><Relationship Id="rId3" Type="http://schemas.microsoft.com/office/2011/relationships/inkAction" Target="../ink/inkAction18.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2.png"/></Relationships>
</file>

<file path=ppt/slides/_rels/slide37.xml.rels><?xml version="1.0" encoding="UTF-8" standalone="yes"?>
<Relationships xmlns="http://schemas.openxmlformats.org/package/2006/relationships"><Relationship Id="rId3" Type="http://schemas.microsoft.com/office/2011/relationships/inkAction" Target="../ink/inkAction19.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3.png"/></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41.jpg"/><Relationship Id="rId2" Type="http://schemas.openxmlformats.org/officeDocument/2006/relationships/notesSlide" Target="../notesSlides/notesSlide24.xml"/><Relationship Id="rId1" Type="http://schemas.openxmlformats.org/officeDocument/2006/relationships/slideLayout" Target="../slideLayouts/slideLayout19.xml"/><Relationship Id="rId5" Type="http://schemas.microsoft.com/office/2011/relationships/inkAction" Target="../ink/inkAction20.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8.png"/></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7.png"/><Relationship Id="rId2" Type="http://schemas.openxmlformats.org/officeDocument/2006/relationships/notesSlide" Target="../notesSlides/notesSlide25.xml"/><Relationship Id="rId1" Type="http://schemas.openxmlformats.org/officeDocument/2006/relationships/slideLayout" Target="../slideLayouts/slideLayout38.xml"/><Relationship Id="rId4" Type="http://schemas.microsoft.com/office/2011/relationships/inkAction" Target="../ink/inkAction21.xml"/></Relationships>
</file>

<file path=ppt/slides/_rels/slide45.xml.rels><?xml version="1.0" encoding="UTF-8" standalone="yes"?>
<Relationships xmlns="http://schemas.openxmlformats.org/package/2006/relationships"><Relationship Id="rId3" Type="http://schemas.microsoft.com/office/2011/relationships/inkAction" Target="../ink/inkAction22.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8.png"/></Relationships>
</file>

<file path=ppt/slides/_rels/slide46.xml.rels><?xml version="1.0" encoding="UTF-8" standalone="yes"?>
<Relationships xmlns="http://schemas.openxmlformats.org/package/2006/relationships"><Relationship Id="rId3" Type="http://schemas.openxmlformats.org/officeDocument/2006/relationships/hyperlink" Target="https://www.101computing.net/mono-alphabetic-substitution-cipher/" TargetMode="External"/><Relationship Id="rId2" Type="http://schemas.openxmlformats.org/officeDocument/2006/relationships/notesSlide" Target="../notesSlides/notesSlide26.xml"/><Relationship Id="rId1" Type="http://schemas.openxmlformats.org/officeDocument/2006/relationships/slideLayout" Target="../slideLayouts/slideLayout35.xml"/><Relationship Id="rId6" Type="http://schemas.microsoft.com/office/2011/relationships/inkAction" Target="../ink/inkAction23.xml"/><Relationship Id="rId5" Type="http://schemas.openxmlformats.org/officeDocument/2006/relationships/image" Target="../media/image8.png"/><Relationship Id="rId4" Type="http://schemas.openxmlformats.org/officeDocument/2006/relationships/image" Target="../media/image44.png"/><Relationship Id="rId9" Type="http://schemas.openxmlformats.org/officeDocument/2006/relationships/image" Target="../media/image60.png"/></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45.jpg"/><Relationship Id="rId2" Type="http://schemas.openxmlformats.org/officeDocument/2006/relationships/notesSlide" Target="../notesSlides/notesSlide27.xml"/><Relationship Id="rId1" Type="http://schemas.openxmlformats.org/officeDocument/2006/relationships/slideLayout" Target="../slideLayouts/slideLayout19.xml"/><Relationship Id="rId5" Type="http://schemas.microsoft.com/office/2011/relationships/inkAction" Target="../ink/inkAction24.xml"/><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8" Type="http://schemas.microsoft.com/office/2011/relationships/inkAction" Target="../ink/inkAction25.xml"/><Relationship Id="rId3" Type="http://schemas.openxmlformats.org/officeDocument/2006/relationships/image" Target="../media/image46.jpg"/><Relationship Id="rId7"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36.xml"/><Relationship Id="rId6" Type="http://schemas.openxmlformats.org/officeDocument/2006/relationships/image" Target="../media/image49.jpg"/><Relationship Id="rId11" Type="http://schemas.openxmlformats.org/officeDocument/2006/relationships/image" Target="../media/image67.png"/><Relationship Id="rId5" Type="http://schemas.openxmlformats.org/officeDocument/2006/relationships/image" Target="../media/image48.jpg"/><Relationship Id="rId4" Type="http://schemas.openxmlformats.org/officeDocument/2006/relationships/image" Target="../media/image47.jpg"/></Relationships>
</file>

<file path=ppt/slides/_rels/slide50.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1.xml"/><Relationship Id="rId5" Type="http://schemas.microsoft.com/office/2011/relationships/inkAction" Target="../ink/inkAction26.xml"/><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2.xml"/><Relationship Id="rId5" Type="http://schemas.microsoft.com/office/2011/relationships/inkAction" Target="../ink/inkAction27.xml"/><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xml"/><Relationship Id="rId5" Type="http://schemas.microsoft.com/office/2011/relationships/inkAction" Target="../ink/inkAction28.xml"/><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4.xml"/><Relationship Id="rId5" Type="http://schemas.microsoft.com/office/2011/relationships/inkAction" Target="../ink/inkAction29.xml"/><Relationship Id="rId4" Type="http://schemas.openxmlformats.org/officeDocument/2006/relationships/image" Target="../media/image8.png"/></Relationships>
</file>

<file path=ppt/slides/_rels/slide54.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5.xml"/><Relationship Id="rId5" Type="http://schemas.microsoft.com/office/2011/relationships/inkAction" Target="../ink/inkAction30.xml"/><Relationship Id="rId4" Type="http://schemas.openxmlformats.org/officeDocument/2006/relationships/image" Target="../media/image8.png"/></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0.jpeg"/><Relationship Id="rId1" Type="http://schemas.openxmlformats.org/officeDocument/2006/relationships/slideLayout" Target="../slideLayouts/slideLayout37.xml"/><Relationship Id="rId5" Type="http://schemas.openxmlformats.org/officeDocument/2006/relationships/image" Target="../media/image56.png"/><Relationship Id="rId4"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Diaa Salama</a:t>
            </a:r>
          </a:p>
        </p:txBody>
      </p:sp>
      <p:sp>
        <p:nvSpPr>
          <p:cNvPr id="31" name="TextBox 30"/>
          <p:cNvSpPr txBox="1"/>
          <p:nvPr/>
        </p:nvSpPr>
        <p:spPr>
          <a:xfrm>
            <a:off x="1108644" y="2424037"/>
            <a:ext cx="3591048" cy="1200329"/>
          </a:xfrm>
          <a:prstGeom prst="rect">
            <a:avLst/>
          </a:prstGeom>
          <a:noFill/>
        </p:spPr>
        <p:txBody>
          <a:bodyPr wrap="none" rtlCol="0">
            <a:spAutoFit/>
          </a:bodyPr>
          <a:lstStyle/>
          <a:p>
            <a:r>
              <a:rPr lang="en-US" sz="3600" b="1" dirty="0">
                <a:solidFill>
                  <a:srgbClr val="00B0F0"/>
                </a:solidFill>
                <a:latin typeface="Alexandria" pitchFamily="2" charset="-78"/>
                <a:cs typeface="Alexandria" pitchFamily="2" charset="-78"/>
              </a:rPr>
              <a:t>Cybersecurity </a:t>
            </a:r>
            <a:endParaRPr lang="ar-EG" sz="3600" b="1" dirty="0">
              <a:solidFill>
                <a:srgbClr val="00B0F0"/>
              </a:solidFill>
              <a:latin typeface="Alexandria" pitchFamily="2" charset="-78"/>
              <a:cs typeface="Alexandria" pitchFamily="2" charset="-78"/>
            </a:endParaRPr>
          </a:p>
          <a:p>
            <a:r>
              <a:rPr lang="en-US" sz="3600" b="1" dirty="0">
                <a:solidFill>
                  <a:srgbClr val="00B0F0"/>
                </a:solidFill>
                <a:latin typeface="Alexandria" pitchFamily="2" charset="-78"/>
                <a:cs typeface="Alexandria" pitchFamily="2" charset="-78"/>
              </a:rPr>
              <a:t>Concepts</a:t>
            </a: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5</a:t>
            </a:r>
          </a:p>
        </p:txBody>
      </p:sp>
      <p:sp>
        <p:nvSpPr>
          <p:cNvPr id="46" name="TextBox 45"/>
          <p:cNvSpPr txBox="1"/>
          <p:nvPr/>
        </p:nvSpPr>
        <p:spPr>
          <a:xfrm>
            <a:off x="329268" y="5104240"/>
            <a:ext cx="6194645" cy="584775"/>
          </a:xfrm>
          <a:prstGeom prst="rect">
            <a:avLst/>
          </a:prstGeom>
          <a:noFill/>
        </p:spPr>
        <p:txBody>
          <a:bodyPr wrap="square" rtlCol="0">
            <a:spAutoFit/>
          </a:bodyPr>
          <a:lstStyle/>
          <a:p>
            <a:r>
              <a:rPr lang="en-US" sz="1600" dirty="0">
                <a:latin typeface="Alexandria" pitchFamily="2" charset="-78"/>
                <a:cs typeface="Alexandria" pitchFamily="2" charset="-78"/>
              </a:rPr>
              <a:t>FNT625</a:t>
            </a:r>
            <a:r>
              <a:rPr lang="ar-EG" sz="1600" dirty="0">
                <a:latin typeface="Alexandria" pitchFamily="2" charset="-78"/>
                <a:cs typeface="Alexandria" pitchFamily="2" charset="-78"/>
              </a:rPr>
              <a:t> </a:t>
            </a:r>
          </a:p>
          <a:p>
            <a:r>
              <a:rPr lang="en-US" sz="1600" b="1" dirty="0">
                <a:latin typeface="Alexandria" pitchFamily="2" charset="-78"/>
                <a:cs typeface="Alexandria" pitchFamily="2" charset="-78"/>
              </a:rPr>
              <a:t>Classical Encryption Techniques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1161"/>
    </mc:Choice>
    <mc:Fallback xmlns="">
      <p:transition spd="slow" advTm="36116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591048" cy="1877437"/>
          </a:xfrm>
          <a:prstGeom prst="rect">
            <a:avLst/>
          </a:prstGeom>
          <a:noFill/>
        </p:spPr>
        <p:txBody>
          <a:bodyPr wrap="none" rtlCol="0">
            <a:spAutoFit/>
          </a:bodyPr>
          <a:lstStyle/>
          <a:p>
            <a:pPr lvl="0"/>
            <a:r>
              <a:rPr lang="en-US" sz="3600" b="1" dirty="0">
                <a:solidFill>
                  <a:srgbClr val="00B0F0"/>
                </a:solidFill>
                <a:latin typeface="Alexandria" pitchFamily="2" charset="-78"/>
                <a:cs typeface="Alexandria" pitchFamily="2" charset="-78"/>
              </a:rPr>
              <a:t>Cybersecurity </a:t>
            </a:r>
            <a:endParaRPr lang="ar-EG" sz="3600" b="1" dirty="0">
              <a:solidFill>
                <a:srgbClr val="00B0F0"/>
              </a:solidFill>
              <a:latin typeface="Alexandria" pitchFamily="2" charset="-78"/>
              <a:cs typeface="Alexandria" pitchFamily="2" charset="-78"/>
            </a:endParaRPr>
          </a:p>
          <a:p>
            <a:pPr lvl="0"/>
            <a:r>
              <a:rPr lang="en-US" sz="3600" b="1" dirty="0">
                <a:solidFill>
                  <a:srgbClr val="00B0F0"/>
                </a:solidFill>
                <a:latin typeface="Alexandria" pitchFamily="2" charset="-78"/>
                <a:cs typeface="Alexandria" pitchFamily="2" charset="-78"/>
              </a:rPr>
              <a:t>Concepts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pitchFamily="2" charset="-78"/>
                <a:cs typeface="Alexandria" pitchFamily="2" charset="-78"/>
              </a:rPr>
              <a:t>Lecture 5</a:t>
            </a:r>
          </a:p>
        </p:txBody>
      </p:sp>
      <p:sp>
        <p:nvSpPr>
          <p:cNvPr id="11" name="TextBox 10"/>
          <p:cNvSpPr txBox="1"/>
          <p:nvPr/>
        </p:nvSpPr>
        <p:spPr>
          <a:xfrm>
            <a:off x="5808549" y="4832070"/>
            <a:ext cx="3586238" cy="584775"/>
          </a:xfrm>
          <a:prstGeom prst="rect">
            <a:avLst/>
          </a:prstGeom>
          <a:noFill/>
        </p:spPr>
        <p:txBody>
          <a:bodyPr wrap="none" rtlCol="0">
            <a:spAutoFit/>
          </a:bodyPr>
          <a:lstStyle/>
          <a:p>
            <a:r>
              <a:rPr lang="en-US" sz="1600" dirty="0">
                <a:latin typeface="Alexandria" pitchFamily="2" charset="-78"/>
                <a:cs typeface="Alexandria" pitchFamily="2" charset="-78"/>
              </a:rPr>
              <a:t>FNT625 </a:t>
            </a:r>
          </a:p>
          <a:p>
            <a:r>
              <a:rPr lang="en-US" sz="1600" b="1" dirty="0">
                <a:latin typeface="Alexandria" pitchFamily="2" charset="-78"/>
                <a:cs typeface="Alexandria" pitchFamily="2" charset="-78"/>
              </a:rPr>
              <a:t>Classical Encryption Techniques</a:t>
            </a:r>
            <a:endParaRPr lang="en-US" sz="16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Diaa Salama</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363"/>
    </mc:Choice>
    <mc:Fallback xmlns="">
      <p:transition spd="slow" advTm="2336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7842D80-A21C-481D-8BBB-E852B8012BE9}"/>
              </a:ext>
            </a:extLst>
          </p:cNvPr>
          <p:cNvSpPr>
            <a:spLocks noGrp="1"/>
          </p:cNvSpPr>
          <p:nvPr>
            <p:ph type="sldNum" sz="quarter" idx="12"/>
          </p:nvPr>
        </p:nvSpPr>
        <p:spPr/>
        <p:txBody>
          <a:bodyPr/>
          <a:lstStyle/>
          <a:p>
            <a:pPr eaLnBrk="0" fontAlgn="base" hangingPunct="0">
              <a:spcBef>
                <a:spcPct val="0"/>
              </a:spcBef>
              <a:spcAft>
                <a:spcPct val="0"/>
              </a:spcAft>
            </a:pPr>
            <a:fld id="{68664E48-8EBF-45D4-86A6-5BE608535861}" type="slidenum">
              <a:rPr lang="en-US" altLang="en-US" b="1">
                <a:latin typeface="Arial" panose="020B0604020202020204" pitchFamily="34" charset="0"/>
              </a:rPr>
              <a:pPr eaLnBrk="0" fontAlgn="base" hangingPunct="0">
                <a:spcBef>
                  <a:spcPct val="0"/>
                </a:spcBef>
                <a:spcAft>
                  <a:spcPct val="0"/>
                </a:spcAft>
              </a:pPr>
              <a:t>3</a:t>
            </a:fld>
            <a:endParaRPr lang="en-US" altLang="en-US" b="1">
              <a:latin typeface="Arial" panose="020B0604020202020204" pitchFamily="34" charset="0"/>
            </a:endParaRPr>
          </a:p>
        </p:txBody>
      </p:sp>
      <p:pic>
        <p:nvPicPr>
          <p:cNvPr id="6" name="Picture 4" descr="http://www.clker.com/cliparts/e/e/4/f/">
            <a:extLst>
              <a:ext uri="{FF2B5EF4-FFF2-40B4-BE49-F238E27FC236}">
                <a16:creationId xmlns:a16="http://schemas.microsoft.com/office/drawing/2014/main" id="{E46A29D7-9008-4B50-945F-8A1413BDD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8194" y="3599816"/>
            <a:ext cx="2114006" cy="21140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30E66A9-3341-4690-8FF2-0A84181448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200" y="3581401"/>
            <a:ext cx="1981200" cy="2437221"/>
          </a:xfrm>
          <a:prstGeom prst="rect">
            <a:avLst/>
          </a:prstGeom>
        </p:spPr>
      </p:pic>
      <p:pic>
        <p:nvPicPr>
          <p:cNvPr id="8" name="Picture 7">
            <a:extLst>
              <a:ext uri="{FF2B5EF4-FFF2-40B4-BE49-F238E27FC236}">
                <a16:creationId xmlns:a16="http://schemas.microsoft.com/office/drawing/2014/main" id="{A095C8F0-5825-4065-AE00-D506976183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4653" y="1066800"/>
            <a:ext cx="2862695" cy="2209800"/>
          </a:xfrm>
          <a:prstGeom prst="rect">
            <a:avLst/>
          </a:prstGeom>
        </p:spPr>
      </p:pic>
      <p:pic>
        <p:nvPicPr>
          <p:cNvPr id="9" name="Picture 2" descr="ÙØªÙØ¬Ø© Ø¨Ø­Ø« Ø§ÙØµÙØ± Ø¹Ù âªgif Countdown 10â¬â">
            <a:extLst>
              <a:ext uri="{FF2B5EF4-FFF2-40B4-BE49-F238E27FC236}">
                <a16:creationId xmlns:a16="http://schemas.microsoft.com/office/drawing/2014/main" id="{17D1AA2E-649B-489D-B8E3-E4CECEA25782}"/>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43500" y="3704319"/>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132399"/>
      </p:ext>
    </p:extLst>
  </p:cSld>
  <p:clrMapOvr>
    <a:masterClrMapping/>
  </p:clrMapOvr>
  <mc:AlternateContent xmlns:mc="http://schemas.openxmlformats.org/markup-compatibility/2006" xmlns:p14="http://schemas.microsoft.com/office/powerpoint/2010/main">
    <mc:Choice Requires="p14">
      <p:transition spd="slow" p14:dur="2000" advTm="9808"/>
    </mc:Choice>
    <mc:Fallback xmlns="">
      <p:transition spd="slow" advTm="980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3DCF1D4-0043-4B99-9422-F5D445F19395}"/>
              </a:ext>
            </a:extLst>
          </p:cNvPr>
          <p:cNvSpPr>
            <a:spLocks noGrp="1"/>
          </p:cNvSpPr>
          <p:nvPr>
            <p:ph type="sldNum" sz="quarter" idx="12"/>
          </p:nvPr>
        </p:nvSpPr>
        <p:spPr/>
        <p:txBody>
          <a:bodyPr/>
          <a:lstStyle/>
          <a:p>
            <a:pPr eaLnBrk="0" fontAlgn="base" hangingPunct="0">
              <a:spcBef>
                <a:spcPct val="0"/>
              </a:spcBef>
              <a:spcAft>
                <a:spcPct val="0"/>
              </a:spcAft>
            </a:pPr>
            <a:fld id="{68664E48-8EBF-45D4-86A6-5BE608535861}" type="slidenum">
              <a:rPr lang="en-US" altLang="en-US" b="1">
                <a:latin typeface="Arial" panose="020B0604020202020204" pitchFamily="34" charset="0"/>
              </a:rPr>
              <a:pPr eaLnBrk="0" fontAlgn="base" hangingPunct="0">
                <a:spcBef>
                  <a:spcPct val="0"/>
                </a:spcBef>
                <a:spcAft>
                  <a:spcPct val="0"/>
                </a:spcAft>
              </a:pPr>
              <a:t>4</a:t>
            </a:fld>
            <a:endParaRPr lang="en-US" altLang="en-US" b="1">
              <a:latin typeface="Arial" panose="020B0604020202020204" pitchFamily="34" charset="0"/>
            </a:endParaRPr>
          </a:p>
        </p:txBody>
      </p:sp>
      <p:sp>
        <p:nvSpPr>
          <p:cNvPr id="7" name="Rectangle 6">
            <a:extLst>
              <a:ext uri="{FF2B5EF4-FFF2-40B4-BE49-F238E27FC236}">
                <a16:creationId xmlns:a16="http://schemas.microsoft.com/office/drawing/2014/main" id="{A7ACE3F9-ACD4-476F-854F-A24E9F78D517}"/>
              </a:ext>
            </a:extLst>
          </p:cNvPr>
          <p:cNvSpPr/>
          <p:nvPr/>
        </p:nvSpPr>
        <p:spPr>
          <a:xfrm>
            <a:off x="6354196" y="1905000"/>
            <a:ext cx="3962400" cy="3139321"/>
          </a:xfrm>
          <a:prstGeom prst="rect">
            <a:avLst/>
          </a:prstGeom>
        </p:spPr>
        <p:txBody>
          <a:bodyPr wrap="square">
            <a:spAutoFit/>
          </a:bodyPr>
          <a:lstStyle/>
          <a:p>
            <a:pPr>
              <a:defRPr/>
            </a:pPr>
            <a:r>
              <a:rPr lang="en-US" b="1" kern="0" dirty="0">
                <a:solidFill>
                  <a:srgbClr val="000000"/>
                </a:solidFill>
                <a:latin typeface="KievitOT-Medium"/>
              </a:rPr>
              <a:t>Book Title:</a:t>
            </a:r>
          </a:p>
          <a:p>
            <a:pPr>
              <a:defRPr/>
            </a:pPr>
            <a:r>
              <a:rPr lang="en-US" kern="0" dirty="0">
                <a:solidFill>
                  <a:srgbClr val="000000"/>
                </a:solidFill>
                <a:latin typeface="KievitOT-Medium"/>
              </a:rPr>
              <a:t>Cryptography and Network Security</a:t>
            </a:r>
          </a:p>
          <a:p>
            <a:pPr>
              <a:defRPr/>
            </a:pPr>
            <a:endParaRPr lang="en-US" kern="0" dirty="0">
              <a:solidFill>
                <a:srgbClr val="000000"/>
              </a:solidFill>
              <a:latin typeface="KievitOT-Medium"/>
            </a:endParaRPr>
          </a:p>
          <a:p>
            <a:pPr>
              <a:defRPr/>
            </a:pPr>
            <a:r>
              <a:rPr lang="en-US" b="1" kern="0" dirty="0">
                <a:solidFill>
                  <a:srgbClr val="000000"/>
                </a:solidFill>
                <a:latin typeface="KievitOT-Medium"/>
              </a:rPr>
              <a:t>Authors:</a:t>
            </a:r>
          </a:p>
          <a:p>
            <a:pPr>
              <a:defRPr/>
            </a:pPr>
            <a:r>
              <a:rPr lang="en-US" kern="0" dirty="0">
                <a:solidFill>
                  <a:srgbClr val="000000"/>
                </a:solidFill>
                <a:latin typeface="KievitOT-Medium"/>
              </a:rPr>
              <a:t>William Stallings </a:t>
            </a:r>
          </a:p>
          <a:p>
            <a:pPr>
              <a:defRPr/>
            </a:pPr>
            <a:endParaRPr lang="en-US" kern="0" dirty="0">
              <a:solidFill>
                <a:srgbClr val="000000"/>
              </a:solidFill>
              <a:latin typeface="KievitOT-Medium"/>
            </a:endParaRPr>
          </a:p>
          <a:p>
            <a:pPr>
              <a:defRPr/>
            </a:pPr>
            <a:r>
              <a:rPr lang="en-US" b="1" kern="0" dirty="0">
                <a:solidFill>
                  <a:srgbClr val="000000"/>
                </a:solidFill>
                <a:latin typeface="Arial" panose="020B0604020202020204" pitchFamily="34" charset="0"/>
              </a:rPr>
              <a:t>Publisher:</a:t>
            </a:r>
          </a:p>
          <a:p>
            <a:pPr>
              <a:defRPr/>
            </a:pPr>
            <a:r>
              <a:rPr lang="en-US" kern="0" dirty="0">
                <a:solidFill>
                  <a:srgbClr val="000000"/>
                </a:solidFill>
                <a:latin typeface="Arial" panose="020B0604020202020204" pitchFamily="34" charset="0"/>
              </a:rPr>
              <a:t>Pearson Education, Inc.</a:t>
            </a:r>
          </a:p>
          <a:p>
            <a:pPr>
              <a:defRPr/>
            </a:pPr>
            <a:endParaRPr lang="en-US" kern="0" dirty="0">
              <a:solidFill>
                <a:srgbClr val="000000"/>
              </a:solidFill>
              <a:latin typeface="Arial" panose="020B0604020202020204" pitchFamily="34" charset="0"/>
            </a:endParaRPr>
          </a:p>
          <a:p>
            <a:pPr>
              <a:defRPr/>
            </a:pPr>
            <a:r>
              <a:rPr lang="en-US" b="1" kern="0" dirty="0">
                <a:solidFill>
                  <a:srgbClr val="000000"/>
                </a:solidFill>
                <a:latin typeface="Arial" panose="020B0604020202020204" pitchFamily="34" charset="0"/>
              </a:rPr>
              <a:t>Edition:</a:t>
            </a:r>
          </a:p>
          <a:p>
            <a:pPr>
              <a:defRPr/>
            </a:pPr>
            <a:r>
              <a:rPr lang="en-US" kern="0" dirty="0">
                <a:solidFill>
                  <a:srgbClr val="000000"/>
                </a:solidFill>
                <a:latin typeface="Arial" panose="020B0604020202020204" pitchFamily="34" charset="0"/>
              </a:rPr>
              <a:t>Seven edition</a:t>
            </a:r>
          </a:p>
        </p:txBody>
      </p:sp>
      <p:pic>
        <p:nvPicPr>
          <p:cNvPr id="5" name="Picture 4"/>
          <p:cNvPicPr>
            <a:picLocks noChangeAspect="1"/>
          </p:cNvPicPr>
          <p:nvPr/>
        </p:nvPicPr>
        <p:blipFill>
          <a:blip r:embed="rId2"/>
          <a:stretch>
            <a:fillRect/>
          </a:stretch>
        </p:blipFill>
        <p:spPr>
          <a:xfrm>
            <a:off x="1627493" y="1409265"/>
            <a:ext cx="4004822" cy="4771224"/>
          </a:xfrm>
          <a:prstGeom prst="rect">
            <a:avLst/>
          </a:prstGeom>
        </p:spPr>
      </p:pic>
    </p:spTree>
    <p:extLst>
      <p:ext uri="{BB962C8B-B14F-4D97-AF65-F5344CB8AC3E}">
        <p14:creationId xmlns:p14="http://schemas.microsoft.com/office/powerpoint/2010/main" val="2577156921"/>
      </p:ext>
    </p:extLst>
  </p:cSld>
  <p:clrMapOvr>
    <a:masterClrMapping/>
  </p:clrMapOvr>
  <mc:AlternateContent xmlns:mc="http://schemas.openxmlformats.org/markup-compatibility/2006" xmlns:p14="http://schemas.microsoft.com/office/powerpoint/2010/main">
    <mc:Choice Requires="p14">
      <p:transition spd="slow" p14:dur="2000" advTm="17928"/>
    </mc:Choice>
    <mc:Fallback xmlns="">
      <p:transition spd="slow" advTm="179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227837"/>
          </a:xfrm>
          <a:prstGeom prst="rect">
            <a:avLst/>
          </a:prstGeom>
          <a:noFill/>
        </p:spPr>
        <p:txBody>
          <a:bodyPr wrap="square">
            <a:spAutoFit/>
          </a:bodyPr>
          <a:lstStyle/>
          <a:p>
            <a:pPr>
              <a:lnSpc>
                <a:spcPct val="120000"/>
              </a:lnSpc>
            </a:pPr>
            <a:r>
              <a:rPr lang="en-US" sz="3200" b="1" dirty="0">
                <a:solidFill>
                  <a:srgbClr val="00B0F0"/>
                </a:solidFill>
                <a:latin typeface="Alexandria" pitchFamily="2" charset="-78"/>
                <a:cs typeface="Alexandria" pitchFamily="2" charset="-78"/>
              </a:rPr>
              <a:t>Classical Encryption Techniques</a:t>
            </a:r>
          </a:p>
        </p:txBody>
      </p:sp>
      <p:sp>
        <p:nvSpPr>
          <p:cNvPr id="41" name="TextBox 40"/>
          <p:cNvSpPr txBox="1"/>
          <p:nvPr/>
        </p:nvSpPr>
        <p:spPr>
          <a:xfrm>
            <a:off x="6301339" y="1259391"/>
            <a:ext cx="3897221" cy="400110"/>
          </a:xfrm>
          <a:prstGeom prst="rect">
            <a:avLst/>
          </a:prstGeom>
          <a:noFill/>
        </p:spPr>
        <p:txBody>
          <a:bodyPr wrap="none" rtlCol="0">
            <a:spAutoFit/>
          </a:bodyPr>
          <a:lstStyle/>
          <a:p>
            <a:r>
              <a:rPr lang="en-US" sz="2000" b="1" dirty="0">
                <a:solidFill>
                  <a:srgbClr val="00B0F0"/>
                </a:solidFill>
                <a:latin typeface="Alexandria Black" pitchFamily="2" charset="-78"/>
                <a:cs typeface="Alexandria Black" pitchFamily="2" charset="-78"/>
              </a:rPr>
              <a:t>Lets Start the Fifth Lecture </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0547640"/>
      </p:ext>
    </p:extLst>
  </p:cSld>
  <p:clrMapOvr>
    <a:masterClrMapping/>
  </p:clrMapOvr>
  <mc:AlternateContent xmlns:mc="http://schemas.openxmlformats.org/markup-compatibility/2006" xmlns:p14="http://schemas.microsoft.com/office/powerpoint/2010/main">
    <mc:Choice Requires="p14">
      <p:transition spd="slow" p14:dur="2000" advTm="17160"/>
    </mc:Choice>
    <mc:Fallback xmlns="">
      <p:transition spd="slow" advTm="17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7391"/>
            <a:ext cx="8229600" cy="757130"/>
          </a:xfrm>
        </p:spPr>
        <p:txBody>
          <a:bodyPr>
            <a:spAutoFit/>
          </a:bodyPr>
          <a:lstStyle/>
          <a:p>
            <a:r>
              <a:rPr lang="en-US" sz="2400" dirty="0">
                <a:latin typeface="Alexandria Black" pitchFamily="2" charset="-78"/>
                <a:cs typeface="Alexandria Black" pitchFamily="2" charset="-78"/>
              </a:rPr>
              <a:t>Cryptography and Network Security: Principles and Practice</a:t>
            </a:r>
            <a:endParaRPr lang="en-IN" sz="2400" dirty="0">
              <a:latin typeface="Alexandria Black" pitchFamily="2" charset="-78"/>
              <a:cs typeface="Alexandria Black" pitchFamily="2" charset="-78"/>
            </a:endParaRPr>
          </a:p>
        </p:txBody>
      </p:sp>
      <p:sp>
        <p:nvSpPr>
          <p:cNvPr id="3" name="Text Placeholder 2"/>
          <p:cNvSpPr>
            <a:spLocks noGrp="1"/>
          </p:cNvSpPr>
          <p:nvPr>
            <p:ph type="body" sz="quarter" idx="13"/>
          </p:nvPr>
        </p:nvSpPr>
        <p:spPr>
          <a:xfrm>
            <a:off x="1981200" y="1370686"/>
            <a:ext cx="8229600" cy="341632"/>
          </a:xfrm>
        </p:spPr>
        <p:txBody>
          <a:bodyPr>
            <a:spAutoFit/>
          </a:bodyPr>
          <a:lstStyle/>
          <a:p>
            <a:r>
              <a:rPr lang="en-US" sz="1800" dirty="0"/>
              <a:t>Eighth Edition</a:t>
            </a:r>
            <a:endParaRPr lang="en-IN" sz="1800" dirty="0"/>
          </a:p>
        </p:txBody>
      </p:sp>
      <p:sp>
        <p:nvSpPr>
          <p:cNvPr id="10" name="Text Placeholder 1">
            <a:extLst>
              <a:ext uri="{FF2B5EF4-FFF2-40B4-BE49-F238E27FC236}">
                <a16:creationId xmlns:a16="http://schemas.microsoft.com/office/drawing/2014/main" id="{B90BF7CC-C13E-4975-9A72-17609AD86A49}"/>
              </a:ext>
            </a:extLst>
          </p:cNvPr>
          <p:cNvSpPr>
            <a:spLocks noGrp="1"/>
          </p:cNvSpPr>
          <p:nvPr>
            <p:ph type="body" sz="quarter" idx="14"/>
          </p:nvPr>
        </p:nvSpPr>
        <p:spPr>
          <a:xfrm>
            <a:off x="6096003" y="2973946"/>
            <a:ext cx="4106487" cy="369332"/>
          </a:xfrm>
        </p:spPr>
        <p:txBody>
          <a:bodyPr wrap="square">
            <a:spAutoFit/>
          </a:bodyPr>
          <a:lstStyle/>
          <a:p>
            <a:r>
              <a:rPr lang="en-US" sz="2000" dirty="0">
                <a:latin typeface="Alexandria Black" pitchFamily="2" charset="-78"/>
                <a:cs typeface="Alexandria Black" pitchFamily="2" charset="-78"/>
              </a:rPr>
              <a:t>Chapter 3</a:t>
            </a:r>
          </a:p>
        </p:txBody>
      </p:sp>
      <p:sp>
        <p:nvSpPr>
          <p:cNvPr id="4" name="Text Placeholder 3"/>
          <p:cNvSpPr>
            <a:spLocks noGrp="1"/>
          </p:cNvSpPr>
          <p:nvPr>
            <p:ph type="body" sz="quarter" idx="15"/>
          </p:nvPr>
        </p:nvSpPr>
        <p:spPr>
          <a:xfrm>
            <a:off x="6096000" y="3639881"/>
            <a:ext cx="4114800" cy="249299"/>
          </a:xfrm>
        </p:spPr>
        <p:txBody>
          <a:bodyPr vert="horz" wrap="square" lIns="0" tIns="0" rIns="0" bIns="0" rtlCol="0" anchor="b">
            <a:spAutoFit/>
          </a:bodyPr>
          <a:lstStyle/>
          <a:p>
            <a:r>
              <a:rPr lang="en-US" sz="1800" dirty="0">
                <a:latin typeface="Alexandria" pitchFamily="2" charset="-78"/>
                <a:cs typeface="Alexandria" pitchFamily="2" charset="-78"/>
              </a:rPr>
              <a:t>Classical Encryption Techniques</a:t>
            </a:r>
          </a:p>
        </p:txBody>
      </p:sp>
      <p:pic>
        <p:nvPicPr>
          <p:cNvPr id="7" name="Picture Placeholder 6" descr="Front Cover: Cryptography and Network Security: Principles and Practice, Eighth Edition by Stallings"/>
          <p:cNvPicPr>
            <a:picLocks noGrp="1" noChangeAspect="1"/>
          </p:cNvPicPr>
          <p:nvPr>
            <p:ph type="pic" sz="quarter" idx="20"/>
          </p:nvPr>
        </p:nvPicPr>
        <p:blipFill>
          <a:blip r:embed="rId3">
            <a:extLst>
              <a:ext uri="{28A0092B-C50C-407E-A947-70E740481C1C}">
                <a14:useLocalDpi xmlns:a14="http://schemas.microsoft.com/office/drawing/2010/main" val="0"/>
              </a:ext>
            </a:extLst>
          </a:blip>
          <a:stretch>
            <a:fillRect/>
          </a:stretch>
        </p:blipFill>
        <p:spPr>
          <a:xfrm>
            <a:off x="1981124" y="1865652"/>
            <a:ext cx="3395472" cy="4425696"/>
          </a:xfrm>
          <a:prstGeom prst="rect">
            <a:avLst/>
          </a:prstGeom>
          <a:noFill/>
          <a:ln>
            <a:noFill/>
          </a:ln>
        </p:spPr>
      </p:pic>
    </p:spTree>
    <p:extLst>
      <p:ext uri="{BB962C8B-B14F-4D97-AF65-F5344CB8AC3E}">
        <p14:creationId xmlns:p14="http://schemas.microsoft.com/office/powerpoint/2010/main" val="2200532657"/>
      </p:ext>
    </p:extLst>
  </p:cSld>
  <p:clrMapOvr>
    <a:masterClrMapping/>
  </p:clrMapOvr>
  <mc:AlternateContent xmlns:mc="http://schemas.openxmlformats.org/markup-compatibility/2006" xmlns:p14="http://schemas.microsoft.com/office/powerpoint/2010/main">
    <mc:Choice Requires="p14">
      <p:transition spd="slow" p14:dur="2000" advTm="6086"/>
    </mc:Choice>
    <mc:Fallback xmlns="">
      <p:transition spd="slow" advTm="608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714" y="18493"/>
            <a:ext cx="2305141" cy="1076343"/>
          </a:xfrm>
          <a:prstGeom prst="rect">
            <a:avLst/>
          </a:prstGeom>
        </p:spPr>
      </p:pic>
    </p:spTree>
    <p:extLst>
      <p:ext uri="{BB962C8B-B14F-4D97-AF65-F5344CB8AC3E}">
        <p14:creationId xmlns:p14="http://schemas.microsoft.com/office/powerpoint/2010/main" val="118933953"/>
      </p:ext>
    </p:extLst>
  </p:cSld>
  <p:clrMapOvr>
    <a:masterClrMapping/>
  </p:clrMapOvr>
  <mc:AlternateContent xmlns:mc="http://schemas.openxmlformats.org/markup-compatibility/2006" xmlns:p14="http://schemas.microsoft.com/office/powerpoint/2010/main">
    <mc:Choice Requires="p14">
      <p:transition spd="slow" p14:dur="2000" advTm="47915"/>
    </mc:Choice>
    <mc:Fallback xmlns="">
      <p:transition spd="slow" advTm="4791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lumMod val="75000"/>
              </a:schemeClr>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1076343"/>
          </a:xfrm>
          <a:prstGeom prst="rect">
            <a:avLst/>
          </a:prstGeom>
        </p:spPr>
      </p:pic>
    </p:spTree>
    <p:extLst>
      <p:ext uri="{BB962C8B-B14F-4D97-AF65-F5344CB8AC3E}">
        <p14:creationId xmlns:p14="http://schemas.microsoft.com/office/powerpoint/2010/main" val="1305927555"/>
      </p:ext>
    </p:extLst>
  </p:cSld>
  <p:clrMapOvr>
    <a:masterClrMapping/>
  </p:clrMapOvr>
  <mc:AlternateContent xmlns:mc="http://schemas.openxmlformats.org/markup-compatibility/2006" xmlns:p14="http://schemas.microsoft.com/office/powerpoint/2010/main">
    <mc:Choice Requires="p14">
      <p:transition spd="slow" p14:dur="2000" advTm="7509"/>
    </mc:Choice>
    <mc:Fallback xmlns="">
      <p:transition spd="slow" advTm="75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830070" y="3779901"/>
            <a:ext cx="7712709" cy="1672253"/>
          </a:xfrm>
          <a:prstGeom prst="rect">
            <a:avLst/>
          </a:prstGeom>
        </p:spPr>
        <p:txBody>
          <a:bodyPr vert="horz" wrap="square" lIns="0" tIns="12700" rIns="0" bIns="0" rtlCol="0">
            <a:spAutoFit/>
          </a:bodyPr>
          <a:lstStyle/>
          <a:p>
            <a:pPr marL="451484" indent="-438784">
              <a:lnSpc>
                <a:spcPct val="100000"/>
              </a:lnSpc>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Best known as shared-secret key algorithms</a:t>
            </a:r>
          </a:p>
          <a:p>
            <a:pPr marL="451484" indent="-438784">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The usual key length is 80 - 256 bits</a:t>
            </a:r>
          </a:p>
          <a:p>
            <a:pPr marL="451484" indent="-438784">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A sender and receiver must share a secret key</a:t>
            </a:r>
          </a:p>
          <a:p>
            <a:pPr marL="451484" indent="-438784">
              <a:lnSpc>
                <a:spcPct val="100000"/>
              </a:lnSpc>
              <a:spcBef>
                <a:spcPts val="1680"/>
              </a:spcBef>
              <a:buFont typeface="Wingdings"/>
              <a:buChar char=""/>
              <a:tabLst>
                <a:tab pos="451484" algn="l"/>
              </a:tabLst>
            </a:pPr>
            <a:r>
              <a:rPr dirty="0">
                <a:solidFill>
                  <a:srgbClr val="000000"/>
                </a:solidFill>
                <a:latin typeface="Alexandria" pitchFamily="2" charset="-78"/>
                <a:ea typeface="+mj-ea"/>
                <a:cs typeface="Alexandria" pitchFamily="2" charset="-78"/>
              </a:rPr>
              <a:t>Faster processing because they use simple mathematical operations</a:t>
            </a:r>
            <a:r>
              <a:rPr sz="2000" spc="-10" dirty="0">
                <a:solidFill>
                  <a:srgbClr val="0F243E"/>
                </a:solidFill>
                <a:latin typeface="Tahoma"/>
                <a:cs typeface="Tahoma"/>
              </a:rPr>
              <a:t>.</a:t>
            </a:r>
            <a:endParaRPr sz="2000" dirty="0">
              <a:latin typeface="Tahoma"/>
              <a:cs typeface="Tahoma"/>
            </a:endParaRPr>
          </a:p>
        </p:txBody>
      </p:sp>
      <p:pic>
        <p:nvPicPr>
          <p:cNvPr id="4" name="object 4"/>
          <p:cNvPicPr/>
          <p:nvPr/>
        </p:nvPicPr>
        <p:blipFill>
          <a:blip r:embed="rId2" cstate="print"/>
          <a:stretch>
            <a:fillRect/>
          </a:stretch>
        </p:blipFill>
        <p:spPr>
          <a:xfrm>
            <a:off x="3947159" y="1152144"/>
            <a:ext cx="396239" cy="990600"/>
          </a:xfrm>
          <a:prstGeom prst="rect">
            <a:avLst/>
          </a:prstGeom>
        </p:spPr>
      </p:pic>
      <p:pic>
        <p:nvPicPr>
          <p:cNvPr id="5" name="object 5"/>
          <p:cNvPicPr/>
          <p:nvPr/>
        </p:nvPicPr>
        <p:blipFill>
          <a:blip r:embed="rId2" cstate="print"/>
          <a:stretch>
            <a:fillRect/>
          </a:stretch>
        </p:blipFill>
        <p:spPr>
          <a:xfrm>
            <a:off x="7871459" y="1152144"/>
            <a:ext cx="396240" cy="990600"/>
          </a:xfrm>
          <a:prstGeom prst="rect">
            <a:avLst/>
          </a:prstGeom>
        </p:spPr>
      </p:pic>
      <p:sp>
        <p:nvSpPr>
          <p:cNvPr id="6" name="object 6"/>
          <p:cNvSpPr txBox="1"/>
          <p:nvPr/>
        </p:nvSpPr>
        <p:spPr>
          <a:xfrm>
            <a:off x="3597402" y="1630807"/>
            <a:ext cx="464184" cy="330835"/>
          </a:xfrm>
          <a:prstGeom prst="rect">
            <a:avLst/>
          </a:prstGeom>
        </p:spPr>
        <p:txBody>
          <a:bodyPr vert="horz" wrap="square" lIns="0" tIns="13335" rIns="0" bIns="0" rtlCol="0">
            <a:spAutoFit/>
          </a:bodyPr>
          <a:lstStyle/>
          <a:p>
            <a:pPr marL="12700">
              <a:lnSpc>
                <a:spcPct val="100000"/>
              </a:lnSpc>
              <a:spcBef>
                <a:spcPts val="105"/>
              </a:spcBef>
            </a:pPr>
            <a:r>
              <a:rPr sz="2000" spc="-25" dirty="0">
                <a:latin typeface="Arial MT"/>
                <a:cs typeface="Arial MT"/>
              </a:rPr>
              <a:t>Key</a:t>
            </a:r>
            <a:endParaRPr sz="2000">
              <a:latin typeface="Arial MT"/>
              <a:cs typeface="Arial MT"/>
            </a:endParaRPr>
          </a:p>
        </p:txBody>
      </p:sp>
      <p:sp>
        <p:nvSpPr>
          <p:cNvPr id="7" name="object 7"/>
          <p:cNvSpPr txBox="1"/>
          <p:nvPr/>
        </p:nvSpPr>
        <p:spPr>
          <a:xfrm>
            <a:off x="7537831" y="1630807"/>
            <a:ext cx="464184" cy="330835"/>
          </a:xfrm>
          <a:prstGeom prst="rect">
            <a:avLst/>
          </a:prstGeom>
        </p:spPr>
        <p:txBody>
          <a:bodyPr vert="horz" wrap="square" lIns="0" tIns="13335" rIns="0" bIns="0" rtlCol="0">
            <a:spAutoFit/>
          </a:bodyPr>
          <a:lstStyle/>
          <a:p>
            <a:pPr marL="12700">
              <a:lnSpc>
                <a:spcPct val="100000"/>
              </a:lnSpc>
              <a:spcBef>
                <a:spcPts val="105"/>
              </a:spcBef>
            </a:pPr>
            <a:r>
              <a:rPr sz="2000" spc="-25" dirty="0">
                <a:latin typeface="Arial MT"/>
                <a:cs typeface="Arial MT"/>
              </a:rPr>
              <a:t>Key</a:t>
            </a:r>
            <a:endParaRPr sz="2000">
              <a:latin typeface="Arial MT"/>
              <a:cs typeface="Arial MT"/>
            </a:endParaRPr>
          </a:p>
        </p:txBody>
      </p:sp>
      <p:sp>
        <p:nvSpPr>
          <p:cNvPr id="8" name="object 8"/>
          <p:cNvSpPr txBox="1"/>
          <p:nvPr/>
        </p:nvSpPr>
        <p:spPr>
          <a:xfrm>
            <a:off x="3467861" y="2567177"/>
            <a:ext cx="1229995" cy="480059"/>
          </a:xfrm>
          <a:prstGeom prst="rect">
            <a:avLst/>
          </a:prstGeom>
          <a:solidFill>
            <a:srgbClr val="EFC566"/>
          </a:solidFill>
          <a:ln w="22859">
            <a:solidFill>
              <a:srgbClr val="000000"/>
            </a:solidFill>
          </a:ln>
        </p:spPr>
        <p:txBody>
          <a:bodyPr vert="horz" wrap="square" lIns="0" tIns="49530" rIns="0" bIns="0" rtlCol="0">
            <a:spAutoFit/>
          </a:bodyPr>
          <a:lstStyle/>
          <a:p>
            <a:pPr marL="97790">
              <a:lnSpc>
                <a:spcPct val="100000"/>
              </a:lnSpc>
              <a:spcBef>
                <a:spcPts val="390"/>
              </a:spcBef>
            </a:pPr>
            <a:r>
              <a:rPr sz="2400" spc="-10" dirty="0">
                <a:latin typeface="Arial MT"/>
                <a:cs typeface="Arial MT"/>
              </a:rPr>
              <a:t>Encrypt</a:t>
            </a:r>
            <a:endParaRPr sz="2400">
              <a:latin typeface="Arial MT"/>
              <a:cs typeface="Arial MT"/>
            </a:endParaRPr>
          </a:p>
        </p:txBody>
      </p:sp>
      <p:sp>
        <p:nvSpPr>
          <p:cNvPr id="9" name="object 9"/>
          <p:cNvSpPr txBox="1"/>
          <p:nvPr/>
        </p:nvSpPr>
        <p:spPr>
          <a:xfrm>
            <a:off x="7239761" y="2567177"/>
            <a:ext cx="1229995" cy="480059"/>
          </a:xfrm>
          <a:prstGeom prst="rect">
            <a:avLst/>
          </a:prstGeom>
          <a:solidFill>
            <a:srgbClr val="EFC566"/>
          </a:solidFill>
          <a:ln w="22859">
            <a:solidFill>
              <a:srgbClr val="000000"/>
            </a:solidFill>
          </a:ln>
        </p:spPr>
        <p:txBody>
          <a:bodyPr vert="horz" wrap="square" lIns="0" tIns="49530" rIns="0" bIns="0" rtlCol="0">
            <a:spAutoFit/>
          </a:bodyPr>
          <a:lstStyle/>
          <a:p>
            <a:pPr marL="89535">
              <a:lnSpc>
                <a:spcPct val="100000"/>
              </a:lnSpc>
              <a:spcBef>
                <a:spcPts val="390"/>
              </a:spcBef>
            </a:pPr>
            <a:r>
              <a:rPr sz="2400" spc="-10" dirty="0">
                <a:latin typeface="Arial MT"/>
                <a:cs typeface="Arial MT"/>
              </a:rPr>
              <a:t>Decrypt</a:t>
            </a:r>
            <a:endParaRPr sz="2400">
              <a:latin typeface="Arial MT"/>
              <a:cs typeface="Arial MT"/>
            </a:endParaRPr>
          </a:p>
        </p:txBody>
      </p:sp>
      <p:sp>
        <p:nvSpPr>
          <p:cNvPr id="10" name="object 10"/>
          <p:cNvSpPr/>
          <p:nvPr/>
        </p:nvSpPr>
        <p:spPr>
          <a:xfrm>
            <a:off x="2553461" y="2680716"/>
            <a:ext cx="838200" cy="144780"/>
          </a:xfrm>
          <a:custGeom>
            <a:avLst/>
            <a:gdLst/>
            <a:ahLst/>
            <a:cxnLst/>
            <a:rect l="l" t="t" r="r" b="b"/>
            <a:pathLst>
              <a:path w="838200" h="144780">
                <a:moveTo>
                  <a:pt x="751332" y="0"/>
                </a:moveTo>
                <a:lnTo>
                  <a:pt x="751332" y="144780"/>
                </a:lnTo>
                <a:lnTo>
                  <a:pt x="820826" y="86868"/>
                </a:lnTo>
                <a:lnTo>
                  <a:pt x="765810" y="86868"/>
                </a:lnTo>
                <a:lnTo>
                  <a:pt x="765810" y="57912"/>
                </a:lnTo>
                <a:lnTo>
                  <a:pt x="820826" y="57912"/>
                </a:lnTo>
                <a:lnTo>
                  <a:pt x="751332" y="0"/>
                </a:lnTo>
                <a:close/>
              </a:path>
              <a:path w="838200" h="144780">
                <a:moveTo>
                  <a:pt x="751332" y="57912"/>
                </a:moveTo>
                <a:lnTo>
                  <a:pt x="0" y="57912"/>
                </a:lnTo>
                <a:lnTo>
                  <a:pt x="0" y="86868"/>
                </a:lnTo>
                <a:lnTo>
                  <a:pt x="751332" y="86868"/>
                </a:lnTo>
                <a:lnTo>
                  <a:pt x="751332" y="57912"/>
                </a:lnTo>
                <a:close/>
              </a:path>
              <a:path w="838200" h="144780">
                <a:moveTo>
                  <a:pt x="820826" y="57912"/>
                </a:moveTo>
                <a:lnTo>
                  <a:pt x="765810" y="57912"/>
                </a:lnTo>
                <a:lnTo>
                  <a:pt x="765810" y="86868"/>
                </a:lnTo>
                <a:lnTo>
                  <a:pt x="820826" y="86868"/>
                </a:lnTo>
                <a:lnTo>
                  <a:pt x="838200" y="72389"/>
                </a:lnTo>
                <a:lnTo>
                  <a:pt x="820826" y="57912"/>
                </a:lnTo>
                <a:close/>
              </a:path>
            </a:pathLst>
          </a:custGeom>
          <a:solidFill>
            <a:srgbClr val="000000"/>
          </a:solidFill>
        </p:spPr>
        <p:txBody>
          <a:bodyPr wrap="square" lIns="0" tIns="0" rIns="0" bIns="0" rtlCol="0"/>
          <a:lstStyle/>
          <a:p>
            <a:endParaRPr/>
          </a:p>
        </p:txBody>
      </p:sp>
      <p:sp>
        <p:nvSpPr>
          <p:cNvPr id="11" name="object 11"/>
          <p:cNvSpPr/>
          <p:nvPr/>
        </p:nvSpPr>
        <p:spPr>
          <a:xfrm>
            <a:off x="4763261" y="2680716"/>
            <a:ext cx="2324100" cy="144780"/>
          </a:xfrm>
          <a:custGeom>
            <a:avLst/>
            <a:gdLst/>
            <a:ahLst/>
            <a:cxnLst/>
            <a:rect l="l" t="t" r="r" b="b"/>
            <a:pathLst>
              <a:path w="2324100" h="144780">
                <a:moveTo>
                  <a:pt x="2237232" y="0"/>
                </a:moveTo>
                <a:lnTo>
                  <a:pt x="2237232" y="144780"/>
                </a:lnTo>
                <a:lnTo>
                  <a:pt x="2306726" y="86868"/>
                </a:lnTo>
                <a:lnTo>
                  <a:pt x="2251710" y="86868"/>
                </a:lnTo>
                <a:lnTo>
                  <a:pt x="2251710" y="57912"/>
                </a:lnTo>
                <a:lnTo>
                  <a:pt x="2306726" y="57912"/>
                </a:lnTo>
                <a:lnTo>
                  <a:pt x="2237232" y="0"/>
                </a:lnTo>
                <a:close/>
              </a:path>
              <a:path w="2324100" h="144780">
                <a:moveTo>
                  <a:pt x="2237232" y="57912"/>
                </a:moveTo>
                <a:lnTo>
                  <a:pt x="0" y="57912"/>
                </a:lnTo>
                <a:lnTo>
                  <a:pt x="0" y="86868"/>
                </a:lnTo>
                <a:lnTo>
                  <a:pt x="2237232" y="86868"/>
                </a:lnTo>
                <a:lnTo>
                  <a:pt x="2237232" y="57912"/>
                </a:lnTo>
                <a:close/>
              </a:path>
              <a:path w="2324100" h="144780">
                <a:moveTo>
                  <a:pt x="2306726" y="57912"/>
                </a:moveTo>
                <a:lnTo>
                  <a:pt x="2251710" y="57912"/>
                </a:lnTo>
                <a:lnTo>
                  <a:pt x="2251710" y="86868"/>
                </a:lnTo>
                <a:lnTo>
                  <a:pt x="2306726" y="86868"/>
                </a:lnTo>
                <a:lnTo>
                  <a:pt x="2324099" y="72389"/>
                </a:lnTo>
                <a:lnTo>
                  <a:pt x="2306726" y="57912"/>
                </a:lnTo>
                <a:close/>
              </a:path>
            </a:pathLst>
          </a:custGeom>
          <a:solidFill>
            <a:srgbClr val="000000"/>
          </a:solidFill>
        </p:spPr>
        <p:txBody>
          <a:bodyPr wrap="square" lIns="0" tIns="0" rIns="0" bIns="0" rtlCol="0"/>
          <a:lstStyle/>
          <a:p>
            <a:endParaRPr/>
          </a:p>
        </p:txBody>
      </p:sp>
      <p:sp>
        <p:nvSpPr>
          <p:cNvPr id="12" name="object 12"/>
          <p:cNvSpPr/>
          <p:nvPr/>
        </p:nvSpPr>
        <p:spPr>
          <a:xfrm>
            <a:off x="8458961" y="2680716"/>
            <a:ext cx="914400" cy="144780"/>
          </a:xfrm>
          <a:custGeom>
            <a:avLst/>
            <a:gdLst/>
            <a:ahLst/>
            <a:cxnLst/>
            <a:rect l="l" t="t" r="r" b="b"/>
            <a:pathLst>
              <a:path w="914400" h="144780">
                <a:moveTo>
                  <a:pt x="827532" y="0"/>
                </a:moveTo>
                <a:lnTo>
                  <a:pt x="827532" y="144780"/>
                </a:lnTo>
                <a:lnTo>
                  <a:pt x="897026" y="86868"/>
                </a:lnTo>
                <a:lnTo>
                  <a:pt x="842010" y="86868"/>
                </a:lnTo>
                <a:lnTo>
                  <a:pt x="842010" y="57912"/>
                </a:lnTo>
                <a:lnTo>
                  <a:pt x="897026" y="57912"/>
                </a:lnTo>
                <a:lnTo>
                  <a:pt x="827532" y="0"/>
                </a:lnTo>
                <a:close/>
              </a:path>
              <a:path w="914400" h="144780">
                <a:moveTo>
                  <a:pt x="827532" y="57912"/>
                </a:moveTo>
                <a:lnTo>
                  <a:pt x="0" y="57912"/>
                </a:lnTo>
                <a:lnTo>
                  <a:pt x="0" y="86868"/>
                </a:lnTo>
                <a:lnTo>
                  <a:pt x="827532" y="86868"/>
                </a:lnTo>
                <a:lnTo>
                  <a:pt x="827532" y="57912"/>
                </a:lnTo>
                <a:close/>
              </a:path>
              <a:path w="914400" h="144780">
                <a:moveTo>
                  <a:pt x="897026" y="57912"/>
                </a:moveTo>
                <a:lnTo>
                  <a:pt x="842010" y="57912"/>
                </a:lnTo>
                <a:lnTo>
                  <a:pt x="842010" y="86868"/>
                </a:lnTo>
                <a:lnTo>
                  <a:pt x="897026" y="86868"/>
                </a:lnTo>
                <a:lnTo>
                  <a:pt x="914400" y="72389"/>
                </a:lnTo>
                <a:lnTo>
                  <a:pt x="897026" y="57912"/>
                </a:lnTo>
                <a:close/>
              </a:path>
            </a:pathLst>
          </a:custGeom>
          <a:solidFill>
            <a:srgbClr val="000000"/>
          </a:solidFill>
        </p:spPr>
        <p:txBody>
          <a:bodyPr wrap="square" lIns="0" tIns="0" rIns="0" bIns="0" rtlCol="0"/>
          <a:lstStyle/>
          <a:p>
            <a:endParaRPr/>
          </a:p>
        </p:txBody>
      </p:sp>
      <p:sp>
        <p:nvSpPr>
          <p:cNvPr id="13" name="object 13"/>
          <p:cNvSpPr txBox="1"/>
          <p:nvPr/>
        </p:nvSpPr>
        <p:spPr>
          <a:xfrm>
            <a:off x="2603754" y="2926842"/>
            <a:ext cx="685800" cy="268605"/>
          </a:xfrm>
          <a:prstGeom prst="rect">
            <a:avLst/>
          </a:prstGeom>
          <a:solidFill>
            <a:srgbClr val="46AFD4"/>
          </a:solidFill>
          <a:ln w="22859">
            <a:solidFill>
              <a:srgbClr val="000000"/>
            </a:solidFill>
          </a:ln>
        </p:spPr>
        <p:txBody>
          <a:bodyPr vert="horz" wrap="square" lIns="0" tIns="20955" rIns="0" bIns="0" rtlCol="0">
            <a:spAutoFit/>
          </a:bodyPr>
          <a:lstStyle/>
          <a:p>
            <a:pPr marL="96520">
              <a:lnSpc>
                <a:spcPct val="100000"/>
              </a:lnSpc>
              <a:spcBef>
                <a:spcPts val="165"/>
              </a:spcBef>
            </a:pPr>
            <a:r>
              <a:rPr sz="1400" b="1" spc="-10" dirty="0">
                <a:solidFill>
                  <a:srgbClr val="FFFFFF"/>
                </a:solidFill>
                <a:latin typeface="Arial"/>
                <a:cs typeface="Arial"/>
              </a:rPr>
              <a:t>$1000</a:t>
            </a:r>
            <a:endParaRPr sz="1400">
              <a:latin typeface="Arial"/>
              <a:cs typeface="Arial"/>
            </a:endParaRPr>
          </a:p>
        </p:txBody>
      </p:sp>
      <p:sp>
        <p:nvSpPr>
          <p:cNvPr id="14" name="object 14"/>
          <p:cNvSpPr txBox="1"/>
          <p:nvPr/>
        </p:nvSpPr>
        <p:spPr>
          <a:xfrm>
            <a:off x="8585454" y="2910077"/>
            <a:ext cx="685800" cy="268605"/>
          </a:xfrm>
          <a:prstGeom prst="rect">
            <a:avLst/>
          </a:prstGeom>
          <a:solidFill>
            <a:srgbClr val="46AFD4"/>
          </a:solidFill>
          <a:ln w="22859">
            <a:solidFill>
              <a:srgbClr val="000000"/>
            </a:solidFill>
          </a:ln>
        </p:spPr>
        <p:txBody>
          <a:bodyPr vert="horz" wrap="square" lIns="0" tIns="22225" rIns="0" bIns="0" rtlCol="0">
            <a:spAutoFit/>
          </a:bodyPr>
          <a:lstStyle/>
          <a:p>
            <a:pPr marL="97155">
              <a:lnSpc>
                <a:spcPct val="100000"/>
              </a:lnSpc>
              <a:spcBef>
                <a:spcPts val="175"/>
              </a:spcBef>
            </a:pPr>
            <a:r>
              <a:rPr sz="1400" b="1" spc="-10" dirty="0">
                <a:solidFill>
                  <a:srgbClr val="FFFFFF"/>
                </a:solidFill>
                <a:latin typeface="Arial"/>
                <a:cs typeface="Arial"/>
              </a:rPr>
              <a:t>$1000</a:t>
            </a:r>
            <a:endParaRPr sz="1400">
              <a:latin typeface="Arial"/>
              <a:cs typeface="Arial"/>
            </a:endParaRPr>
          </a:p>
        </p:txBody>
      </p:sp>
      <p:sp>
        <p:nvSpPr>
          <p:cNvPr id="15" name="object 15"/>
          <p:cNvSpPr txBox="1"/>
          <p:nvPr/>
        </p:nvSpPr>
        <p:spPr>
          <a:xfrm>
            <a:off x="5410961" y="2875026"/>
            <a:ext cx="990600" cy="269875"/>
          </a:xfrm>
          <a:prstGeom prst="rect">
            <a:avLst/>
          </a:prstGeom>
          <a:solidFill>
            <a:srgbClr val="46AFD4"/>
          </a:solidFill>
          <a:ln w="22859">
            <a:solidFill>
              <a:srgbClr val="000000"/>
            </a:solidFill>
          </a:ln>
        </p:spPr>
        <p:txBody>
          <a:bodyPr vert="horz" wrap="square" lIns="0" tIns="22225" rIns="0" bIns="0" rtlCol="0">
            <a:spAutoFit/>
          </a:bodyPr>
          <a:lstStyle/>
          <a:p>
            <a:pPr marL="187325">
              <a:lnSpc>
                <a:spcPct val="100000"/>
              </a:lnSpc>
              <a:spcBef>
                <a:spcPts val="175"/>
              </a:spcBef>
            </a:pPr>
            <a:r>
              <a:rPr sz="1400" b="1" spc="-10" dirty="0">
                <a:solidFill>
                  <a:srgbClr val="FFFFFF"/>
                </a:solidFill>
                <a:latin typeface="Arial"/>
                <a:cs typeface="Arial"/>
              </a:rPr>
              <a:t>$!@#IQ</a:t>
            </a:r>
            <a:endParaRPr sz="1400">
              <a:latin typeface="Arial"/>
              <a:cs typeface="Arial"/>
            </a:endParaRPr>
          </a:p>
        </p:txBody>
      </p:sp>
      <p:sp>
        <p:nvSpPr>
          <p:cNvPr id="16" name="object 16"/>
          <p:cNvSpPr/>
          <p:nvPr/>
        </p:nvSpPr>
        <p:spPr>
          <a:xfrm>
            <a:off x="3919728" y="2219705"/>
            <a:ext cx="86995" cy="304800"/>
          </a:xfrm>
          <a:custGeom>
            <a:avLst/>
            <a:gdLst/>
            <a:ahLst/>
            <a:cxnLst/>
            <a:rect l="l" t="t" r="r" b="b"/>
            <a:pathLst>
              <a:path w="86995" h="304800">
                <a:moveTo>
                  <a:pt x="28956" y="217932"/>
                </a:moveTo>
                <a:lnTo>
                  <a:pt x="0" y="217932"/>
                </a:lnTo>
                <a:lnTo>
                  <a:pt x="43434" y="304800"/>
                </a:lnTo>
                <a:lnTo>
                  <a:pt x="79629" y="232410"/>
                </a:lnTo>
                <a:lnTo>
                  <a:pt x="28956" y="232410"/>
                </a:lnTo>
                <a:lnTo>
                  <a:pt x="28956" y="217932"/>
                </a:lnTo>
                <a:close/>
              </a:path>
              <a:path w="86995" h="304800">
                <a:moveTo>
                  <a:pt x="57912" y="0"/>
                </a:moveTo>
                <a:lnTo>
                  <a:pt x="28956" y="0"/>
                </a:lnTo>
                <a:lnTo>
                  <a:pt x="28956" y="232410"/>
                </a:lnTo>
                <a:lnTo>
                  <a:pt x="57912" y="232410"/>
                </a:lnTo>
                <a:lnTo>
                  <a:pt x="57912" y="0"/>
                </a:lnTo>
                <a:close/>
              </a:path>
              <a:path w="86995" h="304800">
                <a:moveTo>
                  <a:pt x="86868" y="217932"/>
                </a:moveTo>
                <a:lnTo>
                  <a:pt x="57912" y="217932"/>
                </a:lnTo>
                <a:lnTo>
                  <a:pt x="57912" y="232410"/>
                </a:lnTo>
                <a:lnTo>
                  <a:pt x="79629" y="232410"/>
                </a:lnTo>
                <a:lnTo>
                  <a:pt x="86868" y="217932"/>
                </a:lnTo>
                <a:close/>
              </a:path>
            </a:pathLst>
          </a:custGeom>
          <a:solidFill>
            <a:srgbClr val="000000"/>
          </a:solidFill>
        </p:spPr>
        <p:txBody>
          <a:bodyPr wrap="square" lIns="0" tIns="0" rIns="0" bIns="0" rtlCol="0"/>
          <a:lstStyle/>
          <a:p>
            <a:endParaRPr/>
          </a:p>
        </p:txBody>
      </p:sp>
      <p:sp>
        <p:nvSpPr>
          <p:cNvPr id="17" name="object 17"/>
          <p:cNvSpPr/>
          <p:nvPr/>
        </p:nvSpPr>
        <p:spPr>
          <a:xfrm>
            <a:off x="7767828" y="2219705"/>
            <a:ext cx="86995" cy="304800"/>
          </a:xfrm>
          <a:custGeom>
            <a:avLst/>
            <a:gdLst/>
            <a:ahLst/>
            <a:cxnLst/>
            <a:rect l="l" t="t" r="r" b="b"/>
            <a:pathLst>
              <a:path w="86995" h="304800">
                <a:moveTo>
                  <a:pt x="28955" y="217932"/>
                </a:moveTo>
                <a:lnTo>
                  <a:pt x="0" y="217932"/>
                </a:lnTo>
                <a:lnTo>
                  <a:pt x="43433" y="304800"/>
                </a:lnTo>
                <a:lnTo>
                  <a:pt x="79628" y="232410"/>
                </a:lnTo>
                <a:lnTo>
                  <a:pt x="28955" y="232410"/>
                </a:lnTo>
                <a:lnTo>
                  <a:pt x="28955" y="217932"/>
                </a:lnTo>
                <a:close/>
              </a:path>
              <a:path w="86995" h="304800">
                <a:moveTo>
                  <a:pt x="57912" y="0"/>
                </a:moveTo>
                <a:lnTo>
                  <a:pt x="28955" y="0"/>
                </a:lnTo>
                <a:lnTo>
                  <a:pt x="28955" y="232410"/>
                </a:lnTo>
                <a:lnTo>
                  <a:pt x="57912" y="232410"/>
                </a:lnTo>
                <a:lnTo>
                  <a:pt x="57912" y="0"/>
                </a:lnTo>
                <a:close/>
              </a:path>
              <a:path w="86995" h="304800">
                <a:moveTo>
                  <a:pt x="86868" y="217932"/>
                </a:moveTo>
                <a:lnTo>
                  <a:pt x="57912" y="217932"/>
                </a:lnTo>
                <a:lnTo>
                  <a:pt x="57912" y="232410"/>
                </a:lnTo>
                <a:lnTo>
                  <a:pt x="79628" y="232410"/>
                </a:lnTo>
                <a:lnTo>
                  <a:pt x="86868" y="217932"/>
                </a:lnTo>
                <a:close/>
              </a:path>
            </a:pathLst>
          </a:custGeom>
          <a:solidFill>
            <a:srgbClr val="000000"/>
          </a:solidFill>
        </p:spPr>
        <p:txBody>
          <a:bodyPr wrap="square" lIns="0" tIns="0" rIns="0" bIns="0" rtlCol="0"/>
          <a:lstStyle/>
          <a:p>
            <a:endParaRPr/>
          </a:p>
        </p:txBody>
      </p:sp>
      <p:grpSp>
        <p:nvGrpSpPr>
          <p:cNvPr id="18" name="object 18"/>
          <p:cNvGrpSpPr/>
          <p:nvPr/>
        </p:nvGrpSpPr>
        <p:grpSpPr>
          <a:xfrm>
            <a:off x="3435096" y="1292352"/>
            <a:ext cx="554355" cy="222885"/>
            <a:chOff x="3435096" y="1292352"/>
            <a:chExt cx="554355" cy="222885"/>
          </a:xfrm>
        </p:grpSpPr>
        <p:sp>
          <p:nvSpPr>
            <p:cNvPr id="19" name="object 19"/>
            <p:cNvSpPr/>
            <p:nvPr/>
          </p:nvSpPr>
          <p:spPr>
            <a:xfrm>
              <a:off x="3760470" y="1425702"/>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sp>
          <p:nvSpPr>
            <p:cNvPr id="20" name="object 20"/>
            <p:cNvSpPr/>
            <p:nvPr/>
          </p:nvSpPr>
          <p:spPr>
            <a:xfrm>
              <a:off x="3441192" y="1298448"/>
              <a:ext cx="381000" cy="210820"/>
            </a:xfrm>
            <a:custGeom>
              <a:avLst/>
              <a:gdLst/>
              <a:ahLst/>
              <a:cxnLst/>
              <a:rect l="l" t="t" r="r" b="b"/>
              <a:pathLst>
                <a:path w="381000" h="210819">
                  <a:moveTo>
                    <a:pt x="345948" y="0"/>
                  </a:moveTo>
                  <a:lnTo>
                    <a:pt x="35052" y="0"/>
                  </a:lnTo>
                  <a:lnTo>
                    <a:pt x="21431" y="2762"/>
                  </a:lnTo>
                  <a:lnTo>
                    <a:pt x="10287" y="10287"/>
                  </a:lnTo>
                  <a:lnTo>
                    <a:pt x="2762" y="21431"/>
                  </a:lnTo>
                  <a:lnTo>
                    <a:pt x="0" y="35051"/>
                  </a:lnTo>
                  <a:lnTo>
                    <a:pt x="0" y="175260"/>
                  </a:lnTo>
                  <a:lnTo>
                    <a:pt x="2762" y="188880"/>
                  </a:lnTo>
                  <a:lnTo>
                    <a:pt x="10287" y="200025"/>
                  </a:lnTo>
                  <a:lnTo>
                    <a:pt x="21431" y="207549"/>
                  </a:lnTo>
                  <a:lnTo>
                    <a:pt x="35052" y="210312"/>
                  </a:lnTo>
                  <a:lnTo>
                    <a:pt x="345948" y="210312"/>
                  </a:lnTo>
                  <a:lnTo>
                    <a:pt x="359568" y="207549"/>
                  </a:lnTo>
                  <a:lnTo>
                    <a:pt x="370713" y="200025"/>
                  </a:lnTo>
                  <a:lnTo>
                    <a:pt x="378237" y="188880"/>
                  </a:lnTo>
                  <a:lnTo>
                    <a:pt x="381000" y="175260"/>
                  </a:lnTo>
                  <a:lnTo>
                    <a:pt x="381000" y="35051"/>
                  </a:lnTo>
                  <a:lnTo>
                    <a:pt x="378237" y="21431"/>
                  </a:lnTo>
                  <a:lnTo>
                    <a:pt x="370713" y="10286"/>
                  </a:lnTo>
                  <a:lnTo>
                    <a:pt x="359568" y="2762"/>
                  </a:lnTo>
                  <a:lnTo>
                    <a:pt x="345948" y="0"/>
                  </a:lnTo>
                  <a:close/>
                </a:path>
              </a:pathLst>
            </a:custGeom>
            <a:solidFill>
              <a:srgbClr val="4F81BC"/>
            </a:solidFill>
          </p:spPr>
          <p:txBody>
            <a:bodyPr wrap="square" lIns="0" tIns="0" rIns="0" bIns="0" rtlCol="0"/>
            <a:lstStyle/>
            <a:p>
              <a:endParaRPr/>
            </a:p>
          </p:txBody>
        </p:sp>
        <p:sp>
          <p:nvSpPr>
            <p:cNvPr id="21" name="object 21"/>
            <p:cNvSpPr/>
            <p:nvPr/>
          </p:nvSpPr>
          <p:spPr>
            <a:xfrm>
              <a:off x="3441192" y="1298448"/>
              <a:ext cx="381000" cy="210820"/>
            </a:xfrm>
            <a:custGeom>
              <a:avLst/>
              <a:gdLst/>
              <a:ahLst/>
              <a:cxnLst/>
              <a:rect l="l" t="t" r="r" b="b"/>
              <a:pathLst>
                <a:path w="381000" h="210819">
                  <a:moveTo>
                    <a:pt x="0" y="35051"/>
                  </a:moveTo>
                  <a:lnTo>
                    <a:pt x="2762" y="21431"/>
                  </a:lnTo>
                  <a:lnTo>
                    <a:pt x="10287" y="10287"/>
                  </a:lnTo>
                  <a:lnTo>
                    <a:pt x="21431" y="2762"/>
                  </a:lnTo>
                  <a:lnTo>
                    <a:pt x="35052" y="0"/>
                  </a:lnTo>
                  <a:lnTo>
                    <a:pt x="345948" y="0"/>
                  </a:lnTo>
                  <a:lnTo>
                    <a:pt x="359568" y="2762"/>
                  </a:lnTo>
                  <a:lnTo>
                    <a:pt x="370713" y="10286"/>
                  </a:lnTo>
                  <a:lnTo>
                    <a:pt x="378237" y="21431"/>
                  </a:lnTo>
                  <a:lnTo>
                    <a:pt x="381000" y="35051"/>
                  </a:lnTo>
                  <a:lnTo>
                    <a:pt x="381000" y="175260"/>
                  </a:lnTo>
                  <a:lnTo>
                    <a:pt x="378237" y="188880"/>
                  </a:lnTo>
                  <a:lnTo>
                    <a:pt x="370713" y="200025"/>
                  </a:lnTo>
                  <a:lnTo>
                    <a:pt x="359568" y="207549"/>
                  </a:lnTo>
                  <a:lnTo>
                    <a:pt x="345948" y="210312"/>
                  </a:lnTo>
                  <a:lnTo>
                    <a:pt x="35052" y="210312"/>
                  </a:lnTo>
                  <a:lnTo>
                    <a:pt x="21431" y="207549"/>
                  </a:lnTo>
                  <a:lnTo>
                    <a:pt x="10287" y="200025"/>
                  </a:lnTo>
                  <a:lnTo>
                    <a:pt x="2762" y="188880"/>
                  </a:lnTo>
                  <a:lnTo>
                    <a:pt x="0" y="175260"/>
                  </a:lnTo>
                  <a:lnTo>
                    <a:pt x="0" y="35051"/>
                  </a:lnTo>
                  <a:close/>
                </a:path>
              </a:pathLst>
            </a:custGeom>
            <a:ln w="12192">
              <a:solidFill>
                <a:srgbClr val="000000"/>
              </a:solidFill>
            </a:ln>
          </p:spPr>
          <p:txBody>
            <a:bodyPr wrap="square" lIns="0" tIns="0" rIns="0" bIns="0" rtlCol="0"/>
            <a:lstStyle/>
            <a:p>
              <a:endParaRPr/>
            </a:p>
          </p:txBody>
        </p:sp>
      </p:grpSp>
      <p:grpSp>
        <p:nvGrpSpPr>
          <p:cNvPr id="22" name="object 22"/>
          <p:cNvGrpSpPr/>
          <p:nvPr/>
        </p:nvGrpSpPr>
        <p:grpSpPr>
          <a:xfrm>
            <a:off x="7321295" y="1298447"/>
            <a:ext cx="554355" cy="222885"/>
            <a:chOff x="7321295" y="1298447"/>
            <a:chExt cx="554355" cy="222885"/>
          </a:xfrm>
        </p:grpSpPr>
        <p:sp>
          <p:nvSpPr>
            <p:cNvPr id="23" name="object 23"/>
            <p:cNvSpPr/>
            <p:nvPr/>
          </p:nvSpPr>
          <p:spPr>
            <a:xfrm>
              <a:off x="7646669" y="1433321"/>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sp>
          <p:nvSpPr>
            <p:cNvPr id="24" name="object 24"/>
            <p:cNvSpPr/>
            <p:nvPr/>
          </p:nvSpPr>
          <p:spPr>
            <a:xfrm>
              <a:off x="7327391" y="1304543"/>
              <a:ext cx="381000" cy="210820"/>
            </a:xfrm>
            <a:custGeom>
              <a:avLst/>
              <a:gdLst/>
              <a:ahLst/>
              <a:cxnLst/>
              <a:rect l="l" t="t" r="r" b="b"/>
              <a:pathLst>
                <a:path w="381000" h="210819">
                  <a:moveTo>
                    <a:pt x="345948" y="0"/>
                  </a:moveTo>
                  <a:lnTo>
                    <a:pt x="35051" y="0"/>
                  </a:lnTo>
                  <a:lnTo>
                    <a:pt x="21431" y="2762"/>
                  </a:lnTo>
                  <a:lnTo>
                    <a:pt x="10286" y="10287"/>
                  </a:lnTo>
                  <a:lnTo>
                    <a:pt x="2762" y="21431"/>
                  </a:lnTo>
                  <a:lnTo>
                    <a:pt x="0" y="35051"/>
                  </a:lnTo>
                  <a:lnTo>
                    <a:pt x="0" y="175259"/>
                  </a:lnTo>
                  <a:lnTo>
                    <a:pt x="2762" y="188880"/>
                  </a:lnTo>
                  <a:lnTo>
                    <a:pt x="10286" y="200025"/>
                  </a:lnTo>
                  <a:lnTo>
                    <a:pt x="21431" y="207549"/>
                  </a:lnTo>
                  <a:lnTo>
                    <a:pt x="35051" y="210311"/>
                  </a:lnTo>
                  <a:lnTo>
                    <a:pt x="345948" y="210311"/>
                  </a:lnTo>
                  <a:lnTo>
                    <a:pt x="359568" y="207549"/>
                  </a:lnTo>
                  <a:lnTo>
                    <a:pt x="370713" y="200024"/>
                  </a:lnTo>
                  <a:lnTo>
                    <a:pt x="378237" y="188880"/>
                  </a:lnTo>
                  <a:lnTo>
                    <a:pt x="381000" y="175259"/>
                  </a:lnTo>
                  <a:lnTo>
                    <a:pt x="381000" y="35051"/>
                  </a:lnTo>
                  <a:lnTo>
                    <a:pt x="378237" y="21431"/>
                  </a:lnTo>
                  <a:lnTo>
                    <a:pt x="370713" y="10286"/>
                  </a:lnTo>
                  <a:lnTo>
                    <a:pt x="359568" y="2762"/>
                  </a:lnTo>
                  <a:lnTo>
                    <a:pt x="345948" y="0"/>
                  </a:lnTo>
                  <a:close/>
                </a:path>
              </a:pathLst>
            </a:custGeom>
            <a:solidFill>
              <a:srgbClr val="4F81BC"/>
            </a:solidFill>
          </p:spPr>
          <p:txBody>
            <a:bodyPr wrap="square" lIns="0" tIns="0" rIns="0" bIns="0" rtlCol="0"/>
            <a:lstStyle/>
            <a:p>
              <a:endParaRPr/>
            </a:p>
          </p:txBody>
        </p:sp>
        <p:sp>
          <p:nvSpPr>
            <p:cNvPr id="25" name="object 25"/>
            <p:cNvSpPr/>
            <p:nvPr/>
          </p:nvSpPr>
          <p:spPr>
            <a:xfrm>
              <a:off x="7327391" y="1304543"/>
              <a:ext cx="381000" cy="210820"/>
            </a:xfrm>
            <a:custGeom>
              <a:avLst/>
              <a:gdLst/>
              <a:ahLst/>
              <a:cxnLst/>
              <a:rect l="l" t="t" r="r" b="b"/>
              <a:pathLst>
                <a:path w="381000" h="210819">
                  <a:moveTo>
                    <a:pt x="0" y="35051"/>
                  </a:moveTo>
                  <a:lnTo>
                    <a:pt x="2762" y="21431"/>
                  </a:lnTo>
                  <a:lnTo>
                    <a:pt x="10286" y="10287"/>
                  </a:lnTo>
                  <a:lnTo>
                    <a:pt x="21431" y="2762"/>
                  </a:lnTo>
                  <a:lnTo>
                    <a:pt x="35051" y="0"/>
                  </a:lnTo>
                  <a:lnTo>
                    <a:pt x="345948" y="0"/>
                  </a:lnTo>
                  <a:lnTo>
                    <a:pt x="359568" y="2762"/>
                  </a:lnTo>
                  <a:lnTo>
                    <a:pt x="370713" y="10286"/>
                  </a:lnTo>
                  <a:lnTo>
                    <a:pt x="378237" y="21431"/>
                  </a:lnTo>
                  <a:lnTo>
                    <a:pt x="381000" y="35051"/>
                  </a:lnTo>
                  <a:lnTo>
                    <a:pt x="381000" y="175259"/>
                  </a:lnTo>
                  <a:lnTo>
                    <a:pt x="378237" y="188880"/>
                  </a:lnTo>
                  <a:lnTo>
                    <a:pt x="370713" y="200024"/>
                  </a:lnTo>
                  <a:lnTo>
                    <a:pt x="359568" y="207549"/>
                  </a:lnTo>
                  <a:lnTo>
                    <a:pt x="345948" y="210311"/>
                  </a:lnTo>
                  <a:lnTo>
                    <a:pt x="35051" y="210311"/>
                  </a:lnTo>
                  <a:lnTo>
                    <a:pt x="21431" y="207549"/>
                  </a:lnTo>
                  <a:lnTo>
                    <a:pt x="10286" y="200025"/>
                  </a:lnTo>
                  <a:lnTo>
                    <a:pt x="2762" y="188880"/>
                  </a:lnTo>
                  <a:lnTo>
                    <a:pt x="0" y="175259"/>
                  </a:lnTo>
                  <a:lnTo>
                    <a:pt x="0" y="35051"/>
                  </a:lnTo>
                  <a:close/>
                </a:path>
              </a:pathLst>
            </a:custGeom>
            <a:ln w="12192">
              <a:solidFill>
                <a:srgbClr val="000000"/>
              </a:solidFill>
            </a:ln>
          </p:spPr>
          <p:txBody>
            <a:bodyPr wrap="square" lIns="0" tIns="0" rIns="0" bIns="0" rtlCol="0"/>
            <a:lstStyle/>
            <a:p>
              <a:endParaRPr/>
            </a:p>
          </p:txBody>
        </p:sp>
      </p:grpSp>
      <p:grpSp>
        <p:nvGrpSpPr>
          <p:cNvPr id="26" name="object 26"/>
          <p:cNvGrpSpPr/>
          <p:nvPr/>
        </p:nvGrpSpPr>
        <p:grpSpPr>
          <a:xfrm>
            <a:off x="4572000" y="1251203"/>
            <a:ext cx="2514600" cy="647700"/>
            <a:chOff x="4572000" y="1251203"/>
            <a:chExt cx="2514600" cy="647700"/>
          </a:xfrm>
        </p:grpSpPr>
        <p:sp>
          <p:nvSpPr>
            <p:cNvPr id="27" name="object 27"/>
            <p:cNvSpPr/>
            <p:nvPr/>
          </p:nvSpPr>
          <p:spPr>
            <a:xfrm>
              <a:off x="4572000" y="1342643"/>
              <a:ext cx="2514600" cy="76200"/>
            </a:xfrm>
            <a:custGeom>
              <a:avLst/>
              <a:gdLst/>
              <a:ahLst/>
              <a:cxnLst/>
              <a:rect l="l" t="t" r="r" b="b"/>
              <a:pathLst>
                <a:path w="2514600" h="76200">
                  <a:moveTo>
                    <a:pt x="76200" y="0"/>
                  </a:moveTo>
                  <a:lnTo>
                    <a:pt x="0" y="38100"/>
                  </a:lnTo>
                  <a:lnTo>
                    <a:pt x="76200" y="76200"/>
                  </a:lnTo>
                  <a:lnTo>
                    <a:pt x="76200" y="44450"/>
                  </a:lnTo>
                  <a:lnTo>
                    <a:pt x="63500" y="44450"/>
                  </a:lnTo>
                  <a:lnTo>
                    <a:pt x="63500" y="31750"/>
                  </a:lnTo>
                  <a:lnTo>
                    <a:pt x="76200" y="31750"/>
                  </a:lnTo>
                  <a:lnTo>
                    <a:pt x="76200" y="0"/>
                  </a:lnTo>
                  <a:close/>
                </a:path>
                <a:path w="2514600" h="76200">
                  <a:moveTo>
                    <a:pt x="2438400" y="0"/>
                  </a:moveTo>
                  <a:lnTo>
                    <a:pt x="2438400" y="76200"/>
                  </a:lnTo>
                  <a:lnTo>
                    <a:pt x="2501900" y="44450"/>
                  </a:lnTo>
                  <a:lnTo>
                    <a:pt x="2451100" y="44450"/>
                  </a:lnTo>
                  <a:lnTo>
                    <a:pt x="2451100" y="31750"/>
                  </a:lnTo>
                  <a:lnTo>
                    <a:pt x="2501900" y="31750"/>
                  </a:lnTo>
                  <a:lnTo>
                    <a:pt x="2438400" y="0"/>
                  </a:lnTo>
                  <a:close/>
                </a:path>
                <a:path w="2514600" h="76200">
                  <a:moveTo>
                    <a:pt x="76200" y="31750"/>
                  </a:moveTo>
                  <a:lnTo>
                    <a:pt x="63500" y="31750"/>
                  </a:lnTo>
                  <a:lnTo>
                    <a:pt x="63500" y="44450"/>
                  </a:lnTo>
                  <a:lnTo>
                    <a:pt x="76200" y="44450"/>
                  </a:lnTo>
                  <a:lnTo>
                    <a:pt x="76200" y="31750"/>
                  </a:lnTo>
                  <a:close/>
                </a:path>
                <a:path w="2514600" h="76200">
                  <a:moveTo>
                    <a:pt x="2438400" y="31750"/>
                  </a:moveTo>
                  <a:lnTo>
                    <a:pt x="76200" y="31750"/>
                  </a:lnTo>
                  <a:lnTo>
                    <a:pt x="76200" y="44450"/>
                  </a:lnTo>
                  <a:lnTo>
                    <a:pt x="2438400" y="44450"/>
                  </a:lnTo>
                  <a:lnTo>
                    <a:pt x="2438400" y="31750"/>
                  </a:lnTo>
                  <a:close/>
                </a:path>
                <a:path w="2514600" h="76200">
                  <a:moveTo>
                    <a:pt x="2501900" y="31750"/>
                  </a:moveTo>
                  <a:lnTo>
                    <a:pt x="2451100" y="31750"/>
                  </a:lnTo>
                  <a:lnTo>
                    <a:pt x="2451100" y="44450"/>
                  </a:lnTo>
                  <a:lnTo>
                    <a:pt x="2501900" y="44450"/>
                  </a:lnTo>
                  <a:lnTo>
                    <a:pt x="2514600" y="38100"/>
                  </a:lnTo>
                  <a:lnTo>
                    <a:pt x="2501900" y="31750"/>
                  </a:lnTo>
                  <a:close/>
                </a:path>
              </a:pathLst>
            </a:custGeom>
            <a:solidFill>
              <a:srgbClr val="000000"/>
            </a:solidFill>
          </p:spPr>
          <p:txBody>
            <a:bodyPr wrap="square" lIns="0" tIns="0" rIns="0" bIns="0" rtlCol="0"/>
            <a:lstStyle/>
            <a:p>
              <a:endParaRPr/>
            </a:p>
          </p:txBody>
        </p:sp>
        <p:sp>
          <p:nvSpPr>
            <p:cNvPr id="28" name="object 28"/>
            <p:cNvSpPr/>
            <p:nvPr/>
          </p:nvSpPr>
          <p:spPr>
            <a:xfrm>
              <a:off x="5181600" y="1251203"/>
              <a:ext cx="1371600" cy="647700"/>
            </a:xfrm>
            <a:custGeom>
              <a:avLst/>
              <a:gdLst/>
              <a:ahLst/>
              <a:cxnLst/>
              <a:rect l="l" t="t" r="r" b="b"/>
              <a:pathLst>
                <a:path w="1371600" h="647700">
                  <a:moveTo>
                    <a:pt x="1371600" y="0"/>
                  </a:moveTo>
                  <a:lnTo>
                    <a:pt x="0" y="0"/>
                  </a:lnTo>
                  <a:lnTo>
                    <a:pt x="0" y="647700"/>
                  </a:lnTo>
                  <a:lnTo>
                    <a:pt x="1371600" y="647700"/>
                  </a:lnTo>
                  <a:lnTo>
                    <a:pt x="1371600" y="0"/>
                  </a:lnTo>
                  <a:close/>
                </a:path>
              </a:pathLst>
            </a:custGeom>
            <a:solidFill>
              <a:srgbClr val="FFFFFF"/>
            </a:solidFill>
          </p:spPr>
          <p:txBody>
            <a:bodyPr wrap="square" lIns="0" tIns="0" rIns="0" bIns="0" rtlCol="0"/>
            <a:lstStyle/>
            <a:p>
              <a:endParaRPr/>
            </a:p>
          </p:txBody>
        </p:sp>
      </p:grpSp>
      <p:sp>
        <p:nvSpPr>
          <p:cNvPr id="29" name="object 29"/>
          <p:cNvSpPr txBox="1">
            <a:spLocks noGrp="1"/>
          </p:cNvSpPr>
          <p:nvPr>
            <p:ph type="title"/>
          </p:nvPr>
        </p:nvSpPr>
        <p:spPr>
          <a:xfrm>
            <a:off x="5189346" y="1250061"/>
            <a:ext cx="1355725" cy="635635"/>
          </a:xfrm>
          <a:prstGeom prst="rect">
            <a:avLst/>
          </a:prstGeom>
        </p:spPr>
        <p:txBody>
          <a:bodyPr vert="horz" wrap="square" lIns="0" tIns="13335" rIns="0" bIns="0" rtlCol="0">
            <a:spAutoFit/>
          </a:bodyPr>
          <a:lstStyle/>
          <a:p>
            <a:pPr marL="467995" marR="5080" indent="-455930">
              <a:lnSpc>
                <a:spcPct val="100000"/>
              </a:lnSpc>
              <a:spcBef>
                <a:spcPts val="105"/>
              </a:spcBef>
            </a:pPr>
            <a:r>
              <a:rPr sz="2000" spc="-10" dirty="0">
                <a:solidFill>
                  <a:srgbClr val="000000"/>
                </a:solidFill>
                <a:latin typeface="Arial"/>
                <a:cs typeface="Arial"/>
              </a:rPr>
              <a:t>Pre-shared </a:t>
            </a:r>
            <a:r>
              <a:rPr sz="2000" spc="-25" dirty="0">
                <a:solidFill>
                  <a:srgbClr val="000000"/>
                </a:solidFill>
                <a:latin typeface="Arial"/>
                <a:cs typeface="Arial"/>
              </a:rPr>
              <a:t>key</a:t>
            </a:r>
            <a:endParaRPr sz="2000">
              <a:latin typeface="Arial"/>
              <a:cs typeface="Arial"/>
            </a:endParaRPr>
          </a:p>
        </p:txBody>
      </p:sp>
      <p:sp>
        <p:nvSpPr>
          <p:cNvPr id="30" name="object 30"/>
          <p:cNvSpPr txBox="1"/>
          <p:nvPr/>
        </p:nvSpPr>
        <p:spPr>
          <a:xfrm>
            <a:off x="1830070" y="5733459"/>
            <a:ext cx="7866380" cy="326371"/>
          </a:xfrm>
          <a:prstGeom prst="rect">
            <a:avLst/>
          </a:prstGeom>
        </p:spPr>
        <p:txBody>
          <a:bodyPr vert="horz" wrap="square" lIns="0" tIns="18415" rIns="0" bIns="0" rtlCol="0">
            <a:spAutoFit/>
          </a:bodyPr>
          <a:lstStyle/>
          <a:p>
            <a:pPr marL="12700">
              <a:lnSpc>
                <a:spcPct val="100000"/>
              </a:lnSpc>
              <a:spcBef>
                <a:spcPts val="145"/>
              </a:spcBef>
              <a:tabLst>
                <a:tab pos="451484" algn="l"/>
              </a:tabLst>
            </a:pPr>
            <a:r>
              <a:rPr sz="2000" spc="-50" dirty="0">
                <a:solidFill>
                  <a:srgbClr val="0F243E"/>
                </a:solidFill>
                <a:latin typeface="Wingdings"/>
                <a:cs typeface="Wingdings"/>
              </a:rPr>
              <a:t></a:t>
            </a:r>
            <a:r>
              <a:rPr sz="2000" dirty="0">
                <a:solidFill>
                  <a:srgbClr val="0F243E"/>
                </a:solidFill>
                <a:latin typeface="Times New Roman"/>
                <a:cs typeface="Times New Roman"/>
              </a:rPr>
              <a:t>	</a:t>
            </a:r>
            <a:r>
              <a:rPr dirty="0">
                <a:solidFill>
                  <a:srgbClr val="000000"/>
                </a:solidFill>
                <a:latin typeface="Alexandria" pitchFamily="2" charset="-78"/>
                <a:ea typeface="+mj-ea"/>
                <a:cs typeface="Alexandria" pitchFamily="2" charset="-78"/>
              </a:rPr>
              <a:t>Examples include DES, 3DES, AES, IDEA, RC2/4/5/6, and Blowfish</a:t>
            </a:r>
            <a:r>
              <a:rPr sz="2000" spc="-10" dirty="0">
                <a:solidFill>
                  <a:srgbClr val="0F243E"/>
                </a:solidFill>
                <a:latin typeface="Tahoma"/>
                <a:cs typeface="Tahoma"/>
              </a:rPr>
              <a:t>.</a:t>
            </a:r>
            <a:endParaRPr sz="2000" dirty="0">
              <a:latin typeface="Tahoma"/>
              <a:cs typeface="Tahoma"/>
            </a:endParaRPr>
          </a:p>
        </p:txBody>
      </p:sp>
      <p:sp>
        <p:nvSpPr>
          <p:cNvPr id="31" name="object 31"/>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32" name="TextBox 31"/>
          <p:cNvSpPr txBox="1"/>
          <p:nvPr/>
        </p:nvSpPr>
        <p:spPr>
          <a:xfrm>
            <a:off x="350299" y="199656"/>
            <a:ext cx="6235124"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Symmetric Encryption </a:t>
            </a:r>
          </a:p>
          <a:p>
            <a:r>
              <a:rPr lang="en-US" sz="2000" b="1" dirty="0">
                <a:latin typeface="Alexandria Black" pitchFamily="2" charset="-78"/>
                <a:cs typeface="Alexandria Black" pitchFamily="2" charset="-78"/>
              </a:rPr>
              <a:t> </a:t>
            </a:r>
          </a:p>
        </p:txBody>
      </p:sp>
      <p:sp>
        <p:nvSpPr>
          <p:cNvPr id="33" name="TextBox 3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6666128"/>
      </p:ext>
    </p:extLst>
  </p:cSld>
  <p:clrMapOvr>
    <a:masterClrMapping/>
  </p:clrMapOvr>
  <mc:AlternateContent xmlns:mc="http://schemas.openxmlformats.org/markup-compatibility/2006" xmlns:p14="http://schemas.microsoft.com/office/powerpoint/2010/main">
    <mc:Choice Requires="p14">
      <p:transition spd="slow" p14:dur="2000" advTm="204042"/>
    </mc:Choice>
    <mc:Fallback xmlns="">
      <p:transition spd="slow" advTm="20404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8861"/>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Definitions (1 of 2)</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1989826" y="992405"/>
            <a:ext cx="8229600" cy="4930196"/>
          </a:xfrm>
        </p:spPr>
        <p:txBody>
          <a:bodyPr>
            <a:spAutoFit/>
          </a:bodyPr>
          <a:lstStyle/>
          <a:p>
            <a:pPr>
              <a:lnSpc>
                <a:spcPct val="200000"/>
              </a:lnSpc>
              <a:spcBef>
                <a:spcPts val="600"/>
              </a:spcBef>
            </a:pPr>
            <a:r>
              <a:rPr lang="en-US" sz="1800" b="1" dirty="0">
                <a:latin typeface="Alexandria" pitchFamily="2" charset="-78"/>
                <a:cs typeface="Alexandria" pitchFamily="2" charset="-78"/>
              </a:rPr>
              <a:t>Plaintext</a:t>
            </a:r>
          </a:p>
          <a:p>
            <a:pPr lvl="1">
              <a:lnSpc>
                <a:spcPct val="200000"/>
              </a:lnSpc>
            </a:pPr>
            <a:r>
              <a:rPr lang="en-US" sz="1800" dirty="0">
                <a:latin typeface="Alexandria" pitchFamily="2" charset="-78"/>
                <a:cs typeface="Alexandria" pitchFamily="2" charset="-78"/>
              </a:rPr>
              <a:t>An original message</a:t>
            </a:r>
          </a:p>
          <a:p>
            <a:pPr>
              <a:lnSpc>
                <a:spcPct val="200000"/>
              </a:lnSpc>
              <a:spcBef>
                <a:spcPts val="600"/>
              </a:spcBef>
            </a:pPr>
            <a:r>
              <a:rPr lang="en-US" sz="1800" b="1" dirty="0" err="1">
                <a:latin typeface="Alexandria" pitchFamily="2" charset="-78"/>
                <a:cs typeface="Alexandria" pitchFamily="2" charset="-78"/>
              </a:rPr>
              <a:t>Ciphertext</a:t>
            </a:r>
            <a:endParaRPr lang="en-US" sz="1800" b="1" dirty="0">
              <a:latin typeface="Alexandria" pitchFamily="2" charset="-78"/>
              <a:cs typeface="Alexandria" pitchFamily="2" charset="-78"/>
            </a:endParaRPr>
          </a:p>
          <a:p>
            <a:pPr lvl="1">
              <a:lnSpc>
                <a:spcPct val="200000"/>
              </a:lnSpc>
            </a:pPr>
            <a:r>
              <a:rPr lang="en-US" sz="1800" dirty="0">
                <a:latin typeface="Alexandria" pitchFamily="2" charset="-78"/>
                <a:cs typeface="Alexandria" pitchFamily="2" charset="-78"/>
              </a:rPr>
              <a:t>The coded message</a:t>
            </a:r>
          </a:p>
          <a:p>
            <a:pPr>
              <a:lnSpc>
                <a:spcPct val="200000"/>
              </a:lnSpc>
              <a:spcBef>
                <a:spcPts val="600"/>
              </a:spcBef>
            </a:pPr>
            <a:r>
              <a:rPr lang="en-US" sz="1800" b="1" dirty="0">
                <a:latin typeface="Alexandria" pitchFamily="2" charset="-78"/>
                <a:cs typeface="Alexandria" pitchFamily="2" charset="-78"/>
              </a:rPr>
              <a:t>Enciphering/encryption</a:t>
            </a:r>
          </a:p>
          <a:p>
            <a:pPr lvl="1">
              <a:lnSpc>
                <a:spcPct val="200000"/>
              </a:lnSpc>
            </a:pPr>
            <a:r>
              <a:rPr lang="en-US" sz="1800" dirty="0">
                <a:latin typeface="Alexandria" pitchFamily="2" charset="-78"/>
                <a:cs typeface="Alexandria" pitchFamily="2" charset="-78"/>
              </a:rPr>
              <a:t>The process of converting from plaintext to </a:t>
            </a:r>
            <a:r>
              <a:rPr lang="en-US" sz="1800" dirty="0" err="1">
                <a:latin typeface="Alexandria" pitchFamily="2" charset="-78"/>
                <a:cs typeface="Alexandria" pitchFamily="2" charset="-78"/>
              </a:rPr>
              <a:t>ciphertext</a:t>
            </a:r>
            <a:endParaRPr lang="en-US" sz="1800" dirty="0">
              <a:latin typeface="Alexandria" pitchFamily="2" charset="-78"/>
              <a:cs typeface="Alexandria" pitchFamily="2" charset="-78"/>
            </a:endParaRPr>
          </a:p>
          <a:p>
            <a:pPr>
              <a:lnSpc>
                <a:spcPct val="200000"/>
              </a:lnSpc>
              <a:spcBef>
                <a:spcPts val="600"/>
              </a:spcBef>
            </a:pPr>
            <a:r>
              <a:rPr lang="en-US" sz="1800" b="1" dirty="0">
                <a:latin typeface="Alexandria" pitchFamily="2" charset="-78"/>
                <a:cs typeface="Alexandria" pitchFamily="2" charset="-78"/>
              </a:rPr>
              <a:t>Deciphering/decryption</a:t>
            </a:r>
          </a:p>
          <a:p>
            <a:pPr lvl="1">
              <a:lnSpc>
                <a:spcPct val="200000"/>
              </a:lnSpc>
            </a:pPr>
            <a:r>
              <a:rPr lang="en-US" sz="1800" dirty="0">
                <a:latin typeface="Alexandria" pitchFamily="2" charset="-78"/>
                <a:cs typeface="Alexandria" pitchFamily="2" charset="-78"/>
              </a:rPr>
              <a:t>Restoring the plaintext from the ciphertext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1639570"/>
      </p:ext>
    </p:extLst>
  </p:cSld>
  <p:clrMapOvr>
    <a:masterClrMapping/>
  </p:clrMapOvr>
  <mc:AlternateContent xmlns:mc="http://schemas.openxmlformats.org/markup-compatibility/2006" xmlns:p14="http://schemas.microsoft.com/office/powerpoint/2010/main">
    <mc:Choice Requires="p14">
      <p:transition spd="slow" p14:dur="2000" advTm="159823"/>
    </mc:Choice>
    <mc:Fallback xmlns="">
      <p:transition spd="slow" advTm="15982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8861"/>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Definitions (2 of 2)</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1989826" y="992404"/>
            <a:ext cx="8229600" cy="5484194"/>
          </a:xfrm>
        </p:spPr>
        <p:txBody>
          <a:bodyPr>
            <a:spAutoFit/>
          </a:bodyPr>
          <a:lstStyle/>
          <a:p>
            <a:pPr>
              <a:lnSpc>
                <a:spcPct val="200000"/>
              </a:lnSpc>
              <a:spcBef>
                <a:spcPts val="600"/>
              </a:spcBef>
            </a:pPr>
            <a:r>
              <a:rPr lang="en-US" sz="1800" b="1" dirty="0">
                <a:latin typeface="Alexandria" pitchFamily="2" charset="-78"/>
                <a:cs typeface="Alexandria" pitchFamily="2" charset="-78"/>
              </a:rPr>
              <a:t>Cryptography</a:t>
            </a:r>
          </a:p>
          <a:p>
            <a:pPr lvl="1">
              <a:lnSpc>
                <a:spcPct val="200000"/>
              </a:lnSpc>
            </a:pPr>
            <a:r>
              <a:rPr lang="en-US" sz="1800" dirty="0">
                <a:latin typeface="Alexandria" pitchFamily="2" charset="-78"/>
                <a:cs typeface="Alexandria" pitchFamily="2" charset="-78"/>
              </a:rPr>
              <a:t>The area of study of the many schemes used for encryption</a:t>
            </a:r>
          </a:p>
          <a:p>
            <a:pPr>
              <a:lnSpc>
                <a:spcPct val="200000"/>
              </a:lnSpc>
              <a:spcBef>
                <a:spcPts val="600"/>
              </a:spcBef>
            </a:pPr>
            <a:r>
              <a:rPr lang="en-US" sz="1800" b="1" dirty="0">
                <a:latin typeface="Alexandria" pitchFamily="2" charset="-78"/>
                <a:cs typeface="Alexandria" pitchFamily="2" charset="-78"/>
              </a:rPr>
              <a:t>Cryptographic system/cipher</a:t>
            </a:r>
          </a:p>
          <a:p>
            <a:pPr lvl="1">
              <a:lnSpc>
                <a:spcPct val="200000"/>
              </a:lnSpc>
            </a:pPr>
            <a:r>
              <a:rPr lang="en-US" sz="1800" dirty="0">
                <a:latin typeface="Alexandria" pitchFamily="2" charset="-78"/>
                <a:cs typeface="Alexandria" pitchFamily="2" charset="-78"/>
              </a:rPr>
              <a:t>A scheme</a:t>
            </a:r>
          </a:p>
          <a:p>
            <a:pPr>
              <a:lnSpc>
                <a:spcPct val="200000"/>
              </a:lnSpc>
              <a:spcBef>
                <a:spcPts val="600"/>
              </a:spcBef>
            </a:pPr>
            <a:r>
              <a:rPr lang="en-US" sz="1800" b="1" dirty="0">
                <a:latin typeface="Alexandria" pitchFamily="2" charset="-78"/>
                <a:cs typeface="Alexandria" pitchFamily="2" charset="-78"/>
              </a:rPr>
              <a:t>Cryptanalysis</a:t>
            </a:r>
          </a:p>
          <a:p>
            <a:pPr lvl="1">
              <a:lnSpc>
                <a:spcPct val="200000"/>
              </a:lnSpc>
            </a:pPr>
            <a:r>
              <a:rPr lang="en-US" sz="1800" dirty="0">
                <a:latin typeface="Alexandria" pitchFamily="2" charset="-78"/>
                <a:cs typeface="Alexandria" pitchFamily="2" charset="-78"/>
              </a:rPr>
              <a:t>Techniques used for deciphering a message without any knowledge of the enciphering details</a:t>
            </a:r>
          </a:p>
          <a:p>
            <a:pPr>
              <a:lnSpc>
                <a:spcPct val="200000"/>
              </a:lnSpc>
              <a:spcBef>
                <a:spcPts val="600"/>
              </a:spcBef>
            </a:pPr>
            <a:r>
              <a:rPr lang="en-US" sz="1800" b="1" dirty="0">
                <a:latin typeface="Alexandria" pitchFamily="2" charset="-78"/>
                <a:cs typeface="Alexandria" pitchFamily="2" charset="-78"/>
              </a:rPr>
              <a:t>Cryptology</a:t>
            </a:r>
          </a:p>
          <a:p>
            <a:pPr lvl="1">
              <a:lnSpc>
                <a:spcPct val="200000"/>
              </a:lnSpc>
            </a:pPr>
            <a:r>
              <a:rPr lang="en-US" sz="1800" dirty="0">
                <a:latin typeface="Alexandria" pitchFamily="2" charset="-78"/>
                <a:cs typeface="Alexandria" pitchFamily="2" charset="-78"/>
              </a:rPr>
              <a:t>The areas of cryptography and cryptanalysis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7245246"/>
      </p:ext>
    </p:extLst>
  </p:cSld>
  <p:clrMapOvr>
    <a:masterClrMapping/>
  </p:clrMapOvr>
  <mc:AlternateContent xmlns:mc="http://schemas.openxmlformats.org/markup-compatibility/2006" xmlns:p14="http://schemas.microsoft.com/office/powerpoint/2010/main">
    <mc:Choice Requires="p14">
      <p:transition spd="slow" p14:dur="2000" advTm="295746"/>
    </mc:Choice>
    <mc:Fallback xmlns="">
      <p:transition spd="slow" advTm="29574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414"/>
            <a:ext cx="8229600" cy="1137876"/>
          </a:xfrm>
        </p:spPr>
        <p:txBody>
          <a:bodyPr wrap="square">
            <a:spAutoFit/>
          </a:bodyPr>
          <a:lstStyle/>
          <a:p>
            <a:pPr>
              <a:lnSpc>
                <a:spcPct val="150000"/>
              </a:lnSpc>
            </a:pPr>
            <a:r>
              <a:rPr lang="en-IN" sz="2400" dirty="0">
                <a:latin typeface="Alexandria Black" pitchFamily="2" charset="-78"/>
                <a:cs typeface="Alexandria Black" pitchFamily="2" charset="-78"/>
              </a:rPr>
              <a:t>Figure 3.1 Simplified Model of Symmetric Encryption</a:t>
            </a:r>
            <a:endParaRPr lang="en-US" sz="2400" dirty="0">
              <a:latin typeface="Alexandria Black" pitchFamily="2" charset="-78"/>
              <a:cs typeface="Alexandria Black" pitchFamily="2" charset="-78"/>
            </a:endParaRPr>
          </a:p>
        </p:txBody>
      </p:sp>
      <p:pic>
        <p:nvPicPr>
          <p:cNvPr id="6" name="Picture Placeholder 5" descr="The simplified model illustrates flow, with steps listed below&#10;• Cap X from data block open parens plaintext close parens points as input to encryption algorithm with secret key cap K, shared by sender and recipient&#10;• Transmitted cipher text cap Y equals cap E open parens cap K, cap X close parens to decryption algorithm with K as secret key.&#10;• From this an arrow pointing to the right labelled as cap X equals cap D open parens K, cap Y close to data block open parens plaintext output close parens.&#10;"/>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1981203" y="1981200"/>
            <a:ext cx="8216721" cy="3361386"/>
          </a:xfrm>
          <a:prstGeom prst="rect">
            <a:avLst/>
          </a:prstGeom>
          <a:noFill/>
          <a:ln>
            <a:noFill/>
          </a:ln>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3" name="Ink 2"/>
              <p14:cNvContentPartPr/>
              <p14:nvPr>
                <p:extLst>
                  <p:ext uri="{42D2F446-02D8-4167-A562-619A0277C38B}">
                    <p15:isNarration xmlns:p15="http://schemas.microsoft.com/office/powerpoint/2012/main" val="1"/>
                  </p:ext>
                </p:extLst>
              </p14:nvPr>
            </p14:nvContentPartPr>
            <p14:xfrm>
              <a:off x="1504800" y="660240"/>
              <a:ext cx="8884080" cy="4788360"/>
            </p14:xfrm>
          </p:contentPart>
        </mc:Choice>
        <mc:Fallback xmlns="">
          <p:pic>
            <p:nvPicPr>
              <p:cNvPr id="3" name="Ink 2"/>
              <p:cNvPicPr>
                <a:picLocks noGrp="1" noRot="1" noChangeAspect="1" noMove="1" noResize="1" noEditPoints="1" noAdjustHandles="1" noChangeArrowheads="1" noChangeShapeType="1"/>
              </p:cNvPicPr>
              <p:nvPr/>
            </p:nvPicPr>
            <p:blipFill>
              <a:blip r:embed="rId8"/>
              <a:stretch>
                <a:fillRect/>
              </a:stretch>
            </p:blipFill>
            <p:spPr>
              <a:xfrm>
                <a:off x="1495440" y="650880"/>
                <a:ext cx="8902800" cy="4807080"/>
              </a:xfrm>
              <a:prstGeom prst="rect">
                <a:avLst/>
              </a:prstGeom>
            </p:spPr>
          </p:pic>
        </mc:Fallback>
      </mc:AlternateContent>
    </p:spTree>
    <p:extLst>
      <p:ext uri="{BB962C8B-B14F-4D97-AF65-F5344CB8AC3E}">
        <p14:creationId xmlns:p14="http://schemas.microsoft.com/office/powerpoint/2010/main" val="3517284432"/>
      </p:ext>
    </p:extLst>
  </p:cSld>
  <p:clrMapOvr>
    <a:masterClrMapping/>
  </p:clrMapOvr>
  <mc:AlternateContent xmlns:mc="http://schemas.openxmlformats.org/markup-compatibility/2006" xmlns:p14="http://schemas.microsoft.com/office/powerpoint/2010/main">
    <mc:Choice Requires="p14">
      <p:transition spd="slow" p14:dur="2000" advTm="289813"/>
    </mc:Choice>
    <mc:Fallback xmlns="">
      <p:transition spd="slow" advTm="2898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6753"/>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Symmetric Cipher Model</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1981200" y="992508"/>
            <a:ext cx="8229600" cy="2862322"/>
          </a:xfrm>
        </p:spPr>
        <p:txBody>
          <a:bodyPr>
            <a:spAutoFit/>
          </a:bodyPr>
          <a:lstStyle/>
          <a:p>
            <a:r>
              <a:rPr lang="en-US" sz="2000" dirty="0">
                <a:latin typeface="Alexandria" pitchFamily="2" charset="-78"/>
                <a:cs typeface="Alexandria" pitchFamily="2" charset="-78"/>
              </a:rPr>
              <a:t>There are two requirements for secure use of conventional encryption:</a:t>
            </a:r>
          </a:p>
          <a:p>
            <a:pPr marL="1371600" lvl="4">
              <a:lnSpc>
                <a:spcPct val="200000"/>
              </a:lnSpc>
              <a:spcBef>
                <a:spcPts val="0"/>
              </a:spcBef>
            </a:pPr>
            <a:r>
              <a:rPr lang="en-US" sz="1800" dirty="0">
                <a:latin typeface="Alexandria" pitchFamily="2" charset="-78"/>
                <a:cs typeface="Alexandria" pitchFamily="2" charset="-78"/>
              </a:rPr>
              <a:t>A strong encryption algorithm</a:t>
            </a:r>
          </a:p>
          <a:p>
            <a:pPr marL="1371600" lvl="4">
              <a:lnSpc>
                <a:spcPct val="200000"/>
              </a:lnSpc>
              <a:spcBef>
                <a:spcPts val="0"/>
              </a:spcBef>
            </a:pPr>
            <a:r>
              <a:rPr lang="en-US" sz="1800" dirty="0">
                <a:latin typeface="Alexandria" pitchFamily="2" charset="-78"/>
                <a:cs typeface="Alexandria" pitchFamily="2" charset="-78"/>
              </a:rPr>
              <a:t>Sender and receiver must have obtained copies of the secret key in a secure fashion and must keep the key secure</a:t>
            </a:r>
            <a:endParaRPr lang="en-AU" sz="1800" dirty="0">
              <a:latin typeface="Alexandria" pitchFamily="2" charset="-78"/>
              <a:cs typeface="Alexandria" pitchFamily="2" charset="-78"/>
            </a:endParaRPr>
          </a:p>
        </p:txBody>
      </p:sp>
      <p:pic>
        <p:nvPicPr>
          <p:cNvPr id="11" name="Picture Placeholder 10">
            <a:extLst>
              <a:ext uri="{C183D7F6-B498-43B3-948B-1728B52AA6E4}">
                <adec:decorative xmlns:adec="http://schemas.microsoft.com/office/drawing/2017/decorative" val="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tretch>
            <a:fillRect/>
          </a:stretch>
        </p:blipFill>
        <p:spPr>
          <a:xfrm>
            <a:off x="7535487" y="4493583"/>
            <a:ext cx="2670048" cy="1822704"/>
          </a:xfrm>
          <a:prstGeom prst="rect">
            <a:avLst/>
          </a:prstGeom>
          <a:noFill/>
          <a:ln>
            <a:noFill/>
          </a:ln>
        </p:spPr>
      </p:pic>
      <p:sp>
        <p:nvSpPr>
          <p:cNvPr id="5" name="TextBox 4"/>
          <p:cNvSpPr txBox="1"/>
          <p:nvPr/>
        </p:nvSpPr>
        <p:spPr>
          <a:xfrm>
            <a:off x="9337777" y="610928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02" y="8561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4" name="Ink 3"/>
              <p14:cNvContentPartPr/>
              <p14:nvPr>
                <p:extLst>
                  <p:ext uri="{42D2F446-02D8-4167-A562-619A0277C38B}">
                    <p15:isNarration xmlns:p15="http://schemas.microsoft.com/office/powerpoint/2012/main" val="1"/>
                  </p:ext>
                </p:extLst>
              </p14:nvPr>
            </p14:nvContentPartPr>
            <p14:xfrm>
              <a:off x="1886040" y="641520"/>
              <a:ext cx="7137720" cy="5531040"/>
            </p14:xfrm>
          </p:contentPart>
        </mc:Choice>
        <mc:Fallback xmlns="">
          <p:pic>
            <p:nvPicPr>
              <p:cNvPr id="4" name="Ink 3"/>
              <p:cNvPicPr>
                <a:picLocks noGrp="1" noRot="1" noChangeAspect="1" noMove="1" noResize="1" noEditPoints="1" noAdjustHandles="1" noChangeArrowheads="1" noChangeShapeType="1"/>
              </p:cNvPicPr>
              <p:nvPr/>
            </p:nvPicPr>
            <p:blipFill>
              <a:blip r:embed="rId8"/>
              <a:stretch>
                <a:fillRect/>
              </a:stretch>
            </p:blipFill>
            <p:spPr>
              <a:xfrm>
                <a:off x="1876680" y="632160"/>
                <a:ext cx="7156440" cy="5549760"/>
              </a:xfrm>
              <a:prstGeom prst="rect">
                <a:avLst/>
              </a:prstGeom>
            </p:spPr>
          </p:pic>
        </mc:Fallback>
      </mc:AlternateContent>
    </p:spTree>
    <p:extLst>
      <p:ext uri="{BB962C8B-B14F-4D97-AF65-F5344CB8AC3E}">
        <p14:creationId xmlns:p14="http://schemas.microsoft.com/office/powerpoint/2010/main" val="3848056963"/>
      </p:ext>
    </p:extLst>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560137"/>
            <a:ext cx="7391400" cy="397032"/>
          </a:xfrm>
        </p:spPr>
        <p:txBody>
          <a:bodyPr wrap="square">
            <a:spAutoFit/>
          </a:bodyPr>
          <a:lstStyle/>
          <a:p>
            <a:r>
              <a:rPr lang="en-IN" sz="2200" dirty="0">
                <a:latin typeface="Alexandria Black" pitchFamily="2" charset="-78"/>
                <a:cs typeface="Alexandria Black" pitchFamily="2" charset="-78"/>
              </a:rPr>
              <a:t>Figure 3.2 Model of Symmetric Cryptosystem</a:t>
            </a:r>
            <a:endParaRPr lang="en-US" sz="2200" dirty="0">
              <a:latin typeface="Alexandria Black" pitchFamily="2" charset="-78"/>
              <a:cs typeface="Alexandria Black" pitchFamily="2" charset="-78"/>
            </a:endParaRPr>
          </a:p>
        </p:txBody>
      </p:sp>
      <p:pic>
        <p:nvPicPr>
          <p:cNvPr id="10" name="Picture Placeholder 9" descr="A model illustrates flow with steps summarized below.&#10;&#10;• X leads from message source to encryption algorithm, which receives input from key source.&#10;• Y=E(K, X) leads to decryption algorithm, with flow also to cryptanalyst, which produces X hat and K hat.&#10;• The key source also sends K through secure channel to decryption algorithm.&#10;• Decryption algorithm sends X to destination.&#10;"/>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2033081" y="1499684"/>
            <a:ext cx="8125838" cy="4824919"/>
          </a:xfrm>
          <a:prstGeom prst="rect">
            <a:avLst/>
          </a:prstGeom>
          <a:noFill/>
          <a:ln>
            <a:noFill/>
          </a:ln>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3" name="Ink 2"/>
              <p14:cNvContentPartPr/>
              <p14:nvPr>
                <p:extLst>
                  <p:ext uri="{42D2F446-02D8-4167-A562-619A0277C38B}">
                    <p15:isNarration xmlns:p15="http://schemas.microsoft.com/office/powerpoint/2012/main" val="1"/>
                  </p:ext>
                </p:extLst>
              </p14:nvPr>
            </p14:nvContentPartPr>
            <p14:xfrm>
              <a:off x="3174840" y="888840"/>
              <a:ext cx="5480640" cy="4820040"/>
            </p14:xfrm>
          </p:contentPart>
        </mc:Choice>
        <mc:Fallback xmlns="">
          <p:pic>
            <p:nvPicPr>
              <p:cNvPr id="3" name="Ink 2"/>
              <p:cNvPicPr>
                <a:picLocks noGrp="1" noRot="1" noChangeAspect="1" noMove="1" noResize="1" noEditPoints="1" noAdjustHandles="1" noChangeArrowheads="1" noChangeShapeType="1"/>
              </p:cNvPicPr>
              <p:nvPr/>
            </p:nvPicPr>
            <p:blipFill>
              <a:blip r:embed="rId8"/>
              <a:stretch>
                <a:fillRect/>
              </a:stretch>
            </p:blipFill>
            <p:spPr>
              <a:xfrm>
                <a:off x="3165480" y="879480"/>
                <a:ext cx="5499360" cy="4838760"/>
              </a:xfrm>
              <a:prstGeom prst="rect">
                <a:avLst/>
              </a:prstGeom>
            </p:spPr>
          </p:pic>
        </mc:Fallback>
      </mc:AlternateContent>
    </p:spTree>
    <p:extLst>
      <p:ext uri="{BB962C8B-B14F-4D97-AF65-F5344CB8AC3E}">
        <p14:creationId xmlns:p14="http://schemas.microsoft.com/office/powerpoint/2010/main" val="3389187237"/>
      </p:ext>
    </p:extLst>
  </p:cSld>
  <p:clrMapOvr>
    <a:masterClrMapping/>
  </p:clrMapOvr>
  <mc:AlternateContent xmlns:mc="http://schemas.openxmlformats.org/markup-compatibility/2006" xmlns:p14="http://schemas.microsoft.com/office/powerpoint/2010/main">
    <mc:Choice Requires="p14">
      <p:transition spd="slow" p14:dur="2000" advTm="354286"/>
    </mc:Choice>
    <mc:Fallback xmlns="">
      <p:transition spd="slow" advTm="3542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Cryptographic Systems</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472440" y="1051560"/>
            <a:ext cx="8229600" cy="369332"/>
          </a:xfrm>
        </p:spPr>
        <p:txBody>
          <a:bodyPr>
            <a:spAutoFit/>
          </a:bodyPr>
          <a:lstStyle/>
          <a:p>
            <a:r>
              <a:rPr lang="en-US" sz="2000" b="1" dirty="0">
                <a:latin typeface="Alexandria" pitchFamily="2" charset="-78"/>
                <a:cs typeface="Alexandria" pitchFamily="2" charset="-78"/>
              </a:rPr>
              <a:t>Characterized along </a:t>
            </a:r>
            <a:r>
              <a:rPr lang="en-US" sz="2000" b="1" dirty="0">
                <a:solidFill>
                  <a:srgbClr val="FF0000"/>
                </a:solidFill>
                <a:latin typeface="Alexandria" pitchFamily="2" charset="-78"/>
                <a:cs typeface="Alexandria" pitchFamily="2" charset="-78"/>
              </a:rPr>
              <a:t>three </a:t>
            </a:r>
            <a:r>
              <a:rPr lang="en-US" sz="2000" b="1" dirty="0">
                <a:latin typeface="Alexandria" pitchFamily="2" charset="-78"/>
                <a:cs typeface="Alexandria" pitchFamily="2" charset="-78"/>
              </a:rPr>
              <a:t>independent dimensions:</a:t>
            </a:r>
          </a:p>
        </p:txBody>
      </p:sp>
      <p:sp>
        <p:nvSpPr>
          <p:cNvPr id="4" name="Content Placeholder 3"/>
          <p:cNvSpPr>
            <a:spLocks noGrp="1"/>
          </p:cNvSpPr>
          <p:nvPr>
            <p:ph idx="13"/>
          </p:nvPr>
        </p:nvSpPr>
        <p:spPr>
          <a:xfrm>
            <a:off x="2182368" y="1716520"/>
            <a:ext cx="8229600" cy="4823756"/>
          </a:xfrm>
        </p:spPr>
        <p:txBody>
          <a:bodyPr>
            <a:spAutoFit/>
          </a:bodyPr>
          <a:lstStyle/>
          <a:p>
            <a:pPr lvl="0">
              <a:lnSpc>
                <a:spcPct val="150000"/>
              </a:lnSpc>
            </a:pPr>
            <a:r>
              <a:rPr lang="en-US" sz="1800" b="1" dirty="0">
                <a:solidFill>
                  <a:srgbClr val="FF0000"/>
                </a:solidFill>
                <a:latin typeface="Alexandria" pitchFamily="2" charset="-78"/>
                <a:cs typeface="Alexandria" pitchFamily="2" charset="-78"/>
              </a:rPr>
              <a:t>The type of operations used for transforming plaintext to </a:t>
            </a:r>
            <a:r>
              <a:rPr lang="en-US" sz="1800" b="1" dirty="0" err="1">
                <a:solidFill>
                  <a:srgbClr val="FF0000"/>
                </a:solidFill>
                <a:latin typeface="Alexandria" pitchFamily="2" charset="-78"/>
                <a:cs typeface="Alexandria" pitchFamily="2" charset="-78"/>
              </a:rPr>
              <a:t>ciphertext</a:t>
            </a:r>
            <a:endParaRPr lang="en-US" sz="1800" b="1" dirty="0">
              <a:solidFill>
                <a:srgbClr val="FF0000"/>
              </a:solidFill>
              <a:latin typeface="Alexandria" pitchFamily="2" charset="-78"/>
              <a:cs typeface="Alexandria" pitchFamily="2" charset="-78"/>
            </a:endParaRPr>
          </a:p>
          <a:p>
            <a:pPr lvl="1">
              <a:lnSpc>
                <a:spcPct val="150000"/>
              </a:lnSpc>
            </a:pPr>
            <a:r>
              <a:rPr lang="en-US" sz="1800" dirty="0">
                <a:latin typeface="Alexandria" pitchFamily="2" charset="-78"/>
                <a:cs typeface="Alexandria" pitchFamily="2" charset="-78"/>
              </a:rPr>
              <a:t>Substitution</a:t>
            </a:r>
          </a:p>
          <a:p>
            <a:pPr lvl="1">
              <a:lnSpc>
                <a:spcPct val="150000"/>
              </a:lnSpc>
            </a:pPr>
            <a:r>
              <a:rPr lang="en-US" sz="1800" dirty="0">
                <a:latin typeface="Alexandria" pitchFamily="2" charset="-78"/>
                <a:cs typeface="Alexandria" pitchFamily="2" charset="-78"/>
              </a:rPr>
              <a:t>Transposition </a:t>
            </a:r>
          </a:p>
          <a:p>
            <a:pPr lvl="0">
              <a:lnSpc>
                <a:spcPct val="150000"/>
              </a:lnSpc>
            </a:pPr>
            <a:r>
              <a:rPr lang="en-US" sz="2000" b="1" dirty="0">
                <a:solidFill>
                  <a:srgbClr val="FF0000"/>
                </a:solidFill>
                <a:latin typeface="Alexandria" pitchFamily="2" charset="-78"/>
                <a:cs typeface="Alexandria" pitchFamily="2" charset="-78"/>
              </a:rPr>
              <a:t>The number of keys used</a:t>
            </a:r>
          </a:p>
          <a:p>
            <a:pPr lvl="1">
              <a:lnSpc>
                <a:spcPct val="150000"/>
              </a:lnSpc>
            </a:pPr>
            <a:r>
              <a:rPr lang="en-US" sz="1800" dirty="0">
                <a:latin typeface="Alexandria" pitchFamily="2" charset="-78"/>
                <a:cs typeface="Alexandria" pitchFamily="2" charset="-78"/>
              </a:rPr>
              <a:t>Symmetric, single-key, secret-key, conventional encryption</a:t>
            </a:r>
          </a:p>
          <a:p>
            <a:pPr lvl="1">
              <a:lnSpc>
                <a:spcPct val="150000"/>
              </a:lnSpc>
            </a:pPr>
            <a:r>
              <a:rPr lang="en-US" sz="1800" dirty="0">
                <a:latin typeface="Alexandria" pitchFamily="2" charset="-78"/>
                <a:cs typeface="Alexandria" pitchFamily="2" charset="-78"/>
              </a:rPr>
              <a:t>Asymmetric, two-key, or public-key encryption</a:t>
            </a:r>
          </a:p>
          <a:p>
            <a:pPr marL="342900" lvl="1" indent="-342900">
              <a:lnSpc>
                <a:spcPct val="150000"/>
              </a:lnSpc>
            </a:pPr>
            <a:r>
              <a:rPr lang="en-US" sz="1800" b="1" dirty="0">
                <a:solidFill>
                  <a:srgbClr val="FF0000"/>
                </a:solidFill>
                <a:latin typeface="Alexandria" pitchFamily="2" charset="-78"/>
                <a:cs typeface="Alexandria" pitchFamily="2" charset="-78"/>
              </a:rPr>
              <a:t>The way in which the plaintext is processed</a:t>
            </a:r>
          </a:p>
          <a:p>
            <a:pPr lvl="1">
              <a:lnSpc>
                <a:spcPct val="150000"/>
              </a:lnSpc>
            </a:pPr>
            <a:r>
              <a:rPr lang="en-US" sz="1800" dirty="0">
                <a:latin typeface="Alexandria" pitchFamily="2" charset="-78"/>
                <a:cs typeface="Alexandria" pitchFamily="2" charset="-78"/>
              </a:rPr>
              <a:t>Block cipher</a:t>
            </a:r>
          </a:p>
          <a:p>
            <a:pPr lvl="1">
              <a:lnSpc>
                <a:spcPct val="150000"/>
              </a:lnSpc>
            </a:pPr>
            <a:r>
              <a:rPr lang="en-US" sz="1800" dirty="0">
                <a:latin typeface="Alexandria" pitchFamily="2" charset="-78"/>
                <a:cs typeface="Alexandria" pitchFamily="2" charset="-78"/>
              </a:rPr>
              <a:t>Stream cipher</a:t>
            </a:r>
            <a:endParaRPr lang="en-AU" sz="1800" dirty="0">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7" name="Ink 6"/>
              <p14:cNvContentPartPr/>
              <p14:nvPr>
                <p:extLst>
                  <p:ext uri="{42D2F446-02D8-4167-A562-619A0277C38B}">
                    <p15:isNarration xmlns:p15="http://schemas.microsoft.com/office/powerpoint/2012/main" val="1"/>
                  </p:ext>
                </p:extLst>
              </p14:nvPr>
            </p14:nvContentPartPr>
            <p14:xfrm>
              <a:off x="1917720" y="1809720"/>
              <a:ext cx="6845760" cy="4788360"/>
            </p14:xfrm>
          </p:contentPart>
        </mc:Choice>
        <mc:Fallback xmlns="">
          <p:pic>
            <p:nvPicPr>
              <p:cNvPr id="7" name="Ink 6"/>
              <p:cNvPicPr>
                <a:picLocks noGrp="1" noRot="1" noChangeAspect="1" noMove="1" noResize="1" noEditPoints="1" noAdjustHandles="1" noChangeArrowheads="1" noChangeShapeType="1"/>
              </p:cNvPicPr>
              <p:nvPr/>
            </p:nvPicPr>
            <p:blipFill>
              <a:blip r:embed="rId7"/>
              <a:stretch>
                <a:fillRect/>
              </a:stretch>
            </p:blipFill>
            <p:spPr>
              <a:xfrm>
                <a:off x="1908360" y="1800360"/>
                <a:ext cx="6864480" cy="4807080"/>
              </a:xfrm>
              <a:prstGeom prst="rect">
                <a:avLst/>
              </a:prstGeom>
            </p:spPr>
          </p:pic>
        </mc:Fallback>
      </mc:AlternateContent>
    </p:spTree>
    <p:extLst>
      <p:ext uri="{BB962C8B-B14F-4D97-AF65-F5344CB8AC3E}">
        <p14:creationId xmlns:p14="http://schemas.microsoft.com/office/powerpoint/2010/main" val="2088182322"/>
      </p:ext>
    </p:extLst>
  </p:cSld>
  <p:clrMapOvr>
    <a:masterClrMapping/>
  </p:clrMapOvr>
  <mc:AlternateContent xmlns:mc="http://schemas.openxmlformats.org/markup-compatibility/2006" xmlns:p14="http://schemas.microsoft.com/office/powerpoint/2010/main">
    <mc:Choice Requires="p14">
      <p:transition spd="slow" p14:dur="2000" advTm="305465"/>
    </mc:Choice>
    <mc:Fallback xmlns="">
      <p:transition spd="slow" advTm="305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md type="call" cmd="playFrom(0.0)">
                                      <p:cBhvr>
                                        <p:cTn id="7"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Cryptanalysis and Brute-Force Attack</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1981200" y="1114761"/>
            <a:ext cx="8229600" cy="4585230"/>
          </a:xfrm>
        </p:spPr>
        <p:txBody>
          <a:bodyPr>
            <a:spAutoFit/>
          </a:bodyPr>
          <a:lstStyle/>
          <a:p>
            <a:pPr lvl="0" algn="just">
              <a:lnSpc>
                <a:spcPct val="150000"/>
              </a:lnSpc>
            </a:pPr>
            <a:r>
              <a:rPr lang="en-US" sz="1800" b="1" dirty="0">
                <a:latin typeface="Alexandria Black" pitchFamily="2" charset="-78"/>
                <a:cs typeface="Alexandria Black" pitchFamily="2" charset="-78"/>
              </a:rPr>
              <a:t>Cryptanalysis</a:t>
            </a:r>
          </a:p>
          <a:p>
            <a:pPr lvl="1" algn="just">
              <a:lnSpc>
                <a:spcPct val="150000"/>
              </a:lnSpc>
            </a:pPr>
            <a:r>
              <a:rPr lang="en-US" sz="1800" dirty="0">
                <a:latin typeface="Alexandria" pitchFamily="2" charset="-78"/>
                <a:cs typeface="Alexandria" pitchFamily="2" charset="-78"/>
              </a:rPr>
              <a:t>Attack relies on the nature of the algorithm plus some knowledge of the general characteristics of the plaintext</a:t>
            </a:r>
          </a:p>
          <a:p>
            <a:pPr lvl="1" algn="just">
              <a:lnSpc>
                <a:spcPct val="150000"/>
              </a:lnSpc>
            </a:pPr>
            <a:r>
              <a:rPr lang="en-US" sz="1800" dirty="0">
                <a:latin typeface="Alexandria" pitchFamily="2" charset="-78"/>
                <a:cs typeface="Alexandria" pitchFamily="2" charset="-78"/>
              </a:rPr>
              <a:t>Attack exploits the characteristics of the algorithm to attempt to deduce a specific plaintext or to deduce the key being used</a:t>
            </a:r>
          </a:p>
          <a:p>
            <a:pPr lvl="0" algn="just">
              <a:lnSpc>
                <a:spcPct val="150000"/>
              </a:lnSpc>
            </a:pPr>
            <a:r>
              <a:rPr lang="en-US" sz="1800" b="1" dirty="0">
                <a:latin typeface="Alexandria Black" pitchFamily="2" charset="-78"/>
                <a:cs typeface="Alexandria Black" pitchFamily="2" charset="-78"/>
              </a:rPr>
              <a:t>Brute-force attack</a:t>
            </a:r>
          </a:p>
          <a:p>
            <a:pPr lvl="1" algn="just">
              <a:lnSpc>
                <a:spcPct val="150000"/>
              </a:lnSpc>
            </a:pPr>
            <a:r>
              <a:rPr lang="en-US" sz="1800" dirty="0">
                <a:latin typeface="Alexandria" pitchFamily="2" charset="-78"/>
                <a:cs typeface="Alexandria" pitchFamily="2" charset="-78"/>
              </a:rPr>
              <a:t>Attacker </a:t>
            </a:r>
            <a:r>
              <a:rPr lang="en-US" sz="1800" b="1" dirty="0">
                <a:latin typeface="Alexandria" pitchFamily="2" charset="-78"/>
                <a:cs typeface="Alexandria" pitchFamily="2" charset="-78"/>
              </a:rPr>
              <a:t>tries every possible key </a:t>
            </a:r>
            <a:r>
              <a:rPr lang="en-US" sz="1800" dirty="0">
                <a:latin typeface="Alexandria" pitchFamily="2" charset="-78"/>
                <a:cs typeface="Alexandria" pitchFamily="2" charset="-78"/>
              </a:rPr>
              <a:t>on a piece of </a:t>
            </a:r>
            <a:r>
              <a:rPr lang="en-US" sz="1800" dirty="0" err="1">
                <a:latin typeface="Alexandria" pitchFamily="2" charset="-78"/>
                <a:cs typeface="Alexandria" pitchFamily="2" charset="-78"/>
              </a:rPr>
              <a:t>ciphertext</a:t>
            </a:r>
            <a:r>
              <a:rPr lang="en-US" sz="1800" dirty="0">
                <a:latin typeface="Alexandria" pitchFamily="2" charset="-78"/>
                <a:cs typeface="Alexandria" pitchFamily="2" charset="-78"/>
              </a:rPr>
              <a:t> until an intelligible translation into plaintext is obtained</a:t>
            </a:r>
          </a:p>
          <a:p>
            <a:pPr lvl="1" algn="just">
              <a:lnSpc>
                <a:spcPct val="150000"/>
              </a:lnSpc>
            </a:pPr>
            <a:r>
              <a:rPr lang="en-US" sz="1800" b="1" dirty="0">
                <a:latin typeface="Alexandria" pitchFamily="2" charset="-78"/>
                <a:cs typeface="Alexandria" pitchFamily="2" charset="-78"/>
              </a:rPr>
              <a:t>On average, half of all possible keys must be tried to achieve success</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7" name="Ink 6"/>
              <p14:cNvContentPartPr/>
              <p14:nvPr>
                <p:extLst>
                  <p:ext uri="{42D2F446-02D8-4167-A562-619A0277C38B}">
                    <p15:isNarration xmlns:p15="http://schemas.microsoft.com/office/powerpoint/2012/main" val="1"/>
                  </p:ext>
                </p:extLst>
              </p14:nvPr>
            </p14:nvContentPartPr>
            <p14:xfrm>
              <a:off x="507960" y="851040"/>
              <a:ext cx="9849240" cy="5010480"/>
            </p14:xfrm>
          </p:contentPart>
        </mc:Choice>
        <mc:Fallback xmlns="">
          <p:pic>
            <p:nvPicPr>
              <p:cNvPr id="7" name="Ink 6"/>
              <p:cNvPicPr>
                <a:picLocks noGrp="1" noRot="1" noChangeAspect="1" noMove="1" noResize="1" noEditPoints="1" noAdjustHandles="1" noChangeArrowheads="1" noChangeShapeType="1"/>
              </p:cNvPicPr>
              <p:nvPr/>
            </p:nvPicPr>
            <p:blipFill>
              <a:blip r:embed="rId7"/>
              <a:stretch>
                <a:fillRect/>
              </a:stretch>
            </p:blipFill>
            <p:spPr>
              <a:xfrm>
                <a:off x="498600" y="841680"/>
                <a:ext cx="9867960" cy="5029200"/>
              </a:xfrm>
              <a:prstGeom prst="rect">
                <a:avLst/>
              </a:prstGeom>
            </p:spPr>
          </p:pic>
        </mc:Fallback>
      </mc:AlternateContent>
    </p:spTree>
    <p:extLst>
      <p:ext uri="{BB962C8B-B14F-4D97-AF65-F5344CB8AC3E}">
        <p14:creationId xmlns:p14="http://schemas.microsoft.com/office/powerpoint/2010/main" val="2894400052"/>
      </p:ext>
    </p:extLst>
  </p:cSld>
  <p:clrMapOvr>
    <a:masterClrMapping/>
  </p:clrMapOvr>
  <mc:AlternateContent xmlns:mc="http://schemas.openxmlformats.org/markup-compatibility/2006" xmlns:p14="http://schemas.microsoft.com/office/powerpoint/2010/main">
    <mc:Choice Requires="p14">
      <p:transition spd="slow" p14:dur="2000" advTm="476687"/>
    </mc:Choice>
    <mc:Fallback xmlns="">
      <p:transition spd="slow" advTm="476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md type="call" cmd="playFrom(0.0)">
                                      <p:cBhvr>
                                        <p:cTn id="7"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Brute-Force Attack</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1981200" y="989921"/>
            <a:ext cx="8229600" cy="4145366"/>
          </a:xfrm>
        </p:spPr>
        <p:txBody>
          <a:bodyPr>
            <a:spAutoFit/>
          </a:bodyPr>
          <a:lstStyle/>
          <a:p>
            <a:pPr lvl="0">
              <a:lnSpc>
                <a:spcPct val="200000"/>
              </a:lnSpc>
            </a:pPr>
            <a:r>
              <a:rPr lang="en-US" sz="1800" dirty="0">
                <a:latin typeface="Alexandria" pitchFamily="2" charset="-78"/>
                <a:cs typeface="Alexandria" pitchFamily="2" charset="-78"/>
              </a:rPr>
              <a:t>Involves trying every possible key until an intelligible translation of the </a:t>
            </a:r>
            <a:r>
              <a:rPr lang="en-US" sz="1800" dirty="0" err="1">
                <a:latin typeface="Alexandria" pitchFamily="2" charset="-78"/>
                <a:cs typeface="Alexandria" pitchFamily="2" charset="-78"/>
              </a:rPr>
              <a:t>ciphertext</a:t>
            </a:r>
            <a:r>
              <a:rPr lang="en-US" sz="1800" dirty="0">
                <a:latin typeface="Alexandria" pitchFamily="2" charset="-78"/>
                <a:cs typeface="Alexandria" pitchFamily="2" charset="-78"/>
              </a:rPr>
              <a:t> into plaintext is obtained</a:t>
            </a:r>
          </a:p>
          <a:p>
            <a:pPr lvl="0">
              <a:lnSpc>
                <a:spcPct val="200000"/>
              </a:lnSpc>
            </a:pPr>
            <a:r>
              <a:rPr lang="en-US" sz="1800" dirty="0">
                <a:latin typeface="Alexandria" pitchFamily="2" charset="-78"/>
                <a:cs typeface="Alexandria" pitchFamily="2" charset="-78"/>
              </a:rPr>
              <a:t>On average, half of all possible keys must be tried to achieve success</a:t>
            </a:r>
          </a:p>
          <a:p>
            <a:pPr lvl="0">
              <a:lnSpc>
                <a:spcPct val="200000"/>
              </a:lnSpc>
            </a:pPr>
            <a:r>
              <a:rPr lang="en-AU" sz="1800" dirty="0">
                <a:latin typeface="Alexandria" pitchFamily="2" charset="-78"/>
                <a:cs typeface="Alexandria" pitchFamily="2" charset="-78"/>
              </a:rPr>
              <a:t>To supplement the brute-force approach, some degree of knowledge about the expected plaintext is needed, and some means of automatically distinguishing plaintext from garble is also needed</a:t>
            </a:r>
            <a:endParaRPr lang="en-US" sz="1800" dirty="0">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89744"/>
            <a:ext cx="2305141" cy="1076343"/>
          </a:xfrm>
          <a:prstGeom prst="rect">
            <a:avLst/>
          </a:prstGeom>
        </p:spPr>
      </p:pic>
    </p:spTree>
    <p:extLst>
      <p:ext uri="{BB962C8B-B14F-4D97-AF65-F5344CB8AC3E}">
        <p14:creationId xmlns:p14="http://schemas.microsoft.com/office/powerpoint/2010/main" val="1775606681"/>
      </p:ext>
    </p:extLst>
  </p:cSld>
  <p:clrMapOvr>
    <a:masterClrMapping/>
  </p:clrMapOvr>
  <mc:AlternateContent xmlns:mc="http://schemas.openxmlformats.org/markup-compatibility/2006" xmlns:p14="http://schemas.microsoft.com/office/powerpoint/2010/main">
    <mc:Choice Requires="p14">
      <p:transition spd="slow" p14:dur="2000" advTm="43235"/>
    </mc:Choice>
    <mc:Fallback xmlns="">
      <p:transition spd="slow" advTm="432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e following information is given in the table: &#10;The table is divided into two columns; Type of Attack and Known to Cryptanalyst.&#10;1. &#10;a. Type of Attack: Ciphertext Only&#10;b. Known to Cryptanalyst: &#10;i. Encryption algorithm&#10;ii. Ciphertext&#10;2. &#10;a. Type of Attack: Known Plaintext&#10;b. Known to Cryptanalyst: &#10;i. Encryption algorithm&#10;ii. Ciphertext&#10;iii. One or more plaintext-ciphertext pairs formed with the secret key&#10;&#10;3. &#10;a. Type of Attack: Chosen Plaintext&#10;b. Known to Cryptanalyst: &#10;i. Encryption algorithm&#10;ii. Ciphertext&#10;iii. Plaintext message chosen by cryptanalyst, together with its corresponding ciphertext generated with the secret key.&#10;&#10;4. &#10;a. Type of Attack: Chosen Ciphertext&#10;b. Known to Cryptanalyst: &#10;i. Encryption algorithm&#10;ii. Ciphertext&#10;iii. Ciphertext chosen by cryptanalyst, together with its corresponding decrypted plaintext generated with the secret key&#10;5. &#10;a. Type of Attack: Chosen Text&#10;b. Known to Cryptanalyst: &#10;i. Encryption algorithm&#10;ii. Ciphertext&#10;iii. Plaintext message chosen by the cryptanalyst, together with its corresponding ciphertext generated with the secret key. &#10;iv. Ciphertext chosen by cryptanalyst, together with its corresponding decrypted plaintext generated with the secret key&#10;"/>
          <p:cNvSpPr>
            <a:spLocks noGrp="1"/>
          </p:cNvSpPr>
          <p:nvPr>
            <p:ph type="title"/>
          </p:nvPr>
        </p:nvSpPr>
        <p:spPr>
          <a:xfrm>
            <a:off x="1981200" y="207937"/>
            <a:ext cx="8229600" cy="1046440"/>
          </a:xfrm>
        </p:spPr>
        <p:txBody>
          <a:bodyPr wrap="square">
            <a:noAutofit/>
          </a:bodyPr>
          <a:lstStyle/>
          <a:p>
            <a:r>
              <a:rPr lang="en-IN" altLang="en-US" sz="2200" dirty="0">
                <a:latin typeface="Alexandria Black" pitchFamily="2" charset="-78"/>
                <a:ea typeface="ヒラギノ角ゴ Pro W3" charset="-128"/>
                <a:cs typeface="Alexandria Black" pitchFamily="2" charset="-78"/>
              </a:rPr>
              <a:t>Table 3.1 Types of Attacks on Encrypted Messages</a:t>
            </a:r>
            <a:endParaRPr lang="en-US" sz="2200" dirty="0">
              <a:latin typeface="Alexandria Black" pitchFamily="2" charset="-78"/>
              <a:cs typeface="Alexandria Black" pitchFamily="2" charset="-78"/>
            </a:endParaRPr>
          </a:p>
        </p:txBody>
      </p:sp>
      <p:graphicFrame>
        <p:nvGraphicFramePr>
          <p:cNvPr id="3" name="Table 2"/>
          <p:cNvGraphicFramePr>
            <a:graphicFrameLocks noGrp="1"/>
          </p:cNvGraphicFramePr>
          <p:nvPr/>
        </p:nvGraphicFramePr>
        <p:xfrm>
          <a:off x="2133600" y="1524000"/>
          <a:ext cx="7924800" cy="4267200"/>
        </p:xfrm>
        <a:graphic>
          <a:graphicData uri="http://schemas.openxmlformats.org/drawingml/2006/table">
            <a:tbl>
              <a:tblPr firstRow="1" bandRow="1">
                <a:tableStyleId>{3B4B98B0-60AC-42C2-AFA5-B58CD77FA1E5}</a:tableStyleId>
              </a:tblPr>
              <a:tblGrid>
                <a:gridCol w="2286000">
                  <a:extLst>
                    <a:ext uri="{9D8B030D-6E8A-4147-A177-3AD203B41FA5}">
                      <a16:colId xmlns:a16="http://schemas.microsoft.com/office/drawing/2014/main" val="20000"/>
                    </a:ext>
                  </a:extLst>
                </a:gridCol>
                <a:gridCol w="5638800">
                  <a:extLst>
                    <a:ext uri="{9D8B030D-6E8A-4147-A177-3AD203B41FA5}">
                      <a16:colId xmlns:a16="http://schemas.microsoft.com/office/drawing/2014/main" val="20001"/>
                    </a:ext>
                  </a:extLst>
                </a:gridCol>
              </a:tblGrid>
              <a:tr h="335280">
                <a:tc>
                  <a:txBody>
                    <a:bodyPr/>
                    <a:lstStyle/>
                    <a:p>
                      <a:pPr algn="ctr"/>
                      <a:r>
                        <a:rPr lang="en-IN" sz="1200" b="1" i="0" u="none" strike="noStrike" kern="1200" baseline="0" dirty="0">
                          <a:solidFill>
                            <a:schemeClr val="bg1"/>
                          </a:solidFill>
                          <a:latin typeface="+mn-lt"/>
                          <a:ea typeface="+mn-ea"/>
                          <a:cs typeface="+mn-cs"/>
                        </a:rPr>
                        <a:t>Type of Attack</a:t>
                      </a:r>
                      <a:endParaRPr lang="en-IN" sz="1200" dirty="0">
                        <a:solidFill>
                          <a:schemeClr val="bg1"/>
                        </a:solidFill>
                      </a:endParaRPr>
                    </a:p>
                  </a:txBody>
                  <a:tcPr>
                    <a:lnL>
                      <a:noFill/>
                    </a:lnL>
                    <a:lnR>
                      <a:noFill/>
                    </a:lnR>
                    <a:lnT w="12700" cmpd="sng">
                      <a:noFill/>
                    </a:lnT>
                    <a:lnB w="12700" cmpd="sng">
                      <a:noFill/>
                    </a:lnB>
                    <a:lnTlToBr w="12700" cmpd="sng">
                      <a:noFill/>
                      <a:prstDash val="solid"/>
                    </a:lnTlToBr>
                    <a:lnBlToTr w="12700" cmpd="sng">
                      <a:noFill/>
                      <a:prstDash val="solid"/>
                    </a:lnBlToTr>
                    <a:solidFill>
                      <a:srgbClr val="007FA3"/>
                    </a:solidFill>
                  </a:tcPr>
                </a:tc>
                <a:tc>
                  <a:txBody>
                    <a:bodyPr/>
                    <a:lstStyle/>
                    <a:p>
                      <a:pPr algn="ctr"/>
                      <a:r>
                        <a:rPr lang="en-IN" sz="1200" b="1" i="0" u="none" strike="noStrike" kern="1200" baseline="0" dirty="0">
                          <a:solidFill>
                            <a:schemeClr val="bg1"/>
                          </a:solidFill>
                          <a:latin typeface="+mn-lt"/>
                          <a:ea typeface="+mn-ea"/>
                          <a:cs typeface="+mn-cs"/>
                        </a:rPr>
                        <a:t>Known to Cryptanalyst</a:t>
                      </a:r>
                      <a:endParaRPr lang="en-IN" sz="1200" dirty="0">
                        <a:solidFill>
                          <a:schemeClr val="bg1"/>
                        </a:solidFill>
                      </a:endParaRPr>
                    </a:p>
                  </a:txBody>
                  <a:tcPr>
                    <a:lnL>
                      <a:noFill/>
                    </a:lnL>
                    <a:lnR>
                      <a:noFill/>
                    </a:lnR>
                    <a:lnT w="12700" cmpd="sng">
                      <a:noFill/>
                    </a:lnT>
                    <a:lnB w="12700" cmpd="sng">
                      <a:noFill/>
                    </a:lnB>
                    <a:lnTlToBr w="12700" cmpd="sng">
                      <a:noFill/>
                      <a:prstDash val="solid"/>
                    </a:lnTlToBr>
                    <a:lnBlToTr w="12700" cmpd="sng">
                      <a:noFill/>
                      <a:prstDash val="solid"/>
                    </a:lnBlToTr>
                    <a:solidFill>
                      <a:srgbClr val="007FA3"/>
                    </a:solidFill>
                  </a:tcPr>
                </a:tc>
                <a:extLst>
                  <a:ext uri="{0D108BD9-81ED-4DB2-BD59-A6C34878D82A}">
                    <a16:rowId xmlns:a16="http://schemas.microsoft.com/office/drawing/2014/main" val="10000"/>
                  </a:ext>
                </a:extLst>
              </a:tr>
              <a:tr h="389294">
                <a:tc>
                  <a:txBody>
                    <a:bodyPr/>
                    <a:lstStyle/>
                    <a:p>
                      <a:pPr algn="l"/>
                      <a:r>
                        <a:rPr lang="en-IN" sz="1200" b="0" i="0" u="none" strike="noStrike" kern="1200" baseline="0" dirty="0">
                          <a:solidFill>
                            <a:schemeClr val="tx1"/>
                          </a:solidFill>
                          <a:latin typeface="+mn-lt"/>
                          <a:ea typeface="+mn-ea"/>
                          <a:cs typeface="+mn-cs"/>
                        </a:rPr>
                        <a:t>Ciphertext Only</a:t>
                      </a:r>
                      <a:endParaRPr lang="en-IN" sz="1200" dirty="0"/>
                    </a:p>
                  </a:txBody>
                  <a:tcPr>
                    <a:lnL>
                      <a:noFill/>
                    </a:lnL>
                    <a:lnR>
                      <a:noFill/>
                    </a:lnR>
                    <a:lnT w="12700" cmpd="sng">
                      <a:noFill/>
                    </a:lnT>
                    <a:lnB>
                      <a:noFill/>
                    </a:lnB>
                    <a:lnTlToBr w="12700" cmpd="sng">
                      <a:noFill/>
                      <a:prstDash val="solid"/>
                    </a:lnTlToBr>
                    <a:lnBlToTr w="12700" cmpd="sng">
                      <a:noFill/>
                      <a:prstDash val="solid"/>
                    </a:lnBlToTr>
                    <a:solidFill>
                      <a:srgbClr val="D4EAE4"/>
                    </a:solidFill>
                  </a:tcPr>
                </a:tc>
                <a:tc>
                  <a:txBody>
                    <a:bodyPr/>
                    <a:lstStyle/>
                    <a:p>
                      <a:pPr marL="171450" indent="-171450" algn="l">
                        <a:buFont typeface="Arial" panose="020B0604020202020204" pitchFamily="34" charset="0"/>
                        <a:buChar char="•"/>
                      </a:pPr>
                      <a:r>
                        <a:rPr lang="en-IN" sz="1200" b="0" i="0" u="none" strike="noStrike" kern="1200" baseline="0" dirty="0">
                          <a:solidFill>
                            <a:schemeClr val="tx1"/>
                          </a:solidFill>
                          <a:latin typeface="+mn-lt"/>
                          <a:ea typeface="+mn-ea"/>
                          <a:cs typeface="+mn-cs"/>
                        </a:rPr>
                        <a:t>Encryption algorithm</a:t>
                      </a:r>
                    </a:p>
                    <a:p>
                      <a:pPr marL="171450" indent="-171450" algn="l">
                        <a:buFont typeface="Arial" panose="020B0604020202020204" pitchFamily="34" charset="0"/>
                        <a:buChar char="•"/>
                      </a:pPr>
                      <a:r>
                        <a:rPr lang="en-IN" sz="1200" b="0" i="0" u="none" strike="noStrike" kern="1200" baseline="0" dirty="0">
                          <a:solidFill>
                            <a:schemeClr val="tx1"/>
                          </a:solidFill>
                          <a:latin typeface="+mn-lt"/>
                          <a:ea typeface="+mn-ea"/>
                          <a:cs typeface="+mn-cs"/>
                        </a:rPr>
                        <a:t>Ciphertext</a:t>
                      </a:r>
                      <a:endParaRPr lang="en-IN" sz="1200" dirty="0"/>
                    </a:p>
                  </a:txBody>
                  <a:tcPr>
                    <a:lnL>
                      <a:noFill/>
                    </a:lnL>
                    <a:lnR>
                      <a:noFill/>
                    </a:lnR>
                    <a:lnT w="12700" cmpd="sng">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1"/>
                  </a:ext>
                </a:extLst>
              </a:tr>
              <a:tr h="372706">
                <a:tc>
                  <a:txBody>
                    <a:bodyPr/>
                    <a:lstStyle/>
                    <a:p>
                      <a:pPr algn="l"/>
                      <a:r>
                        <a:rPr lang="en-IN" sz="1200" b="0" i="0" u="none" strike="noStrike" kern="1200" baseline="0" dirty="0">
                          <a:solidFill>
                            <a:schemeClr val="tx1"/>
                          </a:solidFill>
                          <a:latin typeface="+mn-lt"/>
                          <a:ea typeface="+mn-ea"/>
                          <a:cs typeface="+mn-cs"/>
                        </a:rPr>
                        <a:t>Known Plaintext</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marL="171450" indent="-171450" algn="l">
                        <a:buFont typeface="Arial" panose="020B0604020202020204" pitchFamily="34" charset="0"/>
                        <a:buChar char="•"/>
                      </a:pPr>
                      <a:r>
                        <a:rPr lang="en-IN" sz="1200" dirty="0"/>
                        <a:t>Encryption algorithm</a:t>
                      </a:r>
                    </a:p>
                    <a:p>
                      <a:pPr marL="171450" indent="-171450" algn="l">
                        <a:buFont typeface="Arial" panose="020B0604020202020204" pitchFamily="34" charset="0"/>
                        <a:buChar char="•"/>
                      </a:pPr>
                      <a:r>
                        <a:rPr lang="en-IN" sz="1200" dirty="0"/>
                        <a:t>Ciphertext</a:t>
                      </a:r>
                    </a:p>
                    <a:p>
                      <a:pPr marL="171450" indent="-171450" algn="l">
                        <a:buFont typeface="Arial" panose="020B0604020202020204" pitchFamily="34" charset="0"/>
                        <a:buChar char="•"/>
                      </a:pPr>
                      <a:r>
                        <a:rPr lang="en-IN" sz="1200" dirty="0"/>
                        <a:t>One or more plaintext–ciphertext pairs formed with the secret key</a:t>
                      </a:r>
                    </a:p>
                  </a:txBody>
                  <a:tcPr>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2"/>
                  </a:ext>
                </a:extLst>
              </a:tr>
              <a:tr h="436009">
                <a:tc>
                  <a:txBody>
                    <a:bodyPr/>
                    <a:lstStyle/>
                    <a:p>
                      <a:pPr algn="l"/>
                      <a:r>
                        <a:rPr lang="en-IN" sz="1200" b="0" i="0" u="none" strike="noStrike" kern="1200" baseline="0" dirty="0">
                          <a:solidFill>
                            <a:schemeClr val="tx1"/>
                          </a:solidFill>
                          <a:latin typeface="+mn-lt"/>
                          <a:ea typeface="+mn-ea"/>
                          <a:cs typeface="+mn-cs"/>
                        </a:rPr>
                        <a:t>Chosen Plaintext</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marL="171450" indent="-171450" algn="l">
                        <a:buFont typeface="Arial" panose="020B0604020202020204" pitchFamily="34" charset="0"/>
                        <a:buChar char="•"/>
                      </a:pPr>
                      <a:r>
                        <a:rPr lang="en-IN" sz="1200" dirty="0"/>
                        <a:t>Encryption algorithm</a:t>
                      </a:r>
                    </a:p>
                    <a:p>
                      <a:pPr marL="171450" indent="-171450" algn="l">
                        <a:buFont typeface="Arial" panose="020B0604020202020204" pitchFamily="34" charset="0"/>
                        <a:buChar char="•"/>
                      </a:pPr>
                      <a:r>
                        <a:rPr lang="en-IN" sz="1200" dirty="0"/>
                        <a:t>Ciphertext</a:t>
                      </a:r>
                    </a:p>
                    <a:p>
                      <a:pPr marL="171450" indent="-171450" algn="l">
                        <a:buFont typeface="Arial" panose="020B0604020202020204" pitchFamily="34" charset="0"/>
                        <a:buChar char="•"/>
                      </a:pPr>
                      <a:r>
                        <a:rPr lang="en-IN" sz="1200" dirty="0"/>
                        <a:t>Plaintext message chosen by cryptanalyst, together with its corresponding </a:t>
                      </a:r>
                      <a:r>
                        <a:rPr lang="en-IN" sz="1200" dirty="0" err="1"/>
                        <a:t>ciphertext</a:t>
                      </a:r>
                      <a:r>
                        <a:rPr lang="en-IN" sz="1200" dirty="0"/>
                        <a:t> generated with the secret key</a:t>
                      </a:r>
                    </a:p>
                  </a:txBody>
                  <a:tcPr>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3"/>
                  </a:ext>
                </a:extLst>
              </a:tr>
              <a:tr h="325991">
                <a:tc>
                  <a:txBody>
                    <a:bodyPr/>
                    <a:lstStyle/>
                    <a:p>
                      <a:pPr algn="l"/>
                      <a:r>
                        <a:rPr lang="en-IN" sz="1200" b="0" i="0" u="none" strike="noStrike" kern="1200" baseline="0" dirty="0">
                          <a:solidFill>
                            <a:schemeClr val="tx1"/>
                          </a:solidFill>
                          <a:latin typeface="+mn-lt"/>
                          <a:ea typeface="+mn-ea"/>
                          <a:cs typeface="+mn-cs"/>
                        </a:rPr>
                        <a:t>Chosen Ciphertext</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marL="171450" indent="-171450" algn="l">
                        <a:buFont typeface="Arial" panose="020B0604020202020204" pitchFamily="34" charset="0"/>
                        <a:buChar char="•"/>
                      </a:pPr>
                      <a:r>
                        <a:rPr lang="en-IN" sz="1200" dirty="0"/>
                        <a:t>Encryption algorithm</a:t>
                      </a:r>
                    </a:p>
                    <a:p>
                      <a:pPr marL="171450" indent="-171450" algn="l">
                        <a:buFont typeface="Arial" panose="020B0604020202020204" pitchFamily="34" charset="0"/>
                        <a:buChar char="•"/>
                      </a:pPr>
                      <a:r>
                        <a:rPr lang="en-IN" sz="1200" dirty="0"/>
                        <a:t>Ciphertext</a:t>
                      </a:r>
                    </a:p>
                    <a:p>
                      <a:pPr marL="171450" indent="-171450" algn="l">
                        <a:buFont typeface="Arial" panose="020B0604020202020204" pitchFamily="34" charset="0"/>
                        <a:buChar char="•"/>
                      </a:pPr>
                      <a:r>
                        <a:rPr lang="en-IN" sz="1200" dirty="0"/>
                        <a:t>Ciphertext chosen by cryptanalyst, together with its corresponding decrypted</a:t>
                      </a:r>
                      <a:r>
                        <a:rPr lang="en-IN" sz="1200" baseline="0" dirty="0"/>
                        <a:t> </a:t>
                      </a:r>
                      <a:r>
                        <a:rPr lang="en-IN" sz="1200" dirty="0"/>
                        <a:t>plaintext generated with the secret key</a:t>
                      </a:r>
                    </a:p>
                  </a:txBody>
                  <a:tcPr>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4"/>
                  </a:ext>
                </a:extLst>
              </a:tr>
              <a:tr h="699847">
                <a:tc>
                  <a:txBody>
                    <a:bodyPr/>
                    <a:lstStyle/>
                    <a:p>
                      <a:pPr algn="l"/>
                      <a:r>
                        <a:rPr lang="en-IN" sz="1200" b="0" i="0" u="none" strike="noStrike" kern="1200" baseline="0" dirty="0">
                          <a:solidFill>
                            <a:schemeClr val="tx1"/>
                          </a:solidFill>
                          <a:latin typeface="+mn-lt"/>
                          <a:ea typeface="+mn-ea"/>
                          <a:cs typeface="+mn-cs"/>
                        </a:rPr>
                        <a:t>Chosen Text</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marL="171450" indent="-171450">
                        <a:buFont typeface="Arial" panose="020B0604020202020204" pitchFamily="34" charset="0"/>
                        <a:buChar char="•"/>
                      </a:pPr>
                      <a:r>
                        <a:rPr lang="en-IN" sz="1200" b="0" i="0" u="none" strike="noStrike" kern="1200" baseline="0" dirty="0">
                          <a:solidFill>
                            <a:schemeClr val="tx1"/>
                          </a:solidFill>
                          <a:latin typeface="+mn-lt"/>
                          <a:ea typeface="+mn-ea"/>
                          <a:cs typeface="+mn-cs"/>
                        </a:rPr>
                        <a:t>Encryption algorithm</a:t>
                      </a:r>
                    </a:p>
                    <a:p>
                      <a:pPr marL="171450" indent="-171450">
                        <a:buFont typeface="Arial" panose="020B0604020202020204" pitchFamily="34" charset="0"/>
                        <a:buChar char="•"/>
                      </a:pPr>
                      <a:r>
                        <a:rPr lang="en-IN" sz="1200" b="0" i="0" u="none" strike="noStrike" kern="1200" baseline="0" dirty="0">
                          <a:solidFill>
                            <a:schemeClr val="tx1"/>
                          </a:solidFill>
                          <a:latin typeface="+mn-lt"/>
                          <a:ea typeface="+mn-ea"/>
                          <a:cs typeface="+mn-cs"/>
                        </a:rPr>
                        <a:t>Ciphertext</a:t>
                      </a:r>
                    </a:p>
                    <a:p>
                      <a:pPr marL="171450" indent="-171450">
                        <a:buFont typeface="Arial" panose="020B0604020202020204" pitchFamily="34" charset="0"/>
                        <a:buChar char="•"/>
                      </a:pPr>
                      <a:r>
                        <a:rPr lang="en-IN" sz="1200" b="0" i="0" u="none" strike="noStrike" kern="1200" baseline="0" dirty="0">
                          <a:solidFill>
                            <a:schemeClr val="tx1"/>
                          </a:solidFill>
                          <a:latin typeface="+mn-lt"/>
                          <a:ea typeface="+mn-ea"/>
                          <a:cs typeface="+mn-cs"/>
                        </a:rPr>
                        <a:t>Plaintext message chosen by cryptanalyst, together with its corresponding </a:t>
                      </a:r>
                      <a:r>
                        <a:rPr lang="en-IN" sz="1200" b="0" i="0" u="none" strike="noStrike" kern="1200" baseline="0" dirty="0" err="1">
                          <a:solidFill>
                            <a:schemeClr val="tx1"/>
                          </a:solidFill>
                          <a:latin typeface="+mn-lt"/>
                          <a:ea typeface="+mn-ea"/>
                          <a:cs typeface="+mn-cs"/>
                        </a:rPr>
                        <a:t>ciphertext</a:t>
                      </a:r>
                      <a:r>
                        <a:rPr lang="en-IN" sz="1200" b="0" i="0" u="none" strike="noStrike" kern="1200" baseline="0" dirty="0">
                          <a:solidFill>
                            <a:schemeClr val="tx1"/>
                          </a:solidFill>
                          <a:latin typeface="+mn-lt"/>
                          <a:ea typeface="+mn-ea"/>
                          <a:cs typeface="+mn-cs"/>
                        </a:rPr>
                        <a:t> generated with the secret key</a:t>
                      </a:r>
                    </a:p>
                    <a:p>
                      <a:pPr marL="171450" indent="-171450">
                        <a:buFont typeface="Arial" panose="020B0604020202020204" pitchFamily="34" charset="0"/>
                        <a:buChar char="•"/>
                      </a:pPr>
                      <a:r>
                        <a:rPr lang="en-IN" sz="1200" b="0" i="0" u="none" strike="noStrike" kern="1200" baseline="0" dirty="0">
                          <a:solidFill>
                            <a:schemeClr val="tx1"/>
                          </a:solidFill>
                          <a:latin typeface="+mn-lt"/>
                          <a:ea typeface="+mn-ea"/>
                          <a:cs typeface="+mn-cs"/>
                        </a:rPr>
                        <a:t>Ciphertext chosen by cryptanalyst, together with its corresponding decrypted plaintext generated with the secret key</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5"/>
                  </a:ext>
                </a:extLst>
              </a:tr>
            </a:tbl>
          </a:graphicData>
        </a:graphic>
      </p:graphicFrame>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3593441"/>
      </p:ext>
    </p:extLst>
  </p:cSld>
  <p:clrMapOvr>
    <a:masterClrMapping/>
  </p:clrMapOvr>
  <mc:AlternateContent xmlns:mc="http://schemas.openxmlformats.org/markup-compatibility/2006" xmlns:p14="http://schemas.microsoft.com/office/powerpoint/2010/main">
    <mc:Choice Requires="p14">
      <p:transition spd="slow" p14:dur="2000" advTm="2342"/>
    </mc:Choice>
    <mc:Fallback xmlns="">
      <p:transition spd="slow" advTm="234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340"/>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Encryption Scheme Security</a:t>
            </a:r>
            <a:endParaRPr lang="en-US" sz="2200" dirty="0">
              <a:latin typeface="Alexandria Black" pitchFamily="2" charset="-78"/>
              <a:cs typeface="Alexandria Black" pitchFamily="2" charset="-78"/>
            </a:endParaRPr>
          </a:p>
        </p:txBody>
      </p:sp>
      <p:sp>
        <p:nvSpPr>
          <p:cNvPr id="4" name="Content Placeholder 3"/>
          <p:cNvSpPr>
            <a:spLocks noGrp="1"/>
          </p:cNvSpPr>
          <p:nvPr>
            <p:ph idx="1"/>
          </p:nvPr>
        </p:nvSpPr>
        <p:spPr>
          <a:xfrm>
            <a:off x="1981200" y="990602"/>
            <a:ext cx="8229600" cy="4105611"/>
          </a:xfrm>
        </p:spPr>
        <p:txBody>
          <a:bodyPr>
            <a:spAutoFit/>
          </a:bodyPr>
          <a:lstStyle/>
          <a:p>
            <a:pPr>
              <a:lnSpc>
                <a:spcPct val="150000"/>
              </a:lnSpc>
            </a:pPr>
            <a:r>
              <a:rPr lang="en-AU" sz="1800" b="1" dirty="0">
                <a:latin typeface="Alexandria" pitchFamily="2" charset="-78"/>
                <a:cs typeface="Alexandria" pitchFamily="2" charset="-78"/>
              </a:rPr>
              <a:t>Unconditionally secure</a:t>
            </a:r>
          </a:p>
          <a:p>
            <a:pPr lvl="1">
              <a:lnSpc>
                <a:spcPct val="150000"/>
              </a:lnSpc>
            </a:pPr>
            <a:r>
              <a:rPr lang="en-AU" sz="1800" dirty="0">
                <a:latin typeface="Alexandria" pitchFamily="2" charset="-78"/>
                <a:cs typeface="Alexandria" pitchFamily="2" charset="-78"/>
              </a:rPr>
              <a:t>No matter how much time an opponent has, it is impossible for him or her to decrypt the </a:t>
            </a:r>
            <a:r>
              <a:rPr lang="en-AU" sz="1800" dirty="0" err="1">
                <a:latin typeface="Alexandria" pitchFamily="2" charset="-78"/>
                <a:cs typeface="Alexandria" pitchFamily="2" charset="-78"/>
              </a:rPr>
              <a:t>ciphertext</a:t>
            </a:r>
            <a:r>
              <a:rPr lang="en-AU" sz="1800" dirty="0">
                <a:latin typeface="Alexandria" pitchFamily="2" charset="-78"/>
                <a:cs typeface="Alexandria" pitchFamily="2" charset="-78"/>
              </a:rPr>
              <a:t> simply because the required information is not there</a:t>
            </a:r>
          </a:p>
          <a:p>
            <a:pPr>
              <a:lnSpc>
                <a:spcPct val="150000"/>
              </a:lnSpc>
            </a:pPr>
            <a:r>
              <a:rPr lang="en-AU" sz="1800" b="1" dirty="0">
                <a:latin typeface="Alexandria" pitchFamily="2" charset="-78"/>
                <a:cs typeface="Alexandria" pitchFamily="2" charset="-78"/>
              </a:rPr>
              <a:t>Computationally secure</a:t>
            </a:r>
          </a:p>
          <a:p>
            <a:pPr lvl="1">
              <a:lnSpc>
                <a:spcPct val="150000"/>
              </a:lnSpc>
            </a:pPr>
            <a:r>
              <a:rPr lang="en-AU" sz="1800" dirty="0">
                <a:latin typeface="Alexandria" pitchFamily="2" charset="-78"/>
                <a:cs typeface="Alexandria" pitchFamily="2" charset="-78"/>
              </a:rPr>
              <a:t>The cost of breaking the cipher exceeds the value of the encrypted information</a:t>
            </a:r>
          </a:p>
          <a:p>
            <a:pPr lvl="1">
              <a:lnSpc>
                <a:spcPct val="150000"/>
              </a:lnSpc>
            </a:pPr>
            <a:r>
              <a:rPr lang="en-AU" sz="1800" dirty="0">
                <a:latin typeface="Alexandria" pitchFamily="2" charset="-78"/>
                <a:cs typeface="Alexandria" pitchFamily="2" charset="-78"/>
              </a:rPr>
              <a:t>The time required to break the cipher exceeds the useful lifetime of the information</a:t>
            </a:r>
          </a:p>
        </p:txBody>
      </p:sp>
      <p:pic>
        <p:nvPicPr>
          <p:cNvPr id="8" name="Picture Placeholder 7">
            <a:extLst>
              <a:ext uri="{C183D7F6-B498-43B3-948B-1728B52AA6E4}">
                <adec:decorative xmlns:adec="http://schemas.microsoft.com/office/drawing/2017/decorative" val="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tretch>
            <a:fillRect/>
          </a:stretch>
        </p:blipFill>
        <p:spPr>
          <a:xfrm>
            <a:off x="8672391" y="4801154"/>
            <a:ext cx="1530096" cy="1517904"/>
          </a:xfrm>
          <a:prstGeom prst="rect">
            <a:avLst/>
          </a:prstGeom>
          <a:noFill/>
          <a:ln>
            <a:noFill/>
          </a:ln>
        </p:spPr>
      </p:pic>
      <p:sp>
        <p:nvSpPr>
          <p:cNvPr id="5" name="TextBox 4"/>
          <p:cNvSpPr txBox="1"/>
          <p:nvPr/>
        </p:nvSpPr>
        <p:spPr>
          <a:xfrm>
            <a:off x="9367791" y="6319612"/>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3" name="Ink 2"/>
              <p14:cNvContentPartPr/>
              <p14:nvPr>
                <p:extLst>
                  <p:ext uri="{42D2F446-02D8-4167-A562-619A0277C38B}">
                    <p15:isNarration xmlns:p15="http://schemas.microsoft.com/office/powerpoint/2012/main" val="1"/>
                  </p:ext>
                </p:extLst>
              </p14:nvPr>
            </p14:nvContentPartPr>
            <p14:xfrm>
              <a:off x="3435480" y="1879560"/>
              <a:ext cx="7550280" cy="2146680"/>
            </p14:xfrm>
          </p:contentPart>
        </mc:Choice>
        <mc:Fallback xmlns="">
          <p:pic>
            <p:nvPicPr>
              <p:cNvPr id="3" name="Ink 2"/>
              <p:cNvPicPr>
                <a:picLocks noGrp="1" noRot="1" noChangeAspect="1" noMove="1" noResize="1" noEditPoints="1" noAdjustHandles="1" noChangeArrowheads="1" noChangeShapeType="1"/>
              </p:cNvPicPr>
              <p:nvPr/>
            </p:nvPicPr>
            <p:blipFill>
              <a:blip r:embed="rId8"/>
              <a:stretch>
                <a:fillRect/>
              </a:stretch>
            </p:blipFill>
            <p:spPr>
              <a:xfrm>
                <a:off x="3426120" y="1870200"/>
                <a:ext cx="7569000" cy="2165400"/>
              </a:xfrm>
              <a:prstGeom prst="rect">
                <a:avLst/>
              </a:prstGeom>
            </p:spPr>
          </p:pic>
        </mc:Fallback>
      </mc:AlternateContent>
    </p:spTree>
    <p:extLst>
      <p:ext uri="{BB962C8B-B14F-4D97-AF65-F5344CB8AC3E}">
        <p14:creationId xmlns:p14="http://schemas.microsoft.com/office/powerpoint/2010/main" val="1404892385"/>
      </p:ext>
    </p:extLst>
  </p:cSld>
  <p:clrMapOvr>
    <a:masterClrMapping/>
  </p:clrMapOvr>
  <mc:AlternateContent xmlns:mc="http://schemas.openxmlformats.org/markup-compatibility/2006" xmlns:p14="http://schemas.microsoft.com/office/powerpoint/2010/main">
    <mc:Choice Requires="p14">
      <p:transition spd="slow" p14:dur="2000" advTm="115198"/>
    </mc:Choice>
    <mc:Fallback xmlns="">
      <p:transition spd="slow" advTm="1151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Strong Encryption</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1981200" y="989920"/>
            <a:ext cx="8229600" cy="4233851"/>
          </a:xfrm>
        </p:spPr>
        <p:txBody>
          <a:bodyPr>
            <a:spAutoFit/>
          </a:bodyPr>
          <a:lstStyle/>
          <a:p>
            <a:pPr>
              <a:lnSpc>
                <a:spcPct val="150000"/>
              </a:lnSpc>
            </a:pPr>
            <a:r>
              <a:rPr lang="en-IN" sz="1800" dirty="0">
                <a:latin typeface="Alexandria" pitchFamily="2" charset="-78"/>
                <a:cs typeface="Alexandria" pitchFamily="2" charset="-78"/>
              </a:rPr>
              <a:t>The term </a:t>
            </a:r>
            <a:r>
              <a:rPr lang="en-IN" sz="1800" i="1" dirty="0">
                <a:latin typeface="Alexandria" pitchFamily="2" charset="-78"/>
                <a:cs typeface="Alexandria" pitchFamily="2" charset="-78"/>
              </a:rPr>
              <a:t>strong</a:t>
            </a:r>
            <a:r>
              <a:rPr lang="en-IN" sz="1800" dirty="0">
                <a:latin typeface="Alexandria" pitchFamily="2" charset="-78"/>
                <a:cs typeface="Alexandria" pitchFamily="2" charset="-78"/>
              </a:rPr>
              <a:t> </a:t>
            </a:r>
            <a:r>
              <a:rPr lang="en-IN" sz="1800" i="1" dirty="0">
                <a:latin typeface="Alexandria" pitchFamily="2" charset="-78"/>
                <a:cs typeface="Alexandria" pitchFamily="2" charset="-78"/>
              </a:rPr>
              <a:t>encryption</a:t>
            </a:r>
            <a:r>
              <a:rPr lang="en-IN" sz="1800" dirty="0">
                <a:latin typeface="Alexandria" pitchFamily="2" charset="-78"/>
                <a:cs typeface="Alexandria" pitchFamily="2" charset="-78"/>
              </a:rPr>
              <a:t> refers to encryption schemes that make it impractically difficult for unauthorized persons or systems to gain access to plaintext that has been encrypted</a:t>
            </a:r>
          </a:p>
          <a:p>
            <a:pPr>
              <a:lnSpc>
                <a:spcPct val="150000"/>
              </a:lnSpc>
            </a:pPr>
            <a:r>
              <a:rPr lang="en-IN" sz="1800" dirty="0">
                <a:latin typeface="Alexandria" pitchFamily="2" charset="-78"/>
                <a:cs typeface="Alexandria" pitchFamily="2" charset="-78"/>
              </a:rPr>
              <a:t>Properties that make an encryption algorithm strong are:</a:t>
            </a:r>
          </a:p>
          <a:p>
            <a:pPr lvl="1">
              <a:lnSpc>
                <a:spcPct val="150000"/>
              </a:lnSpc>
            </a:pPr>
            <a:r>
              <a:rPr lang="en-IN" sz="1800" dirty="0">
                <a:latin typeface="Alexandria" pitchFamily="2" charset="-78"/>
                <a:cs typeface="Alexandria" pitchFamily="2" charset="-78"/>
              </a:rPr>
              <a:t>Appropriate choice of cryptographic algorithm</a:t>
            </a:r>
          </a:p>
          <a:p>
            <a:pPr lvl="1">
              <a:lnSpc>
                <a:spcPct val="150000"/>
              </a:lnSpc>
            </a:pPr>
            <a:r>
              <a:rPr lang="en-IN" sz="1800" dirty="0">
                <a:latin typeface="Alexandria" pitchFamily="2" charset="-78"/>
                <a:cs typeface="Alexandria" pitchFamily="2" charset="-78"/>
              </a:rPr>
              <a:t>Use of sufficiently long key lengths</a:t>
            </a:r>
          </a:p>
          <a:p>
            <a:pPr lvl="1">
              <a:lnSpc>
                <a:spcPct val="150000"/>
              </a:lnSpc>
            </a:pPr>
            <a:r>
              <a:rPr lang="en-IN" sz="1800" dirty="0">
                <a:latin typeface="Alexandria" pitchFamily="2" charset="-78"/>
                <a:cs typeface="Alexandria" pitchFamily="2" charset="-78"/>
              </a:rPr>
              <a:t>Appropriate choice of protocols</a:t>
            </a:r>
          </a:p>
          <a:p>
            <a:pPr lvl="1">
              <a:lnSpc>
                <a:spcPct val="150000"/>
              </a:lnSpc>
            </a:pPr>
            <a:r>
              <a:rPr lang="en-IN" sz="1800" dirty="0">
                <a:latin typeface="Alexandria" pitchFamily="2" charset="-78"/>
                <a:cs typeface="Alexandria" pitchFamily="2" charset="-78"/>
              </a:rPr>
              <a:t>A well-engineered implementation</a:t>
            </a:r>
          </a:p>
          <a:p>
            <a:pPr lvl="1">
              <a:lnSpc>
                <a:spcPct val="150000"/>
              </a:lnSpc>
            </a:pPr>
            <a:r>
              <a:rPr lang="en-IN" sz="1800" dirty="0">
                <a:latin typeface="Alexandria" pitchFamily="2" charset="-78"/>
                <a:cs typeface="Alexandria" pitchFamily="2" charset="-78"/>
              </a:rPr>
              <a:t>Absence of deliberately introduced hidden flaws</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7994" y="89744"/>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3" name="Ink 2"/>
              <p14:cNvContentPartPr/>
              <p14:nvPr>
                <p:extLst>
                  <p:ext uri="{42D2F446-02D8-4167-A562-619A0277C38B}">
                    <p15:isNarration xmlns:p15="http://schemas.microsoft.com/office/powerpoint/2012/main" val="1"/>
                  </p:ext>
                </p:extLst>
              </p14:nvPr>
            </p14:nvContentPartPr>
            <p14:xfrm>
              <a:off x="3575160" y="3232080"/>
              <a:ext cx="3772080" cy="616320"/>
            </p14:xfrm>
          </p:contentPart>
        </mc:Choice>
        <mc:Fallback xmlns="">
          <p:pic>
            <p:nvPicPr>
              <p:cNvPr id="3" name="Ink 2"/>
              <p:cNvPicPr>
                <a:picLocks noGrp="1" noRot="1" noChangeAspect="1" noMove="1" noResize="1" noEditPoints="1" noAdjustHandles="1" noChangeArrowheads="1" noChangeShapeType="1"/>
              </p:cNvPicPr>
              <p:nvPr/>
            </p:nvPicPr>
            <p:blipFill>
              <a:blip r:embed="rId7"/>
              <a:stretch>
                <a:fillRect/>
              </a:stretch>
            </p:blipFill>
            <p:spPr>
              <a:xfrm>
                <a:off x="3565800" y="3222720"/>
                <a:ext cx="3790800" cy="635040"/>
              </a:xfrm>
              <a:prstGeom prst="rect">
                <a:avLst/>
              </a:prstGeom>
            </p:spPr>
          </p:pic>
        </mc:Fallback>
      </mc:AlternateContent>
    </p:spTree>
    <p:extLst>
      <p:ext uri="{BB962C8B-B14F-4D97-AF65-F5344CB8AC3E}">
        <p14:creationId xmlns:p14="http://schemas.microsoft.com/office/powerpoint/2010/main" val="4228404345"/>
      </p:ext>
    </p:extLst>
  </p:cSld>
  <p:clrMapOvr>
    <a:masterClrMapping/>
  </p:clrMapOvr>
  <mc:AlternateContent xmlns:mc="http://schemas.openxmlformats.org/markup-compatibility/2006" xmlns:p14="http://schemas.microsoft.com/office/powerpoint/2010/main">
    <mc:Choice Requires="p14">
      <p:transition spd="slow" p14:dur="2000" advTm="51548"/>
    </mc:Choice>
    <mc:Fallback xmlns="">
      <p:transition spd="slow" advTm="515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lumMod val="75000"/>
              </a:schemeClr>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397908" y="6128039"/>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2133" y="104371"/>
            <a:ext cx="2305141" cy="1076343"/>
          </a:xfrm>
          <a:prstGeom prst="rect">
            <a:avLst/>
          </a:prstGeom>
        </p:spPr>
      </p:pic>
    </p:spTree>
    <p:extLst>
      <p:ext uri="{BB962C8B-B14F-4D97-AF65-F5344CB8AC3E}">
        <p14:creationId xmlns:p14="http://schemas.microsoft.com/office/powerpoint/2010/main" val="2040203108"/>
      </p:ext>
    </p:extLst>
  </p:cSld>
  <p:clrMapOvr>
    <a:masterClrMapping/>
  </p:clrMapOvr>
  <mc:AlternateContent xmlns:mc="http://schemas.openxmlformats.org/markup-compatibility/2006" xmlns:p14="http://schemas.microsoft.com/office/powerpoint/2010/main">
    <mc:Choice Requires="p14">
      <p:transition spd="slow" p14:dur="2000" advTm="29203"/>
    </mc:Choice>
    <mc:Fallback xmlns="">
      <p:transition spd="slow" advTm="2920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12"/>
          <p:cNvSpPr txBox="1"/>
          <p:nvPr/>
        </p:nvSpPr>
        <p:spPr>
          <a:xfrm>
            <a:off x="3815334" y="6071412"/>
            <a:ext cx="1142365" cy="208279"/>
          </a:xfrm>
          <a:prstGeom prst="rect">
            <a:avLst/>
          </a:prstGeom>
        </p:spPr>
        <p:txBody>
          <a:bodyPr vert="horz" wrap="square" lIns="0" tIns="12700" rIns="0" bIns="0" rtlCol="0">
            <a:spAutoFit/>
          </a:bodyPr>
          <a:lstStyle/>
          <a:p>
            <a:pPr marL="12700">
              <a:lnSpc>
                <a:spcPct val="100000"/>
              </a:lnSpc>
              <a:spcBef>
                <a:spcPts val="100"/>
              </a:spcBef>
            </a:pPr>
            <a:r>
              <a:rPr sz="1200" b="1" dirty="0">
                <a:latin typeface="Arial"/>
                <a:cs typeface="Arial"/>
              </a:rPr>
              <a:t>Cipherered</a:t>
            </a:r>
            <a:r>
              <a:rPr sz="1200" b="1" spc="-85" dirty="0">
                <a:latin typeface="Arial"/>
                <a:cs typeface="Arial"/>
              </a:rPr>
              <a:t> </a:t>
            </a:r>
            <a:r>
              <a:rPr sz="1200" b="1" spc="-5" dirty="0">
                <a:latin typeface="Arial"/>
                <a:cs typeface="Arial"/>
              </a:rPr>
              <a:t>text</a:t>
            </a:r>
            <a:endParaRPr sz="1200">
              <a:latin typeface="Arial"/>
              <a:cs typeface="Arial"/>
            </a:endParaRPr>
          </a:p>
        </p:txBody>
      </p:sp>
      <p:grpSp>
        <p:nvGrpSpPr>
          <p:cNvPr id="13" name="object 13"/>
          <p:cNvGrpSpPr/>
          <p:nvPr/>
        </p:nvGrpSpPr>
        <p:grpSpPr>
          <a:xfrm>
            <a:off x="2209800" y="5053584"/>
            <a:ext cx="390525" cy="390525"/>
            <a:chOff x="2209800" y="5053584"/>
            <a:chExt cx="390525" cy="390525"/>
          </a:xfrm>
        </p:grpSpPr>
        <p:sp>
          <p:nvSpPr>
            <p:cNvPr id="14" name="object 14"/>
            <p:cNvSpPr/>
            <p:nvPr/>
          </p:nvSpPr>
          <p:spPr>
            <a:xfrm>
              <a:off x="2214372" y="5058156"/>
              <a:ext cx="381000" cy="381000"/>
            </a:xfrm>
            <a:custGeom>
              <a:avLst/>
              <a:gdLst/>
              <a:ahLst/>
              <a:cxnLst/>
              <a:rect l="l" t="t" r="r" b="b"/>
              <a:pathLst>
                <a:path w="381000" h="381000">
                  <a:moveTo>
                    <a:pt x="190500" y="0"/>
                  </a:moveTo>
                  <a:lnTo>
                    <a:pt x="146837" y="5034"/>
                  </a:lnTo>
                  <a:lnTo>
                    <a:pt x="106746" y="19372"/>
                  </a:lnTo>
                  <a:lnTo>
                    <a:pt x="71374" y="41867"/>
                  </a:lnTo>
                  <a:lnTo>
                    <a:pt x="41867" y="71374"/>
                  </a:lnTo>
                  <a:lnTo>
                    <a:pt x="19372" y="106746"/>
                  </a:lnTo>
                  <a:lnTo>
                    <a:pt x="5034" y="146837"/>
                  </a:lnTo>
                  <a:lnTo>
                    <a:pt x="0" y="190500"/>
                  </a:lnTo>
                  <a:lnTo>
                    <a:pt x="5034" y="234162"/>
                  </a:lnTo>
                  <a:lnTo>
                    <a:pt x="19372" y="274253"/>
                  </a:lnTo>
                  <a:lnTo>
                    <a:pt x="41867" y="309625"/>
                  </a:lnTo>
                  <a:lnTo>
                    <a:pt x="71374" y="339132"/>
                  </a:lnTo>
                  <a:lnTo>
                    <a:pt x="106746" y="361627"/>
                  </a:lnTo>
                  <a:lnTo>
                    <a:pt x="146837" y="375965"/>
                  </a:lnTo>
                  <a:lnTo>
                    <a:pt x="190500" y="381000"/>
                  </a:lnTo>
                  <a:lnTo>
                    <a:pt x="234162" y="375965"/>
                  </a:lnTo>
                  <a:lnTo>
                    <a:pt x="274253" y="361627"/>
                  </a:lnTo>
                  <a:lnTo>
                    <a:pt x="309625" y="339132"/>
                  </a:lnTo>
                  <a:lnTo>
                    <a:pt x="339132" y="309625"/>
                  </a:lnTo>
                  <a:lnTo>
                    <a:pt x="361627" y="274253"/>
                  </a:lnTo>
                  <a:lnTo>
                    <a:pt x="375965" y="234162"/>
                  </a:lnTo>
                  <a:lnTo>
                    <a:pt x="381000" y="190500"/>
                  </a:lnTo>
                  <a:lnTo>
                    <a:pt x="375965" y="146837"/>
                  </a:lnTo>
                  <a:lnTo>
                    <a:pt x="361627" y="106746"/>
                  </a:lnTo>
                  <a:lnTo>
                    <a:pt x="339132" y="71374"/>
                  </a:lnTo>
                  <a:lnTo>
                    <a:pt x="309625" y="41867"/>
                  </a:lnTo>
                  <a:lnTo>
                    <a:pt x="274253" y="19372"/>
                  </a:lnTo>
                  <a:lnTo>
                    <a:pt x="234162" y="5034"/>
                  </a:lnTo>
                  <a:lnTo>
                    <a:pt x="190500" y="0"/>
                  </a:lnTo>
                  <a:close/>
                </a:path>
              </a:pathLst>
            </a:custGeom>
            <a:solidFill>
              <a:srgbClr val="4F81BC"/>
            </a:solidFill>
          </p:spPr>
          <p:txBody>
            <a:bodyPr wrap="square" lIns="0" tIns="0" rIns="0" bIns="0" rtlCol="0"/>
            <a:lstStyle/>
            <a:p>
              <a:endParaRPr/>
            </a:p>
          </p:txBody>
        </p:sp>
        <p:sp>
          <p:nvSpPr>
            <p:cNvPr id="15" name="object 15"/>
            <p:cNvSpPr/>
            <p:nvPr/>
          </p:nvSpPr>
          <p:spPr>
            <a:xfrm>
              <a:off x="2214372" y="5058156"/>
              <a:ext cx="381000" cy="381000"/>
            </a:xfrm>
            <a:custGeom>
              <a:avLst/>
              <a:gdLst/>
              <a:ahLst/>
              <a:cxnLst/>
              <a:rect l="l" t="t" r="r" b="b"/>
              <a:pathLst>
                <a:path w="381000" h="381000">
                  <a:moveTo>
                    <a:pt x="0" y="190500"/>
                  </a:moveTo>
                  <a:lnTo>
                    <a:pt x="5034" y="146837"/>
                  </a:lnTo>
                  <a:lnTo>
                    <a:pt x="19372" y="106746"/>
                  </a:lnTo>
                  <a:lnTo>
                    <a:pt x="41867" y="71374"/>
                  </a:lnTo>
                  <a:lnTo>
                    <a:pt x="71374" y="41867"/>
                  </a:lnTo>
                  <a:lnTo>
                    <a:pt x="106746" y="19372"/>
                  </a:lnTo>
                  <a:lnTo>
                    <a:pt x="146837" y="5034"/>
                  </a:lnTo>
                  <a:lnTo>
                    <a:pt x="190500" y="0"/>
                  </a:lnTo>
                  <a:lnTo>
                    <a:pt x="234162" y="5034"/>
                  </a:lnTo>
                  <a:lnTo>
                    <a:pt x="274253" y="19372"/>
                  </a:lnTo>
                  <a:lnTo>
                    <a:pt x="309625" y="41867"/>
                  </a:lnTo>
                  <a:lnTo>
                    <a:pt x="339132" y="71374"/>
                  </a:lnTo>
                  <a:lnTo>
                    <a:pt x="361627" y="106746"/>
                  </a:lnTo>
                  <a:lnTo>
                    <a:pt x="375965" y="146837"/>
                  </a:lnTo>
                  <a:lnTo>
                    <a:pt x="381000" y="190500"/>
                  </a:lnTo>
                  <a:lnTo>
                    <a:pt x="375965" y="234162"/>
                  </a:lnTo>
                  <a:lnTo>
                    <a:pt x="361627" y="274253"/>
                  </a:lnTo>
                  <a:lnTo>
                    <a:pt x="339132" y="309625"/>
                  </a:lnTo>
                  <a:lnTo>
                    <a:pt x="309625" y="339132"/>
                  </a:lnTo>
                  <a:lnTo>
                    <a:pt x="274253" y="361627"/>
                  </a:lnTo>
                  <a:lnTo>
                    <a:pt x="234162" y="375965"/>
                  </a:lnTo>
                  <a:lnTo>
                    <a:pt x="190500" y="381000"/>
                  </a:lnTo>
                  <a:lnTo>
                    <a:pt x="146837" y="375965"/>
                  </a:lnTo>
                  <a:lnTo>
                    <a:pt x="106746" y="361627"/>
                  </a:lnTo>
                  <a:lnTo>
                    <a:pt x="71374" y="339132"/>
                  </a:lnTo>
                  <a:lnTo>
                    <a:pt x="41867" y="309625"/>
                  </a:lnTo>
                  <a:lnTo>
                    <a:pt x="19372" y="274253"/>
                  </a:lnTo>
                  <a:lnTo>
                    <a:pt x="5034" y="234162"/>
                  </a:lnTo>
                  <a:lnTo>
                    <a:pt x="0" y="190500"/>
                  </a:lnTo>
                  <a:close/>
                </a:path>
              </a:pathLst>
            </a:custGeom>
            <a:ln w="9144">
              <a:solidFill>
                <a:srgbClr val="000000"/>
              </a:solidFill>
            </a:ln>
          </p:spPr>
          <p:txBody>
            <a:bodyPr wrap="square" lIns="0" tIns="0" rIns="0" bIns="0" rtlCol="0"/>
            <a:lstStyle/>
            <a:p>
              <a:endParaRPr/>
            </a:p>
          </p:txBody>
        </p:sp>
      </p:grpSp>
      <p:sp>
        <p:nvSpPr>
          <p:cNvPr id="16" name="object 16"/>
          <p:cNvSpPr txBox="1"/>
          <p:nvPr/>
        </p:nvSpPr>
        <p:spPr>
          <a:xfrm>
            <a:off x="2343657" y="5124653"/>
            <a:ext cx="125095" cy="240029"/>
          </a:xfrm>
          <a:prstGeom prst="rect">
            <a:avLst/>
          </a:prstGeom>
        </p:spPr>
        <p:txBody>
          <a:bodyPr vert="horz" wrap="square" lIns="0" tIns="13335" rIns="0" bIns="0" rtlCol="0">
            <a:spAutoFit/>
          </a:bodyPr>
          <a:lstStyle/>
          <a:p>
            <a:pPr marL="12700">
              <a:lnSpc>
                <a:spcPct val="100000"/>
              </a:lnSpc>
              <a:spcBef>
                <a:spcPts val="105"/>
              </a:spcBef>
            </a:pPr>
            <a:r>
              <a:rPr sz="1400" b="1" dirty="0">
                <a:latin typeface="Arial"/>
                <a:cs typeface="Arial"/>
              </a:rPr>
              <a:t>3</a:t>
            </a:r>
            <a:endParaRPr sz="1400">
              <a:latin typeface="Arial"/>
              <a:cs typeface="Arial"/>
            </a:endParaRPr>
          </a:p>
        </p:txBody>
      </p:sp>
      <p:pic>
        <p:nvPicPr>
          <p:cNvPr id="17" name="object 17"/>
          <p:cNvPicPr/>
          <p:nvPr/>
        </p:nvPicPr>
        <p:blipFill>
          <a:blip r:embed="rId2" cstate="print"/>
          <a:stretch>
            <a:fillRect/>
          </a:stretch>
        </p:blipFill>
        <p:spPr>
          <a:xfrm>
            <a:off x="2976372" y="4981955"/>
            <a:ext cx="2667000" cy="1181100"/>
          </a:xfrm>
          <a:prstGeom prst="rect">
            <a:avLst/>
          </a:prstGeom>
        </p:spPr>
      </p:pic>
      <p:sp>
        <p:nvSpPr>
          <p:cNvPr id="18" name="object 18"/>
          <p:cNvSpPr txBox="1"/>
          <p:nvPr/>
        </p:nvSpPr>
        <p:spPr>
          <a:xfrm>
            <a:off x="3634485" y="5316092"/>
            <a:ext cx="1517015" cy="452755"/>
          </a:xfrm>
          <a:prstGeom prst="rect">
            <a:avLst/>
          </a:prstGeom>
        </p:spPr>
        <p:txBody>
          <a:bodyPr vert="horz" wrap="square" lIns="0" tIns="12700" rIns="0" bIns="0" rtlCol="0">
            <a:spAutoFit/>
          </a:bodyPr>
          <a:lstStyle/>
          <a:p>
            <a:pPr marL="12700" marR="5080" indent="211454">
              <a:lnSpc>
                <a:spcPct val="100000"/>
              </a:lnSpc>
              <a:spcBef>
                <a:spcPts val="100"/>
              </a:spcBef>
            </a:pPr>
            <a:r>
              <a:rPr sz="1400" b="1" spc="-5" dirty="0">
                <a:latin typeface="Courier New"/>
                <a:cs typeface="Courier New"/>
              </a:rPr>
              <a:t>IODQN HDVW </a:t>
            </a:r>
            <a:r>
              <a:rPr sz="1400" b="1" dirty="0">
                <a:latin typeface="Courier New"/>
                <a:cs typeface="Courier New"/>
              </a:rPr>
              <a:t> </a:t>
            </a:r>
            <a:r>
              <a:rPr sz="1400" b="1" spc="-5" dirty="0">
                <a:latin typeface="Courier New"/>
                <a:cs typeface="Courier New"/>
              </a:rPr>
              <a:t>DWWDFN</a:t>
            </a:r>
            <a:r>
              <a:rPr sz="1400" b="1" spc="-45" dirty="0">
                <a:latin typeface="Courier New"/>
                <a:cs typeface="Courier New"/>
              </a:rPr>
              <a:t> </a:t>
            </a:r>
            <a:r>
              <a:rPr sz="1400" b="1" spc="-5" dirty="0">
                <a:latin typeface="Courier New"/>
                <a:cs typeface="Courier New"/>
              </a:rPr>
              <a:t>DW</a:t>
            </a:r>
            <a:r>
              <a:rPr sz="1400" b="1" spc="-30" dirty="0">
                <a:latin typeface="Courier New"/>
                <a:cs typeface="Courier New"/>
              </a:rPr>
              <a:t> </a:t>
            </a:r>
            <a:r>
              <a:rPr sz="1400" b="1" spc="-10" dirty="0">
                <a:latin typeface="Courier New"/>
                <a:cs typeface="Courier New"/>
              </a:rPr>
              <a:t>GDZQ</a:t>
            </a:r>
            <a:endParaRPr sz="1400">
              <a:latin typeface="Courier New"/>
              <a:cs typeface="Courier New"/>
            </a:endParaRPr>
          </a:p>
        </p:txBody>
      </p:sp>
      <p:pic>
        <p:nvPicPr>
          <p:cNvPr id="19" name="object 19"/>
          <p:cNvPicPr/>
          <p:nvPr/>
        </p:nvPicPr>
        <p:blipFill>
          <a:blip r:embed="rId3" cstate="print"/>
          <a:stretch>
            <a:fillRect/>
          </a:stretch>
        </p:blipFill>
        <p:spPr>
          <a:xfrm>
            <a:off x="2284476" y="3869435"/>
            <a:ext cx="5763411" cy="490727"/>
          </a:xfrm>
          <a:prstGeom prst="rect">
            <a:avLst/>
          </a:prstGeom>
        </p:spPr>
      </p:pic>
      <p:sp>
        <p:nvSpPr>
          <p:cNvPr id="20" name="object 20"/>
          <p:cNvSpPr txBox="1"/>
          <p:nvPr/>
        </p:nvSpPr>
        <p:spPr>
          <a:xfrm>
            <a:off x="2649092" y="4107307"/>
            <a:ext cx="5270500" cy="208279"/>
          </a:xfrm>
          <a:prstGeom prst="rect">
            <a:avLst/>
          </a:prstGeom>
        </p:spPr>
        <p:txBody>
          <a:bodyPr vert="horz" wrap="square" lIns="0" tIns="12700" rIns="0" bIns="0" rtlCol="0">
            <a:spAutoFit/>
          </a:bodyPr>
          <a:lstStyle/>
          <a:p>
            <a:pPr marL="12700">
              <a:lnSpc>
                <a:spcPct val="100000"/>
              </a:lnSpc>
              <a:spcBef>
                <a:spcPts val="100"/>
              </a:spcBef>
            </a:pPr>
            <a:r>
              <a:rPr sz="1200" b="1" dirty="0">
                <a:latin typeface="Courier New"/>
                <a:cs typeface="Courier New"/>
              </a:rPr>
              <a:t>A</a:t>
            </a:r>
            <a:r>
              <a:rPr sz="1200" b="1" spc="-10" dirty="0">
                <a:latin typeface="Courier New"/>
                <a:cs typeface="Courier New"/>
              </a:rPr>
              <a:t> </a:t>
            </a:r>
            <a:r>
              <a:rPr sz="1200" b="1" dirty="0">
                <a:latin typeface="Courier New"/>
                <a:cs typeface="Courier New"/>
              </a:rPr>
              <a:t>B</a:t>
            </a:r>
            <a:r>
              <a:rPr sz="1200" b="1" spc="5" dirty="0">
                <a:latin typeface="Courier New"/>
                <a:cs typeface="Courier New"/>
              </a:rPr>
              <a:t> </a:t>
            </a:r>
            <a:r>
              <a:rPr sz="1200" b="1" dirty="0">
                <a:latin typeface="Courier New"/>
                <a:cs typeface="Courier New"/>
              </a:rPr>
              <a:t>C</a:t>
            </a:r>
            <a:r>
              <a:rPr sz="1200" b="1" spc="5" dirty="0">
                <a:latin typeface="Courier New"/>
                <a:cs typeface="Courier New"/>
              </a:rPr>
              <a:t> </a:t>
            </a:r>
            <a:r>
              <a:rPr sz="1200" b="1" dirty="0">
                <a:latin typeface="Courier New"/>
                <a:cs typeface="Courier New"/>
              </a:rPr>
              <a:t>D</a:t>
            </a:r>
            <a:r>
              <a:rPr sz="1200" b="1" spc="10" dirty="0">
                <a:latin typeface="Courier New"/>
                <a:cs typeface="Courier New"/>
              </a:rPr>
              <a:t> </a:t>
            </a:r>
            <a:r>
              <a:rPr sz="1200" b="1" dirty="0">
                <a:latin typeface="Courier New"/>
                <a:cs typeface="Courier New"/>
              </a:rPr>
              <a:t>E</a:t>
            </a:r>
            <a:r>
              <a:rPr sz="1200" b="1" spc="5" dirty="0">
                <a:latin typeface="Courier New"/>
                <a:cs typeface="Courier New"/>
              </a:rPr>
              <a:t> </a:t>
            </a:r>
            <a:r>
              <a:rPr sz="1200" b="1" dirty="0">
                <a:latin typeface="Courier New"/>
                <a:cs typeface="Courier New"/>
              </a:rPr>
              <a:t>F</a:t>
            </a:r>
            <a:r>
              <a:rPr sz="1200" b="1" spc="-10" dirty="0">
                <a:latin typeface="Courier New"/>
                <a:cs typeface="Courier New"/>
              </a:rPr>
              <a:t> </a:t>
            </a:r>
            <a:r>
              <a:rPr sz="1200" b="1" dirty="0">
                <a:latin typeface="Courier New"/>
                <a:cs typeface="Courier New"/>
              </a:rPr>
              <a:t>G</a:t>
            </a:r>
            <a:r>
              <a:rPr sz="1200" b="1" spc="10" dirty="0">
                <a:latin typeface="Courier New"/>
                <a:cs typeface="Courier New"/>
              </a:rPr>
              <a:t> </a:t>
            </a:r>
            <a:r>
              <a:rPr sz="1200" b="1" dirty="0">
                <a:latin typeface="Courier New"/>
                <a:cs typeface="Courier New"/>
              </a:rPr>
              <a:t>H</a:t>
            </a:r>
            <a:r>
              <a:rPr sz="1200" b="1" spc="15" dirty="0">
                <a:latin typeface="Courier New"/>
                <a:cs typeface="Courier New"/>
              </a:rPr>
              <a:t> </a:t>
            </a:r>
            <a:r>
              <a:rPr sz="1200" b="1" dirty="0">
                <a:latin typeface="Courier New"/>
                <a:cs typeface="Courier New"/>
              </a:rPr>
              <a:t>I</a:t>
            </a:r>
            <a:r>
              <a:rPr sz="1200" b="1" spc="-10" dirty="0">
                <a:latin typeface="Courier New"/>
                <a:cs typeface="Courier New"/>
              </a:rPr>
              <a:t> </a:t>
            </a:r>
            <a:r>
              <a:rPr sz="1200" b="1" dirty="0">
                <a:latin typeface="Courier New"/>
                <a:cs typeface="Courier New"/>
              </a:rPr>
              <a:t>J</a:t>
            </a:r>
            <a:r>
              <a:rPr sz="1200" b="1" spc="5" dirty="0">
                <a:latin typeface="Courier New"/>
                <a:cs typeface="Courier New"/>
              </a:rPr>
              <a:t> </a:t>
            </a:r>
            <a:r>
              <a:rPr sz="1200" b="1" dirty="0">
                <a:latin typeface="Courier New"/>
                <a:cs typeface="Courier New"/>
              </a:rPr>
              <a:t>K</a:t>
            </a:r>
            <a:r>
              <a:rPr sz="1200" b="1" spc="10" dirty="0">
                <a:latin typeface="Courier New"/>
                <a:cs typeface="Courier New"/>
              </a:rPr>
              <a:t> </a:t>
            </a:r>
            <a:r>
              <a:rPr sz="1200" b="1" dirty="0">
                <a:latin typeface="Courier New"/>
                <a:cs typeface="Courier New"/>
              </a:rPr>
              <a:t>L</a:t>
            </a:r>
            <a:r>
              <a:rPr sz="1200" b="1" spc="5" dirty="0">
                <a:latin typeface="Courier New"/>
                <a:cs typeface="Courier New"/>
              </a:rPr>
              <a:t> </a:t>
            </a:r>
            <a:r>
              <a:rPr sz="1200" b="1" dirty="0">
                <a:latin typeface="Courier New"/>
                <a:cs typeface="Courier New"/>
              </a:rPr>
              <a:t>M</a:t>
            </a:r>
            <a:r>
              <a:rPr sz="1200" b="1" spc="5" dirty="0">
                <a:latin typeface="Courier New"/>
                <a:cs typeface="Courier New"/>
              </a:rPr>
              <a:t> </a:t>
            </a:r>
            <a:r>
              <a:rPr sz="1200" b="1" dirty="0">
                <a:latin typeface="Courier New"/>
                <a:cs typeface="Courier New"/>
              </a:rPr>
              <a:t>N</a:t>
            </a:r>
            <a:r>
              <a:rPr sz="1200" b="1" spc="-5" dirty="0">
                <a:latin typeface="Courier New"/>
                <a:cs typeface="Courier New"/>
              </a:rPr>
              <a:t> </a:t>
            </a:r>
            <a:r>
              <a:rPr sz="1200" b="1" dirty="0">
                <a:latin typeface="Courier New"/>
                <a:cs typeface="Courier New"/>
              </a:rPr>
              <a:t>O</a:t>
            </a:r>
            <a:r>
              <a:rPr sz="1200" b="1" spc="5" dirty="0">
                <a:latin typeface="Courier New"/>
                <a:cs typeface="Courier New"/>
              </a:rPr>
              <a:t> </a:t>
            </a:r>
            <a:r>
              <a:rPr sz="1200" b="1" dirty="0">
                <a:latin typeface="Courier New"/>
                <a:cs typeface="Courier New"/>
              </a:rPr>
              <a:t>P</a:t>
            </a:r>
            <a:r>
              <a:rPr sz="1200" b="1" spc="15" dirty="0">
                <a:latin typeface="Courier New"/>
                <a:cs typeface="Courier New"/>
              </a:rPr>
              <a:t> </a:t>
            </a:r>
            <a:r>
              <a:rPr sz="1200" b="1" dirty="0">
                <a:latin typeface="Courier New"/>
                <a:cs typeface="Courier New"/>
              </a:rPr>
              <a:t>Q</a:t>
            </a:r>
            <a:r>
              <a:rPr sz="1200" b="1" spc="-10" dirty="0">
                <a:latin typeface="Courier New"/>
                <a:cs typeface="Courier New"/>
              </a:rPr>
              <a:t> </a:t>
            </a:r>
            <a:r>
              <a:rPr sz="1200" b="1" dirty="0">
                <a:latin typeface="Courier New"/>
                <a:cs typeface="Courier New"/>
              </a:rPr>
              <a:t>R</a:t>
            </a:r>
            <a:r>
              <a:rPr sz="1200" b="1" spc="10" dirty="0">
                <a:latin typeface="Courier New"/>
                <a:cs typeface="Courier New"/>
              </a:rPr>
              <a:t> </a:t>
            </a:r>
            <a:r>
              <a:rPr sz="1200" b="1" dirty="0">
                <a:latin typeface="Courier New"/>
                <a:cs typeface="Courier New"/>
              </a:rPr>
              <a:t>S</a:t>
            </a:r>
            <a:r>
              <a:rPr sz="1200" b="1" spc="5" dirty="0">
                <a:latin typeface="Courier New"/>
                <a:cs typeface="Courier New"/>
              </a:rPr>
              <a:t> </a:t>
            </a:r>
            <a:r>
              <a:rPr sz="1200" b="1" dirty="0">
                <a:latin typeface="Courier New"/>
                <a:cs typeface="Courier New"/>
              </a:rPr>
              <a:t>T</a:t>
            </a:r>
            <a:r>
              <a:rPr sz="1200" b="1" spc="5" dirty="0">
                <a:latin typeface="Courier New"/>
                <a:cs typeface="Courier New"/>
              </a:rPr>
              <a:t> </a:t>
            </a:r>
            <a:r>
              <a:rPr sz="1200" b="1" dirty="0">
                <a:latin typeface="Courier New"/>
                <a:cs typeface="Courier New"/>
              </a:rPr>
              <a:t>U</a:t>
            </a:r>
            <a:r>
              <a:rPr sz="1200" b="1" spc="10" dirty="0">
                <a:latin typeface="Courier New"/>
                <a:cs typeface="Courier New"/>
              </a:rPr>
              <a:t> </a:t>
            </a:r>
            <a:r>
              <a:rPr sz="1200" b="1" dirty="0">
                <a:latin typeface="Courier New"/>
                <a:cs typeface="Courier New"/>
              </a:rPr>
              <a:t>V</a:t>
            </a:r>
            <a:r>
              <a:rPr sz="1200" b="1" spc="-10" dirty="0">
                <a:latin typeface="Courier New"/>
                <a:cs typeface="Courier New"/>
              </a:rPr>
              <a:t> </a:t>
            </a:r>
            <a:r>
              <a:rPr sz="1200" b="1" dirty="0">
                <a:latin typeface="Courier New"/>
                <a:cs typeface="Courier New"/>
              </a:rPr>
              <a:t>W</a:t>
            </a:r>
            <a:r>
              <a:rPr sz="1200" b="1" spc="5" dirty="0">
                <a:latin typeface="Courier New"/>
                <a:cs typeface="Courier New"/>
              </a:rPr>
              <a:t> </a:t>
            </a:r>
            <a:r>
              <a:rPr sz="1200" b="1" dirty="0">
                <a:latin typeface="Courier New"/>
                <a:cs typeface="Courier New"/>
              </a:rPr>
              <a:t>X</a:t>
            </a:r>
            <a:r>
              <a:rPr sz="1200" b="1" spc="15" dirty="0">
                <a:latin typeface="Courier New"/>
                <a:cs typeface="Courier New"/>
              </a:rPr>
              <a:t> </a:t>
            </a:r>
            <a:r>
              <a:rPr sz="1200" b="1" dirty="0">
                <a:latin typeface="Courier New"/>
                <a:cs typeface="Courier New"/>
              </a:rPr>
              <a:t>Y</a:t>
            </a:r>
            <a:r>
              <a:rPr sz="1200" b="1" spc="-5" dirty="0">
                <a:latin typeface="Courier New"/>
                <a:cs typeface="Courier New"/>
              </a:rPr>
              <a:t> </a:t>
            </a:r>
            <a:r>
              <a:rPr sz="1200" b="1" dirty="0">
                <a:latin typeface="Courier New"/>
                <a:cs typeface="Courier New"/>
              </a:rPr>
              <a:t>Z</a:t>
            </a:r>
            <a:r>
              <a:rPr sz="1200" b="1" spc="5" dirty="0">
                <a:latin typeface="Courier New"/>
                <a:cs typeface="Courier New"/>
              </a:rPr>
              <a:t> </a:t>
            </a:r>
            <a:r>
              <a:rPr sz="1200" b="1" dirty="0">
                <a:latin typeface="Courier New"/>
                <a:cs typeface="Courier New"/>
              </a:rPr>
              <a:t>A</a:t>
            </a:r>
            <a:r>
              <a:rPr sz="1200" b="1" spc="5" dirty="0">
                <a:latin typeface="Courier New"/>
                <a:cs typeface="Courier New"/>
              </a:rPr>
              <a:t> </a:t>
            </a:r>
            <a:r>
              <a:rPr sz="1200" b="1" dirty="0">
                <a:latin typeface="Courier New"/>
                <a:cs typeface="Courier New"/>
              </a:rPr>
              <a:t>B</a:t>
            </a:r>
            <a:r>
              <a:rPr sz="1200" b="1" spc="10" dirty="0">
                <a:latin typeface="Courier New"/>
                <a:cs typeface="Courier New"/>
              </a:rPr>
              <a:t> </a:t>
            </a:r>
            <a:r>
              <a:rPr sz="1200" b="1" dirty="0">
                <a:latin typeface="Courier New"/>
                <a:cs typeface="Courier New"/>
              </a:rPr>
              <a:t>C</a:t>
            </a:r>
            <a:endParaRPr sz="1200">
              <a:latin typeface="Courier New"/>
              <a:cs typeface="Courier New"/>
            </a:endParaRPr>
          </a:p>
        </p:txBody>
      </p:sp>
      <p:pic>
        <p:nvPicPr>
          <p:cNvPr id="21" name="object 21"/>
          <p:cNvPicPr/>
          <p:nvPr/>
        </p:nvPicPr>
        <p:blipFill>
          <a:blip r:embed="rId4" cstate="print"/>
          <a:stretch>
            <a:fillRect/>
          </a:stretch>
        </p:blipFill>
        <p:spPr>
          <a:xfrm>
            <a:off x="2881883" y="3381755"/>
            <a:ext cx="5192268" cy="496823"/>
          </a:xfrm>
          <a:prstGeom prst="rect">
            <a:avLst/>
          </a:prstGeom>
        </p:spPr>
      </p:pic>
      <p:sp>
        <p:nvSpPr>
          <p:cNvPr id="22" name="object 22"/>
          <p:cNvSpPr txBox="1"/>
          <p:nvPr/>
        </p:nvSpPr>
        <p:spPr>
          <a:xfrm>
            <a:off x="3200145" y="3504438"/>
            <a:ext cx="4717415" cy="208279"/>
          </a:xfrm>
          <a:prstGeom prst="rect">
            <a:avLst/>
          </a:prstGeom>
        </p:spPr>
        <p:txBody>
          <a:bodyPr vert="horz" wrap="square" lIns="0" tIns="12700" rIns="0" bIns="0" rtlCol="0">
            <a:spAutoFit/>
          </a:bodyPr>
          <a:lstStyle/>
          <a:p>
            <a:pPr marL="12700">
              <a:lnSpc>
                <a:spcPct val="100000"/>
              </a:lnSpc>
              <a:spcBef>
                <a:spcPts val="100"/>
              </a:spcBef>
            </a:pPr>
            <a:r>
              <a:rPr sz="1200" b="1" dirty="0">
                <a:latin typeface="Courier New"/>
                <a:cs typeface="Courier New"/>
              </a:rPr>
              <a:t>A</a:t>
            </a:r>
            <a:r>
              <a:rPr sz="1200" b="1" spc="-10" dirty="0">
                <a:latin typeface="Courier New"/>
                <a:cs typeface="Courier New"/>
              </a:rPr>
              <a:t> </a:t>
            </a:r>
            <a:r>
              <a:rPr sz="1200" b="1" dirty="0">
                <a:latin typeface="Courier New"/>
                <a:cs typeface="Courier New"/>
              </a:rPr>
              <a:t>B</a:t>
            </a:r>
            <a:r>
              <a:rPr sz="1200" b="1" spc="5" dirty="0">
                <a:latin typeface="Courier New"/>
                <a:cs typeface="Courier New"/>
              </a:rPr>
              <a:t> </a:t>
            </a:r>
            <a:r>
              <a:rPr sz="1200" b="1" dirty="0">
                <a:latin typeface="Courier New"/>
                <a:cs typeface="Courier New"/>
              </a:rPr>
              <a:t>C</a:t>
            </a:r>
            <a:r>
              <a:rPr sz="1200" b="1" spc="5" dirty="0">
                <a:latin typeface="Courier New"/>
                <a:cs typeface="Courier New"/>
              </a:rPr>
              <a:t> </a:t>
            </a:r>
            <a:r>
              <a:rPr sz="1200" b="1" dirty="0">
                <a:latin typeface="Courier New"/>
                <a:cs typeface="Courier New"/>
              </a:rPr>
              <a:t>D</a:t>
            </a:r>
            <a:r>
              <a:rPr sz="1200" b="1" spc="5" dirty="0">
                <a:latin typeface="Courier New"/>
                <a:cs typeface="Courier New"/>
              </a:rPr>
              <a:t> </a:t>
            </a:r>
            <a:r>
              <a:rPr sz="1200" b="1" dirty="0">
                <a:latin typeface="Courier New"/>
                <a:cs typeface="Courier New"/>
              </a:rPr>
              <a:t>E</a:t>
            </a:r>
            <a:r>
              <a:rPr sz="1200" b="1" spc="10" dirty="0">
                <a:latin typeface="Courier New"/>
                <a:cs typeface="Courier New"/>
              </a:rPr>
              <a:t> </a:t>
            </a:r>
            <a:r>
              <a:rPr sz="1200" b="1" dirty="0">
                <a:latin typeface="Courier New"/>
                <a:cs typeface="Courier New"/>
              </a:rPr>
              <a:t>F</a:t>
            </a:r>
            <a:r>
              <a:rPr sz="1200" b="1" spc="-10" dirty="0">
                <a:latin typeface="Courier New"/>
                <a:cs typeface="Courier New"/>
              </a:rPr>
              <a:t> </a:t>
            </a:r>
            <a:r>
              <a:rPr sz="1200" b="1" dirty="0">
                <a:latin typeface="Courier New"/>
                <a:cs typeface="Courier New"/>
              </a:rPr>
              <a:t>G</a:t>
            </a:r>
            <a:r>
              <a:rPr sz="1200" b="1" spc="5" dirty="0">
                <a:latin typeface="Courier New"/>
                <a:cs typeface="Courier New"/>
              </a:rPr>
              <a:t> </a:t>
            </a:r>
            <a:r>
              <a:rPr sz="1200" b="1" dirty="0">
                <a:latin typeface="Courier New"/>
                <a:cs typeface="Courier New"/>
              </a:rPr>
              <a:t>H</a:t>
            </a:r>
            <a:r>
              <a:rPr sz="1200" b="1" spc="15" dirty="0">
                <a:latin typeface="Courier New"/>
                <a:cs typeface="Courier New"/>
              </a:rPr>
              <a:t> </a:t>
            </a:r>
            <a:r>
              <a:rPr sz="1200" b="1" dirty="0">
                <a:latin typeface="Courier New"/>
                <a:cs typeface="Courier New"/>
              </a:rPr>
              <a:t>I</a:t>
            </a:r>
            <a:r>
              <a:rPr sz="1200" b="1" spc="-10" dirty="0">
                <a:latin typeface="Courier New"/>
                <a:cs typeface="Courier New"/>
              </a:rPr>
              <a:t> </a:t>
            </a:r>
            <a:r>
              <a:rPr sz="1200" b="1" dirty="0">
                <a:latin typeface="Courier New"/>
                <a:cs typeface="Courier New"/>
              </a:rPr>
              <a:t>J</a:t>
            </a:r>
            <a:r>
              <a:rPr sz="1200" b="1" spc="10" dirty="0">
                <a:latin typeface="Courier New"/>
                <a:cs typeface="Courier New"/>
              </a:rPr>
              <a:t> </a:t>
            </a:r>
            <a:r>
              <a:rPr sz="1200" b="1" dirty="0">
                <a:latin typeface="Courier New"/>
                <a:cs typeface="Courier New"/>
              </a:rPr>
              <a:t>K</a:t>
            </a:r>
            <a:r>
              <a:rPr sz="1200" b="1" spc="5" dirty="0">
                <a:latin typeface="Courier New"/>
                <a:cs typeface="Courier New"/>
              </a:rPr>
              <a:t> </a:t>
            </a:r>
            <a:r>
              <a:rPr sz="1200" b="1" dirty="0">
                <a:latin typeface="Courier New"/>
                <a:cs typeface="Courier New"/>
              </a:rPr>
              <a:t>L</a:t>
            </a:r>
            <a:r>
              <a:rPr sz="1200" b="1" spc="5" dirty="0">
                <a:latin typeface="Courier New"/>
                <a:cs typeface="Courier New"/>
              </a:rPr>
              <a:t> </a:t>
            </a:r>
            <a:r>
              <a:rPr sz="1200" b="1" dirty="0">
                <a:latin typeface="Courier New"/>
                <a:cs typeface="Courier New"/>
              </a:rPr>
              <a:t>M</a:t>
            </a:r>
            <a:r>
              <a:rPr sz="1200" b="1" spc="5" dirty="0">
                <a:latin typeface="Courier New"/>
                <a:cs typeface="Courier New"/>
              </a:rPr>
              <a:t> </a:t>
            </a:r>
            <a:r>
              <a:rPr sz="1200" b="1" dirty="0">
                <a:latin typeface="Courier New"/>
                <a:cs typeface="Courier New"/>
              </a:rPr>
              <a:t>N</a:t>
            </a:r>
            <a:r>
              <a:rPr sz="1200" b="1" spc="-10" dirty="0">
                <a:latin typeface="Courier New"/>
                <a:cs typeface="Courier New"/>
              </a:rPr>
              <a:t> </a:t>
            </a:r>
            <a:r>
              <a:rPr sz="1200" b="1" dirty="0">
                <a:latin typeface="Courier New"/>
                <a:cs typeface="Courier New"/>
              </a:rPr>
              <a:t>O</a:t>
            </a:r>
            <a:r>
              <a:rPr sz="1200" b="1" spc="10" dirty="0">
                <a:latin typeface="Courier New"/>
                <a:cs typeface="Courier New"/>
              </a:rPr>
              <a:t> </a:t>
            </a:r>
            <a:r>
              <a:rPr sz="1200" b="1" dirty="0">
                <a:latin typeface="Courier New"/>
                <a:cs typeface="Courier New"/>
              </a:rPr>
              <a:t>P</a:t>
            </a:r>
            <a:r>
              <a:rPr sz="1200" b="1" spc="15" dirty="0">
                <a:latin typeface="Courier New"/>
                <a:cs typeface="Courier New"/>
              </a:rPr>
              <a:t> </a:t>
            </a:r>
            <a:r>
              <a:rPr sz="1200" b="1" dirty="0">
                <a:latin typeface="Courier New"/>
                <a:cs typeface="Courier New"/>
              </a:rPr>
              <a:t>Q</a:t>
            </a:r>
            <a:r>
              <a:rPr sz="1200" b="1" spc="-10" dirty="0">
                <a:latin typeface="Courier New"/>
                <a:cs typeface="Courier New"/>
              </a:rPr>
              <a:t> </a:t>
            </a:r>
            <a:r>
              <a:rPr sz="1200" b="1" dirty="0">
                <a:latin typeface="Courier New"/>
                <a:cs typeface="Courier New"/>
              </a:rPr>
              <a:t>R</a:t>
            </a:r>
            <a:r>
              <a:rPr sz="1200" b="1" spc="5" dirty="0">
                <a:latin typeface="Courier New"/>
                <a:cs typeface="Courier New"/>
              </a:rPr>
              <a:t> </a:t>
            </a:r>
            <a:r>
              <a:rPr sz="1200" b="1" dirty="0">
                <a:latin typeface="Courier New"/>
                <a:cs typeface="Courier New"/>
              </a:rPr>
              <a:t>S</a:t>
            </a:r>
            <a:r>
              <a:rPr sz="1200" b="1" spc="5" dirty="0">
                <a:latin typeface="Courier New"/>
                <a:cs typeface="Courier New"/>
              </a:rPr>
              <a:t> </a:t>
            </a:r>
            <a:r>
              <a:rPr sz="1200" b="1" dirty="0">
                <a:latin typeface="Courier New"/>
                <a:cs typeface="Courier New"/>
              </a:rPr>
              <a:t>T</a:t>
            </a:r>
            <a:r>
              <a:rPr sz="1200" b="1" spc="10" dirty="0">
                <a:latin typeface="Courier New"/>
                <a:cs typeface="Courier New"/>
              </a:rPr>
              <a:t> </a:t>
            </a:r>
            <a:r>
              <a:rPr sz="1200" b="1" dirty="0">
                <a:latin typeface="Courier New"/>
                <a:cs typeface="Courier New"/>
              </a:rPr>
              <a:t>U</a:t>
            </a:r>
            <a:r>
              <a:rPr sz="1200" b="1" spc="5" dirty="0">
                <a:latin typeface="Courier New"/>
                <a:cs typeface="Courier New"/>
              </a:rPr>
              <a:t> </a:t>
            </a:r>
            <a:r>
              <a:rPr sz="1200" b="1" dirty="0">
                <a:latin typeface="Courier New"/>
                <a:cs typeface="Courier New"/>
              </a:rPr>
              <a:t>V</a:t>
            </a:r>
            <a:r>
              <a:rPr sz="1200" b="1" spc="-10" dirty="0">
                <a:latin typeface="Courier New"/>
                <a:cs typeface="Courier New"/>
              </a:rPr>
              <a:t> </a:t>
            </a:r>
            <a:r>
              <a:rPr sz="1200" b="1" dirty="0">
                <a:latin typeface="Courier New"/>
                <a:cs typeface="Courier New"/>
              </a:rPr>
              <a:t>W</a:t>
            </a:r>
            <a:r>
              <a:rPr sz="1200" b="1" spc="5" dirty="0">
                <a:latin typeface="Courier New"/>
                <a:cs typeface="Courier New"/>
              </a:rPr>
              <a:t> </a:t>
            </a:r>
            <a:r>
              <a:rPr sz="1200" b="1" dirty="0">
                <a:latin typeface="Courier New"/>
                <a:cs typeface="Courier New"/>
              </a:rPr>
              <a:t>X</a:t>
            </a:r>
            <a:r>
              <a:rPr sz="1200" b="1" spc="15" dirty="0">
                <a:latin typeface="Courier New"/>
                <a:cs typeface="Courier New"/>
              </a:rPr>
              <a:t> </a:t>
            </a:r>
            <a:r>
              <a:rPr sz="1200" b="1" dirty="0">
                <a:latin typeface="Courier New"/>
                <a:cs typeface="Courier New"/>
              </a:rPr>
              <a:t>Y</a:t>
            </a:r>
            <a:r>
              <a:rPr sz="1200" b="1" spc="-5" dirty="0">
                <a:latin typeface="Courier New"/>
                <a:cs typeface="Courier New"/>
              </a:rPr>
              <a:t> </a:t>
            </a:r>
            <a:r>
              <a:rPr sz="1200" b="1" dirty="0">
                <a:latin typeface="Courier New"/>
                <a:cs typeface="Courier New"/>
              </a:rPr>
              <a:t>Z</a:t>
            </a:r>
            <a:endParaRPr sz="1200">
              <a:latin typeface="Courier New"/>
              <a:cs typeface="Courier New"/>
            </a:endParaRPr>
          </a:p>
        </p:txBody>
      </p:sp>
      <p:sp>
        <p:nvSpPr>
          <p:cNvPr id="23" name="object 23"/>
          <p:cNvSpPr txBox="1">
            <a:spLocks noGrp="1"/>
          </p:cNvSpPr>
          <p:nvPr>
            <p:ph type="title"/>
          </p:nvPr>
        </p:nvSpPr>
        <p:spPr>
          <a:xfrm>
            <a:off x="6027801" y="1695450"/>
            <a:ext cx="3748404" cy="635635"/>
          </a:xfrm>
          <a:prstGeom prst="rect">
            <a:avLst/>
          </a:prstGeom>
        </p:spPr>
        <p:txBody>
          <a:bodyPr vert="horz" wrap="square" lIns="0" tIns="13335" rIns="0" bIns="0" rtlCol="0">
            <a:spAutoFit/>
          </a:bodyPr>
          <a:lstStyle/>
          <a:p>
            <a:pPr marL="12700" marR="5080">
              <a:lnSpc>
                <a:spcPct val="100000"/>
              </a:lnSpc>
              <a:spcBef>
                <a:spcPts val="105"/>
              </a:spcBef>
            </a:pPr>
            <a:r>
              <a:rPr sz="2000" dirty="0">
                <a:solidFill>
                  <a:srgbClr val="000000"/>
                </a:solidFill>
                <a:latin typeface="Arial MT"/>
                <a:cs typeface="Arial MT"/>
              </a:rPr>
              <a:t>The</a:t>
            </a:r>
            <a:r>
              <a:rPr sz="2000" spc="-25" dirty="0">
                <a:solidFill>
                  <a:srgbClr val="000000"/>
                </a:solidFill>
                <a:latin typeface="Arial MT"/>
                <a:cs typeface="Arial MT"/>
              </a:rPr>
              <a:t> </a:t>
            </a:r>
            <a:r>
              <a:rPr sz="2000" dirty="0">
                <a:solidFill>
                  <a:srgbClr val="000000"/>
                </a:solidFill>
                <a:latin typeface="Arial MT"/>
                <a:cs typeface="Arial MT"/>
              </a:rPr>
              <a:t>clear</a:t>
            </a:r>
            <a:r>
              <a:rPr sz="2000" spc="-20" dirty="0">
                <a:solidFill>
                  <a:srgbClr val="000000"/>
                </a:solidFill>
                <a:latin typeface="Arial MT"/>
                <a:cs typeface="Arial MT"/>
              </a:rPr>
              <a:t> </a:t>
            </a:r>
            <a:r>
              <a:rPr sz="2000" spc="-5" dirty="0">
                <a:solidFill>
                  <a:srgbClr val="000000"/>
                </a:solidFill>
                <a:latin typeface="Arial MT"/>
                <a:cs typeface="Arial MT"/>
              </a:rPr>
              <a:t>text</a:t>
            </a:r>
            <a:r>
              <a:rPr sz="2000" spc="-35" dirty="0">
                <a:solidFill>
                  <a:srgbClr val="000000"/>
                </a:solidFill>
                <a:latin typeface="Arial MT"/>
                <a:cs typeface="Arial MT"/>
              </a:rPr>
              <a:t> </a:t>
            </a:r>
            <a:r>
              <a:rPr sz="2000" dirty="0">
                <a:solidFill>
                  <a:srgbClr val="000000"/>
                </a:solidFill>
                <a:latin typeface="Arial MT"/>
                <a:cs typeface="Arial MT"/>
              </a:rPr>
              <a:t>message</a:t>
            </a:r>
            <a:r>
              <a:rPr sz="2000" spc="-45" dirty="0">
                <a:solidFill>
                  <a:srgbClr val="000000"/>
                </a:solidFill>
                <a:latin typeface="Arial MT"/>
                <a:cs typeface="Arial MT"/>
              </a:rPr>
              <a:t> </a:t>
            </a:r>
            <a:r>
              <a:rPr sz="2000" dirty="0">
                <a:solidFill>
                  <a:srgbClr val="000000"/>
                </a:solidFill>
                <a:latin typeface="Arial MT"/>
                <a:cs typeface="Arial MT"/>
              </a:rPr>
              <a:t>would</a:t>
            </a:r>
            <a:r>
              <a:rPr sz="2000" spc="-25" dirty="0">
                <a:solidFill>
                  <a:srgbClr val="000000"/>
                </a:solidFill>
                <a:latin typeface="Arial MT"/>
                <a:cs typeface="Arial MT"/>
              </a:rPr>
              <a:t> </a:t>
            </a:r>
            <a:r>
              <a:rPr sz="2000" dirty="0">
                <a:solidFill>
                  <a:srgbClr val="000000"/>
                </a:solidFill>
                <a:latin typeface="Arial MT"/>
                <a:cs typeface="Arial MT"/>
              </a:rPr>
              <a:t>be </a:t>
            </a:r>
            <a:r>
              <a:rPr sz="2000" spc="-540" dirty="0">
                <a:solidFill>
                  <a:srgbClr val="000000"/>
                </a:solidFill>
                <a:latin typeface="Arial MT"/>
                <a:cs typeface="Arial MT"/>
              </a:rPr>
              <a:t> </a:t>
            </a:r>
            <a:r>
              <a:rPr sz="2000" dirty="0">
                <a:solidFill>
                  <a:srgbClr val="000000"/>
                </a:solidFill>
                <a:latin typeface="Arial MT"/>
                <a:cs typeface="Arial MT"/>
              </a:rPr>
              <a:t>encoded</a:t>
            </a:r>
            <a:r>
              <a:rPr sz="2000" spc="-40" dirty="0">
                <a:solidFill>
                  <a:srgbClr val="000000"/>
                </a:solidFill>
                <a:latin typeface="Arial MT"/>
                <a:cs typeface="Arial MT"/>
              </a:rPr>
              <a:t> </a:t>
            </a:r>
            <a:r>
              <a:rPr sz="2000" dirty="0">
                <a:solidFill>
                  <a:srgbClr val="000000"/>
                </a:solidFill>
                <a:latin typeface="Arial MT"/>
                <a:cs typeface="Arial MT"/>
              </a:rPr>
              <a:t>using</a:t>
            </a:r>
            <a:r>
              <a:rPr sz="2000" spc="-20" dirty="0">
                <a:solidFill>
                  <a:srgbClr val="000000"/>
                </a:solidFill>
                <a:latin typeface="Arial MT"/>
                <a:cs typeface="Arial MT"/>
              </a:rPr>
              <a:t> </a:t>
            </a:r>
            <a:r>
              <a:rPr sz="2000" dirty="0">
                <a:solidFill>
                  <a:srgbClr val="000000"/>
                </a:solidFill>
                <a:latin typeface="Arial MT"/>
                <a:cs typeface="Arial MT"/>
              </a:rPr>
              <a:t>a key</a:t>
            </a:r>
            <a:r>
              <a:rPr sz="2000" spc="-25" dirty="0">
                <a:solidFill>
                  <a:srgbClr val="000000"/>
                </a:solidFill>
                <a:latin typeface="Arial MT"/>
                <a:cs typeface="Arial MT"/>
              </a:rPr>
              <a:t> </a:t>
            </a:r>
            <a:r>
              <a:rPr sz="2000" dirty="0">
                <a:solidFill>
                  <a:srgbClr val="000000"/>
                </a:solidFill>
                <a:latin typeface="Arial MT"/>
                <a:cs typeface="Arial MT"/>
              </a:rPr>
              <a:t>of</a:t>
            </a:r>
            <a:r>
              <a:rPr sz="2000" spc="-20" dirty="0">
                <a:solidFill>
                  <a:srgbClr val="000000"/>
                </a:solidFill>
                <a:latin typeface="Arial MT"/>
                <a:cs typeface="Arial MT"/>
              </a:rPr>
              <a:t> </a:t>
            </a:r>
            <a:r>
              <a:rPr sz="2000" dirty="0">
                <a:solidFill>
                  <a:srgbClr val="000000"/>
                </a:solidFill>
                <a:latin typeface="Arial MT"/>
                <a:cs typeface="Arial MT"/>
              </a:rPr>
              <a:t>3.</a:t>
            </a:r>
            <a:endParaRPr sz="2000">
              <a:latin typeface="Arial MT"/>
              <a:cs typeface="Arial MT"/>
            </a:endParaRPr>
          </a:p>
        </p:txBody>
      </p:sp>
      <p:grpSp>
        <p:nvGrpSpPr>
          <p:cNvPr id="24" name="object 24"/>
          <p:cNvGrpSpPr/>
          <p:nvPr/>
        </p:nvGrpSpPr>
        <p:grpSpPr>
          <a:xfrm>
            <a:off x="2209800" y="1511808"/>
            <a:ext cx="390525" cy="390525"/>
            <a:chOff x="2209800" y="1511808"/>
            <a:chExt cx="390525" cy="390525"/>
          </a:xfrm>
        </p:grpSpPr>
        <p:sp>
          <p:nvSpPr>
            <p:cNvPr id="25" name="object 25"/>
            <p:cNvSpPr/>
            <p:nvPr/>
          </p:nvSpPr>
          <p:spPr>
            <a:xfrm>
              <a:off x="2214372" y="1516380"/>
              <a:ext cx="381000" cy="381000"/>
            </a:xfrm>
            <a:custGeom>
              <a:avLst/>
              <a:gdLst/>
              <a:ahLst/>
              <a:cxnLst/>
              <a:rect l="l" t="t" r="r" b="b"/>
              <a:pathLst>
                <a:path w="381000" h="381000">
                  <a:moveTo>
                    <a:pt x="190500" y="0"/>
                  </a:moveTo>
                  <a:lnTo>
                    <a:pt x="146837" y="5034"/>
                  </a:lnTo>
                  <a:lnTo>
                    <a:pt x="106746" y="19372"/>
                  </a:lnTo>
                  <a:lnTo>
                    <a:pt x="71374" y="41867"/>
                  </a:lnTo>
                  <a:lnTo>
                    <a:pt x="41867" y="71374"/>
                  </a:lnTo>
                  <a:lnTo>
                    <a:pt x="19372" y="106746"/>
                  </a:lnTo>
                  <a:lnTo>
                    <a:pt x="5034" y="146837"/>
                  </a:lnTo>
                  <a:lnTo>
                    <a:pt x="0" y="190500"/>
                  </a:lnTo>
                  <a:lnTo>
                    <a:pt x="5034" y="234162"/>
                  </a:lnTo>
                  <a:lnTo>
                    <a:pt x="19372" y="274253"/>
                  </a:lnTo>
                  <a:lnTo>
                    <a:pt x="41867" y="309625"/>
                  </a:lnTo>
                  <a:lnTo>
                    <a:pt x="71374" y="339132"/>
                  </a:lnTo>
                  <a:lnTo>
                    <a:pt x="106746" y="361627"/>
                  </a:lnTo>
                  <a:lnTo>
                    <a:pt x="146837" y="375965"/>
                  </a:lnTo>
                  <a:lnTo>
                    <a:pt x="190500" y="381000"/>
                  </a:lnTo>
                  <a:lnTo>
                    <a:pt x="234162" y="375965"/>
                  </a:lnTo>
                  <a:lnTo>
                    <a:pt x="274253" y="361627"/>
                  </a:lnTo>
                  <a:lnTo>
                    <a:pt x="309625" y="339132"/>
                  </a:lnTo>
                  <a:lnTo>
                    <a:pt x="339132" y="309625"/>
                  </a:lnTo>
                  <a:lnTo>
                    <a:pt x="361627" y="274253"/>
                  </a:lnTo>
                  <a:lnTo>
                    <a:pt x="375965" y="234162"/>
                  </a:lnTo>
                  <a:lnTo>
                    <a:pt x="381000" y="190500"/>
                  </a:lnTo>
                  <a:lnTo>
                    <a:pt x="375965" y="146837"/>
                  </a:lnTo>
                  <a:lnTo>
                    <a:pt x="361627" y="106746"/>
                  </a:lnTo>
                  <a:lnTo>
                    <a:pt x="339132" y="71374"/>
                  </a:lnTo>
                  <a:lnTo>
                    <a:pt x="309625" y="41867"/>
                  </a:lnTo>
                  <a:lnTo>
                    <a:pt x="274253" y="19372"/>
                  </a:lnTo>
                  <a:lnTo>
                    <a:pt x="234162" y="5034"/>
                  </a:lnTo>
                  <a:lnTo>
                    <a:pt x="190500" y="0"/>
                  </a:lnTo>
                  <a:close/>
                </a:path>
              </a:pathLst>
            </a:custGeom>
            <a:solidFill>
              <a:srgbClr val="4F81BC"/>
            </a:solidFill>
          </p:spPr>
          <p:txBody>
            <a:bodyPr wrap="square" lIns="0" tIns="0" rIns="0" bIns="0" rtlCol="0"/>
            <a:lstStyle/>
            <a:p>
              <a:endParaRPr/>
            </a:p>
          </p:txBody>
        </p:sp>
        <p:sp>
          <p:nvSpPr>
            <p:cNvPr id="26" name="object 26"/>
            <p:cNvSpPr/>
            <p:nvPr/>
          </p:nvSpPr>
          <p:spPr>
            <a:xfrm>
              <a:off x="2214372" y="1516380"/>
              <a:ext cx="381000" cy="381000"/>
            </a:xfrm>
            <a:custGeom>
              <a:avLst/>
              <a:gdLst/>
              <a:ahLst/>
              <a:cxnLst/>
              <a:rect l="l" t="t" r="r" b="b"/>
              <a:pathLst>
                <a:path w="381000" h="381000">
                  <a:moveTo>
                    <a:pt x="0" y="190500"/>
                  </a:moveTo>
                  <a:lnTo>
                    <a:pt x="5034" y="146837"/>
                  </a:lnTo>
                  <a:lnTo>
                    <a:pt x="19372" y="106746"/>
                  </a:lnTo>
                  <a:lnTo>
                    <a:pt x="41867" y="71374"/>
                  </a:lnTo>
                  <a:lnTo>
                    <a:pt x="71374" y="41867"/>
                  </a:lnTo>
                  <a:lnTo>
                    <a:pt x="106746" y="19372"/>
                  </a:lnTo>
                  <a:lnTo>
                    <a:pt x="146837" y="5034"/>
                  </a:lnTo>
                  <a:lnTo>
                    <a:pt x="190500" y="0"/>
                  </a:lnTo>
                  <a:lnTo>
                    <a:pt x="234162" y="5034"/>
                  </a:lnTo>
                  <a:lnTo>
                    <a:pt x="274253" y="19372"/>
                  </a:lnTo>
                  <a:lnTo>
                    <a:pt x="309625" y="41867"/>
                  </a:lnTo>
                  <a:lnTo>
                    <a:pt x="339132" y="71374"/>
                  </a:lnTo>
                  <a:lnTo>
                    <a:pt x="361627" y="106746"/>
                  </a:lnTo>
                  <a:lnTo>
                    <a:pt x="375965" y="146837"/>
                  </a:lnTo>
                  <a:lnTo>
                    <a:pt x="381000" y="190500"/>
                  </a:lnTo>
                  <a:lnTo>
                    <a:pt x="375965" y="234162"/>
                  </a:lnTo>
                  <a:lnTo>
                    <a:pt x="361627" y="274253"/>
                  </a:lnTo>
                  <a:lnTo>
                    <a:pt x="339132" y="309625"/>
                  </a:lnTo>
                  <a:lnTo>
                    <a:pt x="309625" y="339132"/>
                  </a:lnTo>
                  <a:lnTo>
                    <a:pt x="274253" y="361627"/>
                  </a:lnTo>
                  <a:lnTo>
                    <a:pt x="234162" y="375965"/>
                  </a:lnTo>
                  <a:lnTo>
                    <a:pt x="190500" y="381000"/>
                  </a:lnTo>
                  <a:lnTo>
                    <a:pt x="146837" y="375965"/>
                  </a:lnTo>
                  <a:lnTo>
                    <a:pt x="106746" y="361627"/>
                  </a:lnTo>
                  <a:lnTo>
                    <a:pt x="71374" y="339132"/>
                  </a:lnTo>
                  <a:lnTo>
                    <a:pt x="41867" y="309625"/>
                  </a:lnTo>
                  <a:lnTo>
                    <a:pt x="19372" y="274253"/>
                  </a:lnTo>
                  <a:lnTo>
                    <a:pt x="5034" y="234162"/>
                  </a:lnTo>
                  <a:lnTo>
                    <a:pt x="0" y="190500"/>
                  </a:lnTo>
                  <a:close/>
                </a:path>
              </a:pathLst>
            </a:custGeom>
            <a:ln w="9144">
              <a:solidFill>
                <a:srgbClr val="000000"/>
              </a:solidFill>
            </a:ln>
          </p:spPr>
          <p:txBody>
            <a:bodyPr wrap="square" lIns="0" tIns="0" rIns="0" bIns="0" rtlCol="0"/>
            <a:lstStyle/>
            <a:p>
              <a:endParaRPr/>
            </a:p>
          </p:txBody>
        </p:sp>
      </p:grpSp>
      <p:sp>
        <p:nvSpPr>
          <p:cNvPr id="27" name="object 27"/>
          <p:cNvSpPr txBox="1"/>
          <p:nvPr/>
        </p:nvSpPr>
        <p:spPr>
          <a:xfrm>
            <a:off x="2343657" y="1582674"/>
            <a:ext cx="125095" cy="239395"/>
          </a:xfrm>
          <a:prstGeom prst="rect">
            <a:avLst/>
          </a:prstGeom>
        </p:spPr>
        <p:txBody>
          <a:bodyPr vert="horz" wrap="square" lIns="0" tIns="13335" rIns="0" bIns="0" rtlCol="0">
            <a:spAutoFit/>
          </a:bodyPr>
          <a:lstStyle/>
          <a:p>
            <a:pPr marL="12700">
              <a:lnSpc>
                <a:spcPct val="100000"/>
              </a:lnSpc>
              <a:spcBef>
                <a:spcPts val="105"/>
              </a:spcBef>
            </a:pPr>
            <a:r>
              <a:rPr sz="1400" b="1" dirty="0">
                <a:latin typeface="Arial"/>
                <a:cs typeface="Arial"/>
              </a:rPr>
              <a:t>1</a:t>
            </a:r>
            <a:endParaRPr sz="1400">
              <a:latin typeface="Arial"/>
              <a:cs typeface="Arial"/>
            </a:endParaRPr>
          </a:p>
        </p:txBody>
      </p:sp>
      <p:pic>
        <p:nvPicPr>
          <p:cNvPr id="28" name="object 28"/>
          <p:cNvPicPr/>
          <p:nvPr/>
        </p:nvPicPr>
        <p:blipFill>
          <a:blip r:embed="rId5" cstate="print"/>
          <a:stretch>
            <a:fillRect/>
          </a:stretch>
        </p:blipFill>
        <p:spPr>
          <a:xfrm>
            <a:off x="3032685" y="1395995"/>
            <a:ext cx="2582229" cy="1205449"/>
          </a:xfrm>
          <a:prstGeom prst="rect">
            <a:avLst/>
          </a:prstGeom>
        </p:spPr>
      </p:pic>
      <p:sp>
        <p:nvSpPr>
          <p:cNvPr id="29" name="object 29"/>
          <p:cNvSpPr txBox="1"/>
          <p:nvPr/>
        </p:nvSpPr>
        <p:spPr>
          <a:xfrm>
            <a:off x="3634485" y="1773427"/>
            <a:ext cx="1517015" cy="452755"/>
          </a:xfrm>
          <a:prstGeom prst="rect">
            <a:avLst/>
          </a:prstGeom>
        </p:spPr>
        <p:txBody>
          <a:bodyPr vert="horz" wrap="square" lIns="0" tIns="13335" rIns="0" bIns="0" rtlCol="0">
            <a:spAutoFit/>
          </a:bodyPr>
          <a:lstStyle/>
          <a:p>
            <a:pPr marL="12700" marR="5080" indent="213360">
              <a:lnSpc>
                <a:spcPct val="100000"/>
              </a:lnSpc>
              <a:spcBef>
                <a:spcPts val="105"/>
              </a:spcBef>
            </a:pPr>
            <a:r>
              <a:rPr sz="1400" b="1" spc="-5" dirty="0">
                <a:latin typeface="Courier New"/>
                <a:cs typeface="Courier New"/>
              </a:rPr>
              <a:t>FLANK EAST </a:t>
            </a:r>
            <a:r>
              <a:rPr sz="1400" b="1" dirty="0">
                <a:latin typeface="Courier New"/>
                <a:cs typeface="Courier New"/>
              </a:rPr>
              <a:t> </a:t>
            </a:r>
            <a:r>
              <a:rPr sz="1400" b="1" spc="-5" dirty="0">
                <a:latin typeface="Courier New"/>
                <a:cs typeface="Courier New"/>
              </a:rPr>
              <a:t>ATTACK</a:t>
            </a:r>
            <a:r>
              <a:rPr sz="1400" b="1" spc="-45" dirty="0">
                <a:latin typeface="Courier New"/>
                <a:cs typeface="Courier New"/>
              </a:rPr>
              <a:t> </a:t>
            </a:r>
            <a:r>
              <a:rPr sz="1400" b="1" spc="-5" dirty="0">
                <a:latin typeface="Courier New"/>
                <a:cs typeface="Courier New"/>
              </a:rPr>
              <a:t>AT</a:t>
            </a:r>
            <a:r>
              <a:rPr sz="1400" b="1" spc="-30" dirty="0">
                <a:latin typeface="Courier New"/>
                <a:cs typeface="Courier New"/>
              </a:rPr>
              <a:t> </a:t>
            </a:r>
            <a:r>
              <a:rPr sz="1400" b="1" spc="-10" dirty="0">
                <a:latin typeface="Courier New"/>
                <a:cs typeface="Courier New"/>
              </a:rPr>
              <a:t>DAWN</a:t>
            </a:r>
            <a:endParaRPr sz="1400">
              <a:latin typeface="Courier New"/>
              <a:cs typeface="Courier New"/>
            </a:endParaRPr>
          </a:p>
        </p:txBody>
      </p:sp>
      <p:sp>
        <p:nvSpPr>
          <p:cNvPr id="30" name="object 30"/>
          <p:cNvSpPr txBox="1"/>
          <p:nvPr/>
        </p:nvSpPr>
        <p:spPr>
          <a:xfrm>
            <a:off x="8390381" y="2837180"/>
            <a:ext cx="1862455" cy="2160270"/>
          </a:xfrm>
          <a:prstGeom prst="rect">
            <a:avLst/>
          </a:prstGeom>
        </p:spPr>
        <p:txBody>
          <a:bodyPr vert="horz" wrap="square" lIns="0" tIns="13335" rIns="0" bIns="0" rtlCol="0">
            <a:spAutoFit/>
          </a:bodyPr>
          <a:lstStyle/>
          <a:p>
            <a:pPr marL="12700" marR="5080">
              <a:lnSpc>
                <a:spcPct val="100000"/>
              </a:lnSpc>
              <a:spcBef>
                <a:spcPts val="105"/>
              </a:spcBef>
            </a:pPr>
            <a:r>
              <a:rPr sz="2000" spc="-5" dirty="0">
                <a:latin typeface="Arial MT"/>
                <a:cs typeface="Arial MT"/>
              </a:rPr>
              <a:t>Shift </a:t>
            </a:r>
            <a:r>
              <a:rPr sz="2000" dirty="0">
                <a:latin typeface="Arial MT"/>
                <a:cs typeface="Arial MT"/>
              </a:rPr>
              <a:t>the top </a:t>
            </a:r>
            <a:r>
              <a:rPr sz="2000" spc="5" dirty="0">
                <a:latin typeface="Arial MT"/>
                <a:cs typeface="Arial MT"/>
              </a:rPr>
              <a:t> </a:t>
            </a:r>
            <a:r>
              <a:rPr sz="2000" dirty="0">
                <a:latin typeface="Arial MT"/>
                <a:cs typeface="Arial MT"/>
              </a:rPr>
              <a:t>scroll over by </a:t>
            </a:r>
            <a:r>
              <a:rPr sz="2000" spc="5" dirty="0">
                <a:latin typeface="Arial MT"/>
                <a:cs typeface="Arial MT"/>
              </a:rPr>
              <a:t> </a:t>
            </a:r>
            <a:r>
              <a:rPr sz="2000" dirty="0">
                <a:latin typeface="Arial MT"/>
                <a:cs typeface="Arial MT"/>
              </a:rPr>
              <a:t>three</a:t>
            </a:r>
            <a:r>
              <a:rPr sz="2000" spc="-100" dirty="0">
                <a:latin typeface="Arial MT"/>
                <a:cs typeface="Arial MT"/>
              </a:rPr>
              <a:t> </a:t>
            </a:r>
            <a:r>
              <a:rPr sz="2000" dirty="0">
                <a:latin typeface="Arial MT"/>
                <a:cs typeface="Arial MT"/>
              </a:rPr>
              <a:t>characters </a:t>
            </a:r>
            <a:r>
              <a:rPr sz="2000" spc="-540" dirty="0">
                <a:latin typeface="Arial MT"/>
                <a:cs typeface="Arial MT"/>
              </a:rPr>
              <a:t> </a:t>
            </a:r>
            <a:r>
              <a:rPr sz="2000" dirty="0">
                <a:latin typeface="Arial MT"/>
                <a:cs typeface="Arial MT"/>
              </a:rPr>
              <a:t>(key of 3), an A </a:t>
            </a:r>
            <a:r>
              <a:rPr sz="2000" spc="5" dirty="0">
                <a:latin typeface="Arial MT"/>
                <a:cs typeface="Arial MT"/>
              </a:rPr>
              <a:t> </a:t>
            </a:r>
            <a:r>
              <a:rPr sz="2000" dirty="0">
                <a:latin typeface="Arial MT"/>
                <a:cs typeface="Arial MT"/>
              </a:rPr>
              <a:t>becomes D, B </a:t>
            </a:r>
            <a:r>
              <a:rPr sz="2000" spc="5" dirty="0">
                <a:latin typeface="Arial MT"/>
                <a:cs typeface="Arial MT"/>
              </a:rPr>
              <a:t> </a:t>
            </a:r>
            <a:r>
              <a:rPr sz="2000" dirty="0">
                <a:latin typeface="Arial MT"/>
                <a:cs typeface="Arial MT"/>
              </a:rPr>
              <a:t>becomes</a:t>
            </a:r>
            <a:r>
              <a:rPr sz="2000" spc="-70" dirty="0">
                <a:latin typeface="Arial MT"/>
                <a:cs typeface="Arial MT"/>
              </a:rPr>
              <a:t> </a:t>
            </a:r>
            <a:r>
              <a:rPr sz="2000" dirty="0">
                <a:latin typeface="Arial MT"/>
                <a:cs typeface="Arial MT"/>
              </a:rPr>
              <a:t>E,</a:t>
            </a:r>
            <a:r>
              <a:rPr sz="2000" spc="-45" dirty="0">
                <a:latin typeface="Arial MT"/>
                <a:cs typeface="Arial MT"/>
              </a:rPr>
              <a:t> </a:t>
            </a:r>
            <a:r>
              <a:rPr sz="2000" dirty="0">
                <a:latin typeface="Arial MT"/>
                <a:cs typeface="Arial MT"/>
              </a:rPr>
              <a:t>and </a:t>
            </a:r>
            <a:r>
              <a:rPr sz="2000" spc="-540" dirty="0">
                <a:latin typeface="Arial MT"/>
                <a:cs typeface="Arial MT"/>
              </a:rPr>
              <a:t> </a:t>
            </a:r>
            <a:r>
              <a:rPr sz="2000" dirty="0">
                <a:latin typeface="Arial MT"/>
                <a:cs typeface="Arial MT"/>
              </a:rPr>
              <a:t>so</a:t>
            </a:r>
            <a:r>
              <a:rPr sz="2000" spc="-25" dirty="0">
                <a:latin typeface="Arial MT"/>
                <a:cs typeface="Arial MT"/>
              </a:rPr>
              <a:t> </a:t>
            </a:r>
            <a:r>
              <a:rPr sz="2000" dirty="0">
                <a:latin typeface="Arial MT"/>
                <a:cs typeface="Arial MT"/>
              </a:rPr>
              <a:t>on.</a:t>
            </a:r>
            <a:endParaRPr sz="2000">
              <a:latin typeface="Arial MT"/>
              <a:cs typeface="Arial MT"/>
            </a:endParaRPr>
          </a:p>
        </p:txBody>
      </p:sp>
      <p:grpSp>
        <p:nvGrpSpPr>
          <p:cNvPr id="31" name="object 31"/>
          <p:cNvGrpSpPr/>
          <p:nvPr/>
        </p:nvGrpSpPr>
        <p:grpSpPr>
          <a:xfrm>
            <a:off x="2209609" y="3072193"/>
            <a:ext cx="390525" cy="390525"/>
            <a:chOff x="2209609" y="3072193"/>
            <a:chExt cx="390525" cy="390525"/>
          </a:xfrm>
        </p:grpSpPr>
        <p:sp>
          <p:nvSpPr>
            <p:cNvPr id="32" name="object 32"/>
            <p:cNvSpPr/>
            <p:nvPr/>
          </p:nvSpPr>
          <p:spPr>
            <a:xfrm>
              <a:off x="2214372" y="3076955"/>
              <a:ext cx="381000" cy="381000"/>
            </a:xfrm>
            <a:custGeom>
              <a:avLst/>
              <a:gdLst/>
              <a:ahLst/>
              <a:cxnLst/>
              <a:rect l="l" t="t" r="r" b="b"/>
              <a:pathLst>
                <a:path w="381000" h="381000">
                  <a:moveTo>
                    <a:pt x="190500" y="0"/>
                  </a:moveTo>
                  <a:lnTo>
                    <a:pt x="146837" y="5034"/>
                  </a:lnTo>
                  <a:lnTo>
                    <a:pt x="106746" y="19372"/>
                  </a:lnTo>
                  <a:lnTo>
                    <a:pt x="71374" y="41867"/>
                  </a:lnTo>
                  <a:lnTo>
                    <a:pt x="41867" y="71374"/>
                  </a:lnTo>
                  <a:lnTo>
                    <a:pt x="19372" y="106746"/>
                  </a:lnTo>
                  <a:lnTo>
                    <a:pt x="5034" y="146837"/>
                  </a:lnTo>
                  <a:lnTo>
                    <a:pt x="0" y="190500"/>
                  </a:lnTo>
                  <a:lnTo>
                    <a:pt x="5034" y="234162"/>
                  </a:lnTo>
                  <a:lnTo>
                    <a:pt x="19372" y="274253"/>
                  </a:lnTo>
                  <a:lnTo>
                    <a:pt x="41867" y="309625"/>
                  </a:lnTo>
                  <a:lnTo>
                    <a:pt x="71374" y="339132"/>
                  </a:lnTo>
                  <a:lnTo>
                    <a:pt x="106746" y="361627"/>
                  </a:lnTo>
                  <a:lnTo>
                    <a:pt x="146837" y="375965"/>
                  </a:lnTo>
                  <a:lnTo>
                    <a:pt x="190500" y="381000"/>
                  </a:lnTo>
                  <a:lnTo>
                    <a:pt x="234162" y="375965"/>
                  </a:lnTo>
                  <a:lnTo>
                    <a:pt x="274253" y="361627"/>
                  </a:lnTo>
                  <a:lnTo>
                    <a:pt x="309625" y="339132"/>
                  </a:lnTo>
                  <a:lnTo>
                    <a:pt x="339132" y="309625"/>
                  </a:lnTo>
                  <a:lnTo>
                    <a:pt x="361627" y="274253"/>
                  </a:lnTo>
                  <a:lnTo>
                    <a:pt x="375965" y="234162"/>
                  </a:lnTo>
                  <a:lnTo>
                    <a:pt x="381000" y="190500"/>
                  </a:lnTo>
                  <a:lnTo>
                    <a:pt x="375965" y="146837"/>
                  </a:lnTo>
                  <a:lnTo>
                    <a:pt x="361627" y="106746"/>
                  </a:lnTo>
                  <a:lnTo>
                    <a:pt x="339132" y="71374"/>
                  </a:lnTo>
                  <a:lnTo>
                    <a:pt x="309625" y="41867"/>
                  </a:lnTo>
                  <a:lnTo>
                    <a:pt x="274253" y="19372"/>
                  </a:lnTo>
                  <a:lnTo>
                    <a:pt x="234162" y="5034"/>
                  </a:lnTo>
                  <a:lnTo>
                    <a:pt x="190500" y="0"/>
                  </a:lnTo>
                  <a:close/>
                </a:path>
              </a:pathLst>
            </a:custGeom>
            <a:solidFill>
              <a:srgbClr val="4F81BC"/>
            </a:solidFill>
          </p:spPr>
          <p:txBody>
            <a:bodyPr wrap="square" lIns="0" tIns="0" rIns="0" bIns="0" rtlCol="0"/>
            <a:lstStyle/>
            <a:p>
              <a:endParaRPr/>
            </a:p>
          </p:txBody>
        </p:sp>
        <p:sp>
          <p:nvSpPr>
            <p:cNvPr id="33" name="object 33"/>
            <p:cNvSpPr/>
            <p:nvPr/>
          </p:nvSpPr>
          <p:spPr>
            <a:xfrm>
              <a:off x="2214372" y="3076955"/>
              <a:ext cx="381000" cy="381000"/>
            </a:xfrm>
            <a:custGeom>
              <a:avLst/>
              <a:gdLst/>
              <a:ahLst/>
              <a:cxnLst/>
              <a:rect l="l" t="t" r="r" b="b"/>
              <a:pathLst>
                <a:path w="381000" h="381000">
                  <a:moveTo>
                    <a:pt x="0" y="190500"/>
                  </a:moveTo>
                  <a:lnTo>
                    <a:pt x="5034" y="146837"/>
                  </a:lnTo>
                  <a:lnTo>
                    <a:pt x="19372" y="106746"/>
                  </a:lnTo>
                  <a:lnTo>
                    <a:pt x="41867" y="71374"/>
                  </a:lnTo>
                  <a:lnTo>
                    <a:pt x="71374" y="41867"/>
                  </a:lnTo>
                  <a:lnTo>
                    <a:pt x="106746" y="19372"/>
                  </a:lnTo>
                  <a:lnTo>
                    <a:pt x="146837" y="5034"/>
                  </a:lnTo>
                  <a:lnTo>
                    <a:pt x="190500" y="0"/>
                  </a:lnTo>
                  <a:lnTo>
                    <a:pt x="234162" y="5034"/>
                  </a:lnTo>
                  <a:lnTo>
                    <a:pt x="274253" y="19372"/>
                  </a:lnTo>
                  <a:lnTo>
                    <a:pt x="309625" y="41867"/>
                  </a:lnTo>
                  <a:lnTo>
                    <a:pt x="339132" y="71374"/>
                  </a:lnTo>
                  <a:lnTo>
                    <a:pt x="361627" y="106746"/>
                  </a:lnTo>
                  <a:lnTo>
                    <a:pt x="375965" y="146837"/>
                  </a:lnTo>
                  <a:lnTo>
                    <a:pt x="381000" y="190500"/>
                  </a:lnTo>
                  <a:lnTo>
                    <a:pt x="375965" y="234162"/>
                  </a:lnTo>
                  <a:lnTo>
                    <a:pt x="361627" y="274253"/>
                  </a:lnTo>
                  <a:lnTo>
                    <a:pt x="339132" y="309625"/>
                  </a:lnTo>
                  <a:lnTo>
                    <a:pt x="309625" y="339132"/>
                  </a:lnTo>
                  <a:lnTo>
                    <a:pt x="274253" y="361627"/>
                  </a:lnTo>
                  <a:lnTo>
                    <a:pt x="234162" y="375965"/>
                  </a:lnTo>
                  <a:lnTo>
                    <a:pt x="190500" y="381000"/>
                  </a:lnTo>
                  <a:lnTo>
                    <a:pt x="146837" y="375965"/>
                  </a:lnTo>
                  <a:lnTo>
                    <a:pt x="106746" y="361627"/>
                  </a:lnTo>
                  <a:lnTo>
                    <a:pt x="71374" y="339132"/>
                  </a:lnTo>
                  <a:lnTo>
                    <a:pt x="41867" y="309625"/>
                  </a:lnTo>
                  <a:lnTo>
                    <a:pt x="19372" y="274253"/>
                  </a:lnTo>
                  <a:lnTo>
                    <a:pt x="5034" y="234162"/>
                  </a:lnTo>
                  <a:lnTo>
                    <a:pt x="0" y="190500"/>
                  </a:lnTo>
                  <a:close/>
                </a:path>
              </a:pathLst>
            </a:custGeom>
            <a:ln w="9144">
              <a:solidFill>
                <a:srgbClr val="000000"/>
              </a:solidFill>
            </a:ln>
          </p:spPr>
          <p:txBody>
            <a:bodyPr wrap="square" lIns="0" tIns="0" rIns="0" bIns="0" rtlCol="0"/>
            <a:lstStyle/>
            <a:p>
              <a:endParaRPr/>
            </a:p>
          </p:txBody>
        </p:sp>
      </p:grpSp>
      <p:sp>
        <p:nvSpPr>
          <p:cNvPr id="34" name="object 34"/>
          <p:cNvSpPr txBox="1"/>
          <p:nvPr/>
        </p:nvSpPr>
        <p:spPr>
          <a:xfrm>
            <a:off x="2343657" y="3143504"/>
            <a:ext cx="125095" cy="239395"/>
          </a:xfrm>
          <a:prstGeom prst="rect">
            <a:avLst/>
          </a:prstGeom>
        </p:spPr>
        <p:txBody>
          <a:bodyPr vert="horz" wrap="square" lIns="0" tIns="13335" rIns="0" bIns="0" rtlCol="0">
            <a:spAutoFit/>
          </a:bodyPr>
          <a:lstStyle/>
          <a:p>
            <a:pPr marL="12700">
              <a:lnSpc>
                <a:spcPct val="100000"/>
              </a:lnSpc>
              <a:spcBef>
                <a:spcPts val="105"/>
              </a:spcBef>
            </a:pPr>
            <a:r>
              <a:rPr sz="1400" b="1" dirty="0">
                <a:latin typeface="Arial"/>
                <a:cs typeface="Arial"/>
              </a:rPr>
              <a:t>2</a:t>
            </a:r>
            <a:endParaRPr sz="1400">
              <a:latin typeface="Arial"/>
              <a:cs typeface="Arial"/>
            </a:endParaRPr>
          </a:p>
        </p:txBody>
      </p:sp>
      <p:sp>
        <p:nvSpPr>
          <p:cNvPr id="35" name="object 35"/>
          <p:cNvSpPr txBox="1"/>
          <p:nvPr/>
        </p:nvSpPr>
        <p:spPr>
          <a:xfrm>
            <a:off x="6084823" y="5218938"/>
            <a:ext cx="3566160" cy="941069"/>
          </a:xfrm>
          <a:prstGeom prst="rect">
            <a:avLst/>
          </a:prstGeom>
        </p:spPr>
        <p:txBody>
          <a:bodyPr vert="horz" wrap="square" lIns="0" tIns="12700" rIns="0" bIns="0" rtlCol="0">
            <a:spAutoFit/>
          </a:bodyPr>
          <a:lstStyle/>
          <a:p>
            <a:pPr marL="12700" marR="5080">
              <a:lnSpc>
                <a:spcPct val="100000"/>
              </a:lnSpc>
              <a:spcBef>
                <a:spcPts val="100"/>
              </a:spcBef>
            </a:pPr>
            <a:r>
              <a:rPr sz="2000" dirty="0">
                <a:latin typeface="Arial MT"/>
                <a:cs typeface="Arial MT"/>
              </a:rPr>
              <a:t>The clear </a:t>
            </a:r>
            <a:r>
              <a:rPr sz="2000" spc="-5" dirty="0">
                <a:latin typeface="Arial MT"/>
                <a:cs typeface="Arial MT"/>
              </a:rPr>
              <a:t>text </a:t>
            </a:r>
            <a:r>
              <a:rPr sz="2000" dirty="0">
                <a:latin typeface="Arial MT"/>
                <a:cs typeface="Arial MT"/>
              </a:rPr>
              <a:t>message would </a:t>
            </a:r>
            <a:r>
              <a:rPr sz="2000" spc="5" dirty="0">
                <a:latin typeface="Arial MT"/>
                <a:cs typeface="Arial MT"/>
              </a:rPr>
              <a:t> </a:t>
            </a:r>
            <a:r>
              <a:rPr sz="2000" dirty="0">
                <a:latin typeface="Arial MT"/>
                <a:cs typeface="Arial MT"/>
              </a:rPr>
              <a:t>be</a:t>
            </a:r>
            <a:r>
              <a:rPr sz="2000" spc="-25" dirty="0">
                <a:latin typeface="Arial MT"/>
                <a:cs typeface="Arial MT"/>
              </a:rPr>
              <a:t> </a:t>
            </a:r>
            <a:r>
              <a:rPr sz="2000" dirty="0">
                <a:latin typeface="Arial MT"/>
                <a:cs typeface="Arial MT"/>
              </a:rPr>
              <a:t>encrypted</a:t>
            </a:r>
            <a:r>
              <a:rPr sz="2000" spc="-55" dirty="0">
                <a:latin typeface="Arial MT"/>
                <a:cs typeface="Arial MT"/>
              </a:rPr>
              <a:t> </a:t>
            </a:r>
            <a:r>
              <a:rPr sz="2000" dirty="0">
                <a:latin typeface="Arial MT"/>
                <a:cs typeface="Arial MT"/>
              </a:rPr>
              <a:t>as</a:t>
            </a:r>
            <a:r>
              <a:rPr sz="2000" spc="-25" dirty="0">
                <a:latin typeface="Arial MT"/>
                <a:cs typeface="Arial MT"/>
              </a:rPr>
              <a:t> </a:t>
            </a:r>
            <a:r>
              <a:rPr sz="2000" dirty="0">
                <a:latin typeface="Arial MT"/>
                <a:cs typeface="Arial MT"/>
              </a:rPr>
              <a:t>follows</a:t>
            </a:r>
            <a:r>
              <a:rPr sz="2000" spc="-25" dirty="0">
                <a:latin typeface="Arial MT"/>
                <a:cs typeface="Arial MT"/>
              </a:rPr>
              <a:t> </a:t>
            </a:r>
            <a:r>
              <a:rPr sz="2000" dirty="0">
                <a:latin typeface="Arial MT"/>
                <a:cs typeface="Arial MT"/>
              </a:rPr>
              <a:t>using</a:t>
            </a:r>
            <a:r>
              <a:rPr sz="2000" spc="-20" dirty="0">
                <a:latin typeface="Arial MT"/>
                <a:cs typeface="Arial MT"/>
              </a:rPr>
              <a:t> </a:t>
            </a:r>
            <a:r>
              <a:rPr sz="2000" dirty="0">
                <a:latin typeface="Arial MT"/>
                <a:cs typeface="Arial MT"/>
              </a:rPr>
              <a:t>a </a:t>
            </a:r>
            <a:r>
              <a:rPr sz="2000" spc="-545" dirty="0">
                <a:latin typeface="Arial MT"/>
                <a:cs typeface="Arial MT"/>
              </a:rPr>
              <a:t> </a:t>
            </a:r>
            <a:r>
              <a:rPr sz="2000" dirty="0">
                <a:latin typeface="Arial MT"/>
                <a:cs typeface="Arial MT"/>
              </a:rPr>
              <a:t>key</a:t>
            </a:r>
            <a:r>
              <a:rPr sz="2000" spc="-30" dirty="0">
                <a:latin typeface="Arial MT"/>
                <a:cs typeface="Arial MT"/>
              </a:rPr>
              <a:t> </a:t>
            </a:r>
            <a:r>
              <a:rPr sz="2000" dirty="0">
                <a:latin typeface="Arial MT"/>
                <a:cs typeface="Arial MT"/>
              </a:rPr>
              <a:t>of</a:t>
            </a:r>
            <a:r>
              <a:rPr sz="2000" spc="-5" dirty="0">
                <a:latin typeface="Arial MT"/>
                <a:cs typeface="Arial MT"/>
              </a:rPr>
              <a:t> </a:t>
            </a:r>
            <a:r>
              <a:rPr sz="2000" dirty="0">
                <a:latin typeface="Arial MT"/>
                <a:cs typeface="Arial MT"/>
              </a:rPr>
              <a:t>3.</a:t>
            </a:r>
            <a:endParaRPr sz="2000">
              <a:latin typeface="Arial MT"/>
              <a:cs typeface="Arial MT"/>
            </a:endParaRPr>
          </a:p>
        </p:txBody>
      </p:sp>
      <p:grpSp>
        <p:nvGrpSpPr>
          <p:cNvPr id="36" name="object 36"/>
          <p:cNvGrpSpPr/>
          <p:nvPr/>
        </p:nvGrpSpPr>
        <p:grpSpPr>
          <a:xfrm>
            <a:off x="3214116" y="3753611"/>
            <a:ext cx="620395" cy="228600"/>
            <a:chOff x="3214116" y="3753611"/>
            <a:chExt cx="620395" cy="228600"/>
          </a:xfrm>
        </p:grpSpPr>
        <p:pic>
          <p:nvPicPr>
            <p:cNvPr id="37" name="object 37"/>
            <p:cNvPicPr/>
            <p:nvPr/>
          </p:nvPicPr>
          <p:blipFill>
            <a:blip r:embed="rId6" cstate="print"/>
            <a:stretch>
              <a:fillRect/>
            </a:stretch>
          </p:blipFill>
          <p:spPr>
            <a:xfrm>
              <a:off x="3214116" y="3753611"/>
              <a:ext cx="76199" cy="228600"/>
            </a:xfrm>
            <a:prstGeom prst="rect">
              <a:avLst/>
            </a:prstGeom>
          </p:spPr>
        </p:pic>
        <p:pic>
          <p:nvPicPr>
            <p:cNvPr id="38" name="object 38"/>
            <p:cNvPicPr/>
            <p:nvPr/>
          </p:nvPicPr>
          <p:blipFill>
            <a:blip r:embed="rId6" cstate="print"/>
            <a:stretch>
              <a:fillRect/>
            </a:stretch>
          </p:blipFill>
          <p:spPr>
            <a:xfrm>
              <a:off x="3386328" y="3753611"/>
              <a:ext cx="76200" cy="228600"/>
            </a:xfrm>
            <a:prstGeom prst="rect">
              <a:avLst/>
            </a:prstGeom>
          </p:spPr>
        </p:pic>
        <p:pic>
          <p:nvPicPr>
            <p:cNvPr id="39" name="object 39"/>
            <p:cNvPicPr/>
            <p:nvPr/>
          </p:nvPicPr>
          <p:blipFill>
            <a:blip r:embed="rId6" cstate="print"/>
            <a:stretch>
              <a:fillRect/>
            </a:stretch>
          </p:blipFill>
          <p:spPr>
            <a:xfrm>
              <a:off x="3567684" y="3753611"/>
              <a:ext cx="76200" cy="228600"/>
            </a:xfrm>
            <a:prstGeom prst="rect">
              <a:avLst/>
            </a:prstGeom>
          </p:spPr>
        </p:pic>
        <p:pic>
          <p:nvPicPr>
            <p:cNvPr id="40" name="object 40"/>
            <p:cNvPicPr/>
            <p:nvPr/>
          </p:nvPicPr>
          <p:blipFill>
            <a:blip r:embed="rId6" cstate="print"/>
            <a:stretch>
              <a:fillRect/>
            </a:stretch>
          </p:blipFill>
          <p:spPr>
            <a:xfrm>
              <a:off x="3758184" y="3753611"/>
              <a:ext cx="76200" cy="228600"/>
            </a:xfrm>
            <a:prstGeom prst="rect">
              <a:avLst/>
            </a:prstGeom>
          </p:spPr>
        </p:pic>
      </p:grpSp>
      <p:sp>
        <p:nvSpPr>
          <p:cNvPr id="41" name="object 41"/>
          <p:cNvSpPr txBox="1"/>
          <p:nvPr/>
        </p:nvSpPr>
        <p:spPr>
          <a:xfrm>
            <a:off x="4008246" y="2458973"/>
            <a:ext cx="718820" cy="208279"/>
          </a:xfrm>
          <a:prstGeom prst="rect">
            <a:avLst/>
          </a:prstGeom>
        </p:spPr>
        <p:txBody>
          <a:bodyPr vert="horz" wrap="square" lIns="0" tIns="12700" rIns="0" bIns="0" rtlCol="0">
            <a:spAutoFit/>
          </a:bodyPr>
          <a:lstStyle/>
          <a:p>
            <a:pPr marL="12700">
              <a:lnSpc>
                <a:spcPct val="100000"/>
              </a:lnSpc>
              <a:spcBef>
                <a:spcPts val="100"/>
              </a:spcBef>
            </a:pPr>
            <a:r>
              <a:rPr sz="1200" b="1" spc="-5" dirty="0">
                <a:latin typeface="Arial"/>
                <a:cs typeface="Arial"/>
              </a:rPr>
              <a:t>Clear</a:t>
            </a:r>
            <a:r>
              <a:rPr sz="1200" b="1" spc="-70" dirty="0">
                <a:latin typeface="Arial"/>
                <a:cs typeface="Arial"/>
              </a:rPr>
              <a:t> </a:t>
            </a:r>
            <a:r>
              <a:rPr sz="1200" b="1" spc="-5" dirty="0">
                <a:latin typeface="Arial"/>
                <a:cs typeface="Arial"/>
              </a:rPr>
              <a:t>text</a:t>
            </a:r>
            <a:endParaRPr sz="1200">
              <a:latin typeface="Arial"/>
              <a:cs typeface="Arial"/>
            </a:endParaRPr>
          </a:p>
        </p:txBody>
      </p:sp>
      <p:sp>
        <p:nvSpPr>
          <p:cNvPr id="43" name="Rectangle 42"/>
          <p:cNvSpPr/>
          <p:nvPr/>
        </p:nvSpPr>
        <p:spPr>
          <a:xfrm>
            <a:off x="1296458" y="288272"/>
            <a:ext cx="3902350" cy="430887"/>
          </a:xfrm>
          <a:prstGeom prst="rect">
            <a:avLst/>
          </a:prstGeom>
        </p:spPr>
        <p:txBody>
          <a:bodyPr wrap="none">
            <a:spAutoFit/>
          </a:bodyPr>
          <a:lstStyle/>
          <a:p>
            <a:pPr marR="5080"/>
            <a:r>
              <a:rPr lang="en-US" sz="2200" b="1" dirty="0">
                <a:latin typeface="Alexandria Black" pitchFamily="2" charset="-78"/>
                <a:cs typeface="Alexandria Black" pitchFamily="2" charset="-78"/>
              </a:rPr>
              <a:t>Substitution</a:t>
            </a:r>
            <a:r>
              <a:rPr lang="en-US" sz="2200" b="1" spc="-95" dirty="0">
                <a:latin typeface="Alexandria Black" pitchFamily="2" charset="-78"/>
                <a:cs typeface="Alexandria Black" pitchFamily="2" charset="-78"/>
              </a:rPr>
              <a:t> </a:t>
            </a:r>
            <a:r>
              <a:rPr lang="en-US" sz="2200" b="1" dirty="0">
                <a:latin typeface="Alexandria Black" pitchFamily="2" charset="-78"/>
                <a:cs typeface="Alexandria Black" pitchFamily="2" charset="-78"/>
              </a:rPr>
              <a:t>Techniques</a:t>
            </a:r>
            <a:r>
              <a:rPr lang="en-US" sz="2200" b="1" spc="-30" dirty="0">
                <a:latin typeface="Alexandria Black" pitchFamily="2" charset="-78"/>
                <a:cs typeface="Alexandria Black" pitchFamily="2" charset="-78"/>
              </a:rPr>
              <a:t> </a:t>
            </a:r>
          </a:p>
        </p:txBody>
      </p:sp>
      <p:sp>
        <p:nvSpPr>
          <p:cNvPr id="44" name="TextBox 4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2" name="Ink 1"/>
              <p14:cNvContentPartPr/>
              <p14:nvPr>
                <p:extLst>
                  <p:ext uri="{42D2F446-02D8-4167-A562-619A0277C38B}">
                    <p15:isNarration xmlns:p15="http://schemas.microsoft.com/office/powerpoint/2012/main" val="1"/>
                  </p:ext>
                </p:extLst>
              </p14:nvPr>
            </p14:nvContentPartPr>
            <p14:xfrm>
              <a:off x="3867120" y="1936800"/>
              <a:ext cx="1213200" cy="857520"/>
            </p14:xfrm>
          </p:contentPart>
        </mc:Choice>
        <mc:Fallback xmlns="">
          <p:pic>
            <p:nvPicPr>
              <p:cNvPr id="2" name="Ink 1"/>
              <p:cNvPicPr>
                <a:picLocks noGrp="1" noRot="1" noChangeAspect="1" noMove="1" noResize="1" noEditPoints="1" noAdjustHandles="1" noChangeArrowheads="1" noChangeShapeType="1"/>
              </p:cNvPicPr>
              <p:nvPr/>
            </p:nvPicPr>
            <p:blipFill>
              <a:blip r:embed="rId11"/>
              <a:stretch>
                <a:fillRect/>
              </a:stretch>
            </p:blipFill>
            <p:spPr>
              <a:xfrm>
                <a:off x="3857760" y="1927440"/>
                <a:ext cx="1231920" cy="876240"/>
              </a:xfrm>
              <a:prstGeom prst="rect">
                <a:avLst/>
              </a:prstGeom>
            </p:spPr>
          </p:pic>
        </mc:Fallback>
      </mc:AlternateContent>
    </p:spTree>
    <p:extLst>
      <p:ext uri="{BB962C8B-B14F-4D97-AF65-F5344CB8AC3E}">
        <p14:creationId xmlns:p14="http://schemas.microsoft.com/office/powerpoint/2010/main" val="862874797"/>
      </p:ext>
    </p:extLst>
  </p:cSld>
  <p:clrMapOvr>
    <a:masterClrMapping/>
  </p:clrMapOvr>
  <mc:AlternateContent xmlns:mc="http://schemas.openxmlformats.org/markup-compatibility/2006" xmlns:p14="http://schemas.microsoft.com/office/powerpoint/2010/main">
    <mc:Choice Requires="p14">
      <p:transition spd="slow" p14:dur="2000" advTm="188575"/>
    </mc:Choice>
    <mc:Fallback xmlns="">
      <p:transition spd="slow" advTm="188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910234" y="1002918"/>
            <a:ext cx="4277995" cy="5175776"/>
          </a:xfrm>
          <a:prstGeom prst="rect">
            <a:avLst/>
          </a:prstGeom>
        </p:spPr>
        <p:txBody>
          <a:bodyPr vert="horz" wrap="square" lIns="0" tIns="13335" rIns="0" bIns="0" rtlCol="0">
            <a:spAutoFit/>
          </a:bodyPr>
          <a:lstStyle/>
          <a:p>
            <a:pPr marL="451484" indent="-439420">
              <a:lnSpc>
                <a:spcPct val="150000"/>
              </a:lnSpc>
              <a:spcBef>
                <a:spcPts val="105"/>
              </a:spcBef>
              <a:buFont typeface="Wingdings"/>
              <a:buChar char=""/>
              <a:tabLst>
                <a:tab pos="452120" algn="l"/>
              </a:tabLst>
            </a:pPr>
            <a:r>
              <a:rPr spc="5" dirty="0">
                <a:solidFill>
                  <a:srgbClr val="0F243E"/>
                </a:solidFill>
                <a:latin typeface="Alexandria" pitchFamily="2" charset="-78"/>
                <a:cs typeface="Alexandria" pitchFamily="2" charset="-78"/>
              </a:rPr>
              <a:t>Caesar</a:t>
            </a:r>
            <a:r>
              <a:rPr spc="-130"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85"/>
              </a:spcBef>
              <a:buFont typeface="Wingdings"/>
              <a:buChar char=""/>
              <a:tabLst>
                <a:tab pos="452120" algn="l"/>
              </a:tabLst>
            </a:pPr>
            <a:r>
              <a:rPr spc="-15" dirty="0">
                <a:solidFill>
                  <a:srgbClr val="0F243E"/>
                </a:solidFill>
                <a:latin typeface="Alexandria" pitchFamily="2" charset="-78"/>
                <a:cs typeface="Alexandria" pitchFamily="2" charset="-78"/>
              </a:rPr>
              <a:t>Monoalphabetic</a:t>
            </a:r>
            <a:r>
              <a:rPr spc="-150" dirty="0">
                <a:solidFill>
                  <a:srgbClr val="0F243E"/>
                </a:solidFill>
                <a:latin typeface="Alexandria" pitchFamily="2" charset="-78"/>
                <a:cs typeface="Alexandria" pitchFamily="2" charset="-78"/>
              </a:rPr>
              <a:t> </a:t>
            </a:r>
            <a:r>
              <a:rPr spc="-20" dirty="0">
                <a:solidFill>
                  <a:srgbClr val="0F243E"/>
                </a:solidFill>
                <a:latin typeface="Alexandria" pitchFamily="2" charset="-78"/>
                <a:cs typeface="Alexandria" pitchFamily="2" charset="-78"/>
              </a:rPr>
              <a:t>Ciphers</a:t>
            </a:r>
            <a:endParaRPr dirty="0">
              <a:latin typeface="Alexandria" pitchFamily="2" charset="-78"/>
              <a:cs typeface="Alexandria" pitchFamily="2" charset="-78"/>
            </a:endParaRPr>
          </a:p>
          <a:p>
            <a:pPr marL="451484" indent="-439420">
              <a:lnSpc>
                <a:spcPct val="150000"/>
              </a:lnSpc>
              <a:spcBef>
                <a:spcPts val="2090"/>
              </a:spcBef>
              <a:buFont typeface="Wingdings"/>
              <a:buChar char=""/>
              <a:tabLst>
                <a:tab pos="452120" algn="l"/>
              </a:tabLst>
            </a:pPr>
            <a:r>
              <a:rPr spc="-15" dirty="0">
                <a:solidFill>
                  <a:srgbClr val="0F243E"/>
                </a:solidFill>
                <a:latin typeface="Alexandria" pitchFamily="2" charset="-78"/>
                <a:cs typeface="Alexandria" pitchFamily="2" charset="-78"/>
              </a:rPr>
              <a:t>Playfair</a:t>
            </a:r>
            <a:r>
              <a:rPr spc="-130"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90"/>
              </a:spcBef>
              <a:buFont typeface="Wingdings"/>
              <a:buChar char=""/>
              <a:tabLst>
                <a:tab pos="452120" algn="l"/>
              </a:tabLst>
            </a:pPr>
            <a:r>
              <a:rPr spc="5" dirty="0">
                <a:solidFill>
                  <a:srgbClr val="0F243E"/>
                </a:solidFill>
                <a:latin typeface="Alexandria" pitchFamily="2" charset="-78"/>
                <a:cs typeface="Alexandria" pitchFamily="2" charset="-78"/>
              </a:rPr>
              <a:t>Hill</a:t>
            </a:r>
            <a:r>
              <a:rPr spc="-90"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90"/>
              </a:spcBef>
              <a:buFont typeface="Wingdings"/>
              <a:buChar char=""/>
              <a:tabLst>
                <a:tab pos="452120" algn="l"/>
              </a:tabLst>
            </a:pPr>
            <a:r>
              <a:rPr spc="-40" dirty="0">
                <a:solidFill>
                  <a:srgbClr val="0F243E"/>
                </a:solidFill>
                <a:latin typeface="Alexandria" pitchFamily="2" charset="-78"/>
                <a:cs typeface="Alexandria" pitchFamily="2" charset="-78"/>
              </a:rPr>
              <a:t>Polyalphabetic</a:t>
            </a:r>
            <a:r>
              <a:rPr spc="-105" dirty="0">
                <a:solidFill>
                  <a:srgbClr val="0F243E"/>
                </a:solidFill>
                <a:latin typeface="Alexandria" pitchFamily="2" charset="-78"/>
                <a:cs typeface="Alexandria" pitchFamily="2" charset="-78"/>
              </a:rPr>
              <a:t> </a:t>
            </a:r>
            <a:r>
              <a:rPr spc="-25" dirty="0">
                <a:solidFill>
                  <a:srgbClr val="0F243E"/>
                </a:solidFill>
                <a:latin typeface="Alexandria" pitchFamily="2" charset="-78"/>
                <a:cs typeface="Alexandria" pitchFamily="2" charset="-78"/>
              </a:rPr>
              <a:t>Ciphers</a:t>
            </a:r>
            <a:endParaRPr dirty="0">
              <a:latin typeface="Alexandria" pitchFamily="2" charset="-78"/>
              <a:cs typeface="Alexandria" pitchFamily="2" charset="-78"/>
            </a:endParaRPr>
          </a:p>
          <a:p>
            <a:pPr marL="451484" indent="-439420">
              <a:lnSpc>
                <a:spcPct val="150000"/>
              </a:lnSpc>
              <a:spcBef>
                <a:spcPts val="2085"/>
              </a:spcBef>
              <a:buFont typeface="Wingdings"/>
              <a:buChar char=""/>
              <a:tabLst>
                <a:tab pos="452120" algn="l"/>
              </a:tabLst>
            </a:pPr>
            <a:r>
              <a:rPr spc="-35" dirty="0">
                <a:solidFill>
                  <a:srgbClr val="0F243E"/>
                </a:solidFill>
                <a:latin typeface="Alexandria" pitchFamily="2" charset="-78"/>
                <a:cs typeface="Alexandria" pitchFamily="2" charset="-78"/>
              </a:rPr>
              <a:t>Vigenère</a:t>
            </a:r>
            <a:r>
              <a:rPr spc="-135"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95"/>
              </a:spcBef>
              <a:buFont typeface="Wingdings"/>
              <a:buChar char=""/>
              <a:tabLst>
                <a:tab pos="452120" algn="l"/>
              </a:tabLst>
            </a:pPr>
            <a:r>
              <a:rPr spc="-55" dirty="0">
                <a:solidFill>
                  <a:srgbClr val="0F243E"/>
                </a:solidFill>
                <a:latin typeface="Alexandria" pitchFamily="2" charset="-78"/>
                <a:cs typeface="Alexandria" pitchFamily="2" charset="-78"/>
              </a:rPr>
              <a:t>Autokey</a:t>
            </a:r>
            <a:r>
              <a:rPr spc="-125"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90"/>
              </a:spcBef>
              <a:buFont typeface="Wingdings"/>
              <a:buChar char=""/>
              <a:tabLst>
                <a:tab pos="452120" algn="l"/>
              </a:tabLst>
            </a:pPr>
            <a:r>
              <a:rPr spc="-40" dirty="0">
                <a:solidFill>
                  <a:srgbClr val="0F243E"/>
                </a:solidFill>
                <a:latin typeface="Alexandria" pitchFamily="2" charset="-78"/>
                <a:cs typeface="Alexandria" pitchFamily="2" charset="-78"/>
              </a:rPr>
              <a:t>Vernam</a:t>
            </a:r>
            <a:r>
              <a:rPr spc="-140"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p:txBody>
      </p:sp>
      <p:sp>
        <p:nvSpPr>
          <p:cNvPr id="4" name="object 4"/>
          <p:cNvSpPr txBox="1">
            <a:spLocks noGrp="1"/>
          </p:cNvSpPr>
          <p:nvPr>
            <p:ph type="ftr" sz="quarter" idx="4294967295"/>
          </p:nvPr>
        </p:nvSpPr>
        <p:spPr>
          <a:xfrm>
            <a:off x="104647" y="6626758"/>
            <a:ext cx="3456304" cy="280670"/>
          </a:xfrm>
          <a:prstGeom prst="rect">
            <a:avLst/>
          </a:prstGeom>
        </p:spPr>
        <p:txBody>
          <a:bodyPr vert="horz" wrap="square" lIns="0" tIns="0" rIns="0" bIns="0" rtlCol="0">
            <a:spAutoFit/>
          </a:bodyPr>
          <a:lstStyle/>
          <a:p>
            <a:pPr marL="12700">
              <a:lnSpc>
                <a:spcPts val="2005"/>
              </a:lnSpc>
            </a:pPr>
            <a:r>
              <a:rPr spc="-5" dirty="0"/>
              <a:t>Classical</a:t>
            </a:r>
            <a:r>
              <a:rPr spc="10" dirty="0"/>
              <a:t> </a:t>
            </a:r>
            <a:r>
              <a:rPr dirty="0"/>
              <a:t>Encryption</a:t>
            </a:r>
            <a:r>
              <a:rPr spc="-40" dirty="0"/>
              <a:t> </a:t>
            </a:r>
            <a:r>
              <a:rPr spc="-20" dirty="0"/>
              <a:t>Techniques</a:t>
            </a:r>
            <a:r>
              <a:rPr spc="-30" dirty="0"/>
              <a:t> </a:t>
            </a:r>
            <a:r>
              <a:rPr dirty="0"/>
              <a:t>1</a:t>
            </a:r>
          </a:p>
        </p:txBody>
      </p:sp>
      <p:sp>
        <p:nvSpPr>
          <p:cNvPr id="5" name="Rectangle 4"/>
          <p:cNvSpPr/>
          <p:nvPr/>
        </p:nvSpPr>
        <p:spPr>
          <a:xfrm>
            <a:off x="738674" y="221612"/>
            <a:ext cx="3902350" cy="430887"/>
          </a:xfrm>
          <a:prstGeom prst="rect">
            <a:avLst/>
          </a:prstGeom>
        </p:spPr>
        <p:txBody>
          <a:bodyPr wrap="none">
            <a:spAutoFit/>
          </a:bodyPr>
          <a:lstStyle/>
          <a:p>
            <a:pPr marR="5080"/>
            <a:r>
              <a:rPr lang="en-US" sz="2200" b="1" dirty="0">
                <a:latin typeface="Alexandria Black" pitchFamily="2" charset="-78"/>
                <a:cs typeface="Alexandria Black" pitchFamily="2" charset="-78"/>
              </a:rPr>
              <a:t>Substitution</a:t>
            </a:r>
            <a:r>
              <a:rPr lang="en-US" sz="2200" b="1" spc="-95" dirty="0">
                <a:latin typeface="Alexandria Black" pitchFamily="2" charset="-78"/>
                <a:cs typeface="Alexandria Black" pitchFamily="2" charset="-78"/>
              </a:rPr>
              <a:t> </a:t>
            </a:r>
            <a:r>
              <a:rPr lang="en-US" sz="2200" b="1" dirty="0">
                <a:latin typeface="Alexandria Black" pitchFamily="2" charset="-78"/>
                <a:cs typeface="Alexandria Black" pitchFamily="2" charset="-78"/>
              </a:rPr>
              <a:t>Techniques</a:t>
            </a:r>
            <a:r>
              <a:rPr lang="en-US" sz="2200" b="1" spc="-30" dirty="0">
                <a:latin typeface="Alexandria Black" pitchFamily="2" charset="-78"/>
                <a:cs typeface="Alexandria Black" pitchFamily="2" charset="-78"/>
              </a:rPr>
              <a:t>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8814823"/>
      </p:ext>
    </p:extLst>
  </p:cSld>
  <p:clrMapOvr>
    <a:masterClrMapping/>
  </p:clrMapOvr>
  <mc:AlternateContent xmlns:mc="http://schemas.openxmlformats.org/markup-compatibility/2006" xmlns:p14="http://schemas.microsoft.com/office/powerpoint/2010/main">
    <mc:Choice Requires="p14">
      <p:transition spd="slow" p14:dur="2000" advTm="27265"/>
    </mc:Choice>
    <mc:Fallback xmlns="">
      <p:transition spd="slow" advTm="272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chemeClr val="accent6">
                <a:lumMod val="75000"/>
              </a:schemeClr>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5426" y="18493"/>
            <a:ext cx="2305141" cy="1076343"/>
          </a:xfrm>
          <a:prstGeom prst="rect">
            <a:avLst/>
          </a:prstGeom>
        </p:spPr>
      </p:pic>
    </p:spTree>
    <p:extLst>
      <p:ext uri="{BB962C8B-B14F-4D97-AF65-F5344CB8AC3E}">
        <p14:creationId xmlns:p14="http://schemas.microsoft.com/office/powerpoint/2010/main" val="766676054"/>
      </p:ext>
    </p:extLst>
  </p:cSld>
  <p:clrMapOvr>
    <a:masterClrMapping/>
  </p:clrMapOvr>
  <mc:AlternateContent xmlns:mc="http://schemas.openxmlformats.org/markup-compatibility/2006" xmlns:p14="http://schemas.microsoft.com/office/powerpoint/2010/main">
    <mc:Choice Requires="p14">
      <p:transition spd="slow" p14:dur="2000" advTm="28460"/>
    </mc:Choice>
    <mc:Fallback xmlns="">
      <p:transition spd="slow" advTm="2846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1359"/>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a:t>
            </a:r>
            <a:endParaRPr lang="en-US" sz="2200" dirty="0">
              <a:latin typeface="Alexandria Black" pitchFamily="2" charset="-78"/>
              <a:cs typeface="Alexandria Black" pitchFamily="2" charset="-78"/>
            </a:endParaRPr>
          </a:p>
        </p:txBody>
      </p:sp>
      <p:sp>
        <p:nvSpPr>
          <p:cNvPr id="4" name="Content Placeholder 3"/>
          <p:cNvSpPr>
            <a:spLocks noGrp="1"/>
          </p:cNvSpPr>
          <p:nvPr>
            <p:ph idx="1"/>
          </p:nvPr>
        </p:nvSpPr>
        <p:spPr>
          <a:xfrm>
            <a:off x="1981200" y="990601"/>
            <a:ext cx="8153400" cy="2507738"/>
          </a:xfrm>
        </p:spPr>
        <p:txBody>
          <a:bodyPr wrap="square">
            <a:spAutoFit/>
          </a:bodyPr>
          <a:lstStyle/>
          <a:p>
            <a:pPr>
              <a:lnSpc>
                <a:spcPct val="150000"/>
              </a:lnSpc>
            </a:pPr>
            <a:r>
              <a:rPr lang="en-US" sz="1800" dirty="0">
                <a:latin typeface="Alexandria" pitchFamily="2" charset="-78"/>
                <a:cs typeface="Alexandria" pitchFamily="2" charset="-78"/>
              </a:rPr>
              <a:t>Simplest and earliest known use of a substitution cipher</a:t>
            </a:r>
          </a:p>
          <a:p>
            <a:pPr>
              <a:lnSpc>
                <a:spcPct val="150000"/>
              </a:lnSpc>
            </a:pPr>
            <a:r>
              <a:rPr lang="en-US" sz="1800" dirty="0">
                <a:latin typeface="Alexandria" pitchFamily="2" charset="-78"/>
                <a:cs typeface="Alexandria" pitchFamily="2" charset="-78"/>
              </a:rPr>
              <a:t>Used by Julius Caesar</a:t>
            </a:r>
          </a:p>
          <a:p>
            <a:pPr>
              <a:lnSpc>
                <a:spcPct val="150000"/>
              </a:lnSpc>
            </a:pPr>
            <a:r>
              <a:rPr lang="en-US" sz="1800" dirty="0">
                <a:latin typeface="Alexandria" pitchFamily="2" charset="-78"/>
                <a:cs typeface="Alexandria" pitchFamily="2" charset="-78"/>
              </a:rPr>
              <a:t>Involves replacing each letter of the alphabet with the letter standing three places further down the alphabet</a:t>
            </a:r>
          </a:p>
          <a:p>
            <a:pPr>
              <a:lnSpc>
                <a:spcPct val="150000"/>
              </a:lnSpc>
            </a:pPr>
            <a:r>
              <a:rPr lang="en-US" sz="1800" dirty="0">
                <a:latin typeface="Alexandria" pitchFamily="2" charset="-78"/>
                <a:cs typeface="Alexandria" pitchFamily="2" charset="-78"/>
              </a:rPr>
              <a:t>Alphabet is wrapped around so that the letter following Z is A</a:t>
            </a:r>
          </a:p>
        </p:txBody>
      </p:sp>
      <p:sp>
        <p:nvSpPr>
          <p:cNvPr id="3" name="Content Placeholder 2"/>
          <p:cNvSpPr>
            <a:spLocks noGrp="1"/>
          </p:cNvSpPr>
          <p:nvPr>
            <p:ph idx="13"/>
          </p:nvPr>
        </p:nvSpPr>
        <p:spPr>
          <a:xfrm>
            <a:off x="2100072" y="4385793"/>
            <a:ext cx="8229600" cy="885371"/>
          </a:xfrm>
        </p:spPr>
        <p:txBody>
          <a:bodyPr>
            <a:spAutoFit/>
          </a:bodyPr>
          <a:lstStyle/>
          <a:p>
            <a:pPr>
              <a:buNone/>
            </a:pPr>
            <a:r>
              <a:rPr lang="en-US" sz="1800" dirty="0">
                <a:solidFill>
                  <a:srgbClr val="FF0000"/>
                </a:solidFill>
                <a:latin typeface="Alexandria Black" pitchFamily="2" charset="-78"/>
                <a:cs typeface="Alexandria Black" pitchFamily="2" charset="-78"/>
              </a:rPr>
              <a:t>plain</a:t>
            </a:r>
            <a:r>
              <a:rPr lang="en-US" sz="2400" dirty="0"/>
              <a:t>:    </a:t>
            </a:r>
            <a:r>
              <a:rPr lang="en-US" sz="1800" b="1" dirty="0">
                <a:solidFill>
                  <a:srgbClr val="FF0000"/>
                </a:solidFill>
                <a:latin typeface="Alexandria" pitchFamily="2" charset="-78"/>
                <a:cs typeface="Alexandria" pitchFamily="2" charset="-78"/>
              </a:rPr>
              <a:t>meet    me    after        the        toga       party</a:t>
            </a:r>
          </a:p>
          <a:p>
            <a:pPr>
              <a:buNone/>
            </a:pPr>
            <a:r>
              <a:rPr lang="en-US" sz="1800" dirty="0">
                <a:solidFill>
                  <a:schemeClr val="accent2">
                    <a:lumMod val="50000"/>
                  </a:schemeClr>
                </a:solidFill>
                <a:latin typeface="Alexandria Black" pitchFamily="2" charset="-78"/>
                <a:cs typeface="Alexandria Black" pitchFamily="2" charset="-78"/>
              </a:rPr>
              <a:t>cipher</a:t>
            </a:r>
            <a:r>
              <a:rPr lang="en-US" sz="2400" dirty="0"/>
              <a:t>: </a:t>
            </a:r>
            <a:r>
              <a:rPr lang="en-US" sz="1800" dirty="0">
                <a:solidFill>
                  <a:schemeClr val="accent2">
                    <a:lumMod val="50000"/>
                  </a:schemeClr>
                </a:solidFill>
                <a:latin typeface="Alexandria" pitchFamily="2" charset="-78"/>
                <a:cs typeface="Alexandria" pitchFamily="2" charset="-78"/>
              </a:rPr>
              <a:t>PHHW  PH    DIWHU   WKH    WRJD    SDUWB</a:t>
            </a:r>
            <a:endParaRPr lang="en-US" sz="2400" dirty="0">
              <a:solidFill>
                <a:schemeClr val="accent2">
                  <a:lumMod val="50000"/>
                </a:schemeClr>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2967749"/>
      </p:ext>
    </p:extLst>
  </p:cSld>
  <p:clrMapOvr>
    <a:masterClrMapping/>
  </p:clrMapOvr>
  <mc:AlternateContent xmlns:mc="http://schemas.openxmlformats.org/markup-compatibility/2006" xmlns:p14="http://schemas.microsoft.com/office/powerpoint/2010/main">
    <mc:Choice Requires="p14">
      <p:transition spd="slow" p14:dur="2000" advTm="56904"/>
    </mc:Choice>
    <mc:Fallback xmlns="">
      <p:transition spd="slow" advTm="569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713232" y="865635"/>
            <a:ext cx="9747503" cy="5856090"/>
          </a:xfrm>
        </p:spPr>
        <p:txBody>
          <a:bodyPr wrap="square">
            <a:spAutoFit/>
          </a:bodyPr>
          <a:lstStyle/>
          <a:p>
            <a:pPr>
              <a:lnSpc>
                <a:spcPct val="150000"/>
              </a:lnSpc>
              <a:spcBef>
                <a:spcPts val="600"/>
              </a:spcBef>
              <a:defRPr/>
            </a:pPr>
            <a:r>
              <a:rPr lang="en-AU" sz="1800" b="1" dirty="0">
                <a:latin typeface="Alexandria" pitchFamily="2" charset="-78"/>
                <a:ea typeface="ＭＳ Ｐゴシック" pitchFamily="-107" charset="-128"/>
                <a:cs typeface="Alexandria" pitchFamily="2" charset="-78"/>
              </a:rPr>
              <a:t>Can define transformation as:</a:t>
            </a:r>
          </a:p>
          <a:p>
            <a:pPr marL="266700" indent="-266700">
              <a:lnSpc>
                <a:spcPct val="150000"/>
              </a:lnSpc>
              <a:spcBef>
                <a:spcPts val="600"/>
              </a:spcBef>
              <a:buNone/>
              <a:defRPr/>
            </a:pPr>
            <a:r>
              <a:rPr lang="en-AU" sz="1800" dirty="0">
                <a:ea typeface="ＭＳ Ｐゴシック" pitchFamily="-107" charset="-128"/>
              </a:rPr>
              <a:t>	</a:t>
            </a:r>
            <a:r>
              <a:rPr lang="en-AU" sz="1800" dirty="0">
                <a:solidFill>
                  <a:schemeClr val="accent2">
                    <a:lumMod val="50000"/>
                  </a:schemeClr>
                </a:solidFill>
                <a:latin typeface="Alexandria" pitchFamily="2" charset="-78"/>
                <a:ea typeface="ＭＳ Ｐゴシック" pitchFamily="-107" charset="-128"/>
                <a:cs typeface="Alexandria" pitchFamily="2" charset="-78"/>
              </a:rPr>
              <a:t>a b c d e f g h </a:t>
            </a:r>
            <a:r>
              <a:rPr lang="en-AU" sz="1800" dirty="0" err="1">
                <a:solidFill>
                  <a:schemeClr val="accent2">
                    <a:lumMod val="50000"/>
                  </a:schemeClr>
                </a:solidFill>
                <a:latin typeface="Alexandria" pitchFamily="2" charset="-78"/>
                <a:ea typeface="ＭＳ Ｐゴシック" pitchFamily="-107" charset="-128"/>
                <a:cs typeface="Alexandria" pitchFamily="2" charset="-78"/>
              </a:rPr>
              <a:t>i</a:t>
            </a:r>
            <a:r>
              <a:rPr lang="en-AU" sz="1800" dirty="0">
                <a:solidFill>
                  <a:schemeClr val="accent2">
                    <a:lumMod val="50000"/>
                  </a:schemeClr>
                </a:solidFill>
                <a:latin typeface="Alexandria" pitchFamily="2" charset="-78"/>
                <a:ea typeface="ＭＳ Ｐゴシック" pitchFamily="-107" charset="-128"/>
                <a:cs typeface="Alexandria" pitchFamily="2" charset="-78"/>
              </a:rPr>
              <a:t> j k l m n o p q r s t u v w x y z</a:t>
            </a:r>
          </a:p>
          <a:p>
            <a:pPr marL="266700" indent="-266700">
              <a:lnSpc>
                <a:spcPct val="150000"/>
              </a:lnSpc>
              <a:spcBef>
                <a:spcPts val="600"/>
              </a:spcBef>
              <a:buNone/>
              <a:defRPr/>
            </a:pPr>
            <a:r>
              <a:rPr lang="en-AU" sz="1800" dirty="0">
                <a:solidFill>
                  <a:schemeClr val="accent2">
                    <a:lumMod val="50000"/>
                  </a:schemeClr>
                </a:solidFill>
                <a:latin typeface="Alexandria" pitchFamily="2" charset="-78"/>
                <a:ea typeface="ＭＳ Ｐゴシック" pitchFamily="-107" charset="-128"/>
                <a:cs typeface="Alexandria" pitchFamily="2" charset="-78"/>
              </a:rPr>
              <a:t>	D E F G H I J K L M N O P Q R S T U V W X Y Z A B C</a:t>
            </a:r>
          </a:p>
          <a:p>
            <a:pPr>
              <a:lnSpc>
                <a:spcPct val="150000"/>
              </a:lnSpc>
              <a:spcBef>
                <a:spcPts val="600"/>
              </a:spcBef>
              <a:defRPr/>
            </a:pPr>
            <a:r>
              <a:rPr lang="en-AU" sz="1800" b="1" dirty="0">
                <a:latin typeface="Alexandria" pitchFamily="2" charset="-78"/>
                <a:ea typeface="ＭＳ Ｐゴシック" pitchFamily="-107" charset="-128"/>
                <a:cs typeface="Alexandria" pitchFamily="2" charset="-78"/>
              </a:rPr>
              <a:t>Mathematically give each letter a number</a:t>
            </a:r>
          </a:p>
          <a:p>
            <a:pPr marL="269875" lvl="1" indent="0">
              <a:lnSpc>
                <a:spcPct val="150000"/>
              </a:lnSpc>
              <a:buNone/>
              <a:defRPr/>
            </a:pPr>
            <a:r>
              <a:rPr lang="en-AU" sz="1800" b="1" dirty="0">
                <a:solidFill>
                  <a:srgbClr val="FF0000"/>
                </a:solidFill>
                <a:latin typeface="Alexandria" pitchFamily="2" charset="-78"/>
                <a:ea typeface="ＭＳ Ｐゴシック" pitchFamily="-107" charset="-128"/>
                <a:cs typeface="Alexandria" pitchFamily="2" charset="-78"/>
              </a:rPr>
              <a:t>a b c d e f g h </a:t>
            </a:r>
            <a:r>
              <a:rPr lang="en-AU" sz="1800" b="1" dirty="0" err="1">
                <a:solidFill>
                  <a:srgbClr val="FF0000"/>
                </a:solidFill>
                <a:latin typeface="Alexandria" pitchFamily="2" charset="-78"/>
                <a:ea typeface="ＭＳ Ｐゴシック" pitchFamily="-107" charset="-128"/>
                <a:cs typeface="Alexandria" pitchFamily="2" charset="-78"/>
              </a:rPr>
              <a:t>i</a:t>
            </a:r>
            <a:r>
              <a:rPr lang="en-AU" sz="1800" b="1" dirty="0">
                <a:solidFill>
                  <a:srgbClr val="FF0000"/>
                </a:solidFill>
                <a:latin typeface="Alexandria" pitchFamily="2" charset="-78"/>
                <a:ea typeface="ＭＳ Ｐゴシック" pitchFamily="-107" charset="-128"/>
                <a:cs typeface="Alexandria" pitchFamily="2" charset="-78"/>
              </a:rPr>
              <a:t> j  k  l  m  n  o  p  q  r  s  t  u  v  w  x  y  z</a:t>
            </a:r>
          </a:p>
          <a:p>
            <a:pPr marL="269875" lvl="1" indent="0">
              <a:lnSpc>
                <a:spcPct val="150000"/>
              </a:lnSpc>
              <a:buNone/>
              <a:defRPr/>
            </a:pPr>
            <a:r>
              <a:rPr lang="en-AU" sz="1800" b="1" dirty="0">
                <a:solidFill>
                  <a:srgbClr val="FF0000"/>
                </a:solidFill>
                <a:latin typeface="Alexandria" pitchFamily="2" charset="-78"/>
                <a:ea typeface="ＭＳ Ｐゴシック" pitchFamily="-107" charset="-128"/>
                <a:cs typeface="Alexandria" pitchFamily="2" charset="-78"/>
              </a:rPr>
              <a:t>0 1 2 3 4 5 6 7 8 9 10 11 12 13 14 15 16 17 18 19 20 21 22 23 24 25</a:t>
            </a:r>
          </a:p>
          <a:p>
            <a:pPr>
              <a:lnSpc>
                <a:spcPct val="150000"/>
              </a:lnSpc>
              <a:spcBef>
                <a:spcPts val="600"/>
              </a:spcBef>
              <a:defRPr/>
            </a:pPr>
            <a:r>
              <a:rPr lang="en-AU" sz="1800" b="1" dirty="0">
                <a:latin typeface="Alexandria" pitchFamily="2" charset="-78"/>
                <a:ea typeface="ＭＳ Ｐゴシック" pitchFamily="-107" charset="-128"/>
                <a:cs typeface="Alexandria" pitchFamily="2" charset="-78"/>
              </a:rPr>
              <a:t>Algorithm can be expressed as:</a:t>
            </a:r>
          </a:p>
          <a:p>
            <a:pPr marL="0" indent="0">
              <a:lnSpc>
                <a:spcPct val="150000"/>
              </a:lnSpc>
              <a:spcBef>
                <a:spcPts val="600"/>
              </a:spcBef>
              <a:buNone/>
              <a:defRPr/>
            </a:pPr>
            <a:r>
              <a:rPr lang="en-AU" sz="1800" i="1" dirty="0">
                <a:solidFill>
                  <a:srgbClr val="FF0000"/>
                </a:solidFill>
                <a:ea typeface="ＭＳ Ｐゴシック" pitchFamily="-107" charset="-128"/>
              </a:rPr>
              <a:t>		</a:t>
            </a:r>
            <a:r>
              <a:rPr lang="en-AU" sz="1800" dirty="0">
                <a:solidFill>
                  <a:srgbClr val="FF0000"/>
                </a:solidFill>
                <a:ea typeface="ＭＳ Ｐゴシック" pitchFamily="-107" charset="-128"/>
              </a:rPr>
              <a:t>c = E(3, p) = (p + 3) </a:t>
            </a:r>
            <a:r>
              <a:rPr lang="en-AU" sz="1800" b="1" dirty="0">
                <a:solidFill>
                  <a:srgbClr val="FF0000"/>
                </a:solidFill>
                <a:ea typeface="ＭＳ Ｐゴシック" pitchFamily="-107" charset="-128"/>
              </a:rPr>
              <a:t>mod</a:t>
            </a:r>
            <a:r>
              <a:rPr lang="en-AU" sz="1800" dirty="0">
                <a:solidFill>
                  <a:srgbClr val="FF0000"/>
                </a:solidFill>
                <a:ea typeface="ＭＳ Ｐゴシック" pitchFamily="-107" charset="-128"/>
              </a:rPr>
              <a:t> (26)</a:t>
            </a:r>
            <a:endParaRPr lang="en-AU" sz="1800" i="1" dirty="0">
              <a:solidFill>
                <a:srgbClr val="FF0000"/>
              </a:solidFill>
              <a:ea typeface="ＭＳ Ｐゴシック" pitchFamily="-107" charset="-128"/>
            </a:endParaRPr>
          </a:p>
          <a:p>
            <a:pPr>
              <a:lnSpc>
                <a:spcPct val="150000"/>
              </a:lnSpc>
              <a:spcBef>
                <a:spcPts val="600"/>
              </a:spcBef>
              <a:defRPr/>
            </a:pPr>
            <a:r>
              <a:rPr lang="en-AU" sz="1800" dirty="0">
                <a:latin typeface="Alexandria" pitchFamily="2" charset="-78"/>
                <a:ea typeface="ＭＳ Ｐゴシック" pitchFamily="-107" charset="-128"/>
                <a:cs typeface="Alexandria" pitchFamily="2" charset="-78"/>
              </a:rPr>
              <a:t>A shift may be of any amount, so that the general Caesar algorithm is:</a:t>
            </a:r>
          </a:p>
          <a:p>
            <a:pPr marL="0" indent="0">
              <a:lnSpc>
                <a:spcPct val="150000"/>
              </a:lnSpc>
              <a:spcBef>
                <a:spcPts val="600"/>
              </a:spcBef>
              <a:buNone/>
              <a:defRPr/>
            </a:pPr>
            <a:r>
              <a:rPr lang="en-AU" sz="1800" i="1" dirty="0">
                <a:solidFill>
                  <a:srgbClr val="FF0000"/>
                </a:solidFill>
                <a:ea typeface="ＭＳ Ｐゴシック" pitchFamily="-107" charset="-128"/>
              </a:rPr>
              <a:t>		</a:t>
            </a:r>
            <a:r>
              <a:rPr lang="en-AU" sz="1800" dirty="0">
                <a:solidFill>
                  <a:srgbClr val="FF0000"/>
                </a:solidFill>
                <a:ea typeface="ＭＳ Ｐゴシック" pitchFamily="-107" charset="-128"/>
              </a:rPr>
              <a:t>C =  E(k , p ) =  (p + k ) mod </a:t>
            </a:r>
            <a:r>
              <a:rPr lang="en-AU" sz="1800" i="1" dirty="0">
                <a:solidFill>
                  <a:srgbClr val="FF0000"/>
                </a:solidFill>
                <a:ea typeface="ＭＳ Ｐゴシック" pitchFamily="-107" charset="-128"/>
              </a:rPr>
              <a:t>26</a:t>
            </a:r>
          </a:p>
          <a:p>
            <a:pPr>
              <a:lnSpc>
                <a:spcPct val="150000"/>
              </a:lnSpc>
              <a:spcBef>
                <a:spcPts val="600"/>
              </a:spcBef>
              <a:defRPr/>
            </a:pPr>
            <a:r>
              <a:rPr lang="en-AU" sz="1800" dirty="0">
                <a:latin typeface="Alexandria" pitchFamily="2" charset="-78"/>
                <a:ea typeface="ＭＳ Ｐゴシック" pitchFamily="-107" charset="-128"/>
                <a:cs typeface="Alexandria" pitchFamily="2" charset="-78"/>
              </a:rPr>
              <a:t>Where k takes on a value in the range 1 to 25; the decryption algorithm is simply:</a:t>
            </a:r>
          </a:p>
          <a:p>
            <a:pPr marL="0" indent="0">
              <a:lnSpc>
                <a:spcPct val="150000"/>
              </a:lnSpc>
              <a:spcBef>
                <a:spcPts val="600"/>
              </a:spcBef>
              <a:buNone/>
              <a:defRPr/>
            </a:pPr>
            <a:r>
              <a:rPr lang="en-AU" sz="1800" i="1" dirty="0">
                <a:ea typeface="ＭＳ Ｐゴシック" pitchFamily="-107" charset="-128"/>
              </a:rPr>
              <a:t>		</a:t>
            </a:r>
            <a:r>
              <a:rPr lang="en-AU" sz="1800" dirty="0">
                <a:ea typeface="ＭＳ Ｐゴシック" pitchFamily="-107" charset="-128"/>
              </a:rPr>
              <a:t>p = D(k , C ) = (C − k ) mod </a:t>
            </a:r>
            <a:r>
              <a:rPr lang="en-AU" sz="1800" i="1" dirty="0">
                <a:ea typeface="ＭＳ Ｐゴシック" pitchFamily="-107" charset="-128"/>
              </a:rPr>
              <a:t>26</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3" name="Ink 2"/>
              <p14:cNvContentPartPr/>
              <p14:nvPr>
                <p:extLst>
                  <p:ext uri="{42D2F446-02D8-4167-A562-619A0277C38B}">
                    <p15:isNarration xmlns:p15="http://schemas.microsoft.com/office/powerpoint/2012/main" val="1"/>
                  </p:ext>
                </p:extLst>
              </p14:nvPr>
            </p14:nvContentPartPr>
            <p14:xfrm>
              <a:off x="660240" y="438120"/>
              <a:ext cx="10954440" cy="6261480"/>
            </p14:xfrm>
          </p:contentPart>
        </mc:Choice>
        <mc:Fallback xmlns="">
          <p:pic>
            <p:nvPicPr>
              <p:cNvPr id="3" name="Ink 2"/>
              <p:cNvPicPr>
                <a:picLocks noGrp="1" noRot="1" noChangeAspect="1" noMove="1" noResize="1" noEditPoints="1" noAdjustHandles="1" noChangeArrowheads="1" noChangeShapeType="1"/>
              </p:cNvPicPr>
              <p:nvPr/>
            </p:nvPicPr>
            <p:blipFill>
              <a:blip r:embed="rId7"/>
              <a:stretch>
                <a:fillRect/>
              </a:stretch>
            </p:blipFill>
            <p:spPr>
              <a:xfrm>
                <a:off x="650880" y="428760"/>
                <a:ext cx="10973160" cy="6280200"/>
              </a:xfrm>
              <a:prstGeom prst="rect">
                <a:avLst/>
              </a:prstGeom>
            </p:spPr>
          </p:pic>
        </mc:Fallback>
      </mc:AlternateContent>
    </p:spTree>
    <p:extLst>
      <p:ext uri="{BB962C8B-B14F-4D97-AF65-F5344CB8AC3E}">
        <p14:creationId xmlns:p14="http://schemas.microsoft.com/office/powerpoint/2010/main" val="3587942526"/>
      </p:ext>
    </p:extLst>
  </p:cSld>
  <p:clrMapOvr>
    <a:masterClrMapping/>
  </p:clrMapOvr>
  <mc:AlternateContent xmlns:mc="http://schemas.openxmlformats.org/markup-compatibility/2006" xmlns:p14="http://schemas.microsoft.com/office/powerpoint/2010/main">
    <mc:Choice Requires="p14">
      <p:transition spd="slow" p14:dur="2000" advTm="351932"/>
    </mc:Choice>
    <mc:Fallback xmlns="">
      <p:transition spd="slow" advTm="351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1981200" y="902210"/>
            <a:ext cx="8229600" cy="2471446"/>
          </a:xfrm>
        </p:spPr>
        <p:txBody>
          <a:bodyPr>
            <a:spAutoFit/>
          </a:bodyPr>
          <a:lstStyle/>
          <a:p>
            <a:pPr>
              <a:lnSpc>
                <a:spcPct val="150000"/>
              </a:lnSpc>
              <a:spcBef>
                <a:spcPts val="600"/>
              </a:spcBef>
              <a:defRPr/>
            </a:pPr>
            <a:r>
              <a:rPr lang="en-AU" sz="1800" b="1" dirty="0">
                <a:latin typeface="Alexandria" pitchFamily="2" charset="-78"/>
                <a:ea typeface="ＭＳ Ｐゴシック" pitchFamily="-107" charset="-128"/>
                <a:cs typeface="Alexandria" pitchFamily="2" charset="-78"/>
              </a:rPr>
              <a:t>Can define transformation as:</a:t>
            </a:r>
          </a:p>
          <a:p>
            <a:pPr marL="266700" indent="-266700">
              <a:lnSpc>
                <a:spcPct val="150000"/>
              </a:lnSpc>
              <a:spcBef>
                <a:spcPts val="600"/>
              </a:spcBef>
              <a:buNone/>
              <a:defRPr/>
            </a:pPr>
            <a:r>
              <a:rPr lang="en-AU" sz="1800" dirty="0">
                <a:latin typeface="Alexandria" pitchFamily="2" charset="-78"/>
                <a:ea typeface="ＭＳ Ｐゴシック" pitchFamily="-107" charset="-128"/>
                <a:cs typeface="Alexandria" pitchFamily="2" charset="-78"/>
              </a:rPr>
              <a:t>	a b c d e f g h </a:t>
            </a:r>
            <a:r>
              <a:rPr lang="en-AU" sz="1800" dirty="0" err="1">
                <a:latin typeface="Alexandria" pitchFamily="2" charset="-78"/>
                <a:ea typeface="ＭＳ Ｐゴシック" pitchFamily="-107" charset="-128"/>
                <a:cs typeface="Alexandria" pitchFamily="2" charset="-78"/>
              </a:rPr>
              <a:t>i</a:t>
            </a:r>
            <a:r>
              <a:rPr lang="en-AU" sz="1800" dirty="0">
                <a:latin typeface="Alexandria" pitchFamily="2" charset="-78"/>
                <a:ea typeface="ＭＳ Ｐゴシック" pitchFamily="-107" charset="-128"/>
                <a:cs typeface="Alexandria" pitchFamily="2" charset="-78"/>
              </a:rPr>
              <a:t> j k l m n o p q r s t u v w x y z</a:t>
            </a:r>
          </a:p>
          <a:p>
            <a:pPr marL="266700" indent="-266700">
              <a:lnSpc>
                <a:spcPct val="150000"/>
              </a:lnSpc>
              <a:spcBef>
                <a:spcPts val="600"/>
              </a:spcBef>
              <a:buNone/>
              <a:defRPr/>
            </a:pPr>
            <a:r>
              <a:rPr lang="en-AU" sz="1800" dirty="0">
                <a:latin typeface="Alexandria" pitchFamily="2" charset="-78"/>
                <a:ea typeface="ＭＳ Ｐゴシック" pitchFamily="-107" charset="-128"/>
                <a:cs typeface="Alexandria" pitchFamily="2" charset="-78"/>
              </a:rPr>
              <a:t>	D E F G H I J K L M N O P Q R S T U V W X Y Z A B C</a:t>
            </a:r>
          </a:p>
          <a:p>
            <a:pPr marL="266700" indent="-266700">
              <a:spcBef>
                <a:spcPts val="600"/>
              </a:spcBef>
              <a:buNone/>
              <a:defRPr/>
            </a:pPr>
            <a:endParaRPr lang="en-AU" sz="1800" dirty="0">
              <a:ea typeface="ＭＳ Ｐゴシック" pitchFamily="-107" charset="-128"/>
            </a:endParaRPr>
          </a:p>
          <a:p>
            <a:pPr>
              <a:spcBef>
                <a:spcPts val="600"/>
              </a:spcBef>
              <a:defRPr/>
            </a:pPr>
            <a:r>
              <a:rPr lang="en-AU" sz="1800" dirty="0">
                <a:ea typeface="ＭＳ Ｐゴシック" pitchFamily="-107" charset="-128"/>
                <a:hlinkClick r:id="rId3"/>
              </a:rPr>
              <a:t>https://www.101computing.net/caesar-shift-substitution-cipher/</a:t>
            </a:r>
            <a:endParaRPr lang="en-AU" sz="1800" dirty="0">
              <a:ea typeface="ＭＳ Ｐゴシック" pitchFamily="-107" charset="-128"/>
            </a:endParaRPr>
          </a:p>
          <a:p>
            <a:pPr>
              <a:spcBef>
                <a:spcPts val="600"/>
              </a:spcBef>
              <a:defRPr/>
            </a:pPr>
            <a:endParaRPr lang="en-AU" sz="1800" dirty="0">
              <a:ea typeface="ＭＳ Ｐゴシック" pitchFamily="-107" charset="-128"/>
            </a:endParaRPr>
          </a:p>
        </p:txBody>
      </p:sp>
      <p:pic>
        <p:nvPicPr>
          <p:cNvPr id="3" name="Picture 2"/>
          <p:cNvPicPr>
            <a:picLocks noChangeAspect="1"/>
          </p:cNvPicPr>
          <p:nvPr/>
        </p:nvPicPr>
        <p:blipFill>
          <a:blip r:embed="rId4"/>
          <a:stretch>
            <a:fillRect/>
          </a:stretch>
        </p:blipFill>
        <p:spPr>
          <a:xfrm>
            <a:off x="2087486" y="3497565"/>
            <a:ext cx="8017027" cy="2717181"/>
          </a:xfrm>
          <a:prstGeom prst="rect">
            <a:avLst/>
          </a:prstGeom>
        </p:spPr>
      </p:pic>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6">
            <p14:nvContentPartPr>
              <p14:cNvPr id="7" name="Ink 6"/>
              <p14:cNvContentPartPr/>
              <p14:nvPr>
                <p:extLst>
                  <p:ext uri="{42D2F446-02D8-4167-A562-619A0277C38B}">
                    <p15:isNarration xmlns:p15="http://schemas.microsoft.com/office/powerpoint/2012/main" val="1"/>
                  </p:ext>
                </p:extLst>
              </p14:nvPr>
            </p14:nvContentPartPr>
            <p14:xfrm>
              <a:off x="2997360" y="2641680"/>
              <a:ext cx="5740560" cy="3302280"/>
            </p14:xfrm>
          </p:contentPart>
        </mc:Choice>
        <mc:Fallback xmlns="">
          <p:pic>
            <p:nvPicPr>
              <p:cNvPr id="7" name="Ink 6"/>
              <p:cNvPicPr>
                <a:picLocks noGrp="1" noRot="1" noChangeAspect="1" noMove="1" noResize="1" noEditPoints="1" noAdjustHandles="1" noChangeArrowheads="1" noChangeShapeType="1"/>
              </p:cNvPicPr>
              <p:nvPr/>
            </p:nvPicPr>
            <p:blipFill>
              <a:blip r:embed="rId9"/>
              <a:stretch>
                <a:fillRect/>
              </a:stretch>
            </p:blipFill>
            <p:spPr>
              <a:xfrm>
                <a:off x="2988000" y="2632320"/>
                <a:ext cx="5759280" cy="3321000"/>
              </a:xfrm>
              <a:prstGeom prst="rect">
                <a:avLst/>
              </a:prstGeom>
            </p:spPr>
          </p:pic>
        </mc:Fallback>
      </mc:AlternateContent>
    </p:spTree>
    <p:extLst>
      <p:ext uri="{BB962C8B-B14F-4D97-AF65-F5344CB8AC3E}">
        <p14:creationId xmlns:p14="http://schemas.microsoft.com/office/powerpoint/2010/main" val="123373038"/>
      </p:ext>
    </p:extLst>
  </p:cSld>
  <p:clrMapOvr>
    <a:masterClrMapping/>
  </p:clrMapOvr>
  <mc:AlternateContent xmlns:mc="http://schemas.openxmlformats.org/markup-compatibility/2006" xmlns:p14="http://schemas.microsoft.com/office/powerpoint/2010/main">
    <mc:Choice Requires="p14">
      <p:transition spd="slow" p14:dur="2000" advTm="50165"/>
    </mc:Choice>
    <mc:Fallback xmlns="">
      <p:transition spd="slow" advTm="501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md type="call" cmd="playFrom(0.0)">
                                      <p:cBhvr>
                                        <p:cTn id="7"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3"/>
            <a:ext cx="8229600" cy="2874633"/>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Example: 1 Use the Caesar cipher to encrypt and decrypt the message "JAVATPOINT," and the key (shift) value of this message is 3.</a:t>
            </a:r>
            <a:endParaRPr lang="en-AU" sz="1800" dirty="0">
              <a:ea typeface="ＭＳ Ｐゴシック" pitchFamily="-107" charset="-128"/>
            </a:endParaRPr>
          </a:p>
          <a:p>
            <a:pPr>
              <a:spcBef>
                <a:spcPts val="600"/>
              </a:spcBef>
              <a:defRPr/>
            </a:pPr>
            <a:r>
              <a:rPr lang="en-US" sz="1800" b="1" dirty="0">
                <a:ea typeface="ＭＳ Ｐゴシック" pitchFamily="-107" charset="-128"/>
              </a:rPr>
              <a:t>Encryption</a:t>
            </a:r>
          </a:p>
          <a:p>
            <a:pPr>
              <a:spcBef>
                <a:spcPts val="600"/>
              </a:spcBef>
              <a:defRPr/>
            </a:pPr>
            <a:endParaRPr lang="en-US" sz="1800" dirty="0">
              <a:ea typeface="ＭＳ Ｐゴシック" pitchFamily="-107" charset="-128"/>
            </a:endParaRPr>
          </a:p>
          <a:p>
            <a:pPr>
              <a:spcBef>
                <a:spcPts val="600"/>
              </a:spcBef>
              <a:defRPr/>
            </a:pPr>
            <a:r>
              <a:rPr lang="en-US" sz="1800" dirty="0">
                <a:ea typeface="ＭＳ Ｐゴシック" pitchFamily="-107" charset="-128"/>
              </a:rPr>
              <a:t>We apply encryption formulas by character, based on alphabetical order.</a:t>
            </a:r>
          </a:p>
          <a:p>
            <a:pPr>
              <a:spcBef>
                <a:spcPts val="600"/>
              </a:spcBef>
              <a:defRPr/>
            </a:pPr>
            <a:endParaRPr lang="en-US" sz="1800" dirty="0">
              <a:ea typeface="ＭＳ Ｐゴシック" pitchFamily="-107" charset="-128"/>
            </a:endParaRPr>
          </a:p>
          <a:p>
            <a:pPr>
              <a:spcBef>
                <a:spcPts val="600"/>
              </a:spcBef>
              <a:defRPr/>
            </a:pPr>
            <a:r>
              <a:rPr lang="en-US" sz="1800" dirty="0">
                <a:ea typeface="ＭＳ Ｐゴシック" pitchFamily="-107" charset="-128"/>
              </a:rPr>
              <a:t>The formula of encryption is:</a:t>
            </a:r>
          </a:p>
          <a:p>
            <a:pPr>
              <a:spcBef>
                <a:spcPts val="600"/>
              </a:spcBef>
              <a:defRPr/>
            </a:pPr>
            <a:endParaRPr lang="en-US" sz="1800" dirty="0">
              <a:ea typeface="ＭＳ Ｐゴシック" pitchFamily="-107" charset="-128"/>
            </a:endParaRPr>
          </a:p>
          <a:p>
            <a:pPr>
              <a:spcBef>
                <a:spcPts val="600"/>
              </a:spcBef>
              <a:defRPr/>
            </a:pPr>
            <a:r>
              <a:rPr lang="en-US" sz="1800" dirty="0" err="1">
                <a:ea typeface="ＭＳ Ｐゴシック" pitchFamily="-107" charset="-128"/>
              </a:rPr>
              <a:t>En</a:t>
            </a:r>
            <a:r>
              <a:rPr lang="en-US" sz="1800" dirty="0">
                <a:ea typeface="ＭＳ Ｐゴシック" pitchFamily="-107" charset="-128"/>
              </a:rPr>
              <a:t> (x) = (x + n) mod 26</a:t>
            </a:r>
            <a:r>
              <a:rPr lang="en-AU" sz="1800" i="1" dirty="0">
                <a:ea typeface="ＭＳ Ｐゴシック" pitchFamily="-107" charset="-128"/>
              </a:rPr>
              <a:t>		</a:t>
            </a:r>
          </a:p>
        </p:txBody>
      </p:sp>
      <p:pic>
        <p:nvPicPr>
          <p:cNvPr id="3" name="Picture 2"/>
          <p:cNvPicPr>
            <a:picLocks noChangeAspect="1"/>
          </p:cNvPicPr>
          <p:nvPr/>
        </p:nvPicPr>
        <p:blipFill>
          <a:blip r:embed="rId3"/>
          <a:stretch>
            <a:fillRect/>
          </a:stretch>
        </p:blipFill>
        <p:spPr>
          <a:xfrm>
            <a:off x="2133601" y="4151795"/>
            <a:ext cx="6889077" cy="922100"/>
          </a:xfrm>
          <a:prstGeom prst="rect">
            <a:avLst/>
          </a:prstGeom>
        </p:spPr>
      </p:pic>
      <p:sp>
        <p:nvSpPr>
          <p:cNvPr id="6"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2" name="Ink 1"/>
              <p14:cNvContentPartPr/>
              <p14:nvPr>
                <p:extLst>
                  <p:ext uri="{42D2F446-02D8-4167-A562-619A0277C38B}">
                    <p15:isNarration xmlns:p15="http://schemas.microsoft.com/office/powerpoint/2012/main" val="1"/>
                  </p:ext>
                </p:extLst>
              </p14:nvPr>
            </p14:nvContentPartPr>
            <p14:xfrm>
              <a:off x="1498680" y="1314360"/>
              <a:ext cx="8858520" cy="4820040"/>
            </p14:xfrm>
          </p:contentPart>
        </mc:Choice>
        <mc:Fallback xmlns="">
          <p:pic>
            <p:nvPicPr>
              <p:cNvPr id="2" name="Ink 1"/>
              <p:cNvPicPr>
                <a:picLocks noGrp="1" noRot="1" noChangeAspect="1" noMove="1" noResize="1" noEditPoints="1" noAdjustHandles="1" noChangeArrowheads="1" noChangeShapeType="1"/>
              </p:cNvPicPr>
              <p:nvPr/>
            </p:nvPicPr>
            <p:blipFill>
              <a:blip r:embed="rId8"/>
              <a:stretch>
                <a:fillRect/>
              </a:stretch>
            </p:blipFill>
            <p:spPr>
              <a:xfrm>
                <a:off x="1489320" y="1305000"/>
                <a:ext cx="8877240" cy="4838760"/>
              </a:xfrm>
              <a:prstGeom prst="rect">
                <a:avLst/>
              </a:prstGeom>
            </p:spPr>
          </p:pic>
        </mc:Fallback>
      </mc:AlternateContent>
    </p:spTree>
    <p:extLst>
      <p:ext uri="{BB962C8B-B14F-4D97-AF65-F5344CB8AC3E}">
        <p14:creationId xmlns:p14="http://schemas.microsoft.com/office/powerpoint/2010/main" val="1284639918"/>
      </p:ext>
    </p:extLst>
  </p:cSld>
  <p:clrMapOvr>
    <a:masterClrMapping/>
  </p:clrMapOvr>
  <mc:AlternateContent xmlns:mc="http://schemas.openxmlformats.org/markup-compatibility/2006" xmlns:p14="http://schemas.microsoft.com/office/powerpoint/2010/main">
    <mc:Choice Requires="p14">
      <p:transition spd="slow" p14:dur="2000" advTm="177453"/>
    </mc:Choice>
    <mc:Fallback xmlns="">
      <p:transition spd="slow" advTm="1774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2"/>
            <a:ext cx="8229600" cy="341632"/>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Solution : </a:t>
            </a:r>
            <a:r>
              <a:rPr lang="en-AU" sz="1800" i="1" dirty="0">
                <a:ea typeface="ＭＳ Ｐゴシック" pitchFamily="-107" charset="-128"/>
              </a:rPr>
              <a:t>	</a:t>
            </a:r>
          </a:p>
        </p:txBody>
      </p:sp>
      <p:pic>
        <p:nvPicPr>
          <p:cNvPr id="3" name="Picture 2"/>
          <p:cNvPicPr>
            <a:picLocks noChangeAspect="1"/>
          </p:cNvPicPr>
          <p:nvPr/>
        </p:nvPicPr>
        <p:blipFill>
          <a:blip r:embed="rId3"/>
          <a:stretch>
            <a:fillRect/>
          </a:stretch>
        </p:blipFill>
        <p:spPr>
          <a:xfrm>
            <a:off x="3310838" y="744251"/>
            <a:ext cx="6889077" cy="922100"/>
          </a:xfrm>
          <a:prstGeom prst="rect">
            <a:avLst/>
          </a:prstGeom>
        </p:spPr>
      </p:pic>
      <p:pic>
        <p:nvPicPr>
          <p:cNvPr id="5" name="Picture 4"/>
          <p:cNvPicPr>
            <a:picLocks noChangeAspect="1"/>
          </p:cNvPicPr>
          <p:nvPr/>
        </p:nvPicPr>
        <p:blipFill>
          <a:blip r:embed="rId4"/>
          <a:stretch>
            <a:fillRect/>
          </a:stretch>
        </p:blipFill>
        <p:spPr>
          <a:xfrm>
            <a:off x="2362201" y="1666352"/>
            <a:ext cx="7130143" cy="4723975"/>
          </a:xfrm>
          <a:prstGeom prst="rect">
            <a:avLst/>
          </a:prstGeom>
        </p:spPr>
      </p:pic>
      <p:sp>
        <p:nvSpPr>
          <p:cNvPr id="7"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8" name="TextBox 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0290" y="-108772"/>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6">
            <p14:nvContentPartPr>
              <p14:cNvPr id="2" name="Ink 1"/>
              <p14:cNvContentPartPr/>
              <p14:nvPr>
                <p:extLst>
                  <p:ext uri="{42D2F446-02D8-4167-A562-619A0277C38B}">
                    <p15:isNarration xmlns:p15="http://schemas.microsoft.com/office/powerpoint/2012/main" val="1"/>
                  </p:ext>
                </p:extLst>
              </p14:nvPr>
            </p14:nvContentPartPr>
            <p14:xfrm>
              <a:off x="3029040" y="1162080"/>
              <a:ext cx="6667920" cy="4457880"/>
            </p14:xfrm>
          </p:contentPart>
        </mc:Choice>
        <mc:Fallback xmlns="">
          <p:pic>
            <p:nvPicPr>
              <p:cNvPr id="2" name="Ink 1"/>
              <p:cNvPicPr>
                <a:picLocks noGrp="1" noRot="1" noChangeAspect="1" noMove="1" noResize="1" noEditPoints="1" noAdjustHandles="1" noChangeArrowheads="1" noChangeShapeType="1"/>
              </p:cNvPicPr>
              <p:nvPr/>
            </p:nvPicPr>
            <p:blipFill>
              <a:blip r:embed="rId9"/>
              <a:stretch>
                <a:fillRect/>
              </a:stretch>
            </p:blipFill>
            <p:spPr>
              <a:xfrm>
                <a:off x="3019680" y="1152720"/>
                <a:ext cx="6686640" cy="4476600"/>
              </a:xfrm>
              <a:prstGeom prst="rect">
                <a:avLst/>
              </a:prstGeom>
            </p:spPr>
          </p:pic>
        </mc:Fallback>
      </mc:AlternateContent>
    </p:spTree>
    <p:extLst>
      <p:ext uri="{BB962C8B-B14F-4D97-AF65-F5344CB8AC3E}">
        <p14:creationId xmlns:p14="http://schemas.microsoft.com/office/powerpoint/2010/main" val="1591208399"/>
      </p:ext>
    </p:extLst>
  </p:cSld>
  <p:clrMapOvr>
    <a:masterClrMapping/>
  </p:clrMapOvr>
  <mc:AlternateContent xmlns:mc="http://schemas.openxmlformats.org/markup-compatibility/2006" xmlns:p14="http://schemas.microsoft.com/office/powerpoint/2010/main">
    <mc:Choice Requires="p14">
      <p:transition spd="slow" p14:dur="2000" advTm="114708"/>
    </mc:Choice>
    <mc:Fallback xmlns="">
      <p:transition spd="slow" advTm="114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2"/>
            <a:ext cx="8229600" cy="341632"/>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Solution : </a:t>
            </a:r>
            <a:r>
              <a:rPr lang="en-AU" sz="1800" i="1" dirty="0">
                <a:ea typeface="ＭＳ Ｐゴシック" pitchFamily="-107" charset="-128"/>
              </a:rPr>
              <a:t>	</a:t>
            </a:r>
          </a:p>
        </p:txBody>
      </p:sp>
      <p:pic>
        <p:nvPicPr>
          <p:cNvPr id="3" name="Picture 2"/>
          <p:cNvPicPr>
            <a:picLocks noChangeAspect="1"/>
          </p:cNvPicPr>
          <p:nvPr/>
        </p:nvPicPr>
        <p:blipFill>
          <a:blip r:embed="rId3"/>
          <a:stretch>
            <a:fillRect/>
          </a:stretch>
        </p:blipFill>
        <p:spPr>
          <a:xfrm>
            <a:off x="3310838" y="744251"/>
            <a:ext cx="6889077" cy="922100"/>
          </a:xfrm>
          <a:prstGeom prst="rect">
            <a:avLst/>
          </a:prstGeom>
        </p:spPr>
      </p:pic>
      <p:pic>
        <p:nvPicPr>
          <p:cNvPr id="5" name="Picture 4"/>
          <p:cNvPicPr>
            <a:picLocks noChangeAspect="1"/>
          </p:cNvPicPr>
          <p:nvPr/>
        </p:nvPicPr>
        <p:blipFill>
          <a:blip r:embed="rId4"/>
          <a:stretch>
            <a:fillRect/>
          </a:stretch>
        </p:blipFill>
        <p:spPr>
          <a:xfrm>
            <a:off x="2362201" y="1666352"/>
            <a:ext cx="7130143" cy="4723975"/>
          </a:xfrm>
          <a:prstGeom prst="rect">
            <a:avLst/>
          </a:prstGeom>
        </p:spPr>
      </p:pic>
      <p:sp>
        <p:nvSpPr>
          <p:cNvPr id="7"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8" name="TextBox 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95981" y="-67709"/>
            <a:ext cx="2305141" cy="1076343"/>
          </a:xfrm>
          <a:prstGeom prst="rect">
            <a:avLst/>
          </a:prstGeom>
        </p:spPr>
      </p:pic>
    </p:spTree>
    <p:extLst>
      <p:ext uri="{BB962C8B-B14F-4D97-AF65-F5344CB8AC3E}">
        <p14:creationId xmlns:p14="http://schemas.microsoft.com/office/powerpoint/2010/main" val="965748808"/>
      </p:ext>
    </p:extLst>
  </p:cSld>
  <p:clrMapOvr>
    <a:masterClrMapping/>
  </p:clrMapOvr>
  <mc:AlternateContent xmlns:mc="http://schemas.openxmlformats.org/markup-compatibility/2006" xmlns:p14="http://schemas.microsoft.com/office/powerpoint/2010/main">
    <mc:Choice Requires="p14">
      <p:transition spd="slow" p14:dur="2000" advTm="3175"/>
    </mc:Choice>
    <mc:Fallback xmlns="">
      <p:transition spd="slow" advTm="317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2"/>
            <a:ext cx="8229600" cy="3200876"/>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Decryption </a:t>
            </a:r>
            <a:r>
              <a:rPr lang="en-US" sz="1800" b="1" dirty="0">
                <a:solidFill>
                  <a:srgbClr val="FF0000"/>
                </a:solidFill>
                <a:ea typeface="ＭＳ Ｐゴシック" pitchFamily="-107" charset="-128"/>
              </a:rPr>
              <a:t>(</a:t>
            </a:r>
            <a:r>
              <a:rPr lang="en-US" b="1" dirty="0">
                <a:solidFill>
                  <a:srgbClr val="FF0000"/>
                </a:solidFill>
              </a:rPr>
              <a:t>MDYDWSRLQW)</a:t>
            </a:r>
            <a:endParaRPr lang="en-US" sz="1800" b="1" dirty="0">
              <a:solidFill>
                <a:srgbClr val="FF0000"/>
              </a:solidFill>
              <a:ea typeface="ＭＳ Ｐゴシック" pitchFamily="-107" charset="-128"/>
            </a:endParaRPr>
          </a:p>
          <a:p>
            <a:pPr>
              <a:spcBef>
                <a:spcPts val="600"/>
              </a:spcBef>
              <a:defRPr/>
            </a:pPr>
            <a:endParaRPr lang="en-US" sz="1800" b="1" dirty="0">
              <a:ea typeface="ＭＳ Ｐゴシック" pitchFamily="-107" charset="-128"/>
            </a:endParaRPr>
          </a:p>
          <a:p>
            <a:pPr>
              <a:spcBef>
                <a:spcPts val="600"/>
              </a:spcBef>
              <a:defRPr/>
            </a:pPr>
            <a:r>
              <a:rPr lang="en-US" sz="1800" b="1" dirty="0">
                <a:ea typeface="ＭＳ Ｐゴシック" pitchFamily="-107" charset="-128"/>
              </a:rPr>
              <a:t>We apply decryption formulas by character, based on alphabetical order.</a:t>
            </a:r>
          </a:p>
          <a:p>
            <a:pPr>
              <a:spcBef>
                <a:spcPts val="600"/>
              </a:spcBef>
              <a:defRPr/>
            </a:pPr>
            <a:endParaRPr lang="en-US" sz="1800" b="1" dirty="0">
              <a:ea typeface="ＭＳ Ｐゴシック" pitchFamily="-107" charset="-128"/>
            </a:endParaRPr>
          </a:p>
          <a:p>
            <a:pPr>
              <a:spcBef>
                <a:spcPts val="600"/>
              </a:spcBef>
              <a:defRPr/>
            </a:pPr>
            <a:r>
              <a:rPr lang="en-US" sz="1800" b="1" dirty="0">
                <a:ea typeface="ＭＳ Ｐゴシック" pitchFamily="-107" charset="-128"/>
              </a:rPr>
              <a:t>The formula of decryption is:</a:t>
            </a:r>
          </a:p>
          <a:p>
            <a:pPr>
              <a:spcBef>
                <a:spcPts val="600"/>
              </a:spcBef>
              <a:defRPr/>
            </a:pPr>
            <a:endParaRPr lang="en-US" sz="1800" b="1" dirty="0">
              <a:ea typeface="ＭＳ Ｐゴシック" pitchFamily="-107" charset="-128"/>
            </a:endParaRPr>
          </a:p>
          <a:p>
            <a:pPr>
              <a:spcBef>
                <a:spcPts val="600"/>
              </a:spcBef>
              <a:defRPr/>
            </a:pPr>
            <a:r>
              <a:rPr lang="en-US" sz="1800" b="1" dirty="0" err="1">
                <a:ea typeface="ＭＳ Ｐゴシック" pitchFamily="-107" charset="-128"/>
              </a:rPr>
              <a:t>Dn</a:t>
            </a:r>
            <a:r>
              <a:rPr lang="en-US" sz="1800" b="1" dirty="0">
                <a:ea typeface="ＭＳ Ｐゴシック" pitchFamily="-107" charset="-128"/>
              </a:rPr>
              <a:t> (x) = (xi - n) mod 26</a:t>
            </a:r>
          </a:p>
          <a:p>
            <a:pPr>
              <a:spcBef>
                <a:spcPts val="600"/>
              </a:spcBef>
              <a:defRPr/>
            </a:pPr>
            <a:endParaRPr lang="en-US" sz="1800" b="1" dirty="0">
              <a:ea typeface="ＭＳ Ｐゴシック" pitchFamily="-107" charset="-128"/>
            </a:endParaRPr>
          </a:p>
          <a:p>
            <a:pPr>
              <a:spcBef>
                <a:spcPts val="600"/>
              </a:spcBef>
              <a:defRPr/>
            </a:pPr>
            <a:r>
              <a:rPr lang="en-US" sz="1800" b="1" dirty="0">
                <a:ea typeface="ＭＳ Ｐゴシック" pitchFamily="-107" charset="-128"/>
              </a:rPr>
              <a:t>If any case (</a:t>
            </a:r>
            <a:r>
              <a:rPr lang="en-US" sz="1800" b="1" dirty="0" err="1">
                <a:ea typeface="ＭＳ Ｐゴシック" pitchFamily="-107" charset="-128"/>
              </a:rPr>
              <a:t>Dn</a:t>
            </a:r>
            <a:r>
              <a:rPr lang="en-US" sz="1800" b="1" dirty="0">
                <a:ea typeface="ＭＳ Ｐゴシック" pitchFamily="-107" charset="-128"/>
              </a:rPr>
              <a:t>) value becomes negative (-</a:t>
            </a:r>
            <a:r>
              <a:rPr lang="en-US" sz="1800" b="1" dirty="0" err="1">
                <a:ea typeface="ＭＳ Ｐゴシック" pitchFamily="-107" charset="-128"/>
              </a:rPr>
              <a:t>ve</a:t>
            </a:r>
            <a:r>
              <a:rPr lang="en-US" sz="1800" b="1" dirty="0">
                <a:ea typeface="ＭＳ Ｐゴシック" pitchFamily="-107" charset="-128"/>
              </a:rPr>
              <a:t>), in this case, we will add 26 in the negative value.</a:t>
            </a:r>
            <a:r>
              <a:rPr lang="en-AU" sz="1800" i="1" dirty="0">
                <a:ea typeface="ＭＳ Ｐゴシック" pitchFamily="-107" charset="-128"/>
              </a:rPr>
              <a:t>		</a:t>
            </a:r>
          </a:p>
        </p:txBody>
      </p:sp>
      <p:pic>
        <p:nvPicPr>
          <p:cNvPr id="3" name="Picture 2"/>
          <p:cNvPicPr>
            <a:picLocks noChangeAspect="1"/>
          </p:cNvPicPr>
          <p:nvPr/>
        </p:nvPicPr>
        <p:blipFill>
          <a:blip r:embed="rId3"/>
          <a:stretch>
            <a:fillRect/>
          </a:stretch>
        </p:blipFill>
        <p:spPr>
          <a:xfrm>
            <a:off x="2286001" y="4801862"/>
            <a:ext cx="6889077" cy="922100"/>
          </a:xfrm>
          <a:prstGeom prst="rect">
            <a:avLst/>
          </a:prstGeom>
        </p:spPr>
      </p:pic>
      <p:sp>
        <p:nvSpPr>
          <p:cNvPr id="6"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2" name="Ink 1"/>
              <p14:cNvContentPartPr/>
              <p14:nvPr>
                <p:extLst>
                  <p:ext uri="{42D2F446-02D8-4167-A562-619A0277C38B}">
                    <p15:isNarration xmlns:p15="http://schemas.microsoft.com/office/powerpoint/2012/main" val="1"/>
                  </p:ext>
                </p:extLst>
              </p14:nvPr>
            </p14:nvContentPartPr>
            <p14:xfrm>
              <a:off x="2476440" y="1276200"/>
              <a:ext cx="6978960" cy="4318560"/>
            </p14:xfrm>
          </p:contentPart>
        </mc:Choice>
        <mc:Fallback xmlns="">
          <p:pic>
            <p:nvPicPr>
              <p:cNvPr id="2" name="Ink 1"/>
              <p:cNvPicPr>
                <a:picLocks noGrp="1" noRot="1" noChangeAspect="1" noMove="1" noResize="1" noEditPoints="1" noAdjustHandles="1" noChangeArrowheads="1" noChangeShapeType="1"/>
              </p:cNvPicPr>
              <p:nvPr/>
            </p:nvPicPr>
            <p:blipFill>
              <a:blip r:embed="rId8"/>
              <a:stretch>
                <a:fillRect/>
              </a:stretch>
            </p:blipFill>
            <p:spPr>
              <a:xfrm>
                <a:off x="2467080" y="1266840"/>
                <a:ext cx="6997680" cy="4337280"/>
              </a:xfrm>
              <a:prstGeom prst="rect">
                <a:avLst/>
              </a:prstGeom>
            </p:spPr>
          </p:pic>
        </mc:Fallback>
      </mc:AlternateContent>
    </p:spTree>
    <p:extLst>
      <p:ext uri="{BB962C8B-B14F-4D97-AF65-F5344CB8AC3E}">
        <p14:creationId xmlns:p14="http://schemas.microsoft.com/office/powerpoint/2010/main" val="2048057746"/>
      </p:ext>
    </p:extLst>
  </p:cSld>
  <p:clrMapOvr>
    <a:masterClrMapping/>
  </p:clrMapOvr>
  <mc:AlternateContent xmlns:mc="http://schemas.openxmlformats.org/markup-compatibility/2006" xmlns:p14="http://schemas.microsoft.com/office/powerpoint/2010/main">
    <mc:Choice Requires="p14">
      <p:transition spd="slow" p14:dur="2000" advTm="116535"/>
    </mc:Choice>
    <mc:Fallback xmlns="">
      <p:transition spd="slow" advTm="1165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1828800" y="853943"/>
            <a:ext cx="8229600" cy="341632"/>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Solution : </a:t>
            </a:r>
            <a:r>
              <a:rPr lang="en-AU" sz="1800" i="1" dirty="0">
                <a:ea typeface="ＭＳ Ｐゴシック" pitchFamily="-107" charset="-128"/>
              </a:rPr>
              <a:t>	 Decryption (MDYDWSRLQW)</a:t>
            </a:r>
          </a:p>
        </p:txBody>
      </p:sp>
      <p:pic>
        <p:nvPicPr>
          <p:cNvPr id="3" name="Picture 2"/>
          <p:cNvPicPr>
            <a:picLocks noChangeAspect="1"/>
          </p:cNvPicPr>
          <p:nvPr/>
        </p:nvPicPr>
        <p:blipFill>
          <a:blip r:embed="rId3"/>
          <a:stretch>
            <a:fillRect/>
          </a:stretch>
        </p:blipFill>
        <p:spPr>
          <a:xfrm>
            <a:off x="2659254" y="1130942"/>
            <a:ext cx="6889077" cy="922100"/>
          </a:xfrm>
          <a:prstGeom prst="rect">
            <a:avLst/>
          </a:prstGeom>
        </p:spPr>
      </p:pic>
      <p:pic>
        <p:nvPicPr>
          <p:cNvPr id="6" name="Picture 5"/>
          <p:cNvPicPr>
            <a:picLocks noChangeAspect="1"/>
          </p:cNvPicPr>
          <p:nvPr/>
        </p:nvPicPr>
        <p:blipFill>
          <a:blip r:embed="rId4"/>
          <a:stretch>
            <a:fillRect/>
          </a:stretch>
        </p:blipFill>
        <p:spPr>
          <a:xfrm>
            <a:off x="2209800" y="2053042"/>
            <a:ext cx="7589366" cy="4732450"/>
          </a:xfrm>
          <a:prstGeom prst="rect">
            <a:avLst/>
          </a:prstGeom>
        </p:spPr>
      </p:pic>
      <p:sp>
        <p:nvSpPr>
          <p:cNvPr id="7"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8" name="TextBox 7"/>
          <p:cNvSpPr txBox="1"/>
          <p:nvPr/>
        </p:nvSpPr>
        <p:spPr>
          <a:xfrm>
            <a:off x="9678850" y="6237767"/>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6">
            <p14:nvContentPartPr>
              <p14:cNvPr id="2" name="Ink 1"/>
              <p14:cNvContentPartPr/>
              <p14:nvPr>
                <p:extLst>
                  <p:ext uri="{42D2F446-02D8-4167-A562-619A0277C38B}">
                    <p15:isNarration xmlns:p15="http://schemas.microsoft.com/office/powerpoint/2012/main" val="1"/>
                  </p:ext>
                </p:extLst>
              </p14:nvPr>
            </p14:nvContentPartPr>
            <p14:xfrm>
              <a:off x="1117440" y="1612800"/>
              <a:ext cx="7702920" cy="2127600"/>
            </p14:xfrm>
          </p:contentPart>
        </mc:Choice>
        <mc:Fallback xmlns="">
          <p:pic>
            <p:nvPicPr>
              <p:cNvPr id="2" name="Ink 1"/>
              <p:cNvPicPr>
                <a:picLocks noGrp="1" noRot="1" noChangeAspect="1" noMove="1" noResize="1" noEditPoints="1" noAdjustHandles="1" noChangeArrowheads="1" noChangeShapeType="1"/>
              </p:cNvPicPr>
              <p:nvPr/>
            </p:nvPicPr>
            <p:blipFill>
              <a:blip r:embed="rId9"/>
              <a:stretch>
                <a:fillRect/>
              </a:stretch>
            </p:blipFill>
            <p:spPr>
              <a:xfrm>
                <a:off x="1108080" y="1603440"/>
                <a:ext cx="7721640" cy="2146320"/>
              </a:xfrm>
              <a:prstGeom prst="rect">
                <a:avLst/>
              </a:prstGeom>
            </p:spPr>
          </p:pic>
        </mc:Fallback>
      </mc:AlternateContent>
    </p:spTree>
    <p:extLst>
      <p:ext uri="{BB962C8B-B14F-4D97-AF65-F5344CB8AC3E}">
        <p14:creationId xmlns:p14="http://schemas.microsoft.com/office/powerpoint/2010/main" val="2509833355"/>
      </p:ext>
    </p:extLst>
  </p:cSld>
  <p:clrMapOvr>
    <a:masterClrMapping/>
  </p:clrMapOvr>
  <mc:AlternateContent xmlns:mc="http://schemas.openxmlformats.org/markup-compatibility/2006" xmlns:p14="http://schemas.microsoft.com/office/powerpoint/2010/main">
    <mc:Choice Requires="p14">
      <p:transition spd="slow" p14:dur="2000" advTm="56529"/>
    </mc:Choice>
    <mc:Fallback xmlns="">
      <p:transition spd="slow" advTm="565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2"/>
            <a:ext cx="8229600" cy="3200876"/>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Example: 1 Plaintext:  </a:t>
            </a:r>
            <a:r>
              <a:rPr lang="en-US" sz="1800" b="1" dirty="0">
                <a:solidFill>
                  <a:srgbClr val="FF0000"/>
                </a:solidFill>
                <a:ea typeface="ＭＳ Ｐゴシック" pitchFamily="-107" charset="-128"/>
              </a:rPr>
              <a:t>THE QUICK BROWN FOX JUMPS OVER THE LAZY DOG</a:t>
            </a:r>
          </a:p>
          <a:p>
            <a:pPr>
              <a:spcBef>
                <a:spcPts val="600"/>
              </a:spcBef>
              <a:defRPr/>
            </a:pPr>
            <a:r>
              <a:rPr lang="en-US" sz="1800" b="1" dirty="0">
                <a:ea typeface="ＭＳ Ｐゴシック" pitchFamily="-107" charset="-128"/>
              </a:rPr>
              <a:t>Use the Caesar cipher to encrypt and decrypt the message "JAVATPOINT," and the key (shift) value of this message is 23.</a:t>
            </a:r>
            <a:endParaRPr lang="en-AU" sz="1800" dirty="0">
              <a:ea typeface="ＭＳ Ｐゴシック" pitchFamily="-107" charset="-128"/>
            </a:endParaRPr>
          </a:p>
          <a:p>
            <a:pPr>
              <a:spcBef>
                <a:spcPts val="600"/>
              </a:spcBef>
              <a:defRPr/>
            </a:pPr>
            <a:r>
              <a:rPr lang="en-US" sz="1800" b="1" dirty="0">
                <a:ea typeface="ＭＳ Ｐゴシック" pitchFamily="-107" charset="-128"/>
              </a:rPr>
              <a:t>Encryption</a:t>
            </a:r>
          </a:p>
          <a:p>
            <a:pPr>
              <a:spcBef>
                <a:spcPts val="600"/>
              </a:spcBef>
              <a:defRPr/>
            </a:pPr>
            <a:r>
              <a:rPr lang="en-US" sz="1800" b="1" dirty="0" err="1">
                <a:ea typeface="ＭＳ Ｐゴシック" pitchFamily="-107" charset="-128"/>
              </a:rPr>
              <a:t>Ciphertext</a:t>
            </a:r>
            <a:r>
              <a:rPr lang="en-US" sz="1800" b="1" dirty="0">
                <a:ea typeface="ＭＳ Ｐゴシック" pitchFamily="-107" charset="-128"/>
              </a:rPr>
              <a:t>: </a:t>
            </a:r>
            <a:r>
              <a:rPr lang="en-US" sz="1800" b="1" dirty="0">
                <a:solidFill>
                  <a:srgbClr val="FF0000"/>
                </a:solidFill>
                <a:ea typeface="ＭＳ Ｐゴシック" pitchFamily="-107" charset="-128"/>
              </a:rPr>
              <a:t>QEB NRFZH YOLTK CLU GRJMP LSBO QEB IXWV ALD</a:t>
            </a:r>
          </a:p>
          <a:p>
            <a:pPr>
              <a:spcBef>
                <a:spcPts val="600"/>
              </a:spcBef>
              <a:defRPr/>
            </a:pPr>
            <a:endParaRPr lang="en-US" sz="1800" b="1" dirty="0">
              <a:solidFill>
                <a:srgbClr val="FF0000"/>
              </a:solidFill>
              <a:ea typeface="ＭＳ Ｐゴシック" pitchFamily="-107" charset="-128"/>
            </a:endParaRPr>
          </a:p>
          <a:p>
            <a:pPr>
              <a:spcBef>
                <a:spcPts val="600"/>
              </a:spcBef>
              <a:defRPr/>
            </a:pPr>
            <a:r>
              <a:rPr lang="en-US" sz="1800" b="1" dirty="0">
                <a:solidFill>
                  <a:srgbClr val="FF0000"/>
                </a:solidFill>
                <a:ea typeface="ＭＳ Ｐゴシック" pitchFamily="-107" charset="-128"/>
              </a:rPr>
              <a:t>https://www.101computing.net/caesar-cipher/</a:t>
            </a:r>
          </a:p>
          <a:p>
            <a:pPr>
              <a:spcBef>
                <a:spcPts val="600"/>
              </a:spcBef>
              <a:defRPr/>
            </a:pPr>
            <a:endParaRPr lang="en-US" sz="1800" dirty="0">
              <a:ea typeface="ＭＳ Ｐゴシック" pitchFamily="-107" charset="-128"/>
            </a:endParaRPr>
          </a:p>
          <a:p>
            <a:pPr>
              <a:spcBef>
                <a:spcPts val="600"/>
              </a:spcBef>
              <a:defRPr/>
            </a:pPr>
            <a:endParaRPr lang="en-US" sz="1800" dirty="0">
              <a:ea typeface="ＭＳ Ｐゴシック" pitchFamily="-107" charset="-128"/>
            </a:endParaRPr>
          </a:p>
          <a:p>
            <a:pPr>
              <a:spcBef>
                <a:spcPts val="600"/>
              </a:spcBef>
              <a:defRPr/>
            </a:pPr>
            <a:endParaRPr lang="en-US" sz="1800" dirty="0">
              <a:ea typeface="ＭＳ Ｐゴシック" pitchFamily="-107" charset="-128"/>
            </a:endParaRPr>
          </a:p>
        </p:txBody>
      </p:sp>
      <p:pic>
        <p:nvPicPr>
          <p:cNvPr id="3" name="Picture 2"/>
          <p:cNvPicPr>
            <a:picLocks noChangeAspect="1"/>
          </p:cNvPicPr>
          <p:nvPr/>
        </p:nvPicPr>
        <p:blipFill>
          <a:blip r:embed="rId3"/>
          <a:stretch>
            <a:fillRect/>
          </a:stretch>
        </p:blipFill>
        <p:spPr>
          <a:xfrm>
            <a:off x="2514601" y="4167647"/>
            <a:ext cx="6889077" cy="922100"/>
          </a:xfrm>
          <a:prstGeom prst="rect">
            <a:avLst/>
          </a:prstGeom>
        </p:spPr>
      </p:pic>
      <p:sp>
        <p:nvSpPr>
          <p:cNvPr id="6"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2" name="Ink 1"/>
              <p14:cNvContentPartPr/>
              <p14:nvPr>
                <p:extLst>
                  <p:ext uri="{42D2F446-02D8-4167-A562-619A0277C38B}">
                    <p15:isNarration xmlns:p15="http://schemas.microsoft.com/office/powerpoint/2012/main" val="1"/>
                  </p:ext>
                </p:extLst>
              </p14:nvPr>
            </p14:nvContentPartPr>
            <p14:xfrm>
              <a:off x="5626080" y="1917720"/>
              <a:ext cx="2051280" cy="2826000"/>
            </p14:xfrm>
          </p:contentPart>
        </mc:Choice>
        <mc:Fallback xmlns="">
          <p:pic>
            <p:nvPicPr>
              <p:cNvPr id="2" name="Ink 1"/>
              <p:cNvPicPr>
                <a:picLocks noGrp="1" noRot="1" noChangeAspect="1" noMove="1" noResize="1" noEditPoints="1" noAdjustHandles="1" noChangeArrowheads="1" noChangeShapeType="1"/>
              </p:cNvPicPr>
              <p:nvPr/>
            </p:nvPicPr>
            <p:blipFill>
              <a:blip r:embed="rId8"/>
              <a:stretch>
                <a:fillRect/>
              </a:stretch>
            </p:blipFill>
            <p:spPr>
              <a:xfrm>
                <a:off x="5616720" y="1908360"/>
                <a:ext cx="2070000" cy="2844720"/>
              </a:xfrm>
              <a:prstGeom prst="rect">
                <a:avLst/>
              </a:prstGeom>
            </p:spPr>
          </p:pic>
        </mc:Fallback>
      </mc:AlternateContent>
    </p:spTree>
    <p:extLst>
      <p:ext uri="{BB962C8B-B14F-4D97-AF65-F5344CB8AC3E}">
        <p14:creationId xmlns:p14="http://schemas.microsoft.com/office/powerpoint/2010/main" val="365992086"/>
      </p:ext>
    </p:extLst>
  </p:cSld>
  <p:clrMapOvr>
    <a:masterClrMapping/>
  </p:clrMapOvr>
  <mc:AlternateContent xmlns:mc="http://schemas.openxmlformats.org/markup-compatibility/2006" xmlns:p14="http://schemas.microsoft.com/office/powerpoint/2010/main">
    <mc:Choice Requires="p14">
      <p:transition spd="slow" p14:dur="2000" advTm="44790"/>
    </mc:Choice>
    <mc:Fallback xmlns="">
      <p:transition spd="slow" advTm="44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Caesar Cipher Algorithm Example</a:t>
            </a:r>
          </a:p>
          <a:p>
            <a:r>
              <a:rPr 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2957220"/>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PlainText = dcodex</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K=3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P=d</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2)	P=3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3)	C=P+K mod 26=3+3 mod 26=6 mod 26 =6</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4)	C=g</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1251000" y="2330280"/>
              <a:ext cx="8934840" cy="315648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1241640" y="2320920"/>
                <a:ext cx="8953560" cy="3175200"/>
              </a:xfrm>
              <a:prstGeom prst="rect">
                <a:avLst/>
              </a:prstGeom>
            </p:spPr>
          </p:pic>
        </mc:Fallback>
      </mc:AlternateContent>
    </p:spTree>
    <p:extLst>
      <p:ext uri="{BB962C8B-B14F-4D97-AF65-F5344CB8AC3E}">
        <p14:creationId xmlns:p14="http://schemas.microsoft.com/office/powerpoint/2010/main" val="1179884941"/>
      </p:ext>
    </p:extLst>
  </p:cSld>
  <p:clrMapOvr>
    <a:masterClrMapping/>
  </p:clrMapOvr>
  <mc:AlternateContent xmlns:mc="http://schemas.openxmlformats.org/markup-compatibility/2006" xmlns:p14="http://schemas.microsoft.com/office/powerpoint/2010/main">
    <mc:Choice Requires="p14">
      <p:transition p14:dur="10" advTm="64111"/>
    </mc:Choice>
    <mc:Fallback xmlns="">
      <p:transition advTm="641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7759312" cy="2524409"/>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PlainText = dcodex</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K=3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P=x  2)	P=23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3)	C=P+K mod 26=23+3 mod 26=26 mod 26= 0</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4)	C=a</a:t>
            </a:r>
          </a:p>
        </p:txBody>
      </p:sp>
      <p:sp>
        <p:nvSpPr>
          <p:cNvPr id="11" name="TextBox 10"/>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Caesar Cipher Algorithm Example</a:t>
            </a:r>
          </a:p>
          <a:p>
            <a:r>
              <a:rPr lang="en-US" sz="2800" b="1" dirty="0">
                <a:latin typeface="Times New Roman" panose="02020603050405020304" pitchFamily="18" charset="0"/>
                <a:cs typeface="Times New Roman" panose="02020603050405020304" pitchFamily="18" charset="0"/>
              </a:rPr>
              <a:t> </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1860480" y="2908440"/>
              <a:ext cx="4489920" cy="202572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1851120" y="2899080"/>
                <a:ext cx="4508640" cy="2044440"/>
              </a:xfrm>
              <a:prstGeom prst="rect">
                <a:avLst/>
              </a:prstGeom>
            </p:spPr>
          </p:pic>
        </mc:Fallback>
      </mc:AlternateContent>
    </p:spTree>
    <p:extLst>
      <p:ext uri="{BB962C8B-B14F-4D97-AF65-F5344CB8AC3E}">
        <p14:creationId xmlns:p14="http://schemas.microsoft.com/office/powerpoint/2010/main" val="2771819003"/>
      </p:ext>
    </p:extLst>
  </p:cSld>
  <p:clrMapOvr>
    <a:masterClrMapping/>
  </p:clrMapOvr>
  <mc:AlternateContent xmlns:mc="http://schemas.openxmlformats.org/markup-compatibility/2006" xmlns:p14="http://schemas.microsoft.com/office/powerpoint/2010/main">
    <mc:Choice Requires="p14">
      <p:transition p14:dur="10" advTm="37476"/>
    </mc:Choice>
    <mc:Fallback xmlns="">
      <p:transition advTm="374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1441420"/>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 </a:t>
            </a:r>
            <a:r>
              <a:rPr lang="en-US" sz="1600" dirty="0" err="1">
                <a:solidFill>
                  <a:prstClr val="black"/>
                </a:solidFill>
                <a:latin typeface="Alexandria" pitchFamily="2" charset="-78"/>
                <a:cs typeface="Alexandria" pitchFamily="2" charset="-78"/>
              </a:rPr>
              <a:t>dcodex</a:t>
            </a:r>
            <a:endParaRPr lang="en-US" sz="1600" dirty="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C= </a:t>
            </a:r>
            <a:r>
              <a:rPr lang="en-US" sz="1600" dirty="0" err="1">
                <a:solidFill>
                  <a:prstClr val="black"/>
                </a:solidFill>
                <a:latin typeface="Alexandria" pitchFamily="2" charset="-78"/>
                <a:cs typeface="Alexandria" pitchFamily="2" charset="-78"/>
              </a:rPr>
              <a:t>gfrgha</a:t>
            </a:r>
            <a:endParaRPr lang="en-US" sz="1600" dirty="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K=3</a:t>
            </a:r>
          </a:p>
        </p:txBody>
      </p:sp>
      <p:sp>
        <p:nvSpPr>
          <p:cNvPr id="11" name="TextBox 10"/>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Caesar Cipher Algorithm Example</a:t>
            </a:r>
          </a:p>
          <a:p>
            <a:r>
              <a:rPr lang="en-US" sz="2800" b="1" dirty="0">
                <a:latin typeface="Times New Roman" panose="02020603050405020304" pitchFamily="18" charset="0"/>
                <a:cs typeface="Times New Roman" panose="02020603050405020304" pitchFamily="18" charset="0"/>
              </a:rPr>
              <a:t> </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1231920" y="2927520"/>
              <a:ext cx="1384560" cy="115596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1222560" y="2918160"/>
                <a:ext cx="1403280" cy="1174680"/>
              </a:xfrm>
              <a:prstGeom prst="rect">
                <a:avLst/>
              </a:prstGeom>
            </p:spPr>
          </p:pic>
        </mc:Fallback>
      </mc:AlternateContent>
    </p:spTree>
    <p:extLst>
      <p:ext uri="{BB962C8B-B14F-4D97-AF65-F5344CB8AC3E}">
        <p14:creationId xmlns:p14="http://schemas.microsoft.com/office/powerpoint/2010/main" val="257351798"/>
      </p:ext>
    </p:extLst>
  </p:cSld>
  <p:clrMapOvr>
    <a:masterClrMapping/>
  </p:clrMapOvr>
  <mc:AlternateContent xmlns:mc="http://schemas.openxmlformats.org/markup-compatibility/2006" xmlns:p14="http://schemas.microsoft.com/office/powerpoint/2010/main">
    <mc:Choice Requires="p14">
      <p:transition p14:dur="10" advTm="65788"/>
    </mc:Choice>
    <mc:Fallback xmlns="">
      <p:transition advTm="657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1138773"/>
          </a:xfrm>
          <a:prstGeom prst="rect">
            <a:avLst/>
          </a:prstGeom>
          <a:noFill/>
        </p:spPr>
        <p:txBody>
          <a:bodyPr wrap="square" rtlCol="0">
            <a:spAutoFit/>
          </a:bodyPr>
          <a:lstStyle/>
          <a:p>
            <a:r>
              <a:rPr lang="en-US" sz="2000" b="1" dirty="0">
                <a:latin typeface="Alexandria Black" pitchFamily="2" charset="-78"/>
                <a:cs typeface="Alexandria Black" pitchFamily="2" charset="-78"/>
              </a:rPr>
              <a:t>Caesar Cipher Decryption Example</a:t>
            </a:r>
          </a:p>
          <a:p>
            <a:endParaRPr lang="en-US" sz="2000" b="1" dirty="0">
              <a:latin typeface="Alexandria Black" pitchFamily="2" charset="-78"/>
              <a:cs typeface="Alexandria Black" pitchFamily="2" charset="-78"/>
            </a:endParaRPr>
          </a:p>
          <a:p>
            <a:r>
              <a:rPr 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3029676"/>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CipherText = gfrgha</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K=3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C=g</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2)	C=6</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3)	P=C-K mod 26=6-3 mod 26=3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4) P=d</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1504800" y="3606840"/>
              <a:ext cx="3454920" cy="186084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1495440" y="3597480"/>
                <a:ext cx="3473640" cy="1879560"/>
              </a:xfrm>
              <a:prstGeom prst="rect">
                <a:avLst/>
              </a:prstGeom>
            </p:spPr>
          </p:pic>
        </mc:Fallback>
      </mc:AlternateContent>
    </p:spTree>
    <p:extLst>
      <p:ext uri="{BB962C8B-B14F-4D97-AF65-F5344CB8AC3E}">
        <p14:creationId xmlns:p14="http://schemas.microsoft.com/office/powerpoint/2010/main" val="631125998"/>
      </p:ext>
    </p:extLst>
  </p:cSld>
  <p:clrMapOvr>
    <a:masterClrMapping/>
  </p:clrMapOvr>
  <mc:AlternateContent xmlns:mc="http://schemas.openxmlformats.org/markup-compatibility/2006" xmlns:p14="http://schemas.microsoft.com/office/powerpoint/2010/main">
    <mc:Choice Requires="p14">
      <p:transition p14:dur="10" advTm="33588"/>
    </mc:Choice>
    <mc:Fallback xmlns="">
      <p:transition advTm="335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2957220"/>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CipherText = gfrgha</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K=3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C=a</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2)	C=0</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3)	P=C-K mod 26=0-3 mod 26=-3 mod 26 =23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4)	P=x</a:t>
            </a:r>
          </a:p>
        </p:txBody>
      </p:sp>
      <p:sp>
        <p:nvSpPr>
          <p:cNvPr id="11" name="TextBox 10"/>
          <p:cNvSpPr txBox="1"/>
          <p:nvPr/>
        </p:nvSpPr>
        <p:spPr>
          <a:xfrm>
            <a:off x="2466497" y="975974"/>
            <a:ext cx="6235124" cy="1138773"/>
          </a:xfrm>
          <a:prstGeom prst="rect">
            <a:avLst/>
          </a:prstGeom>
          <a:noFill/>
        </p:spPr>
        <p:txBody>
          <a:bodyPr wrap="square" rtlCol="0">
            <a:spAutoFit/>
          </a:bodyPr>
          <a:lstStyle/>
          <a:p>
            <a:r>
              <a:rPr lang="en-US" sz="2000" b="1" dirty="0">
                <a:latin typeface="Alexandria Black" pitchFamily="2" charset="-78"/>
                <a:cs typeface="Alexandria Black" pitchFamily="2" charset="-78"/>
              </a:rPr>
              <a:t>Caesar Cipher Decryption Example</a:t>
            </a:r>
          </a:p>
          <a:p>
            <a:endParaRPr lang="en-US" sz="2000" b="1" dirty="0">
              <a:latin typeface="Alexandria Black" pitchFamily="2" charset="-78"/>
              <a:cs typeface="Alexandria Black" pitchFamily="2" charset="-78"/>
            </a:endParaRPr>
          </a:p>
          <a:p>
            <a:r>
              <a:rPr lang="en-US" sz="28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61814243"/>
      </p:ext>
    </p:extLst>
  </p:cSld>
  <p:clrMapOvr>
    <a:masterClrMapping/>
  </p:clrMapOvr>
  <mc:AlternateContent xmlns:mc="http://schemas.openxmlformats.org/markup-compatibility/2006" xmlns:p14="http://schemas.microsoft.com/office/powerpoint/2010/main">
    <mc:Choice Requires="p14">
      <p:transition p14:dur="10" advTm="20827"/>
    </mc:Choice>
    <mc:Fallback xmlns="">
      <p:transition advTm="2082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1138773"/>
          </a:xfrm>
          <a:prstGeom prst="rect">
            <a:avLst/>
          </a:prstGeom>
          <a:noFill/>
        </p:spPr>
        <p:txBody>
          <a:bodyPr wrap="square" rtlCol="0">
            <a:spAutoFit/>
          </a:bodyPr>
          <a:lstStyle/>
          <a:p>
            <a:r>
              <a:rPr lang="en-US" sz="2000" b="1" dirty="0">
                <a:latin typeface="Alexandria Black" pitchFamily="2" charset="-78"/>
                <a:cs typeface="Alexandria Black" pitchFamily="2" charset="-78"/>
              </a:rPr>
              <a:t>Brute-Force Cryptanalysis</a:t>
            </a:r>
          </a:p>
          <a:p>
            <a:endParaRPr lang="en-US" sz="2000" b="1" dirty="0">
              <a:latin typeface="Alexandria Black" pitchFamily="2" charset="-78"/>
              <a:cs typeface="Alexandria Black" pitchFamily="2" charset="-78"/>
            </a:endParaRPr>
          </a:p>
          <a:p>
            <a:r>
              <a:rPr 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502636"/>
            <a:ext cx="9289827" cy="3004027"/>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Ensuring Three important characteristics of this problem enabled us to use a  </a:t>
            </a:r>
            <a:r>
              <a:rPr lang="en-US" sz="1600" dirty="0" err="1">
                <a:solidFill>
                  <a:prstClr val="black"/>
                </a:solidFill>
                <a:latin typeface="Alexandria" pitchFamily="2" charset="-78"/>
                <a:cs typeface="Alexandria" pitchFamily="2" charset="-78"/>
              </a:rPr>
              <a:t>bruteforce</a:t>
            </a:r>
            <a:r>
              <a:rPr lang="en-US" sz="1600" dirty="0">
                <a:solidFill>
                  <a:prstClr val="black"/>
                </a:solidFill>
                <a:latin typeface="Alexandria" pitchFamily="2" charset="-78"/>
                <a:cs typeface="Alexandria" pitchFamily="2" charset="-78"/>
              </a:rPr>
              <a:t> cryptanalysis:</a:t>
            </a:r>
          </a:p>
          <a:p>
            <a:pPr marL="1365884" marR="5080" lvl="2"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The encryption and decryption algorithms are known.</a:t>
            </a:r>
          </a:p>
          <a:p>
            <a:pPr marL="1365884" marR="5080" lvl="2"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There are only 25 keys to try.</a:t>
            </a:r>
          </a:p>
          <a:p>
            <a:pPr marL="1365884" marR="5080" lvl="2"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The	language	of	the	plaintext	is	known	and	easily  recognizable.</a:t>
            </a:r>
          </a:p>
        </p:txBody>
      </p:sp>
    </p:spTree>
    <p:extLst>
      <p:ext uri="{BB962C8B-B14F-4D97-AF65-F5344CB8AC3E}">
        <p14:creationId xmlns:p14="http://schemas.microsoft.com/office/powerpoint/2010/main" val="3370848727"/>
      </p:ext>
    </p:extLst>
  </p:cSld>
  <p:clrMapOvr>
    <a:masterClrMapping/>
  </p:clrMapOvr>
  <mc:AlternateContent xmlns:mc="http://schemas.openxmlformats.org/markup-compatibility/2006" xmlns:p14="http://schemas.microsoft.com/office/powerpoint/2010/main">
    <mc:Choice Requires="p14">
      <p:transition p14:dur="10" advTm="44086"/>
    </mc:Choice>
    <mc:Fallback xmlns="">
      <p:transition advTm="4408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944" y="506678"/>
            <a:ext cx="10643616"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Figure 3.3 Brute-Force Cryptanalysis of Caesar Cipher </a:t>
            </a:r>
          </a:p>
        </p:txBody>
      </p:sp>
      <p:pic>
        <p:nvPicPr>
          <p:cNvPr id="6" name="Picture Placeholder 5" descr="The table shows the Brute-Force Cryptanalysis of Caesar Cipher with the encryption and decryption text using 25 keys."/>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4114800" y="1242949"/>
            <a:ext cx="3505200" cy="5444551"/>
          </a:xfrm>
          <a:prstGeom prst="rect">
            <a:avLst/>
          </a:prstGeom>
          <a:noFill/>
          <a:ln>
            <a:noFill/>
          </a:ln>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3" name="Ink 2"/>
              <p14:cNvContentPartPr/>
              <p14:nvPr>
                <p:extLst>
                  <p:ext uri="{42D2F446-02D8-4167-A562-619A0277C38B}">
                    <p15:isNarration xmlns:p15="http://schemas.microsoft.com/office/powerpoint/2012/main" val="1"/>
                  </p:ext>
                </p:extLst>
              </p14:nvPr>
            </p14:nvContentPartPr>
            <p14:xfrm>
              <a:off x="4476600" y="1460520"/>
              <a:ext cx="3258000" cy="5200920"/>
            </p14:xfrm>
          </p:contentPart>
        </mc:Choice>
        <mc:Fallback xmlns="">
          <p:pic>
            <p:nvPicPr>
              <p:cNvPr id="3" name="Ink 2"/>
              <p:cNvPicPr>
                <a:picLocks noGrp="1" noRot="1" noChangeAspect="1" noMove="1" noResize="1" noEditPoints="1" noAdjustHandles="1" noChangeArrowheads="1" noChangeShapeType="1"/>
              </p:cNvPicPr>
              <p:nvPr/>
            </p:nvPicPr>
            <p:blipFill>
              <a:blip r:embed="rId8"/>
              <a:stretch>
                <a:fillRect/>
              </a:stretch>
            </p:blipFill>
            <p:spPr>
              <a:xfrm>
                <a:off x="4467240" y="1451160"/>
                <a:ext cx="3276720" cy="5219640"/>
              </a:xfrm>
              <a:prstGeom prst="rect">
                <a:avLst/>
              </a:prstGeom>
            </p:spPr>
          </p:pic>
        </mc:Fallback>
      </mc:AlternateContent>
    </p:spTree>
    <p:extLst>
      <p:ext uri="{BB962C8B-B14F-4D97-AF65-F5344CB8AC3E}">
        <p14:creationId xmlns:p14="http://schemas.microsoft.com/office/powerpoint/2010/main" val="3046538798"/>
      </p:ext>
    </p:extLst>
  </p:cSld>
  <p:clrMapOvr>
    <a:masterClrMapping/>
  </p:clrMapOvr>
  <mc:AlternateContent xmlns:mc="http://schemas.openxmlformats.org/markup-compatibility/2006" xmlns:p14="http://schemas.microsoft.com/office/powerpoint/2010/main">
    <mc:Choice Requires="p14">
      <p:transition spd="slow" p14:dur="2000" advTm="43222"/>
    </mc:Choice>
    <mc:Fallback xmlns="">
      <p:transition spd="slow" advTm="432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191" y="0"/>
            <a:ext cx="12214860" cy="711835"/>
            <a:chOff x="-12191" y="0"/>
            <a:chExt cx="12214860" cy="711835"/>
          </a:xfrm>
        </p:grpSpPr>
        <p:sp>
          <p:nvSpPr>
            <p:cNvPr id="3" name="object 3"/>
            <p:cNvSpPr/>
            <p:nvPr/>
          </p:nvSpPr>
          <p:spPr>
            <a:xfrm>
              <a:off x="118103" y="104902"/>
              <a:ext cx="863600" cy="405765"/>
            </a:xfrm>
            <a:custGeom>
              <a:avLst/>
              <a:gdLst/>
              <a:ahLst/>
              <a:cxnLst/>
              <a:rect l="l" t="t" r="r" b="b"/>
              <a:pathLst>
                <a:path w="863600" h="405765">
                  <a:moveTo>
                    <a:pt x="324770" y="173100"/>
                  </a:moveTo>
                  <a:lnTo>
                    <a:pt x="282640" y="181578"/>
                  </a:lnTo>
                  <a:lnTo>
                    <a:pt x="249586" y="207009"/>
                  </a:lnTo>
                  <a:lnTo>
                    <a:pt x="228201" y="243982"/>
                  </a:lnTo>
                  <a:lnTo>
                    <a:pt x="221075" y="287147"/>
                  </a:lnTo>
                  <a:lnTo>
                    <a:pt x="222844" y="310868"/>
                  </a:lnTo>
                  <a:lnTo>
                    <a:pt x="236998" y="352690"/>
                  </a:lnTo>
                  <a:lnTo>
                    <a:pt x="264795" y="385861"/>
                  </a:lnTo>
                  <a:lnTo>
                    <a:pt x="303161" y="403094"/>
                  </a:lnTo>
                  <a:lnTo>
                    <a:pt x="326116" y="405257"/>
                  </a:lnTo>
                  <a:lnTo>
                    <a:pt x="345652" y="403332"/>
                  </a:lnTo>
                  <a:lnTo>
                    <a:pt x="363283" y="397573"/>
                  </a:lnTo>
                  <a:lnTo>
                    <a:pt x="379009" y="388004"/>
                  </a:lnTo>
                  <a:lnTo>
                    <a:pt x="392830" y="374650"/>
                  </a:lnTo>
                  <a:lnTo>
                    <a:pt x="393744" y="373507"/>
                  </a:lnTo>
                  <a:lnTo>
                    <a:pt x="443261" y="373507"/>
                  </a:lnTo>
                  <a:lnTo>
                    <a:pt x="443261" y="360680"/>
                  </a:lnTo>
                  <a:lnTo>
                    <a:pt x="332390" y="360680"/>
                  </a:lnTo>
                  <a:lnTo>
                    <a:pt x="318967" y="359370"/>
                  </a:lnTo>
                  <a:lnTo>
                    <a:pt x="280009" y="328656"/>
                  </a:lnTo>
                  <a:lnTo>
                    <a:pt x="270579" y="288544"/>
                  </a:lnTo>
                  <a:lnTo>
                    <a:pt x="271639" y="274401"/>
                  </a:lnTo>
                  <a:lnTo>
                    <a:pt x="287534" y="238378"/>
                  </a:lnTo>
                  <a:lnTo>
                    <a:pt x="332390" y="217677"/>
                  </a:lnTo>
                  <a:lnTo>
                    <a:pt x="443261" y="217677"/>
                  </a:lnTo>
                  <a:lnTo>
                    <a:pt x="443261" y="205867"/>
                  </a:lnTo>
                  <a:lnTo>
                    <a:pt x="393744" y="205867"/>
                  </a:lnTo>
                  <a:lnTo>
                    <a:pt x="392817" y="204724"/>
                  </a:lnTo>
                  <a:lnTo>
                    <a:pt x="378748" y="190888"/>
                  </a:lnTo>
                  <a:lnTo>
                    <a:pt x="362718" y="181006"/>
                  </a:lnTo>
                  <a:lnTo>
                    <a:pt x="344725" y="175077"/>
                  </a:lnTo>
                  <a:lnTo>
                    <a:pt x="324770" y="173100"/>
                  </a:lnTo>
                  <a:close/>
                </a:path>
                <a:path w="863600" h="405765">
                  <a:moveTo>
                    <a:pt x="443261" y="373507"/>
                  </a:moveTo>
                  <a:lnTo>
                    <a:pt x="393744" y="373507"/>
                  </a:lnTo>
                  <a:lnTo>
                    <a:pt x="393744" y="398018"/>
                  </a:lnTo>
                  <a:lnTo>
                    <a:pt x="443261" y="398018"/>
                  </a:lnTo>
                  <a:lnTo>
                    <a:pt x="443261" y="373507"/>
                  </a:lnTo>
                  <a:close/>
                </a:path>
                <a:path w="863600" h="405765">
                  <a:moveTo>
                    <a:pt x="443261" y="217677"/>
                  </a:moveTo>
                  <a:lnTo>
                    <a:pt x="332390" y="217677"/>
                  </a:lnTo>
                  <a:lnTo>
                    <a:pt x="346249" y="218959"/>
                  </a:lnTo>
                  <a:lnTo>
                    <a:pt x="358605" y="222789"/>
                  </a:lnTo>
                  <a:lnTo>
                    <a:pt x="391696" y="260842"/>
                  </a:lnTo>
                  <a:lnTo>
                    <a:pt x="395992" y="288544"/>
                  </a:lnTo>
                  <a:lnTo>
                    <a:pt x="394928" y="303331"/>
                  </a:lnTo>
                  <a:lnTo>
                    <a:pt x="378974" y="339978"/>
                  </a:lnTo>
                  <a:lnTo>
                    <a:pt x="332390" y="360680"/>
                  </a:lnTo>
                  <a:lnTo>
                    <a:pt x="443261" y="360680"/>
                  </a:lnTo>
                  <a:lnTo>
                    <a:pt x="443261" y="217677"/>
                  </a:lnTo>
                  <a:close/>
                </a:path>
                <a:path w="863600" h="405765">
                  <a:moveTo>
                    <a:pt x="443261" y="179450"/>
                  </a:moveTo>
                  <a:lnTo>
                    <a:pt x="393744" y="179450"/>
                  </a:lnTo>
                  <a:lnTo>
                    <a:pt x="393744" y="205867"/>
                  </a:lnTo>
                  <a:lnTo>
                    <a:pt x="443261" y="205867"/>
                  </a:lnTo>
                  <a:lnTo>
                    <a:pt x="443261" y="179450"/>
                  </a:lnTo>
                  <a:close/>
                </a:path>
                <a:path w="863600" h="405765">
                  <a:moveTo>
                    <a:pt x="522268" y="333248"/>
                  </a:moveTo>
                  <a:lnTo>
                    <a:pt x="481133" y="351536"/>
                  </a:lnTo>
                  <a:lnTo>
                    <a:pt x="486383" y="364039"/>
                  </a:lnTo>
                  <a:lnTo>
                    <a:pt x="493217" y="374888"/>
                  </a:lnTo>
                  <a:lnTo>
                    <a:pt x="534100" y="401843"/>
                  </a:lnTo>
                  <a:lnTo>
                    <a:pt x="558374" y="405257"/>
                  </a:lnTo>
                  <a:lnTo>
                    <a:pt x="573521" y="403923"/>
                  </a:lnTo>
                  <a:lnTo>
                    <a:pt x="612451" y="383921"/>
                  </a:lnTo>
                  <a:lnTo>
                    <a:pt x="629140" y="360680"/>
                  </a:lnTo>
                  <a:lnTo>
                    <a:pt x="558374" y="360680"/>
                  </a:lnTo>
                  <a:lnTo>
                    <a:pt x="548423" y="358965"/>
                  </a:lnTo>
                  <a:lnTo>
                    <a:pt x="539088" y="353822"/>
                  </a:lnTo>
                  <a:lnTo>
                    <a:pt x="530369" y="345249"/>
                  </a:lnTo>
                  <a:lnTo>
                    <a:pt x="522268" y="333248"/>
                  </a:lnTo>
                  <a:close/>
                </a:path>
                <a:path w="863600" h="405765">
                  <a:moveTo>
                    <a:pt x="557472" y="173100"/>
                  </a:moveTo>
                  <a:lnTo>
                    <a:pt x="520675" y="183848"/>
                  </a:lnTo>
                  <a:lnTo>
                    <a:pt x="495881" y="213201"/>
                  </a:lnTo>
                  <a:lnTo>
                    <a:pt x="491013" y="238251"/>
                  </a:lnTo>
                  <a:lnTo>
                    <a:pt x="491685" y="248419"/>
                  </a:lnTo>
                  <a:lnTo>
                    <a:pt x="515111" y="283622"/>
                  </a:lnTo>
                  <a:lnTo>
                    <a:pt x="573030" y="316230"/>
                  </a:lnTo>
                  <a:lnTo>
                    <a:pt x="581437" y="321818"/>
                  </a:lnTo>
                  <a:lnTo>
                    <a:pt x="585641" y="328295"/>
                  </a:lnTo>
                  <a:lnTo>
                    <a:pt x="585641" y="342773"/>
                  </a:lnTo>
                  <a:lnTo>
                    <a:pt x="582949" y="348742"/>
                  </a:lnTo>
                  <a:lnTo>
                    <a:pt x="577551" y="353568"/>
                  </a:lnTo>
                  <a:lnTo>
                    <a:pt x="572166" y="358267"/>
                  </a:lnTo>
                  <a:lnTo>
                    <a:pt x="565765" y="360680"/>
                  </a:lnTo>
                  <a:lnTo>
                    <a:pt x="629140" y="360680"/>
                  </a:lnTo>
                  <a:lnTo>
                    <a:pt x="629481" y="360076"/>
                  </a:lnTo>
                  <a:lnTo>
                    <a:pt x="633739" y="346237"/>
                  </a:lnTo>
                  <a:lnTo>
                    <a:pt x="635158" y="331088"/>
                  </a:lnTo>
                  <a:lnTo>
                    <a:pt x="634291" y="319758"/>
                  </a:lnTo>
                  <a:lnTo>
                    <a:pt x="613775" y="285934"/>
                  </a:lnTo>
                  <a:lnTo>
                    <a:pt x="584168" y="267843"/>
                  </a:lnTo>
                  <a:lnTo>
                    <a:pt x="582847" y="267081"/>
                  </a:lnTo>
                  <a:lnTo>
                    <a:pt x="579723" y="265811"/>
                  </a:lnTo>
                  <a:lnTo>
                    <a:pt x="574795" y="263651"/>
                  </a:lnTo>
                  <a:lnTo>
                    <a:pt x="569868" y="261620"/>
                  </a:lnTo>
                  <a:lnTo>
                    <a:pt x="566007" y="259842"/>
                  </a:lnTo>
                  <a:lnTo>
                    <a:pt x="560381" y="256794"/>
                  </a:lnTo>
                  <a:lnTo>
                    <a:pt x="557498" y="255397"/>
                  </a:lnTo>
                  <a:lnTo>
                    <a:pt x="554526" y="253873"/>
                  </a:lnTo>
                  <a:lnTo>
                    <a:pt x="551554" y="252475"/>
                  </a:lnTo>
                  <a:lnTo>
                    <a:pt x="549509" y="251206"/>
                  </a:lnTo>
                  <a:lnTo>
                    <a:pt x="548366" y="250190"/>
                  </a:lnTo>
                  <a:lnTo>
                    <a:pt x="547223" y="249047"/>
                  </a:lnTo>
                  <a:lnTo>
                    <a:pt x="545471" y="247523"/>
                  </a:lnTo>
                  <a:lnTo>
                    <a:pt x="540683" y="243458"/>
                  </a:lnTo>
                  <a:lnTo>
                    <a:pt x="539210" y="241553"/>
                  </a:lnTo>
                  <a:lnTo>
                    <a:pt x="538105" y="238251"/>
                  </a:lnTo>
                  <a:lnTo>
                    <a:pt x="537825" y="236220"/>
                  </a:lnTo>
                  <a:lnTo>
                    <a:pt x="537825" y="229489"/>
                  </a:lnTo>
                  <a:lnTo>
                    <a:pt x="539603" y="225678"/>
                  </a:lnTo>
                  <a:lnTo>
                    <a:pt x="546665" y="219328"/>
                  </a:lnTo>
                  <a:lnTo>
                    <a:pt x="550703" y="217677"/>
                  </a:lnTo>
                  <a:lnTo>
                    <a:pt x="616220" y="217677"/>
                  </a:lnTo>
                  <a:lnTo>
                    <a:pt x="619461" y="216026"/>
                  </a:lnTo>
                  <a:lnTo>
                    <a:pt x="608245" y="197264"/>
                  </a:lnTo>
                  <a:lnTo>
                    <a:pt x="594177" y="183848"/>
                  </a:lnTo>
                  <a:lnTo>
                    <a:pt x="577254" y="175789"/>
                  </a:lnTo>
                  <a:lnTo>
                    <a:pt x="557472" y="173100"/>
                  </a:lnTo>
                  <a:close/>
                </a:path>
                <a:path w="863600" h="405765">
                  <a:moveTo>
                    <a:pt x="616220" y="217677"/>
                  </a:moveTo>
                  <a:lnTo>
                    <a:pt x="555237" y="217677"/>
                  </a:lnTo>
                  <a:lnTo>
                    <a:pt x="562419" y="218840"/>
                  </a:lnTo>
                  <a:lnTo>
                    <a:pt x="568952" y="222313"/>
                  </a:lnTo>
                  <a:lnTo>
                    <a:pt x="574834" y="228072"/>
                  </a:lnTo>
                  <a:lnTo>
                    <a:pt x="580066" y="236093"/>
                  </a:lnTo>
                  <a:lnTo>
                    <a:pt x="616220" y="217677"/>
                  </a:lnTo>
                  <a:close/>
                </a:path>
                <a:path w="863600" h="405765">
                  <a:moveTo>
                    <a:pt x="131591" y="98425"/>
                  </a:moveTo>
                  <a:lnTo>
                    <a:pt x="80283" y="98425"/>
                  </a:lnTo>
                  <a:lnTo>
                    <a:pt x="80283" y="398018"/>
                  </a:lnTo>
                  <a:lnTo>
                    <a:pt x="131591" y="398018"/>
                  </a:lnTo>
                  <a:lnTo>
                    <a:pt x="131591" y="98425"/>
                  </a:lnTo>
                  <a:close/>
                </a:path>
                <a:path w="863600" h="405765">
                  <a:moveTo>
                    <a:pt x="211867" y="51180"/>
                  </a:moveTo>
                  <a:lnTo>
                    <a:pt x="0" y="51180"/>
                  </a:lnTo>
                  <a:lnTo>
                    <a:pt x="0" y="98425"/>
                  </a:lnTo>
                  <a:lnTo>
                    <a:pt x="211867" y="98425"/>
                  </a:lnTo>
                  <a:lnTo>
                    <a:pt x="211867" y="51180"/>
                  </a:lnTo>
                  <a:close/>
                </a:path>
                <a:path w="863600" h="405765">
                  <a:moveTo>
                    <a:pt x="722242" y="0"/>
                  </a:moveTo>
                  <a:lnTo>
                    <a:pt x="672725" y="0"/>
                  </a:lnTo>
                  <a:lnTo>
                    <a:pt x="672725" y="398018"/>
                  </a:lnTo>
                  <a:lnTo>
                    <a:pt x="722242" y="398018"/>
                  </a:lnTo>
                  <a:lnTo>
                    <a:pt x="722242" y="313689"/>
                  </a:lnTo>
                  <a:lnTo>
                    <a:pt x="731119" y="302513"/>
                  </a:lnTo>
                  <a:lnTo>
                    <a:pt x="789310" y="302513"/>
                  </a:lnTo>
                  <a:lnTo>
                    <a:pt x="764838" y="271018"/>
                  </a:lnTo>
                  <a:lnTo>
                    <a:pt x="777654" y="257937"/>
                  </a:lnTo>
                  <a:lnTo>
                    <a:pt x="722242" y="257937"/>
                  </a:lnTo>
                  <a:lnTo>
                    <a:pt x="722242" y="0"/>
                  </a:lnTo>
                  <a:close/>
                </a:path>
                <a:path w="863600" h="405765">
                  <a:moveTo>
                    <a:pt x="789310" y="302513"/>
                  </a:moveTo>
                  <a:lnTo>
                    <a:pt x="731119" y="302513"/>
                  </a:lnTo>
                  <a:lnTo>
                    <a:pt x="804170" y="398018"/>
                  </a:lnTo>
                  <a:lnTo>
                    <a:pt x="863517" y="398018"/>
                  </a:lnTo>
                  <a:lnTo>
                    <a:pt x="789310" y="302513"/>
                  </a:lnTo>
                  <a:close/>
                </a:path>
                <a:path w="863600" h="405765">
                  <a:moveTo>
                    <a:pt x="854551" y="179450"/>
                  </a:moveTo>
                  <a:lnTo>
                    <a:pt x="794543" y="179450"/>
                  </a:lnTo>
                  <a:lnTo>
                    <a:pt x="722242" y="257937"/>
                  </a:lnTo>
                  <a:lnTo>
                    <a:pt x="777654" y="257937"/>
                  </a:lnTo>
                  <a:lnTo>
                    <a:pt x="854551" y="179450"/>
                  </a:lnTo>
                  <a:close/>
                </a:path>
              </a:pathLst>
            </a:custGeom>
            <a:solidFill>
              <a:srgbClr val="FFFFFF"/>
            </a:solidFill>
          </p:spPr>
          <p:txBody>
            <a:bodyPr wrap="square" lIns="0" tIns="0" rIns="0" bIns="0" rtlCol="0"/>
            <a:lstStyle/>
            <a:p>
              <a:endParaRPr/>
            </a:p>
          </p:txBody>
        </p:sp>
        <p:sp>
          <p:nvSpPr>
            <p:cNvPr id="4" name="object 4"/>
            <p:cNvSpPr/>
            <p:nvPr/>
          </p:nvSpPr>
          <p:spPr>
            <a:xfrm>
              <a:off x="388683" y="322580"/>
              <a:ext cx="125730" cy="143510"/>
            </a:xfrm>
            <a:custGeom>
              <a:avLst/>
              <a:gdLst/>
              <a:ahLst/>
              <a:cxnLst/>
              <a:rect l="l" t="t" r="r" b="b"/>
              <a:pathLst>
                <a:path w="125729" h="143509">
                  <a:moveTo>
                    <a:pt x="61810" y="0"/>
                  </a:moveTo>
                  <a:lnTo>
                    <a:pt x="16954" y="20700"/>
                  </a:lnTo>
                  <a:lnTo>
                    <a:pt x="1059" y="56723"/>
                  </a:lnTo>
                  <a:lnTo>
                    <a:pt x="0" y="70866"/>
                  </a:lnTo>
                  <a:lnTo>
                    <a:pt x="1047" y="85363"/>
                  </a:lnTo>
                  <a:lnTo>
                    <a:pt x="16764" y="122047"/>
                  </a:lnTo>
                  <a:lnTo>
                    <a:pt x="61810" y="143002"/>
                  </a:lnTo>
                  <a:lnTo>
                    <a:pt x="75802" y="141714"/>
                  </a:lnTo>
                  <a:lnTo>
                    <a:pt x="115838" y="111371"/>
                  </a:lnTo>
                  <a:lnTo>
                    <a:pt x="125412" y="70866"/>
                  </a:lnTo>
                  <a:lnTo>
                    <a:pt x="124338" y="56413"/>
                  </a:lnTo>
                  <a:lnTo>
                    <a:pt x="108229" y="20320"/>
                  </a:lnTo>
                  <a:lnTo>
                    <a:pt x="61810" y="0"/>
                  </a:lnTo>
                  <a:close/>
                </a:path>
              </a:pathLst>
            </a:custGeom>
            <a:ln w="9143">
              <a:solidFill>
                <a:srgbClr val="001F5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594664" y="273430"/>
              <a:ext cx="163169" cy="241300"/>
            </a:xfrm>
            <a:prstGeom prst="rect">
              <a:avLst/>
            </a:prstGeom>
          </p:spPr>
        </p:pic>
        <p:sp>
          <p:nvSpPr>
            <p:cNvPr id="6" name="object 6"/>
            <p:cNvSpPr/>
            <p:nvPr/>
          </p:nvSpPr>
          <p:spPr>
            <a:xfrm>
              <a:off x="118103" y="104902"/>
              <a:ext cx="863600" cy="405765"/>
            </a:xfrm>
            <a:custGeom>
              <a:avLst/>
              <a:gdLst/>
              <a:ahLst/>
              <a:cxnLst/>
              <a:rect l="l" t="t" r="r" b="b"/>
              <a:pathLst>
                <a:path w="863600" h="405765">
                  <a:moveTo>
                    <a:pt x="324770" y="173100"/>
                  </a:moveTo>
                  <a:lnTo>
                    <a:pt x="362718" y="181006"/>
                  </a:lnTo>
                  <a:lnTo>
                    <a:pt x="392817" y="204724"/>
                  </a:lnTo>
                  <a:lnTo>
                    <a:pt x="393744" y="205867"/>
                  </a:lnTo>
                  <a:lnTo>
                    <a:pt x="393744" y="179450"/>
                  </a:lnTo>
                  <a:lnTo>
                    <a:pt x="443261" y="179450"/>
                  </a:lnTo>
                  <a:lnTo>
                    <a:pt x="443261" y="398018"/>
                  </a:lnTo>
                  <a:lnTo>
                    <a:pt x="393744" y="398018"/>
                  </a:lnTo>
                  <a:lnTo>
                    <a:pt x="393744" y="373507"/>
                  </a:lnTo>
                  <a:lnTo>
                    <a:pt x="392830" y="374650"/>
                  </a:lnTo>
                  <a:lnTo>
                    <a:pt x="379009" y="388004"/>
                  </a:lnTo>
                  <a:lnTo>
                    <a:pt x="363283" y="397573"/>
                  </a:lnTo>
                  <a:lnTo>
                    <a:pt x="345652" y="403332"/>
                  </a:lnTo>
                  <a:lnTo>
                    <a:pt x="326116" y="405257"/>
                  </a:lnTo>
                  <a:lnTo>
                    <a:pt x="303161" y="403094"/>
                  </a:lnTo>
                  <a:lnTo>
                    <a:pt x="264795" y="385861"/>
                  </a:lnTo>
                  <a:lnTo>
                    <a:pt x="236998" y="352690"/>
                  </a:lnTo>
                  <a:lnTo>
                    <a:pt x="222844" y="310868"/>
                  </a:lnTo>
                  <a:lnTo>
                    <a:pt x="221075" y="287147"/>
                  </a:lnTo>
                  <a:lnTo>
                    <a:pt x="222856" y="264785"/>
                  </a:lnTo>
                  <a:lnTo>
                    <a:pt x="237111" y="224728"/>
                  </a:lnTo>
                  <a:lnTo>
                    <a:pt x="264979" y="192174"/>
                  </a:lnTo>
                  <a:lnTo>
                    <a:pt x="302570" y="175220"/>
                  </a:lnTo>
                  <a:lnTo>
                    <a:pt x="324770" y="173100"/>
                  </a:lnTo>
                  <a:close/>
                </a:path>
                <a:path w="863600" h="405765">
                  <a:moveTo>
                    <a:pt x="0" y="51180"/>
                  </a:moveTo>
                  <a:lnTo>
                    <a:pt x="211867" y="51180"/>
                  </a:lnTo>
                  <a:lnTo>
                    <a:pt x="211867" y="98425"/>
                  </a:lnTo>
                  <a:lnTo>
                    <a:pt x="131591" y="98425"/>
                  </a:lnTo>
                  <a:lnTo>
                    <a:pt x="131591" y="398018"/>
                  </a:lnTo>
                  <a:lnTo>
                    <a:pt x="80283" y="398018"/>
                  </a:lnTo>
                  <a:lnTo>
                    <a:pt x="80283" y="98425"/>
                  </a:lnTo>
                  <a:lnTo>
                    <a:pt x="0" y="98425"/>
                  </a:lnTo>
                  <a:lnTo>
                    <a:pt x="0" y="51180"/>
                  </a:lnTo>
                  <a:close/>
                </a:path>
                <a:path w="863600" h="405765">
                  <a:moveTo>
                    <a:pt x="672725" y="0"/>
                  </a:moveTo>
                  <a:lnTo>
                    <a:pt x="722242" y="0"/>
                  </a:lnTo>
                  <a:lnTo>
                    <a:pt x="722242" y="257937"/>
                  </a:lnTo>
                  <a:lnTo>
                    <a:pt x="794543" y="179450"/>
                  </a:lnTo>
                  <a:lnTo>
                    <a:pt x="854551" y="179450"/>
                  </a:lnTo>
                  <a:lnTo>
                    <a:pt x="764838" y="271018"/>
                  </a:lnTo>
                  <a:lnTo>
                    <a:pt x="863517" y="398018"/>
                  </a:lnTo>
                  <a:lnTo>
                    <a:pt x="804170" y="398018"/>
                  </a:lnTo>
                  <a:lnTo>
                    <a:pt x="731119" y="302513"/>
                  </a:lnTo>
                  <a:lnTo>
                    <a:pt x="722242" y="313689"/>
                  </a:lnTo>
                  <a:lnTo>
                    <a:pt x="722242" y="398018"/>
                  </a:lnTo>
                  <a:lnTo>
                    <a:pt x="672725" y="398018"/>
                  </a:lnTo>
                  <a:lnTo>
                    <a:pt x="672725" y="0"/>
                  </a:lnTo>
                  <a:close/>
                </a:path>
              </a:pathLst>
            </a:custGeom>
            <a:ln w="9144">
              <a:solidFill>
                <a:srgbClr val="001F5F"/>
              </a:solidFill>
            </a:ln>
          </p:spPr>
          <p:txBody>
            <a:bodyPr wrap="square" lIns="0" tIns="0" rIns="0" bIns="0" rtlCol="0"/>
            <a:lstStyle/>
            <a:p>
              <a:endParaRPr dirty="0">
                <a:latin typeface="Alexandria Black" pitchFamily="2" charset="-78"/>
                <a:cs typeface="Alexandria Black" pitchFamily="2" charset="-78"/>
              </a:endParaRPr>
            </a:p>
          </p:txBody>
        </p:sp>
        <p:sp>
          <p:nvSpPr>
            <p:cNvPr id="7" name="object 7"/>
            <p:cNvSpPr/>
            <p:nvPr/>
          </p:nvSpPr>
          <p:spPr>
            <a:xfrm>
              <a:off x="1027328" y="156083"/>
              <a:ext cx="108585" cy="347345"/>
            </a:xfrm>
            <a:custGeom>
              <a:avLst/>
              <a:gdLst/>
              <a:ahLst/>
              <a:cxnLst/>
              <a:rect l="l" t="t" r="r" b="b"/>
              <a:pathLst>
                <a:path w="108584" h="347345">
                  <a:moveTo>
                    <a:pt x="108267" y="0"/>
                  </a:moveTo>
                  <a:lnTo>
                    <a:pt x="25171" y="0"/>
                  </a:lnTo>
                  <a:lnTo>
                    <a:pt x="0" y="47244"/>
                  </a:lnTo>
                  <a:lnTo>
                    <a:pt x="58762" y="47244"/>
                  </a:lnTo>
                  <a:lnTo>
                    <a:pt x="58762" y="346837"/>
                  </a:lnTo>
                  <a:lnTo>
                    <a:pt x="108267" y="346837"/>
                  </a:lnTo>
                  <a:lnTo>
                    <a:pt x="108267" y="0"/>
                  </a:lnTo>
                  <a:close/>
                </a:path>
              </a:pathLst>
            </a:custGeom>
            <a:solidFill>
              <a:srgbClr val="FFFFFF"/>
            </a:solidFill>
          </p:spPr>
          <p:txBody>
            <a:bodyPr wrap="square" lIns="0" tIns="0" rIns="0" bIns="0" rtlCol="0"/>
            <a:lstStyle/>
            <a:p>
              <a:endParaRPr/>
            </a:p>
          </p:txBody>
        </p:sp>
        <p:sp>
          <p:nvSpPr>
            <p:cNvPr id="8" name="object 8"/>
            <p:cNvSpPr/>
            <p:nvPr/>
          </p:nvSpPr>
          <p:spPr>
            <a:xfrm>
              <a:off x="1027328" y="156083"/>
              <a:ext cx="108585" cy="347345"/>
            </a:xfrm>
            <a:custGeom>
              <a:avLst/>
              <a:gdLst/>
              <a:ahLst/>
              <a:cxnLst/>
              <a:rect l="l" t="t" r="r" b="b"/>
              <a:pathLst>
                <a:path w="108584" h="347345">
                  <a:moveTo>
                    <a:pt x="25171" y="0"/>
                  </a:moveTo>
                  <a:lnTo>
                    <a:pt x="108267" y="0"/>
                  </a:lnTo>
                  <a:lnTo>
                    <a:pt x="108267" y="346837"/>
                  </a:lnTo>
                  <a:lnTo>
                    <a:pt x="58762" y="346837"/>
                  </a:lnTo>
                  <a:lnTo>
                    <a:pt x="58762" y="47244"/>
                  </a:lnTo>
                  <a:lnTo>
                    <a:pt x="0" y="47244"/>
                  </a:lnTo>
                  <a:lnTo>
                    <a:pt x="25171" y="0"/>
                  </a:lnTo>
                  <a:close/>
                </a:path>
              </a:pathLst>
            </a:custGeom>
            <a:ln w="9144">
              <a:solidFill>
                <a:srgbClr val="001F5F"/>
              </a:solidFill>
            </a:ln>
          </p:spPr>
          <p:txBody>
            <a:bodyPr wrap="square" lIns="0" tIns="0" rIns="0" bIns="0" rtlCol="0"/>
            <a:lstStyle/>
            <a:p>
              <a:endParaRPr/>
            </a:p>
          </p:txBody>
        </p:sp>
      </p:grpSp>
      <p:sp>
        <p:nvSpPr>
          <p:cNvPr id="11" name="Rectangle 10"/>
          <p:cNvSpPr/>
          <p:nvPr/>
        </p:nvSpPr>
        <p:spPr>
          <a:xfrm>
            <a:off x="2584323" y="2171172"/>
            <a:ext cx="6096000" cy="923330"/>
          </a:xfrm>
          <a:prstGeom prst="rect">
            <a:avLst/>
          </a:prstGeom>
        </p:spPr>
        <p:txBody>
          <a:bodyPr>
            <a:spAutoFit/>
          </a:bodyPr>
          <a:lstStyle/>
          <a:p>
            <a:pPr marL="451484" marR="5080" indent="-439420">
              <a:lnSpc>
                <a:spcPct val="150000"/>
              </a:lnSpc>
              <a:spcBef>
                <a:spcPts val="100"/>
              </a:spcBef>
              <a:buSzPct val="98333"/>
              <a:buFont typeface="Wingdings"/>
              <a:buChar char=""/>
              <a:tabLst>
                <a:tab pos="692785" algn="l"/>
              </a:tabLst>
            </a:pPr>
            <a:r>
              <a:rPr lang="en-US" b="1" spc="-5" dirty="0">
                <a:solidFill>
                  <a:srgbClr val="0F243E"/>
                </a:solidFill>
                <a:latin typeface="Alexandria Black" pitchFamily="2" charset="-78"/>
                <a:cs typeface="Alexandria Black" pitchFamily="2" charset="-78"/>
              </a:rPr>
              <a:t>How</a:t>
            </a:r>
            <a:r>
              <a:rPr lang="en-US" b="1" spc="250"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to</a:t>
            </a:r>
            <a:r>
              <a:rPr lang="en-US" b="1" spc="250" dirty="0">
                <a:solidFill>
                  <a:srgbClr val="0F243E"/>
                </a:solidFill>
                <a:latin typeface="Alexandria Black" pitchFamily="2" charset="-78"/>
                <a:cs typeface="Alexandria Black" pitchFamily="2" charset="-78"/>
              </a:rPr>
              <a:t> </a:t>
            </a:r>
            <a:r>
              <a:rPr lang="en-US" b="1" spc="-5" dirty="0">
                <a:solidFill>
                  <a:srgbClr val="0F243E"/>
                </a:solidFill>
                <a:latin typeface="Alexandria Black" pitchFamily="2" charset="-78"/>
                <a:cs typeface="Alexandria Black" pitchFamily="2" charset="-78"/>
              </a:rPr>
              <a:t>implement</a:t>
            </a:r>
            <a:r>
              <a:rPr lang="en-US" b="1" spc="254"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Caesar</a:t>
            </a:r>
            <a:r>
              <a:rPr lang="en-US" b="1" spc="150"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Cipher </a:t>
            </a:r>
            <a:r>
              <a:rPr lang="en-US" b="1" spc="-1485"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technique</a:t>
            </a:r>
            <a:r>
              <a:rPr lang="en-US" b="1" spc="-15" dirty="0">
                <a:solidFill>
                  <a:srgbClr val="0F243E"/>
                </a:solidFill>
                <a:latin typeface="Alexandria Black" pitchFamily="2" charset="-78"/>
                <a:cs typeface="Alexandria Black" pitchFamily="2" charset="-78"/>
              </a:rPr>
              <a:t> </a:t>
            </a:r>
            <a:r>
              <a:rPr lang="en-US" b="1" spc="-5" dirty="0">
                <a:solidFill>
                  <a:srgbClr val="0F243E"/>
                </a:solidFill>
                <a:latin typeface="Alexandria Black" pitchFamily="2" charset="-78"/>
                <a:cs typeface="Alexandria Black" pitchFamily="2" charset="-78"/>
              </a:rPr>
              <a:t>on</a:t>
            </a:r>
            <a:r>
              <a:rPr lang="en-US" b="1" spc="-330"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Arabic</a:t>
            </a:r>
            <a:r>
              <a:rPr lang="en-US" b="1" spc="-10"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letters?</a:t>
            </a:r>
            <a:endParaRPr lang="en-US" dirty="0">
              <a:latin typeface="Alexandria Black" pitchFamily="2" charset="-78"/>
              <a:cs typeface="Alexandria Black" pitchFamily="2" charset="-78"/>
            </a:endParaRPr>
          </a:p>
        </p:txBody>
      </p:sp>
      <p:sp>
        <p:nvSpPr>
          <p:cNvPr id="12" name="TextBox 1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819009"/>
      </p:ext>
    </p:extLst>
  </p:cSld>
  <p:clrMapOvr>
    <a:masterClrMapping/>
  </p:clrMapOvr>
  <mc:AlternateContent xmlns:mc="http://schemas.openxmlformats.org/markup-compatibility/2006" xmlns:p14="http://schemas.microsoft.com/office/powerpoint/2010/main">
    <mc:Choice Requires="p14">
      <p:transition spd="slow" p14:dur="2000" advTm="35231"/>
    </mc:Choice>
    <mc:Fallback xmlns="">
      <p:transition spd="slow" advTm="3523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lumMod val="75000"/>
              </a:schemeClr>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2133" y="12833"/>
            <a:ext cx="2305141" cy="1076343"/>
          </a:xfrm>
          <a:prstGeom prst="rect">
            <a:avLst/>
          </a:prstGeom>
        </p:spPr>
      </p:pic>
    </p:spTree>
    <p:extLst>
      <p:ext uri="{BB962C8B-B14F-4D97-AF65-F5344CB8AC3E}">
        <p14:creationId xmlns:p14="http://schemas.microsoft.com/office/powerpoint/2010/main" val="4240557186"/>
      </p:ext>
    </p:extLst>
  </p:cSld>
  <p:clrMapOvr>
    <a:masterClrMapping/>
  </p:clrMapOvr>
  <mc:AlternateContent xmlns:mc="http://schemas.openxmlformats.org/markup-compatibility/2006" xmlns:p14="http://schemas.microsoft.com/office/powerpoint/2010/main">
    <mc:Choice Requires="p14">
      <p:transition spd="slow" p14:dur="2000" advTm="19541"/>
    </mc:Choice>
    <mc:Fallback xmlns="">
      <p:transition spd="slow" advTm="1954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1169551"/>
          </a:xfrm>
          <a:prstGeom prst="rect">
            <a:avLst/>
          </a:prstGeom>
          <a:noFill/>
        </p:spPr>
        <p:txBody>
          <a:bodyPr wrap="square" rtlCol="0">
            <a:spAutoFit/>
          </a:bodyPr>
          <a:lstStyle/>
          <a:p>
            <a:r>
              <a:rPr lang="en-IN" altLang="en-US" sz="2000" dirty="0" err="1">
                <a:latin typeface="Alexandria Black" pitchFamily="2" charset="-78"/>
                <a:ea typeface="ヒラギノ角ゴ Pro W3" charset="-128"/>
                <a:cs typeface="Alexandria Black" pitchFamily="2" charset="-78"/>
              </a:rPr>
              <a:t>monoalphabetic</a:t>
            </a:r>
            <a:r>
              <a:rPr lang="en-IN" altLang="en-US" sz="2000" dirty="0">
                <a:latin typeface="Alexandria Black" pitchFamily="2" charset="-78"/>
                <a:ea typeface="ヒラギノ角ゴ Pro W3" charset="-128"/>
                <a:cs typeface="Alexandria Black" pitchFamily="2" charset="-78"/>
              </a:rPr>
              <a:t> cipher </a:t>
            </a:r>
            <a:endParaRPr lang="en-US" sz="2000" dirty="0">
              <a:latin typeface="Alexandria Black" pitchFamily="2" charset="-78"/>
              <a:cs typeface="Alexandria Black" pitchFamily="2" charset="-78"/>
            </a:endParaRPr>
          </a:p>
          <a:p>
            <a:endParaRPr lang="en-US" sz="2000" b="1" dirty="0">
              <a:latin typeface="Alexandria Black" pitchFamily="2" charset="-78"/>
              <a:cs typeface="Alexandria Black" pitchFamily="2" charset="-78"/>
            </a:endParaRPr>
          </a:p>
          <a:p>
            <a:r>
              <a:rPr 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502636"/>
            <a:ext cx="9582435" cy="1008609"/>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A </a:t>
            </a:r>
            <a:r>
              <a:rPr lang="en-US" sz="1600" dirty="0" err="1">
                <a:solidFill>
                  <a:prstClr val="black"/>
                </a:solidFill>
                <a:latin typeface="Alexandria" pitchFamily="2" charset="-78"/>
                <a:cs typeface="Alexandria" pitchFamily="2" charset="-78"/>
              </a:rPr>
              <a:t>monoalphabetic</a:t>
            </a:r>
            <a:r>
              <a:rPr lang="en-US" sz="1600" dirty="0">
                <a:solidFill>
                  <a:prstClr val="black"/>
                </a:solidFill>
                <a:latin typeface="Alexandria" pitchFamily="2" charset="-78"/>
                <a:cs typeface="Alexandria" pitchFamily="2" charset="-78"/>
              </a:rPr>
              <a:t> cipher uses fixed substitution over  the entire message</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Random Key</a:t>
            </a:r>
          </a:p>
        </p:txBody>
      </p:sp>
    </p:spTree>
    <p:extLst>
      <p:ext uri="{BB962C8B-B14F-4D97-AF65-F5344CB8AC3E}">
        <p14:creationId xmlns:p14="http://schemas.microsoft.com/office/powerpoint/2010/main" val="1702900624"/>
      </p:ext>
    </p:extLst>
  </p:cSld>
  <p:clrMapOvr>
    <a:masterClrMapping/>
  </p:clrMapOvr>
  <mc:AlternateContent xmlns:mc="http://schemas.openxmlformats.org/markup-compatibility/2006" xmlns:p14="http://schemas.microsoft.com/office/powerpoint/2010/main">
    <mc:Choice Requires="p14">
      <p:transition p14:dur="10" advTm="28650"/>
    </mc:Choice>
    <mc:Fallback xmlns="">
      <p:transition advTm="2865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1981200" y="989922"/>
            <a:ext cx="8229600" cy="4401718"/>
          </a:xfrm>
        </p:spPr>
        <p:txBody>
          <a:bodyPr>
            <a:spAutoFit/>
          </a:bodyPr>
          <a:lstStyle/>
          <a:p>
            <a:r>
              <a:rPr lang="en-US" sz="2400" dirty="0"/>
              <a:t>Permutation</a:t>
            </a:r>
          </a:p>
          <a:p>
            <a:pPr lvl="1"/>
            <a:r>
              <a:rPr lang="en-US" sz="2400" dirty="0"/>
              <a:t>Of a finite set of elements </a:t>
            </a:r>
            <a:r>
              <a:rPr lang="en-US" sz="2400" i="1" dirty="0"/>
              <a:t>S</a:t>
            </a:r>
            <a:r>
              <a:rPr lang="en-US" sz="2400" dirty="0"/>
              <a:t> is an ordered sequence of all the elements of </a:t>
            </a:r>
            <a:r>
              <a:rPr lang="en-US" sz="2400" i="1" dirty="0"/>
              <a:t>S</a:t>
            </a:r>
            <a:r>
              <a:rPr lang="en-US" sz="2400" dirty="0"/>
              <a:t> , with each element appearing exactly once</a:t>
            </a:r>
          </a:p>
          <a:p>
            <a:r>
              <a:rPr lang="en-US" sz="2400" dirty="0"/>
              <a:t>If the “cipher” line can be any permutation of the 26 alphabetic characters, then there are 26! or greater than   4 x 10</a:t>
            </a:r>
            <a:r>
              <a:rPr lang="en-US" sz="2400" baseline="30000" dirty="0"/>
              <a:t>26</a:t>
            </a:r>
            <a:r>
              <a:rPr lang="en-US" sz="2400" dirty="0"/>
              <a:t> possible keys</a:t>
            </a:r>
          </a:p>
          <a:p>
            <a:pPr lvl="1"/>
            <a:r>
              <a:rPr lang="en-US" sz="2400" dirty="0"/>
              <a:t>This is 10 orders of magnitude greater than the key space for DES</a:t>
            </a:r>
          </a:p>
          <a:p>
            <a:pPr lvl="1"/>
            <a:r>
              <a:rPr lang="en-US" sz="2400" dirty="0"/>
              <a:t>Approach is referred to as a </a:t>
            </a:r>
            <a:r>
              <a:rPr lang="en-US" sz="2400" i="1" dirty="0" err="1"/>
              <a:t>monoalphabetic</a:t>
            </a:r>
            <a:r>
              <a:rPr lang="en-US" sz="2400" i="1" dirty="0"/>
              <a:t> substitution</a:t>
            </a:r>
            <a:r>
              <a:rPr lang="en-US" sz="2400" dirty="0"/>
              <a:t> cipher because a single cipher alphabet is used per message</a:t>
            </a:r>
          </a:p>
        </p:txBody>
      </p:sp>
      <p:sp>
        <p:nvSpPr>
          <p:cNvPr id="5" name="Title 1"/>
          <p:cNvSpPr txBox="1">
            <a:spLocks/>
          </p:cNvSpPr>
          <p:nvPr/>
        </p:nvSpPr>
        <p:spPr>
          <a:xfrm>
            <a:off x="689978" y="309367"/>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2200" dirty="0" err="1">
                <a:latin typeface="Alexandria Black" pitchFamily="2" charset="-78"/>
                <a:ea typeface="ヒラギノ角ゴ Pro W3" charset="-128"/>
                <a:cs typeface="Alexandria Black" pitchFamily="2" charset="-78"/>
              </a:rPr>
              <a:t>monoalphabetic</a:t>
            </a:r>
            <a:r>
              <a:rPr lang="en-IN" altLang="en-US" sz="2200" dirty="0">
                <a:latin typeface="Alexandria Black" pitchFamily="2" charset="-78"/>
                <a:ea typeface="ヒラギノ角ゴ Pro W3" charset="-128"/>
                <a:cs typeface="Alexandria Black" pitchFamily="2" charset="-78"/>
              </a:rPr>
              <a:t> cipher </a:t>
            </a:r>
            <a:endParaRPr lang="en-US" sz="2200" dirty="0">
              <a:latin typeface="Alexandria Black" pitchFamily="2" charset="-78"/>
              <a:cs typeface="Alexandria Black"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2" name="Ink 1"/>
              <p14:cNvContentPartPr/>
              <p14:nvPr>
                <p:extLst>
                  <p:ext uri="{42D2F446-02D8-4167-A562-619A0277C38B}">
                    <p15:isNarration xmlns:p15="http://schemas.microsoft.com/office/powerpoint/2012/main" val="1"/>
                  </p:ext>
                </p:extLst>
              </p14:nvPr>
            </p14:nvContentPartPr>
            <p14:xfrm>
              <a:off x="6242040" y="235080"/>
              <a:ext cx="3099240" cy="1155960"/>
            </p14:xfrm>
          </p:contentPart>
        </mc:Choice>
        <mc:Fallback xmlns="">
          <p:pic>
            <p:nvPicPr>
              <p:cNvPr id="2" name="Ink 1"/>
              <p:cNvPicPr>
                <a:picLocks noGrp="1" noRot="1" noChangeAspect="1" noMove="1" noResize="1" noEditPoints="1" noAdjustHandles="1" noChangeArrowheads="1" noChangeShapeType="1"/>
              </p:cNvPicPr>
              <p:nvPr/>
            </p:nvPicPr>
            <p:blipFill>
              <a:blip r:embed="rId7"/>
              <a:stretch>
                <a:fillRect/>
              </a:stretch>
            </p:blipFill>
            <p:spPr>
              <a:xfrm>
                <a:off x="6232680" y="225720"/>
                <a:ext cx="3117960" cy="1174680"/>
              </a:xfrm>
              <a:prstGeom prst="rect">
                <a:avLst/>
              </a:prstGeom>
            </p:spPr>
          </p:pic>
        </mc:Fallback>
      </mc:AlternateContent>
    </p:spTree>
    <p:extLst>
      <p:ext uri="{BB962C8B-B14F-4D97-AF65-F5344CB8AC3E}">
        <p14:creationId xmlns:p14="http://schemas.microsoft.com/office/powerpoint/2010/main" val="1625971003"/>
      </p:ext>
    </p:extLst>
  </p:cSld>
  <p:clrMapOvr>
    <a:masterClrMapping/>
  </p:clrMapOvr>
  <mc:AlternateContent xmlns:mc="http://schemas.openxmlformats.org/markup-compatibility/2006" xmlns:p14="http://schemas.microsoft.com/office/powerpoint/2010/main">
    <mc:Choice Requires="p14">
      <p:transition spd="slow" p14:dur="2000" advTm="50595"/>
    </mc:Choice>
    <mc:Fallback xmlns="">
      <p:transition spd="slow" advTm="505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1169551"/>
          </a:xfrm>
          <a:prstGeom prst="rect">
            <a:avLst/>
          </a:prstGeom>
          <a:noFill/>
        </p:spPr>
        <p:txBody>
          <a:bodyPr wrap="square" rtlCol="0">
            <a:spAutoFit/>
          </a:bodyPr>
          <a:lstStyle/>
          <a:p>
            <a:r>
              <a:rPr lang="en-IN" altLang="en-US" sz="2000" dirty="0" err="1">
                <a:latin typeface="Alexandria Black" pitchFamily="2" charset="-78"/>
                <a:ea typeface="ヒラギノ角ゴ Pro W3" charset="-128"/>
                <a:cs typeface="Alexandria Black" pitchFamily="2" charset="-78"/>
              </a:rPr>
              <a:t>monoalphabetic</a:t>
            </a:r>
            <a:r>
              <a:rPr lang="en-IN" altLang="en-US" sz="2000" dirty="0">
                <a:latin typeface="Alexandria Black" pitchFamily="2" charset="-78"/>
                <a:ea typeface="ヒラギノ角ゴ Pro W3" charset="-128"/>
                <a:cs typeface="Alexandria Black" pitchFamily="2" charset="-78"/>
              </a:rPr>
              <a:t> cipher </a:t>
            </a:r>
            <a:endParaRPr lang="en-US" sz="2000" dirty="0">
              <a:latin typeface="Alexandria Black" pitchFamily="2" charset="-78"/>
              <a:cs typeface="Alexandria Black" pitchFamily="2" charset="-78"/>
            </a:endParaRPr>
          </a:p>
          <a:p>
            <a:endParaRPr lang="en-US" sz="2000" b="1" dirty="0">
              <a:latin typeface="Alexandria Black" pitchFamily="2" charset="-78"/>
              <a:cs typeface="Alexandria Black" pitchFamily="2" charset="-78"/>
            </a:endParaRPr>
          </a:p>
          <a:p>
            <a:r>
              <a:rPr 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69156" y="2123548"/>
            <a:ext cx="9582435" cy="3967753"/>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Example:</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Plaintext alphabets:	ABCDEFGHIJKLMNOPQRSTUVWXYZ</a:t>
            </a:r>
          </a:p>
          <a:p>
            <a:pPr marL="451484" marR="5080" lvl="0" indent="-439420" algn="just">
              <a:lnSpc>
                <a:spcPct val="200000"/>
              </a:lnSpc>
              <a:spcBef>
                <a:spcPts val="105"/>
              </a:spcBef>
              <a:buFont typeface="Wingdings"/>
              <a:buChar char=""/>
              <a:tabLst>
                <a:tab pos="451484" algn="l"/>
              </a:tabLst>
            </a:pPr>
            <a:r>
              <a:rPr lang="en-US" sz="1600" dirty="0" err="1">
                <a:solidFill>
                  <a:prstClr val="black"/>
                </a:solidFill>
                <a:latin typeface="Alexandria" pitchFamily="2" charset="-78"/>
                <a:cs typeface="Alexandria" pitchFamily="2" charset="-78"/>
              </a:rPr>
              <a:t>Ciphertext</a:t>
            </a:r>
            <a:r>
              <a:rPr lang="en-US" sz="1600" dirty="0">
                <a:solidFill>
                  <a:prstClr val="black"/>
                </a:solidFill>
                <a:latin typeface="Alexandria" pitchFamily="2" charset="-78"/>
                <a:cs typeface="Alexandria" pitchFamily="2" charset="-78"/>
              </a:rPr>
              <a:t> alphabet: ZEBRASCDFGHIJKLMNOPQTUVWXY</a:t>
            </a:r>
          </a:p>
          <a:p>
            <a:pPr marL="908684" marR="5080" lvl="1"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 ITEMS</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Encoding</a:t>
            </a:r>
          </a:p>
          <a:p>
            <a:pPr marL="908684" marR="5080" lvl="1"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C= FQAIP</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Decoding</a:t>
            </a:r>
          </a:p>
          <a:p>
            <a:pPr marL="908684" marR="5080" lvl="1"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 ITEMS</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2000160" y="2857320"/>
              <a:ext cx="5753520" cy="215964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1990800" y="2847960"/>
                <a:ext cx="5772240" cy="2178360"/>
              </a:xfrm>
              <a:prstGeom prst="rect">
                <a:avLst/>
              </a:prstGeom>
            </p:spPr>
          </p:pic>
        </mc:Fallback>
      </mc:AlternateContent>
    </p:spTree>
    <p:extLst>
      <p:ext uri="{BB962C8B-B14F-4D97-AF65-F5344CB8AC3E}">
        <p14:creationId xmlns:p14="http://schemas.microsoft.com/office/powerpoint/2010/main" val="2124433100"/>
      </p:ext>
    </p:extLst>
  </p:cSld>
  <p:clrMapOvr>
    <a:masterClrMapping/>
  </p:clrMapOvr>
  <mc:AlternateContent xmlns:mc="http://schemas.openxmlformats.org/markup-compatibility/2006" xmlns:p14="http://schemas.microsoft.com/office/powerpoint/2010/main">
    <mc:Choice Requires="p14">
      <p:transition p14:dur="10" advTm="83345"/>
    </mc:Choice>
    <mc:Fallback xmlns="">
      <p:transition advTm="833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1981200" y="989922"/>
            <a:ext cx="8229600" cy="4454040"/>
          </a:xfrm>
        </p:spPr>
        <p:txBody>
          <a:bodyPr>
            <a:spAutoFit/>
          </a:bodyPr>
          <a:lstStyle/>
          <a:p>
            <a:pPr algn="just"/>
            <a:r>
              <a:rPr lang="en-US" sz="2400" b="1" dirty="0"/>
              <a:t>A mono-alphabetic cipher </a:t>
            </a:r>
            <a:r>
              <a:rPr lang="en-US" sz="2400" dirty="0"/>
              <a:t>(aka simple substitution cipher) is a substitution cipher where each letter of the plain text is replaced with another letter of the alphabet. </a:t>
            </a:r>
          </a:p>
          <a:p>
            <a:pPr algn="just"/>
            <a:r>
              <a:rPr lang="en-US" sz="2400" dirty="0"/>
              <a:t>It uses a fixed key which consist of the 26 letters of a “shuffled alphabet”.</a:t>
            </a:r>
            <a:endParaRPr lang="ar-EG" sz="2400" dirty="0"/>
          </a:p>
          <a:p>
            <a:pPr algn="just"/>
            <a:r>
              <a:rPr lang="en-US" sz="2400" b="1" dirty="0">
                <a:solidFill>
                  <a:srgbClr val="FF0000"/>
                </a:solidFill>
              </a:rPr>
              <a:t>Plaintext : How Are you</a:t>
            </a:r>
            <a:r>
              <a:rPr lang="ar-EG" sz="2400" b="1" dirty="0">
                <a:solidFill>
                  <a:srgbClr val="FF0000"/>
                </a:solidFill>
              </a:rPr>
              <a:t>         </a:t>
            </a:r>
            <a:r>
              <a:rPr lang="en-US" sz="2400" b="1" dirty="0">
                <a:solidFill>
                  <a:srgbClr val="FF0000"/>
                </a:solidFill>
              </a:rPr>
              <a:t>  cipher text : ?????</a:t>
            </a:r>
          </a:p>
          <a:p>
            <a:pPr algn="just"/>
            <a:r>
              <a:rPr lang="en-US" sz="2400" dirty="0">
                <a:hlinkClick r:id="rId3"/>
              </a:rPr>
              <a:t>https://www.101computing.net/mono-alphabetic-substitution-cipher/</a:t>
            </a:r>
            <a:endParaRPr lang="en-US" sz="2400" dirty="0"/>
          </a:p>
          <a:p>
            <a:pPr algn="just"/>
            <a:endParaRPr lang="en-US" sz="2400" dirty="0"/>
          </a:p>
          <a:p>
            <a:pPr algn="just"/>
            <a:endParaRPr lang="en-US" sz="2400" dirty="0"/>
          </a:p>
          <a:p>
            <a:pPr lvl="1"/>
            <a:endParaRPr lang="en-US" sz="2400" dirty="0"/>
          </a:p>
        </p:txBody>
      </p:sp>
      <p:pic>
        <p:nvPicPr>
          <p:cNvPr id="5" name="Picture 4"/>
          <p:cNvPicPr>
            <a:picLocks noChangeAspect="1"/>
          </p:cNvPicPr>
          <p:nvPr/>
        </p:nvPicPr>
        <p:blipFill>
          <a:blip r:embed="rId4"/>
          <a:stretch>
            <a:fillRect/>
          </a:stretch>
        </p:blipFill>
        <p:spPr>
          <a:xfrm>
            <a:off x="1720017" y="4098109"/>
            <a:ext cx="8490783" cy="2255715"/>
          </a:xfrm>
          <a:prstGeom prst="rect">
            <a:avLst/>
          </a:prstGeom>
        </p:spPr>
      </p:pic>
      <p:sp>
        <p:nvSpPr>
          <p:cNvPr id="6" name="Title 1"/>
          <p:cNvSpPr txBox="1">
            <a:spLocks/>
          </p:cNvSpPr>
          <p:nvPr/>
        </p:nvSpPr>
        <p:spPr>
          <a:xfrm>
            <a:off x="689978" y="309367"/>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2200" dirty="0" err="1">
                <a:latin typeface="Alexandria Black" pitchFamily="2" charset="-78"/>
                <a:ea typeface="ヒラギノ角ゴ Pro W3" charset="-128"/>
                <a:cs typeface="Alexandria Black" pitchFamily="2" charset="-78"/>
              </a:rPr>
              <a:t>monoalphabetic</a:t>
            </a:r>
            <a:r>
              <a:rPr lang="en-IN" altLang="en-US" sz="2200" dirty="0">
                <a:latin typeface="Alexandria Black" pitchFamily="2" charset="-78"/>
                <a:ea typeface="ヒラギノ角ゴ Pro W3" charset="-128"/>
                <a:cs typeface="Alexandria Black" pitchFamily="2" charset="-78"/>
              </a:rPr>
              <a:t> cipher </a:t>
            </a:r>
            <a:endParaRPr lang="en-US" sz="2200" dirty="0">
              <a:latin typeface="Alexandria Black" pitchFamily="2" charset="-78"/>
              <a:cs typeface="Alexandria Black" pitchFamily="2" charset="-78"/>
            </a:endParaRPr>
          </a:p>
        </p:txBody>
      </p:sp>
      <p:sp>
        <p:nvSpPr>
          <p:cNvPr id="7" name="TextBox 6"/>
          <p:cNvSpPr txBox="1"/>
          <p:nvPr/>
        </p:nvSpPr>
        <p:spPr>
          <a:xfrm>
            <a:off x="10101071" y="6353824"/>
            <a:ext cx="2172945"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7722" y="31867"/>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6">
            <p14:nvContentPartPr>
              <p14:cNvPr id="2" name="Ink 1"/>
              <p14:cNvContentPartPr/>
              <p14:nvPr>
                <p:extLst>
                  <p:ext uri="{42D2F446-02D8-4167-A562-619A0277C38B}">
                    <p15:isNarration xmlns:p15="http://schemas.microsoft.com/office/powerpoint/2012/main" val="1"/>
                  </p:ext>
                </p:extLst>
              </p14:nvPr>
            </p14:nvContentPartPr>
            <p14:xfrm>
              <a:off x="2628720" y="2711520"/>
              <a:ext cx="9557280" cy="3365640"/>
            </p14:xfrm>
          </p:contentPart>
        </mc:Choice>
        <mc:Fallback xmlns="">
          <p:pic>
            <p:nvPicPr>
              <p:cNvPr id="2" name="Ink 1"/>
              <p:cNvPicPr>
                <a:picLocks noGrp="1" noRot="1" noChangeAspect="1" noMove="1" noResize="1" noEditPoints="1" noAdjustHandles="1" noChangeArrowheads="1" noChangeShapeType="1"/>
              </p:cNvPicPr>
              <p:nvPr/>
            </p:nvPicPr>
            <p:blipFill>
              <a:blip r:embed="rId9"/>
              <a:stretch>
                <a:fillRect/>
              </a:stretch>
            </p:blipFill>
            <p:spPr>
              <a:xfrm>
                <a:off x="2619360" y="2702160"/>
                <a:ext cx="9576000" cy="3384360"/>
              </a:xfrm>
              <a:prstGeom prst="rect">
                <a:avLst/>
              </a:prstGeom>
            </p:spPr>
          </p:pic>
        </mc:Fallback>
      </mc:AlternateContent>
    </p:spTree>
    <p:extLst>
      <p:ext uri="{BB962C8B-B14F-4D97-AF65-F5344CB8AC3E}">
        <p14:creationId xmlns:p14="http://schemas.microsoft.com/office/powerpoint/2010/main" val="808998842"/>
      </p:ext>
    </p:extLst>
  </p:cSld>
  <p:clrMapOvr>
    <a:masterClrMapping/>
  </p:clrMapOvr>
  <mc:AlternateContent xmlns:mc="http://schemas.openxmlformats.org/markup-compatibility/2006" xmlns:p14="http://schemas.microsoft.com/office/powerpoint/2010/main">
    <mc:Choice Requires="p14">
      <p:transition spd="slow" p14:dur="2000" advTm="103607"/>
    </mc:Choice>
    <mc:Fallback xmlns="">
      <p:transition spd="slow" advTm="1036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206146" y="691881"/>
            <a:ext cx="10748645" cy="5332730"/>
          </a:xfrm>
          <a:prstGeom prst="rect">
            <a:avLst/>
          </a:prstGeom>
        </p:spPr>
        <p:txBody>
          <a:bodyPr vert="horz" wrap="square" lIns="0" tIns="240029" rIns="0" bIns="0" rtlCol="0">
            <a:spAutoFit/>
          </a:bodyPr>
          <a:lstStyle/>
          <a:p>
            <a:pPr marL="451484" indent="-439420">
              <a:lnSpc>
                <a:spcPct val="100000"/>
              </a:lnSpc>
              <a:spcBef>
                <a:spcPts val="1889"/>
              </a:spcBef>
              <a:buFont typeface="Wingdings"/>
              <a:buChar char=""/>
              <a:tabLst>
                <a:tab pos="451484" algn="l"/>
                <a:tab pos="452120" algn="l"/>
              </a:tabLst>
            </a:pPr>
            <a:r>
              <a:rPr sz="2600" spc="-65" dirty="0">
                <a:solidFill>
                  <a:srgbClr val="0F243E"/>
                </a:solidFill>
                <a:latin typeface="Tahoma"/>
                <a:cs typeface="Tahoma"/>
              </a:rPr>
              <a:t>Example:</a:t>
            </a:r>
            <a:endParaRPr sz="2600">
              <a:latin typeface="Tahoma"/>
              <a:cs typeface="Tahoma"/>
            </a:endParaRPr>
          </a:p>
          <a:p>
            <a:pPr marL="965200" lvl="1" indent="-365760">
              <a:lnSpc>
                <a:spcPct val="100000"/>
              </a:lnSpc>
              <a:spcBef>
                <a:spcPts val="2130"/>
              </a:spcBef>
              <a:buFont typeface="Wingdings"/>
              <a:buChar char=""/>
              <a:tabLst>
                <a:tab pos="965200" algn="l"/>
                <a:tab pos="4413885" algn="l"/>
              </a:tabLst>
            </a:pPr>
            <a:r>
              <a:rPr sz="3100" spc="-100" dirty="0">
                <a:solidFill>
                  <a:srgbClr val="0F243E"/>
                </a:solidFill>
                <a:latin typeface="Tahoma"/>
                <a:cs typeface="Tahoma"/>
              </a:rPr>
              <a:t>Plaintext</a:t>
            </a:r>
            <a:r>
              <a:rPr sz="3100" spc="-25" dirty="0">
                <a:solidFill>
                  <a:srgbClr val="0F243E"/>
                </a:solidFill>
                <a:latin typeface="Tahoma"/>
                <a:cs typeface="Tahoma"/>
              </a:rPr>
              <a:t> </a:t>
            </a:r>
            <a:r>
              <a:rPr sz="3100" spc="-80" dirty="0">
                <a:solidFill>
                  <a:srgbClr val="0F243E"/>
                </a:solidFill>
                <a:latin typeface="Tahoma"/>
                <a:cs typeface="Tahoma"/>
              </a:rPr>
              <a:t>alphabets:	</a:t>
            </a:r>
            <a:r>
              <a:rPr sz="3100" spc="15" dirty="0">
                <a:solidFill>
                  <a:srgbClr val="0F243E"/>
                </a:solidFill>
                <a:latin typeface="Tahoma"/>
                <a:cs typeface="Tahoma"/>
              </a:rPr>
              <a:t>ABCDEFGHIJKLMNOPQRSTUVWXYZ</a:t>
            </a:r>
            <a:endParaRPr sz="3100">
              <a:latin typeface="Tahoma"/>
              <a:cs typeface="Tahoma"/>
            </a:endParaRPr>
          </a:p>
          <a:p>
            <a:pPr marL="965200" lvl="1" indent="-365760">
              <a:lnSpc>
                <a:spcPct val="100000"/>
              </a:lnSpc>
              <a:spcBef>
                <a:spcPts val="2235"/>
              </a:spcBef>
              <a:buFont typeface="Wingdings"/>
              <a:buChar char=""/>
              <a:tabLst>
                <a:tab pos="965200" algn="l"/>
              </a:tabLst>
            </a:pPr>
            <a:r>
              <a:rPr sz="3100" spc="-75" dirty="0">
                <a:solidFill>
                  <a:srgbClr val="0F243E"/>
                </a:solidFill>
                <a:latin typeface="Tahoma"/>
                <a:cs typeface="Tahoma"/>
              </a:rPr>
              <a:t>Ciphertext</a:t>
            </a:r>
            <a:r>
              <a:rPr sz="3100" spc="-60" dirty="0">
                <a:solidFill>
                  <a:srgbClr val="0F243E"/>
                </a:solidFill>
                <a:latin typeface="Tahoma"/>
                <a:cs typeface="Tahoma"/>
              </a:rPr>
              <a:t> </a:t>
            </a:r>
            <a:r>
              <a:rPr sz="3100" spc="-65" dirty="0">
                <a:solidFill>
                  <a:srgbClr val="0F243E"/>
                </a:solidFill>
                <a:latin typeface="Tahoma"/>
                <a:cs typeface="Tahoma"/>
              </a:rPr>
              <a:t>alphabet:</a:t>
            </a:r>
            <a:r>
              <a:rPr sz="3100" spc="-10" dirty="0">
                <a:solidFill>
                  <a:srgbClr val="0F243E"/>
                </a:solidFill>
                <a:latin typeface="Tahoma"/>
                <a:cs typeface="Tahoma"/>
              </a:rPr>
              <a:t> </a:t>
            </a:r>
            <a:r>
              <a:rPr sz="3100" spc="15" dirty="0">
                <a:solidFill>
                  <a:srgbClr val="0F243E"/>
                </a:solidFill>
                <a:latin typeface="Tahoma"/>
                <a:cs typeface="Tahoma"/>
              </a:rPr>
              <a:t>ZEBRASCDFGHIJKLMNOPQTUVWXY</a:t>
            </a:r>
            <a:endParaRPr sz="3100">
              <a:latin typeface="Tahoma"/>
              <a:cs typeface="Tahoma"/>
            </a:endParaRPr>
          </a:p>
          <a:p>
            <a:pPr marL="451484" indent="-439420">
              <a:lnSpc>
                <a:spcPct val="100000"/>
              </a:lnSpc>
              <a:spcBef>
                <a:spcPts val="1975"/>
              </a:spcBef>
              <a:buFont typeface="Wingdings"/>
              <a:buChar char=""/>
              <a:tabLst>
                <a:tab pos="451484" algn="l"/>
                <a:tab pos="452120" algn="l"/>
              </a:tabLst>
            </a:pPr>
            <a:r>
              <a:rPr sz="2600" spc="-240" dirty="0">
                <a:solidFill>
                  <a:srgbClr val="0F243E"/>
                </a:solidFill>
                <a:latin typeface="Tahoma"/>
                <a:cs typeface="Tahoma"/>
              </a:rPr>
              <a:t>P</a:t>
            </a:r>
            <a:r>
              <a:rPr sz="2600" spc="-305" dirty="0">
                <a:solidFill>
                  <a:srgbClr val="0F243E"/>
                </a:solidFill>
                <a:latin typeface="Tahoma"/>
                <a:cs typeface="Tahoma"/>
              </a:rPr>
              <a:t>=</a:t>
            </a:r>
            <a:r>
              <a:rPr sz="2600" spc="-65" dirty="0">
                <a:solidFill>
                  <a:srgbClr val="0F243E"/>
                </a:solidFill>
                <a:latin typeface="Tahoma"/>
                <a:cs typeface="Tahoma"/>
              </a:rPr>
              <a:t> </a:t>
            </a:r>
            <a:r>
              <a:rPr sz="2600" spc="-130" dirty="0">
                <a:solidFill>
                  <a:srgbClr val="0F243E"/>
                </a:solidFill>
                <a:latin typeface="Tahoma"/>
                <a:cs typeface="Tahoma"/>
              </a:rPr>
              <a:t>ITEMS</a:t>
            </a:r>
            <a:endParaRPr sz="2600">
              <a:latin typeface="Tahoma"/>
              <a:cs typeface="Tahoma"/>
            </a:endParaRPr>
          </a:p>
          <a:p>
            <a:pPr marL="451484" indent="-439420">
              <a:lnSpc>
                <a:spcPct val="100000"/>
              </a:lnSpc>
              <a:spcBef>
                <a:spcPts val="1875"/>
              </a:spcBef>
              <a:buFont typeface="Wingdings"/>
              <a:buChar char=""/>
              <a:tabLst>
                <a:tab pos="451484" algn="l"/>
                <a:tab pos="452120" algn="l"/>
              </a:tabLst>
            </a:pPr>
            <a:r>
              <a:rPr sz="2600" spc="-35" dirty="0">
                <a:solidFill>
                  <a:srgbClr val="0F243E"/>
                </a:solidFill>
                <a:latin typeface="Tahoma"/>
                <a:cs typeface="Tahoma"/>
              </a:rPr>
              <a:t>Encoding</a:t>
            </a:r>
            <a:endParaRPr sz="2600">
              <a:latin typeface="Tahoma"/>
              <a:cs typeface="Tahoma"/>
            </a:endParaRPr>
          </a:p>
          <a:p>
            <a:pPr marL="451484" indent="-439420">
              <a:lnSpc>
                <a:spcPct val="100000"/>
              </a:lnSpc>
              <a:spcBef>
                <a:spcPts val="1870"/>
              </a:spcBef>
              <a:buFont typeface="Wingdings"/>
              <a:buChar char=""/>
              <a:tabLst>
                <a:tab pos="451484" algn="l"/>
                <a:tab pos="452120" algn="l"/>
              </a:tabLst>
            </a:pPr>
            <a:r>
              <a:rPr sz="2600" spc="-114" dirty="0">
                <a:solidFill>
                  <a:srgbClr val="0F243E"/>
                </a:solidFill>
                <a:latin typeface="Tahoma"/>
                <a:cs typeface="Tahoma"/>
              </a:rPr>
              <a:t>C</a:t>
            </a:r>
            <a:r>
              <a:rPr sz="2600" spc="-125" dirty="0">
                <a:solidFill>
                  <a:srgbClr val="0F243E"/>
                </a:solidFill>
                <a:latin typeface="Tahoma"/>
                <a:cs typeface="Tahoma"/>
              </a:rPr>
              <a:t>=</a:t>
            </a:r>
            <a:r>
              <a:rPr sz="2600" spc="-75" dirty="0">
                <a:solidFill>
                  <a:srgbClr val="0F243E"/>
                </a:solidFill>
                <a:latin typeface="Tahoma"/>
                <a:cs typeface="Tahoma"/>
              </a:rPr>
              <a:t> </a:t>
            </a:r>
            <a:r>
              <a:rPr sz="2600" spc="-10" dirty="0">
                <a:solidFill>
                  <a:srgbClr val="0F243E"/>
                </a:solidFill>
                <a:latin typeface="Tahoma"/>
                <a:cs typeface="Tahoma"/>
              </a:rPr>
              <a:t>FQAIP</a:t>
            </a:r>
            <a:endParaRPr sz="2600">
              <a:latin typeface="Tahoma"/>
              <a:cs typeface="Tahoma"/>
            </a:endParaRPr>
          </a:p>
          <a:p>
            <a:pPr marL="451484" indent="-439420">
              <a:lnSpc>
                <a:spcPct val="100000"/>
              </a:lnSpc>
              <a:spcBef>
                <a:spcPts val="1875"/>
              </a:spcBef>
              <a:buFont typeface="Wingdings"/>
              <a:buChar char=""/>
              <a:tabLst>
                <a:tab pos="451484" algn="l"/>
                <a:tab pos="452120" algn="l"/>
              </a:tabLst>
            </a:pPr>
            <a:r>
              <a:rPr sz="2600" spc="-25" dirty="0">
                <a:solidFill>
                  <a:srgbClr val="0F243E"/>
                </a:solidFill>
                <a:latin typeface="Tahoma"/>
                <a:cs typeface="Tahoma"/>
              </a:rPr>
              <a:t>Decoding</a:t>
            </a:r>
            <a:endParaRPr sz="2600">
              <a:latin typeface="Tahoma"/>
              <a:cs typeface="Tahoma"/>
            </a:endParaRPr>
          </a:p>
          <a:p>
            <a:pPr marL="451484" indent="-439420">
              <a:lnSpc>
                <a:spcPct val="100000"/>
              </a:lnSpc>
              <a:spcBef>
                <a:spcPts val="1875"/>
              </a:spcBef>
              <a:buFont typeface="Wingdings"/>
              <a:buChar char=""/>
              <a:tabLst>
                <a:tab pos="451484" algn="l"/>
                <a:tab pos="452120" algn="l"/>
              </a:tabLst>
            </a:pPr>
            <a:r>
              <a:rPr sz="2600" spc="-240" dirty="0">
                <a:solidFill>
                  <a:srgbClr val="0F243E"/>
                </a:solidFill>
                <a:latin typeface="Tahoma"/>
                <a:cs typeface="Tahoma"/>
              </a:rPr>
              <a:t>P</a:t>
            </a:r>
            <a:r>
              <a:rPr sz="2600" spc="-305" dirty="0">
                <a:solidFill>
                  <a:srgbClr val="0F243E"/>
                </a:solidFill>
                <a:latin typeface="Tahoma"/>
                <a:cs typeface="Tahoma"/>
              </a:rPr>
              <a:t>=</a:t>
            </a:r>
            <a:r>
              <a:rPr sz="2600" spc="-65" dirty="0">
                <a:solidFill>
                  <a:srgbClr val="0F243E"/>
                </a:solidFill>
                <a:latin typeface="Tahoma"/>
                <a:cs typeface="Tahoma"/>
              </a:rPr>
              <a:t> </a:t>
            </a:r>
            <a:r>
              <a:rPr sz="2600" spc="-130" dirty="0">
                <a:solidFill>
                  <a:srgbClr val="0F243E"/>
                </a:solidFill>
                <a:latin typeface="Tahoma"/>
                <a:cs typeface="Tahoma"/>
              </a:rPr>
              <a:t>ITEMS</a:t>
            </a:r>
            <a:endParaRPr sz="2600">
              <a:latin typeface="Tahoma"/>
              <a:cs typeface="Tahoma"/>
            </a:endParaRPr>
          </a:p>
        </p:txBody>
      </p:sp>
      <p:sp>
        <p:nvSpPr>
          <p:cNvPr id="6" name="object 6"/>
          <p:cNvSpPr txBox="1">
            <a:spLocks noGrp="1"/>
          </p:cNvSpPr>
          <p:nvPr>
            <p:ph type="ftr" sz="quarter" idx="4294967295"/>
          </p:nvPr>
        </p:nvSpPr>
        <p:spPr>
          <a:xfrm>
            <a:off x="104647" y="6626758"/>
            <a:ext cx="3456304" cy="280670"/>
          </a:xfrm>
          <a:prstGeom prst="rect">
            <a:avLst/>
          </a:prstGeom>
        </p:spPr>
        <p:txBody>
          <a:bodyPr vert="horz" wrap="square" lIns="0" tIns="0" rIns="0" bIns="0" rtlCol="0">
            <a:spAutoFit/>
          </a:bodyPr>
          <a:lstStyle/>
          <a:p>
            <a:pPr marL="12700">
              <a:lnSpc>
                <a:spcPts val="2005"/>
              </a:lnSpc>
            </a:pPr>
            <a:r>
              <a:rPr spc="-5" dirty="0"/>
              <a:t>Classical</a:t>
            </a:r>
            <a:r>
              <a:rPr spc="10" dirty="0"/>
              <a:t> </a:t>
            </a:r>
            <a:r>
              <a:rPr dirty="0"/>
              <a:t>Encryption</a:t>
            </a:r>
            <a:r>
              <a:rPr spc="-40" dirty="0"/>
              <a:t> </a:t>
            </a:r>
            <a:r>
              <a:rPr spc="-20" dirty="0"/>
              <a:t>Techniques</a:t>
            </a:r>
            <a:r>
              <a:rPr spc="-30" dirty="0"/>
              <a:t> </a:t>
            </a:r>
            <a:r>
              <a:rPr dirty="0"/>
              <a:t>1</a:t>
            </a:r>
          </a:p>
        </p:txBody>
      </p:sp>
      <p:sp>
        <p:nvSpPr>
          <p:cNvPr id="7" name="Title 1"/>
          <p:cNvSpPr txBox="1">
            <a:spLocks/>
          </p:cNvSpPr>
          <p:nvPr/>
        </p:nvSpPr>
        <p:spPr>
          <a:xfrm>
            <a:off x="689978" y="309367"/>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2200" dirty="0" err="1">
                <a:latin typeface="Alexandria Black" pitchFamily="2" charset="-78"/>
                <a:ea typeface="ヒラギノ角ゴ Pro W3" charset="-128"/>
                <a:cs typeface="Alexandria Black" pitchFamily="2" charset="-78"/>
              </a:rPr>
              <a:t>monoalphabetic</a:t>
            </a:r>
            <a:r>
              <a:rPr lang="en-IN" altLang="en-US" sz="2200" dirty="0">
                <a:latin typeface="Alexandria Black" pitchFamily="2" charset="-78"/>
                <a:ea typeface="ヒラギノ角ゴ Pro W3" charset="-128"/>
                <a:cs typeface="Alexandria Black" pitchFamily="2" charset="-78"/>
              </a:rPr>
              <a:t> cipher </a:t>
            </a:r>
            <a:endParaRPr lang="en-US" sz="2200" dirty="0">
              <a:latin typeface="Alexandria Black" pitchFamily="2" charset="-78"/>
              <a:cs typeface="Alexandria Black" pitchFamily="2" charset="-78"/>
            </a:endParaRPr>
          </a:p>
        </p:txBody>
      </p:sp>
      <p:sp>
        <p:nvSpPr>
          <p:cNvPr id="8" name="TextBox 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5926285"/>
      </p:ext>
    </p:extLst>
  </p:cSld>
  <p:clrMapOvr>
    <a:masterClrMapping/>
  </p:clrMapOvr>
  <mc:AlternateContent xmlns:mc="http://schemas.openxmlformats.org/markup-compatibility/2006" xmlns:p14="http://schemas.microsoft.com/office/powerpoint/2010/main">
    <mc:Choice Requires="p14">
      <p:transition spd="slow" p14:dur="2000" advTm="9390"/>
    </mc:Choice>
    <mc:Fallback xmlns="">
      <p:transition spd="slow" advTm="939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616" y="538171"/>
            <a:ext cx="7982712" cy="701731"/>
          </a:xfrm>
        </p:spPr>
        <p:txBody>
          <a:bodyPr wrap="square">
            <a:spAutoFit/>
          </a:bodyPr>
          <a:lstStyle/>
          <a:p>
            <a:r>
              <a:rPr lang="en-IN" altLang="en-US" sz="2200" dirty="0">
                <a:latin typeface="Alexandria Black" pitchFamily="2" charset="-78"/>
                <a:ea typeface="ヒラギノ角ゴ Pro W3" charset="-128"/>
                <a:cs typeface="Alexandria Black" pitchFamily="2" charset="-78"/>
              </a:rPr>
              <a:t>Figure 3.5 Relative Frequency of Letters in English Text</a:t>
            </a:r>
          </a:p>
        </p:txBody>
      </p:sp>
      <p:pic>
        <p:nvPicPr>
          <p:cNvPr id="6" name="Picture Placeholder 5" descr="A graph plots the relative frequency (%) for each letter in the English alphabet."/>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2419350" y="1454727"/>
            <a:ext cx="7353300" cy="4861560"/>
          </a:xfrm>
          <a:prstGeom prst="rect">
            <a:avLst/>
          </a:prstGeom>
          <a:noFill/>
          <a:ln>
            <a:noFill/>
          </a:ln>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3" name="Ink 2"/>
              <p14:cNvContentPartPr/>
              <p14:nvPr>
                <p:extLst>
                  <p:ext uri="{42D2F446-02D8-4167-A562-619A0277C38B}">
                    <p15:isNarration xmlns:p15="http://schemas.microsoft.com/office/powerpoint/2012/main" val="1"/>
                  </p:ext>
                </p:extLst>
              </p14:nvPr>
            </p14:nvContentPartPr>
            <p14:xfrm>
              <a:off x="3238560" y="1924200"/>
              <a:ext cx="4851720" cy="4527720"/>
            </p14:xfrm>
          </p:contentPart>
        </mc:Choice>
        <mc:Fallback xmlns="">
          <p:pic>
            <p:nvPicPr>
              <p:cNvPr id="3" name="Ink 2"/>
              <p:cNvPicPr>
                <a:picLocks noGrp="1" noRot="1" noChangeAspect="1" noMove="1" noResize="1" noEditPoints="1" noAdjustHandles="1" noChangeArrowheads="1" noChangeShapeType="1"/>
              </p:cNvPicPr>
              <p:nvPr/>
            </p:nvPicPr>
            <p:blipFill>
              <a:blip r:embed="rId8"/>
              <a:stretch>
                <a:fillRect/>
              </a:stretch>
            </p:blipFill>
            <p:spPr>
              <a:xfrm>
                <a:off x="3229200" y="1914840"/>
                <a:ext cx="4870440" cy="4546440"/>
              </a:xfrm>
              <a:prstGeom prst="rect">
                <a:avLst/>
              </a:prstGeom>
            </p:spPr>
          </p:pic>
        </mc:Fallback>
      </mc:AlternateContent>
    </p:spTree>
    <p:extLst>
      <p:ext uri="{BB962C8B-B14F-4D97-AF65-F5344CB8AC3E}">
        <p14:creationId xmlns:p14="http://schemas.microsoft.com/office/powerpoint/2010/main" val="2824814036"/>
      </p:ext>
    </p:extLst>
  </p:cSld>
  <p:clrMapOvr>
    <a:masterClrMapping/>
  </p:clrMapOvr>
  <mc:AlternateContent xmlns:mc="http://schemas.openxmlformats.org/markup-compatibility/2006" xmlns:p14="http://schemas.microsoft.com/office/powerpoint/2010/main">
    <mc:Choice Requires="p14">
      <p:transition spd="slow" p14:dur="2000" advTm="73805"/>
    </mc:Choice>
    <mc:Fallback xmlns="">
      <p:transition spd="slow" advTm="738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6"/>
          </p:nvPr>
        </p:nvSpPr>
        <p:spPr>
          <a:xfrm>
            <a:off x="1997676" y="1015538"/>
            <a:ext cx="4326924" cy="4389920"/>
          </a:xfrm>
        </p:spPr>
        <p:txBody>
          <a:bodyPr wrap="square">
            <a:spAutoFit/>
          </a:bodyPr>
          <a:lstStyle/>
          <a:p>
            <a:r>
              <a:rPr lang="en-US" sz="2200" dirty="0"/>
              <a:t>Easy to break because they reflect the frequency data of the original alphabet</a:t>
            </a:r>
          </a:p>
          <a:p>
            <a:r>
              <a:rPr lang="en-US" sz="2200" dirty="0"/>
              <a:t>Countermeasure is to provide multiple substitutes (homophones) for a single letter</a:t>
            </a:r>
          </a:p>
          <a:p>
            <a:r>
              <a:rPr lang="en-US" sz="2200" b="1" dirty="0" err="1"/>
              <a:t>Digram</a:t>
            </a:r>
            <a:endParaRPr lang="en-US" sz="2200" b="1" dirty="0"/>
          </a:p>
          <a:p>
            <a:pPr lvl="1"/>
            <a:r>
              <a:rPr lang="en-US" sz="2200" b="1" dirty="0"/>
              <a:t>Two-letter combination</a:t>
            </a:r>
          </a:p>
          <a:p>
            <a:pPr lvl="1"/>
            <a:r>
              <a:rPr lang="en-US" sz="2200" b="1" dirty="0"/>
              <a:t>Most common is </a:t>
            </a:r>
            <a:r>
              <a:rPr lang="en-US" sz="2200" b="1" i="1" dirty="0" err="1"/>
              <a:t>th</a:t>
            </a:r>
            <a:endParaRPr lang="en-US" sz="2200" b="1" dirty="0"/>
          </a:p>
          <a:p>
            <a:r>
              <a:rPr lang="en-US" sz="2200" b="1" dirty="0"/>
              <a:t>Trigram </a:t>
            </a:r>
          </a:p>
          <a:p>
            <a:pPr lvl="1"/>
            <a:r>
              <a:rPr lang="en-US" sz="2200" b="1" dirty="0"/>
              <a:t>Three-letter combination</a:t>
            </a:r>
          </a:p>
          <a:p>
            <a:pPr lvl="1"/>
            <a:r>
              <a:rPr lang="en-US" sz="2200" dirty="0"/>
              <a:t>Most frequent is </a:t>
            </a:r>
            <a:r>
              <a:rPr lang="en-US" sz="2200" i="1" dirty="0"/>
              <a:t>the </a:t>
            </a:r>
            <a:endParaRPr lang="en-US" sz="2200" dirty="0"/>
          </a:p>
        </p:txBody>
      </p:sp>
      <p:pic>
        <p:nvPicPr>
          <p:cNvPr id="21" name="Picture Placeholder 20">
            <a:extLst>
              <a:ext uri="{C183D7F6-B498-43B3-948B-1728B52AA6E4}">
                <adec:decorative xmlns:adec="http://schemas.microsoft.com/office/drawing/2017/decorative" val="1"/>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378078" y="3544824"/>
            <a:ext cx="835152" cy="1255776"/>
          </a:xfrm>
          <a:prstGeom prst="rect">
            <a:avLst/>
          </a:prstGeom>
          <a:noFill/>
          <a:ln>
            <a:noFill/>
          </a:ln>
        </p:spPr>
      </p:pic>
      <p:pic>
        <p:nvPicPr>
          <p:cNvPr id="22" name="Picture Placeholder 21">
            <a:extLst>
              <a:ext uri="{C183D7F6-B498-43B3-948B-1728B52AA6E4}">
                <adec:decorative xmlns:adec="http://schemas.microsoft.com/office/drawing/2017/decorative" val="1"/>
              </a:ext>
            </a:extLst>
          </p:cNvPr>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7504452" y="3611880"/>
            <a:ext cx="768096" cy="1036320"/>
          </a:xfrm>
          <a:prstGeom prst="rect">
            <a:avLst/>
          </a:prstGeom>
          <a:noFill/>
          <a:ln>
            <a:noFill/>
          </a:ln>
        </p:spPr>
      </p:pic>
      <p:pic>
        <p:nvPicPr>
          <p:cNvPr id="23" name="Picture Placeholder 22">
            <a:extLst>
              <a:ext uri="{C183D7F6-B498-43B3-948B-1728B52AA6E4}">
                <adec:decorative xmlns:adec="http://schemas.microsoft.com/office/drawing/2017/decorative" val="1"/>
              </a:ext>
            </a:extLst>
          </p:cNvPr>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7253324" y="5079279"/>
            <a:ext cx="818696" cy="1237008"/>
          </a:xfrm>
          <a:prstGeom prst="rect">
            <a:avLst/>
          </a:prstGeom>
          <a:noFill/>
          <a:ln>
            <a:noFill/>
          </a:ln>
        </p:spPr>
      </p:pic>
      <p:pic>
        <p:nvPicPr>
          <p:cNvPr id="24" name="Picture Placeholder 23">
            <a:extLst>
              <a:ext uri="{C183D7F6-B498-43B3-948B-1728B52AA6E4}">
                <adec:decorative xmlns:adec="http://schemas.microsoft.com/office/drawing/2017/decorative" val="1"/>
              </a:ext>
            </a:extLst>
          </p:cNvPr>
          <p:cNvPicPr>
            <a:picLocks noGrp="1" noChangeAspect="1"/>
          </p:cNvPicPr>
          <p:nvPr>
            <p:ph type="pic" sz="quarter" idx="18"/>
          </p:nvPr>
        </p:nvPicPr>
        <p:blipFill>
          <a:blip r:embed="rId4">
            <a:extLst>
              <a:ext uri="{28A0092B-C50C-407E-A947-70E740481C1C}">
                <a14:useLocalDpi xmlns:a14="http://schemas.microsoft.com/office/drawing/2010/main" val="0"/>
              </a:ext>
            </a:extLst>
          </a:blip>
          <a:stretch>
            <a:fillRect/>
          </a:stretch>
        </p:blipFill>
        <p:spPr>
          <a:xfrm>
            <a:off x="8310310" y="5021862"/>
            <a:ext cx="768096" cy="1036320"/>
          </a:xfrm>
          <a:prstGeom prst="rect">
            <a:avLst/>
          </a:prstGeom>
          <a:noFill/>
          <a:ln>
            <a:noFill/>
          </a:ln>
        </p:spPr>
      </p:pic>
      <p:pic>
        <p:nvPicPr>
          <p:cNvPr id="25" name="Picture Placeholder 24">
            <a:extLst>
              <a:ext uri="{C183D7F6-B498-43B3-948B-1728B52AA6E4}">
                <adec:decorative xmlns:adec="http://schemas.microsoft.com/office/drawing/2017/decorative" val="1"/>
              </a:ext>
            </a:extLst>
          </p:cNvPr>
          <p:cNvPicPr>
            <a:picLocks noGrp="1" noChangeAspect="1"/>
          </p:cNvPicPr>
          <p:nvPr>
            <p:ph type="pic" sz="quarter" idx="17"/>
          </p:nvPr>
        </p:nvPicPr>
        <p:blipFill>
          <a:blip r:embed="rId6">
            <a:extLst>
              <a:ext uri="{28A0092B-C50C-407E-A947-70E740481C1C}">
                <a14:useLocalDpi xmlns:a14="http://schemas.microsoft.com/office/drawing/2010/main" val="0"/>
              </a:ext>
            </a:extLst>
          </a:blip>
          <a:stretch>
            <a:fillRect/>
          </a:stretch>
        </p:blipFill>
        <p:spPr>
          <a:xfrm>
            <a:off x="9228513" y="4649585"/>
            <a:ext cx="835152" cy="1072896"/>
          </a:xfrm>
          <a:prstGeom prst="rect">
            <a:avLst/>
          </a:prstGeom>
          <a:noFill/>
          <a:ln>
            <a:noFill/>
          </a:ln>
        </p:spPr>
      </p:pic>
      <p:sp>
        <p:nvSpPr>
          <p:cNvPr id="10" name="Title 1"/>
          <p:cNvSpPr txBox="1">
            <a:spLocks/>
          </p:cNvSpPr>
          <p:nvPr/>
        </p:nvSpPr>
        <p:spPr>
          <a:xfrm>
            <a:off x="689978" y="309367"/>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2200" dirty="0" err="1">
                <a:latin typeface="Alexandria Black" pitchFamily="2" charset="-78"/>
                <a:ea typeface="ヒラギノ角ゴ Pro W3" charset="-128"/>
                <a:cs typeface="Alexandria Black" pitchFamily="2" charset="-78"/>
              </a:rPr>
              <a:t>monoalphabetic</a:t>
            </a:r>
            <a:r>
              <a:rPr lang="en-IN" altLang="en-US" sz="2200" dirty="0">
                <a:latin typeface="Alexandria Black" pitchFamily="2" charset="-78"/>
                <a:ea typeface="ヒラギノ角ゴ Pro W3" charset="-128"/>
                <a:cs typeface="Alexandria Black" pitchFamily="2" charset="-78"/>
              </a:rPr>
              <a:t> cipher </a:t>
            </a:r>
            <a:endParaRPr lang="en-US" sz="2200" dirty="0">
              <a:latin typeface="Alexandria Black" pitchFamily="2" charset="-78"/>
              <a:cs typeface="Alexandria Black" pitchFamily="2" charset="-78"/>
            </a:endParaRPr>
          </a:p>
        </p:txBody>
      </p:sp>
      <p:sp>
        <p:nvSpPr>
          <p:cNvPr id="11" name="TextBox 1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2" name="Ink 1"/>
              <p14:cNvContentPartPr/>
              <p14:nvPr>
                <p:extLst>
                  <p:ext uri="{42D2F446-02D8-4167-A562-619A0277C38B}">
                    <p15:isNarration xmlns:p15="http://schemas.microsoft.com/office/powerpoint/2012/main" val="1"/>
                  </p:ext>
                </p:extLst>
              </p14:nvPr>
            </p14:nvContentPartPr>
            <p14:xfrm>
              <a:off x="2489040" y="774720"/>
              <a:ext cx="7595280" cy="5423400"/>
            </p14:xfrm>
          </p:contentPart>
        </mc:Choice>
        <mc:Fallback xmlns="">
          <p:pic>
            <p:nvPicPr>
              <p:cNvPr id="2" name="Ink 1"/>
              <p:cNvPicPr>
                <a:picLocks noGrp="1" noRot="1" noChangeAspect="1" noMove="1" noResize="1" noEditPoints="1" noAdjustHandles="1" noChangeArrowheads="1" noChangeShapeType="1"/>
              </p:cNvPicPr>
              <p:nvPr/>
            </p:nvPicPr>
            <p:blipFill>
              <a:blip r:embed="rId11"/>
              <a:stretch>
                <a:fillRect/>
              </a:stretch>
            </p:blipFill>
            <p:spPr>
              <a:xfrm>
                <a:off x="2479680" y="765360"/>
                <a:ext cx="7614000" cy="5442120"/>
              </a:xfrm>
              <a:prstGeom prst="rect">
                <a:avLst/>
              </a:prstGeom>
            </p:spPr>
          </p:pic>
        </mc:Fallback>
      </mc:AlternateContent>
    </p:spTree>
    <p:extLst>
      <p:ext uri="{BB962C8B-B14F-4D97-AF65-F5344CB8AC3E}">
        <p14:creationId xmlns:p14="http://schemas.microsoft.com/office/powerpoint/2010/main" val="80379863"/>
      </p:ext>
    </p:extLst>
  </p:cSld>
  <p:clrMapOvr>
    <a:masterClrMapping/>
  </p:clrMapOvr>
  <mc:AlternateContent xmlns:mc="http://schemas.openxmlformats.org/markup-compatibility/2006" xmlns:p14="http://schemas.microsoft.com/office/powerpoint/2010/main">
    <mc:Choice Requires="p14">
      <p:transition spd="slow" p14:dur="2000" advTm="46649"/>
    </mc:Choice>
    <mc:Fallback xmlns="">
      <p:transition spd="slow" advTm="46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normAutofit/>
          </a:bodyPr>
          <a:lstStyle/>
          <a:p>
            <a:pPr eaLnBrk="1" hangingPunct="1">
              <a:defRPr/>
            </a:pPr>
            <a:r>
              <a:rPr lang="en-US" sz="2200" dirty="0">
                <a:latin typeface="Alexandria Black" pitchFamily="2" charset="-78"/>
                <a:cs typeface="Alexandria Black" pitchFamily="2" charset="-78"/>
              </a:rPr>
              <a:t>Example Cryptanalysis</a:t>
            </a:r>
            <a:endParaRPr lang="en-AU" sz="2200" dirty="0">
              <a:latin typeface="Alexandria Black" pitchFamily="2" charset="-78"/>
              <a:cs typeface="Alexandria Black" pitchFamily="2" charset="-78"/>
            </a:endParaRPr>
          </a:p>
        </p:txBody>
      </p:sp>
      <p:sp>
        <p:nvSpPr>
          <p:cNvPr id="78851" name="Rectangle 3"/>
          <p:cNvSpPr>
            <a:spLocks noGrp="1" noChangeArrowheads="1"/>
          </p:cNvSpPr>
          <p:nvPr>
            <p:ph idx="1"/>
          </p:nvPr>
        </p:nvSpPr>
        <p:spPr/>
        <p:txBody>
          <a:bodyPr/>
          <a:lstStyle/>
          <a:p>
            <a:pPr eaLnBrk="1" hangingPunct="1">
              <a:lnSpc>
                <a:spcPct val="200000"/>
              </a:lnSpc>
              <a:defRPr/>
            </a:pPr>
            <a:r>
              <a:rPr lang="en-US" sz="1800" dirty="0">
                <a:latin typeface="Alexandria" pitchFamily="2" charset="-78"/>
                <a:cs typeface="Alexandria" pitchFamily="2" charset="-78"/>
              </a:rPr>
              <a:t>Given ciphertext</a:t>
            </a:r>
          </a:p>
          <a:p>
            <a:pPr>
              <a:lnSpc>
                <a:spcPct val="200000"/>
              </a:lnSpc>
              <a:buFont typeface="Wingdings" pitchFamily="2" charset="2"/>
              <a:buNone/>
              <a:defRPr/>
            </a:pPr>
            <a:r>
              <a:rPr lang="en-AU" sz="1650" dirty="0">
                <a:latin typeface="Courier New" pitchFamily="49" charset="0"/>
              </a:rPr>
              <a:t>	uzqsovuohxmopvgpozpevsgzwszopfpesxudbmetsxaizvuephzhzshzowsfpappdtsvpquzwymxuzuhsxepyepopdzszufpombzwpfupzhmdjudtmohmq</a:t>
            </a:r>
            <a:endParaRPr lang="en-US" dirty="0"/>
          </a:p>
          <a:p>
            <a:pPr eaLnBrk="1" hangingPunct="1">
              <a:lnSpc>
                <a:spcPct val="200000"/>
              </a:lnSpc>
              <a:defRPr/>
            </a:pPr>
            <a:r>
              <a:rPr lang="en-US" sz="1800" dirty="0">
                <a:latin typeface="Alexandria" pitchFamily="2" charset="-78"/>
                <a:cs typeface="Alexandria" pitchFamily="2" charset="-78"/>
              </a:rPr>
              <a:t>Frequency Analysis</a:t>
            </a:r>
            <a:endParaRPr lang="en-AU" sz="1800" dirty="0">
              <a:latin typeface="Alexandria" pitchFamily="2" charset="-78"/>
              <a:cs typeface="Alexandria" pitchFamily="2" charset="-78"/>
            </a:endParaRPr>
          </a:p>
        </p:txBody>
      </p:sp>
      <p:graphicFrame>
        <p:nvGraphicFramePr>
          <p:cNvPr id="6" name="Table 5"/>
          <p:cNvGraphicFramePr>
            <a:graphicFrameLocks noGrp="1"/>
          </p:cNvGraphicFramePr>
          <p:nvPr/>
        </p:nvGraphicFramePr>
        <p:xfrm>
          <a:off x="3529806" y="4298950"/>
          <a:ext cx="5143501" cy="1752600"/>
        </p:xfrm>
        <a:graphic>
          <a:graphicData uri="http://schemas.openxmlformats.org/drawingml/2006/table">
            <a:tbl>
              <a:tblPr bandRow="1">
                <a:tableStyleId>{5C22544A-7EE6-4342-B048-85BDC9FD1C3A}</a:tableStyleId>
              </a:tblPr>
              <a:tblGrid>
                <a:gridCol w="1157288">
                  <a:extLst>
                    <a:ext uri="{9D8B030D-6E8A-4147-A177-3AD203B41FA5}">
                      <a16:colId xmlns:a16="http://schemas.microsoft.com/office/drawing/2014/main" val="20000"/>
                    </a:ext>
                  </a:extLst>
                </a:gridCol>
                <a:gridCol w="900113">
                  <a:extLst>
                    <a:ext uri="{9D8B030D-6E8A-4147-A177-3AD203B41FA5}">
                      <a16:colId xmlns:a16="http://schemas.microsoft.com/office/drawing/2014/main" val="20001"/>
                    </a:ext>
                  </a:extLst>
                </a:gridCol>
                <a:gridCol w="1028700">
                  <a:extLst>
                    <a:ext uri="{9D8B030D-6E8A-4147-A177-3AD203B41FA5}">
                      <a16:colId xmlns:a16="http://schemas.microsoft.com/office/drawing/2014/main" val="20002"/>
                    </a:ext>
                  </a:extLst>
                </a:gridCol>
                <a:gridCol w="1028700">
                  <a:extLst>
                    <a:ext uri="{9D8B030D-6E8A-4147-A177-3AD203B41FA5}">
                      <a16:colId xmlns:a16="http://schemas.microsoft.com/office/drawing/2014/main" val="20003"/>
                    </a:ext>
                  </a:extLst>
                </a:gridCol>
                <a:gridCol w="1028700">
                  <a:extLst>
                    <a:ext uri="{9D8B030D-6E8A-4147-A177-3AD203B41FA5}">
                      <a16:colId xmlns:a16="http://schemas.microsoft.com/office/drawing/2014/main" val="20004"/>
                    </a:ext>
                  </a:extLst>
                </a:gridCol>
              </a:tblGrid>
              <a:tr h="342900">
                <a:tc>
                  <a:txBody>
                    <a:bodyPr/>
                    <a:lstStyle/>
                    <a:p>
                      <a:r>
                        <a:rPr lang="pt-BR" sz="1400" dirty="0"/>
                        <a:t>P   13.33</a:t>
                      </a:r>
                      <a:endParaRPr lang="en-US" sz="1400" dirty="0"/>
                    </a:p>
                  </a:txBody>
                  <a:tcPr marL="68580" marR="68580" marT="34290" marB="34290"/>
                </a:tc>
                <a:tc>
                  <a:txBody>
                    <a:bodyPr/>
                    <a:lstStyle/>
                    <a:p>
                      <a:r>
                        <a:rPr lang="pt-BR" sz="1400" dirty="0"/>
                        <a:t>H   5.83</a:t>
                      </a:r>
                      <a:endParaRPr lang="en-US" sz="1400" dirty="0"/>
                    </a:p>
                  </a:txBody>
                  <a:tcPr marL="68580" marR="68580" marT="34290" marB="34290"/>
                </a:tc>
                <a:tc>
                  <a:txBody>
                    <a:bodyPr/>
                    <a:lstStyle/>
                    <a:p>
                      <a:r>
                        <a:rPr lang="pt-BR" sz="1400" dirty="0"/>
                        <a:t>F   3.33</a:t>
                      </a:r>
                      <a:endParaRPr lang="en-US" sz="1400" dirty="0"/>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400" dirty="0"/>
                        <a:t>B   1.67</a:t>
                      </a:r>
                      <a:endParaRPr lang="en-US" sz="1400" dirty="0"/>
                    </a:p>
                  </a:txBody>
                  <a:tcPr marL="68580" marR="68580" marT="34290" marB="34290"/>
                </a:tc>
                <a:tc>
                  <a:txBody>
                    <a:bodyPr/>
                    <a:lstStyle/>
                    <a:p>
                      <a:r>
                        <a:rPr lang="pt-BR" sz="1400" dirty="0"/>
                        <a:t>C   0.00</a:t>
                      </a:r>
                      <a:endParaRPr lang="en-US" sz="1400" dirty="0"/>
                    </a:p>
                  </a:txBody>
                  <a:tcPr marL="68580" marR="68580" marT="34290" marB="34290"/>
                </a:tc>
                <a:extLst>
                  <a:ext uri="{0D108BD9-81ED-4DB2-BD59-A6C34878D82A}">
                    <a16:rowId xmlns:a16="http://schemas.microsoft.com/office/drawing/2014/main" val="10000"/>
                  </a:ext>
                </a:extLst>
              </a:tr>
              <a:tr h="278130">
                <a:tc>
                  <a:txBody>
                    <a:bodyPr/>
                    <a:lstStyle/>
                    <a:p>
                      <a:r>
                        <a:rPr lang="pl-PL" sz="1400" dirty="0"/>
                        <a:t>Z </a:t>
                      </a:r>
                      <a:r>
                        <a:rPr lang="en-US" sz="1400" dirty="0"/>
                        <a:t>  </a:t>
                      </a:r>
                      <a:r>
                        <a:rPr lang="pl-PL" sz="1400" dirty="0"/>
                        <a:t>11.67 </a:t>
                      </a:r>
                      <a:endParaRPr lang="en-US" sz="1400" dirty="0"/>
                    </a:p>
                  </a:txBody>
                  <a:tcPr marL="68580" marR="68580" marT="34290" marB="34290"/>
                </a:tc>
                <a:tc>
                  <a:txBody>
                    <a:bodyPr/>
                    <a:lstStyle/>
                    <a:p>
                      <a:r>
                        <a:rPr lang="pl-PL" sz="1400" dirty="0"/>
                        <a:t>D </a:t>
                      </a:r>
                      <a:r>
                        <a:rPr lang="en-US" sz="1400" dirty="0"/>
                        <a:t>  </a:t>
                      </a:r>
                      <a:r>
                        <a:rPr lang="pl-PL" sz="1400" dirty="0"/>
                        <a:t>5.00 </a:t>
                      </a:r>
                      <a:endParaRPr lang="en-US" sz="1400" dirty="0"/>
                    </a:p>
                  </a:txBody>
                  <a:tcPr marL="68580" marR="68580" marT="34290" marB="34290"/>
                </a:tc>
                <a:tc>
                  <a:txBody>
                    <a:bodyPr/>
                    <a:lstStyle/>
                    <a:p>
                      <a:r>
                        <a:rPr lang="pl-PL" sz="1400" dirty="0"/>
                        <a:t>W </a:t>
                      </a:r>
                      <a:r>
                        <a:rPr lang="en-US" sz="1400" dirty="0"/>
                        <a:t> </a:t>
                      </a:r>
                      <a:r>
                        <a:rPr lang="pl-PL" sz="1400" dirty="0"/>
                        <a:t>3.33 </a:t>
                      </a:r>
                      <a:endParaRPr lang="en-US" sz="1400" dirty="0"/>
                    </a:p>
                  </a:txBody>
                  <a:tcPr marL="68580" marR="68580" marT="34290" marB="34290"/>
                </a:tc>
                <a:tc>
                  <a:txBody>
                    <a:bodyPr/>
                    <a:lstStyle/>
                    <a:p>
                      <a:r>
                        <a:rPr lang="pl-PL" sz="1400" dirty="0"/>
                        <a:t>G </a:t>
                      </a:r>
                      <a:r>
                        <a:rPr lang="en-US" sz="1400" dirty="0"/>
                        <a:t>  </a:t>
                      </a:r>
                      <a:r>
                        <a:rPr lang="pl-PL" sz="1400" dirty="0"/>
                        <a:t>1.67 </a:t>
                      </a:r>
                      <a:endParaRPr lang="en-US" sz="1400" dirty="0"/>
                    </a:p>
                  </a:txBody>
                  <a:tcPr marL="68580" marR="68580" marT="34290" marB="34290"/>
                </a:tc>
                <a:tc>
                  <a:txBody>
                    <a:bodyPr/>
                    <a:lstStyle/>
                    <a:p>
                      <a:r>
                        <a:rPr lang="pl-PL" sz="1400" dirty="0"/>
                        <a:t>K </a:t>
                      </a:r>
                      <a:r>
                        <a:rPr lang="en-US" sz="1400" dirty="0"/>
                        <a:t>  </a:t>
                      </a:r>
                      <a:r>
                        <a:rPr lang="pl-PL" sz="1400" dirty="0"/>
                        <a:t>0.00 </a:t>
                      </a:r>
                      <a:endParaRPr lang="en-US" sz="1400" dirty="0"/>
                    </a:p>
                  </a:txBody>
                  <a:tcPr marL="68580" marR="68580" marT="34290" marB="34290"/>
                </a:tc>
                <a:extLst>
                  <a:ext uri="{0D108BD9-81ED-4DB2-BD59-A6C34878D82A}">
                    <a16:rowId xmlns:a16="http://schemas.microsoft.com/office/drawing/2014/main" val="10001"/>
                  </a:ext>
                </a:extLst>
              </a:tr>
              <a:tr h="278130">
                <a:tc>
                  <a:txBody>
                    <a:bodyPr/>
                    <a:lstStyle/>
                    <a:p>
                      <a:r>
                        <a:rPr lang="pt-BR" sz="1400" dirty="0"/>
                        <a:t>S    8.33 </a:t>
                      </a:r>
                      <a:endParaRPr lang="en-US" sz="1400" dirty="0"/>
                    </a:p>
                  </a:txBody>
                  <a:tcPr marL="68580" marR="68580" marT="34290" marB="34290"/>
                </a:tc>
                <a:tc>
                  <a:txBody>
                    <a:bodyPr/>
                    <a:lstStyle/>
                    <a:p>
                      <a:r>
                        <a:rPr lang="pt-BR" sz="1400" dirty="0"/>
                        <a:t>E   5.00 </a:t>
                      </a:r>
                      <a:endParaRPr lang="en-US" sz="1400" dirty="0"/>
                    </a:p>
                  </a:txBody>
                  <a:tcPr marL="68580" marR="68580" marT="34290" marB="34290"/>
                </a:tc>
                <a:tc>
                  <a:txBody>
                    <a:bodyPr/>
                    <a:lstStyle/>
                    <a:p>
                      <a:r>
                        <a:rPr lang="pt-BR" sz="1400" dirty="0"/>
                        <a:t>Q   2.50 </a:t>
                      </a:r>
                      <a:endParaRPr lang="en-US" sz="1400" dirty="0"/>
                    </a:p>
                  </a:txBody>
                  <a:tcPr marL="68580" marR="68580" marT="34290" marB="34290"/>
                </a:tc>
                <a:tc>
                  <a:txBody>
                    <a:bodyPr/>
                    <a:lstStyle/>
                    <a:p>
                      <a:r>
                        <a:rPr lang="pt-BR" sz="1400" dirty="0"/>
                        <a:t>Y    1.67 </a:t>
                      </a:r>
                      <a:endParaRPr lang="en-US" sz="1400" dirty="0"/>
                    </a:p>
                  </a:txBody>
                  <a:tcPr marL="68580" marR="68580" marT="34290" marB="34290"/>
                </a:tc>
                <a:tc>
                  <a:txBody>
                    <a:bodyPr/>
                    <a:lstStyle/>
                    <a:p>
                      <a:r>
                        <a:rPr lang="pt-BR" sz="1400" dirty="0"/>
                        <a:t>L    0.00 </a:t>
                      </a:r>
                      <a:endParaRPr lang="en-US" sz="1400" dirty="0"/>
                    </a:p>
                  </a:txBody>
                  <a:tcPr marL="68580" marR="68580" marT="34290" marB="34290"/>
                </a:tc>
                <a:extLst>
                  <a:ext uri="{0D108BD9-81ED-4DB2-BD59-A6C34878D82A}">
                    <a16:rowId xmlns:a16="http://schemas.microsoft.com/office/drawing/2014/main" val="10002"/>
                  </a:ext>
                </a:extLst>
              </a:tr>
              <a:tr h="278130">
                <a:tc>
                  <a:txBody>
                    <a:bodyPr/>
                    <a:lstStyle/>
                    <a:p>
                      <a:r>
                        <a:rPr lang="pl-PL" sz="1400" dirty="0"/>
                        <a:t>U </a:t>
                      </a:r>
                      <a:r>
                        <a:rPr lang="en-US" sz="1400" dirty="0"/>
                        <a:t>   </a:t>
                      </a:r>
                      <a:r>
                        <a:rPr lang="pl-PL" sz="1400" dirty="0"/>
                        <a:t>8.33 </a:t>
                      </a:r>
                      <a:endParaRPr lang="en-US" sz="1400" dirty="0"/>
                    </a:p>
                  </a:txBody>
                  <a:tcPr marL="68580" marR="68580" marT="34290" marB="34290"/>
                </a:tc>
                <a:tc>
                  <a:txBody>
                    <a:bodyPr/>
                    <a:lstStyle/>
                    <a:p>
                      <a:r>
                        <a:rPr lang="pl-PL" sz="1400" dirty="0"/>
                        <a:t>V </a:t>
                      </a:r>
                      <a:r>
                        <a:rPr lang="en-US" sz="1400" dirty="0"/>
                        <a:t>  </a:t>
                      </a:r>
                      <a:r>
                        <a:rPr lang="pl-PL" sz="1400" dirty="0"/>
                        <a:t>4.17 </a:t>
                      </a:r>
                      <a:endParaRPr lang="en-US" sz="1400" dirty="0"/>
                    </a:p>
                  </a:txBody>
                  <a:tcPr marL="68580" marR="68580" marT="34290" marB="34290"/>
                </a:tc>
                <a:tc>
                  <a:txBody>
                    <a:bodyPr/>
                    <a:lstStyle/>
                    <a:p>
                      <a:r>
                        <a:rPr lang="pl-PL" sz="1400" dirty="0"/>
                        <a:t>T </a:t>
                      </a:r>
                      <a:r>
                        <a:rPr lang="en-US" sz="1400" dirty="0"/>
                        <a:t>   </a:t>
                      </a:r>
                      <a:r>
                        <a:rPr lang="pl-PL" sz="1400" dirty="0"/>
                        <a:t>2.50 </a:t>
                      </a:r>
                      <a:endParaRPr lang="en-US" sz="1400" dirty="0"/>
                    </a:p>
                  </a:txBody>
                  <a:tcPr marL="68580" marR="68580" marT="34290" marB="34290"/>
                </a:tc>
                <a:tc>
                  <a:txBody>
                    <a:bodyPr/>
                    <a:lstStyle/>
                    <a:p>
                      <a:r>
                        <a:rPr lang="pl-PL" sz="1400" dirty="0"/>
                        <a:t>I </a:t>
                      </a:r>
                      <a:r>
                        <a:rPr lang="en-US" sz="1400" dirty="0"/>
                        <a:t>    </a:t>
                      </a:r>
                      <a:r>
                        <a:rPr lang="pl-PL" sz="1400" dirty="0"/>
                        <a:t>0.83 </a:t>
                      </a:r>
                      <a:endParaRPr lang="en-US" sz="1400" dirty="0"/>
                    </a:p>
                  </a:txBody>
                  <a:tcPr marL="68580" marR="68580" marT="34290" marB="34290"/>
                </a:tc>
                <a:tc>
                  <a:txBody>
                    <a:bodyPr/>
                    <a:lstStyle/>
                    <a:p>
                      <a:r>
                        <a:rPr lang="pl-PL" sz="1400" dirty="0"/>
                        <a:t>N </a:t>
                      </a:r>
                      <a:r>
                        <a:rPr lang="en-US" sz="1400" dirty="0"/>
                        <a:t>  </a:t>
                      </a:r>
                      <a:r>
                        <a:rPr lang="pl-PL" sz="1400" dirty="0"/>
                        <a:t>0.00 </a:t>
                      </a:r>
                      <a:endParaRPr lang="en-US" sz="1400" dirty="0"/>
                    </a:p>
                  </a:txBody>
                  <a:tcPr marL="68580" marR="68580" marT="34290" marB="34290"/>
                </a:tc>
                <a:extLst>
                  <a:ext uri="{0D108BD9-81ED-4DB2-BD59-A6C34878D82A}">
                    <a16:rowId xmlns:a16="http://schemas.microsoft.com/office/drawing/2014/main" val="10003"/>
                  </a:ext>
                </a:extLst>
              </a:tr>
              <a:tr h="278130">
                <a:tc>
                  <a:txBody>
                    <a:bodyPr/>
                    <a:lstStyle/>
                    <a:p>
                      <a:r>
                        <a:rPr lang="pt-BR" sz="1400" dirty="0"/>
                        <a:t>O    7.50 </a:t>
                      </a:r>
                      <a:endParaRPr lang="en-US" sz="1400" dirty="0"/>
                    </a:p>
                  </a:txBody>
                  <a:tcPr marL="68580" marR="68580" marT="34290" marB="34290"/>
                </a:tc>
                <a:tc>
                  <a:txBody>
                    <a:bodyPr/>
                    <a:lstStyle/>
                    <a:p>
                      <a:r>
                        <a:rPr lang="pt-BR" sz="1400" dirty="0"/>
                        <a:t>X   4.17 </a:t>
                      </a:r>
                      <a:endParaRPr lang="en-US" sz="1400" dirty="0"/>
                    </a:p>
                  </a:txBody>
                  <a:tcPr marL="68580" marR="68580" marT="34290" marB="34290"/>
                </a:tc>
                <a:tc>
                  <a:txBody>
                    <a:bodyPr/>
                    <a:lstStyle/>
                    <a:p>
                      <a:r>
                        <a:rPr lang="pt-BR" sz="1400" dirty="0"/>
                        <a:t>A    1.67 </a:t>
                      </a:r>
                      <a:endParaRPr lang="en-US" sz="1400" dirty="0"/>
                    </a:p>
                  </a:txBody>
                  <a:tcPr marL="68580" marR="68580" marT="34290" marB="34290"/>
                </a:tc>
                <a:tc>
                  <a:txBody>
                    <a:bodyPr/>
                    <a:lstStyle/>
                    <a:p>
                      <a:r>
                        <a:rPr lang="pt-BR" sz="1400" dirty="0"/>
                        <a:t>J     0.83 </a:t>
                      </a:r>
                      <a:endParaRPr lang="en-US" sz="1400" dirty="0"/>
                    </a:p>
                  </a:txBody>
                  <a:tcPr marL="68580" marR="68580" marT="34290" marB="34290"/>
                </a:tc>
                <a:tc>
                  <a:txBody>
                    <a:bodyPr/>
                    <a:lstStyle/>
                    <a:p>
                      <a:r>
                        <a:rPr lang="pt-BR" sz="1400" dirty="0"/>
                        <a:t>R   0.00 </a:t>
                      </a:r>
                      <a:endParaRPr lang="en-US" sz="1400" dirty="0"/>
                    </a:p>
                  </a:txBody>
                  <a:tcPr marL="68580" marR="68580" marT="34290" marB="34290"/>
                </a:tc>
                <a:extLst>
                  <a:ext uri="{0D108BD9-81ED-4DB2-BD59-A6C34878D82A}">
                    <a16:rowId xmlns:a16="http://schemas.microsoft.com/office/drawing/2014/main" val="10004"/>
                  </a:ext>
                </a:extLst>
              </a:tr>
              <a:tr h="278130">
                <a:tc>
                  <a:txBody>
                    <a:bodyPr/>
                    <a:lstStyle/>
                    <a:p>
                      <a:r>
                        <a:rPr lang="en-US" sz="1400" dirty="0"/>
                        <a:t>M    6.67 </a:t>
                      </a:r>
                    </a:p>
                  </a:txBody>
                  <a:tcPr marL="68580" marR="68580" marT="34290" marB="34290"/>
                </a:tc>
                <a:tc>
                  <a:txBody>
                    <a:bodyPr/>
                    <a:lstStyle/>
                    <a:p>
                      <a:endParaRPr lang="en-US" sz="1400"/>
                    </a:p>
                  </a:txBody>
                  <a:tcPr marL="68580" marR="68580" marT="34290" marB="34290"/>
                </a:tc>
                <a:tc>
                  <a:txBody>
                    <a:bodyPr/>
                    <a:lstStyle/>
                    <a:p>
                      <a:endParaRPr lang="en-US" sz="1400"/>
                    </a:p>
                  </a:txBody>
                  <a:tcPr marL="68580" marR="68580" marT="34290" marB="34290"/>
                </a:tc>
                <a:tc>
                  <a:txBody>
                    <a:bodyPr/>
                    <a:lstStyle/>
                    <a:p>
                      <a:endParaRPr lang="en-US" sz="1400"/>
                    </a:p>
                  </a:txBody>
                  <a:tcPr marL="68580" marR="68580" marT="34290" marB="34290"/>
                </a:tc>
                <a:tc>
                  <a:txBody>
                    <a:bodyPr/>
                    <a:lstStyle/>
                    <a:p>
                      <a:endParaRPr lang="en-US" sz="1400" dirty="0"/>
                    </a:p>
                  </a:txBody>
                  <a:tcPr marL="68580" marR="68580" marT="34290" marB="34290"/>
                </a:tc>
                <a:extLst>
                  <a:ext uri="{0D108BD9-81ED-4DB2-BD59-A6C34878D82A}">
                    <a16:rowId xmlns:a16="http://schemas.microsoft.com/office/drawing/2014/main" val="10005"/>
                  </a:ext>
                </a:extLst>
              </a:tr>
            </a:tbl>
          </a:graphicData>
        </a:graphic>
      </p:graphicFrame>
      <p:sp>
        <p:nvSpPr>
          <p:cNvPr id="3" name="Slide Number Placeholder 2">
            <a:extLst>
              <a:ext uri="{FF2B5EF4-FFF2-40B4-BE49-F238E27FC236}">
                <a16:creationId xmlns:a16="http://schemas.microsoft.com/office/drawing/2014/main" id="{1D5A4956-03BD-456F-8DE2-AA59B83E227B}"/>
              </a:ext>
            </a:extLst>
          </p:cNvPr>
          <p:cNvSpPr>
            <a:spLocks noGrp="1"/>
          </p:cNvSpPr>
          <p:nvPr>
            <p:ph type="sldNum" sz="quarter" idx="12"/>
          </p:nvPr>
        </p:nvSpPr>
        <p:spPr/>
        <p:txBody>
          <a:bodyPr/>
          <a:lstStyle/>
          <a:p>
            <a:pPr>
              <a:defRPr/>
            </a:pPr>
            <a:fld id="{3686DFBD-27E2-E046-A517-7C0202BD7FAE}" type="slidenum">
              <a:rPr lang="en-US" smtClean="0"/>
              <a:pPr>
                <a:defRPr/>
              </a:pPr>
              <a:t>50</a:t>
            </a:fld>
            <a:endParaRPr lang="en-US" dirty="0"/>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2" name="Ink 1"/>
              <p14:cNvContentPartPr/>
              <p14:nvPr>
                <p:extLst>
                  <p:ext uri="{42D2F446-02D8-4167-A562-619A0277C38B}">
                    <p15:isNarration xmlns:p15="http://schemas.microsoft.com/office/powerpoint/2012/main" val="1"/>
                  </p:ext>
                </p:extLst>
              </p14:nvPr>
            </p14:nvContentPartPr>
            <p14:xfrm>
              <a:off x="3441600" y="4368960"/>
              <a:ext cx="933840" cy="540000"/>
            </p14:xfrm>
          </p:contentPart>
        </mc:Choice>
        <mc:Fallback xmlns="">
          <p:pic>
            <p:nvPicPr>
              <p:cNvPr id="2" name="Ink 1"/>
              <p:cNvPicPr>
                <a:picLocks noGrp="1" noRot="1" noChangeAspect="1" noMove="1" noResize="1" noEditPoints="1" noAdjustHandles="1" noChangeArrowheads="1" noChangeShapeType="1"/>
              </p:cNvPicPr>
              <p:nvPr/>
            </p:nvPicPr>
            <p:blipFill>
              <a:blip r:embed="rId8"/>
              <a:stretch>
                <a:fillRect/>
              </a:stretch>
            </p:blipFill>
            <p:spPr>
              <a:xfrm>
                <a:off x="3432240" y="4359600"/>
                <a:ext cx="952560" cy="558720"/>
              </a:xfrm>
              <a:prstGeom prst="rect">
                <a:avLst/>
              </a:prstGeom>
            </p:spPr>
          </p:pic>
        </mc:Fallback>
      </mc:AlternateContent>
    </p:spTree>
    <p:custDataLst>
      <p:tags r:id="rId1"/>
    </p:custDataLst>
    <p:extLst>
      <p:ext uri="{BB962C8B-B14F-4D97-AF65-F5344CB8AC3E}">
        <p14:creationId xmlns:p14="http://schemas.microsoft.com/office/powerpoint/2010/main" val="1503235051"/>
      </p:ext>
    </p:extLst>
  </p:cSld>
  <p:clrMapOvr>
    <a:masterClrMapping/>
  </p:clrMapOvr>
  <mc:AlternateContent xmlns:mc="http://schemas.openxmlformats.org/markup-compatibility/2006" xmlns:p14="http://schemas.microsoft.com/office/powerpoint/2010/main">
    <mc:Choice Requires="p14">
      <p:transition spd="slow" p14:dur="2000" advTm="53528"/>
    </mc:Choice>
    <mc:Fallback xmlns="">
      <p:transition spd="slow" advTm="53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8851">
                                            <p:txEl>
                                              <p:pRg st="0" end="0"/>
                                            </p:txEl>
                                          </p:spTgt>
                                        </p:tgtEl>
                                        <p:attrNameLst>
                                          <p:attrName>style.visibility</p:attrName>
                                        </p:attrNameLst>
                                      </p:cBhvr>
                                      <p:to>
                                        <p:strVal val="visible"/>
                                      </p:to>
                                    </p:set>
                                    <p:animEffect transition="in" filter="fade">
                                      <p:cBhvr>
                                        <p:cTn id="12" dur="500"/>
                                        <p:tgtEl>
                                          <p:spTgt spid="788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8851">
                                            <p:txEl>
                                              <p:pRg st="1" end="1"/>
                                            </p:txEl>
                                          </p:spTgt>
                                        </p:tgtEl>
                                        <p:attrNameLst>
                                          <p:attrName>style.visibility</p:attrName>
                                        </p:attrNameLst>
                                      </p:cBhvr>
                                      <p:to>
                                        <p:strVal val="visible"/>
                                      </p:to>
                                    </p:set>
                                    <p:animEffect transition="in" filter="fade">
                                      <p:cBhvr>
                                        <p:cTn id="17" dur="500"/>
                                        <p:tgtEl>
                                          <p:spTgt spid="7885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8851">
                                            <p:txEl>
                                              <p:pRg st="2" end="2"/>
                                            </p:txEl>
                                          </p:spTgt>
                                        </p:tgtEl>
                                        <p:attrNameLst>
                                          <p:attrName>style.visibility</p:attrName>
                                        </p:attrNameLst>
                                      </p:cBhvr>
                                      <p:to>
                                        <p:strVal val="visible"/>
                                      </p:to>
                                    </p:set>
                                    <p:animEffect transition="in" filter="fade">
                                      <p:cBhvr>
                                        <p:cTn id="22" dur="500"/>
                                        <p:tgtEl>
                                          <p:spTgt spid="7885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2200" dirty="0">
                <a:latin typeface="Alexandria Black" pitchFamily="2" charset="-78"/>
                <a:cs typeface="Alexandria Black" pitchFamily="2" charset="-78"/>
              </a:rPr>
              <a:t>Example Cryptanalysis</a:t>
            </a:r>
          </a:p>
        </p:txBody>
      </p:sp>
      <p:sp>
        <p:nvSpPr>
          <p:cNvPr id="3" name="Content Placeholder 2"/>
          <p:cNvSpPr>
            <a:spLocks noGrp="1"/>
          </p:cNvSpPr>
          <p:nvPr>
            <p:ph idx="1"/>
          </p:nvPr>
        </p:nvSpPr>
        <p:spPr/>
        <p:txBody>
          <a:bodyPr/>
          <a:lstStyle/>
          <a:p>
            <a:pPr eaLnBrk="1" hangingPunct="1">
              <a:lnSpc>
                <a:spcPct val="90000"/>
              </a:lnSpc>
              <a:defRPr/>
            </a:pPr>
            <a:r>
              <a:rPr lang="en-US" dirty="0"/>
              <a:t>Guess P &amp; Z are E and T, respectively</a:t>
            </a:r>
          </a:p>
          <a:p>
            <a:pPr>
              <a:lnSpc>
                <a:spcPct val="90000"/>
              </a:lnSpc>
              <a:defRPr/>
            </a:pPr>
            <a:r>
              <a:rPr lang="en-AU" dirty="0">
                <a:latin typeface="Courier New" pitchFamily="49" charset="0"/>
              </a:rPr>
              <a:t>u</a:t>
            </a:r>
            <a:r>
              <a:rPr lang="en-AU" b="1" dirty="0">
                <a:latin typeface="Courier New" pitchFamily="49" charset="0"/>
              </a:rPr>
              <a:t>t</a:t>
            </a:r>
            <a:r>
              <a:rPr lang="en-AU" dirty="0">
                <a:latin typeface="Courier New" pitchFamily="49" charset="0"/>
              </a:rPr>
              <a:t>qsovuohxmo</a:t>
            </a:r>
            <a:r>
              <a:rPr lang="en-AU" b="1" dirty="0">
                <a:latin typeface="Courier New" pitchFamily="49" charset="0"/>
              </a:rPr>
              <a:t>e</a:t>
            </a:r>
            <a:r>
              <a:rPr lang="en-AU" dirty="0">
                <a:latin typeface="Courier New" pitchFamily="49" charset="0"/>
              </a:rPr>
              <a:t>vg</a:t>
            </a:r>
            <a:r>
              <a:rPr lang="en-AU" b="1" dirty="0">
                <a:latin typeface="Courier New" pitchFamily="49" charset="0"/>
              </a:rPr>
              <a:t>e</a:t>
            </a:r>
            <a:r>
              <a:rPr lang="en-AU" dirty="0">
                <a:latin typeface="Courier New" pitchFamily="49" charset="0"/>
              </a:rPr>
              <a:t>o</a:t>
            </a:r>
            <a:r>
              <a:rPr lang="en-AU" b="1" dirty="0">
                <a:latin typeface="Courier New" pitchFamily="49" charset="0"/>
              </a:rPr>
              <a:t>te</a:t>
            </a:r>
            <a:r>
              <a:rPr lang="en-AU" dirty="0">
                <a:latin typeface="Courier New" pitchFamily="49" charset="0"/>
              </a:rPr>
              <a:t>evsg</a:t>
            </a:r>
            <a:r>
              <a:rPr lang="en-AU" b="1" dirty="0">
                <a:latin typeface="Courier New" pitchFamily="49" charset="0"/>
              </a:rPr>
              <a:t>t</a:t>
            </a:r>
            <a:r>
              <a:rPr lang="en-AU" dirty="0">
                <a:latin typeface="Courier New" pitchFamily="49" charset="0"/>
              </a:rPr>
              <a:t>ws</a:t>
            </a:r>
            <a:r>
              <a:rPr lang="en-AU" b="1" dirty="0">
                <a:latin typeface="Courier New" pitchFamily="49" charset="0"/>
              </a:rPr>
              <a:t>t</a:t>
            </a:r>
            <a:r>
              <a:rPr lang="en-AU" dirty="0">
                <a:latin typeface="Courier New" pitchFamily="49" charset="0"/>
              </a:rPr>
              <a:t>o</a:t>
            </a:r>
            <a:r>
              <a:rPr lang="en-AU" b="1" dirty="0">
                <a:latin typeface="Courier New" pitchFamily="49" charset="0"/>
              </a:rPr>
              <a:t>e</a:t>
            </a:r>
            <a:r>
              <a:rPr lang="en-AU" dirty="0">
                <a:latin typeface="Courier New" pitchFamily="49" charset="0"/>
              </a:rPr>
              <a:t>f</a:t>
            </a:r>
            <a:r>
              <a:rPr lang="en-AU" b="1" dirty="0">
                <a:latin typeface="Courier New" pitchFamily="49" charset="0"/>
              </a:rPr>
              <a:t>e</a:t>
            </a:r>
            <a:r>
              <a:rPr lang="en-AU" dirty="0">
                <a:latin typeface="Courier New" pitchFamily="49" charset="0"/>
              </a:rPr>
              <a:t>esxudbmetsxai</a:t>
            </a:r>
            <a:r>
              <a:rPr lang="en-AU" b="1" dirty="0">
                <a:latin typeface="Courier New" pitchFamily="49" charset="0"/>
              </a:rPr>
              <a:t>t</a:t>
            </a:r>
            <a:r>
              <a:rPr lang="en-AU" dirty="0">
                <a:latin typeface="Courier New" pitchFamily="49" charset="0"/>
              </a:rPr>
              <a:t>vue</a:t>
            </a:r>
            <a:r>
              <a:rPr lang="en-AU" b="1" dirty="0">
                <a:latin typeface="Courier New" pitchFamily="49" charset="0"/>
              </a:rPr>
              <a:t>e</a:t>
            </a:r>
            <a:r>
              <a:rPr lang="en-AU" dirty="0">
                <a:latin typeface="Courier New" pitchFamily="49" charset="0"/>
              </a:rPr>
              <a:t>h</a:t>
            </a:r>
            <a:r>
              <a:rPr lang="en-AU" b="1" dirty="0">
                <a:latin typeface="Courier New" pitchFamily="49" charset="0"/>
              </a:rPr>
              <a:t>t</a:t>
            </a:r>
            <a:r>
              <a:rPr lang="en-AU" dirty="0">
                <a:latin typeface="Courier New" pitchFamily="49" charset="0"/>
              </a:rPr>
              <a:t>h</a:t>
            </a:r>
            <a:r>
              <a:rPr lang="en-AU" b="1" dirty="0">
                <a:latin typeface="Courier New" pitchFamily="49" charset="0"/>
              </a:rPr>
              <a:t>t</a:t>
            </a:r>
            <a:r>
              <a:rPr lang="en-AU" dirty="0">
                <a:latin typeface="Courier New" pitchFamily="49" charset="0"/>
              </a:rPr>
              <a:t>sh</a:t>
            </a:r>
            <a:r>
              <a:rPr lang="en-AU" b="1" dirty="0">
                <a:latin typeface="Courier New" pitchFamily="49" charset="0"/>
              </a:rPr>
              <a:t>t</a:t>
            </a:r>
            <a:r>
              <a:rPr lang="en-AU" dirty="0">
                <a:latin typeface="Courier New" pitchFamily="49" charset="0"/>
              </a:rPr>
              <a:t>owsf</a:t>
            </a:r>
            <a:r>
              <a:rPr lang="en-AU" b="1" dirty="0">
                <a:latin typeface="Courier New" pitchFamily="49" charset="0"/>
              </a:rPr>
              <a:t>e</a:t>
            </a:r>
            <a:r>
              <a:rPr lang="en-AU" dirty="0">
                <a:latin typeface="Courier New" pitchFamily="49" charset="0"/>
              </a:rPr>
              <a:t>a</a:t>
            </a:r>
            <a:r>
              <a:rPr lang="en-AU" b="1" dirty="0">
                <a:latin typeface="Courier New" pitchFamily="49" charset="0"/>
              </a:rPr>
              <a:t>ee</a:t>
            </a:r>
            <a:r>
              <a:rPr lang="en-AU" dirty="0">
                <a:latin typeface="Courier New" pitchFamily="49" charset="0"/>
              </a:rPr>
              <a:t>dtsv</a:t>
            </a:r>
            <a:r>
              <a:rPr lang="en-AU" b="1" dirty="0">
                <a:latin typeface="Courier New" pitchFamily="49" charset="0"/>
              </a:rPr>
              <a:t>e</a:t>
            </a:r>
            <a:r>
              <a:rPr lang="en-AU" dirty="0">
                <a:latin typeface="Courier New" pitchFamily="49" charset="0"/>
              </a:rPr>
              <a:t>qu</a:t>
            </a:r>
            <a:r>
              <a:rPr lang="en-AU" b="1" dirty="0">
                <a:latin typeface="Courier New" pitchFamily="49" charset="0"/>
              </a:rPr>
              <a:t>t</a:t>
            </a:r>
            <a:r>
              <a:rPr lang="en-AU" dirty="0">
                <a:latin typeface="Courier New" pitchFamily="49" charset="0"/>
              </a:rPr>
              <a:t>wymxu</a:t>
            </a:r>
            <a:r>
              <a:rPr lang="en-AU" b="1" dirty="0">
                <a:latin typeface="Courier New" pitchFamily="49" charset="0"/>
              </a:rPr>
              <a:t>t</a:t>
            </a:r>
            <a:r>
              <a:rPr lang="en-AU" dirty="0">
                <a:latin typeface="Courier New" pitchFamily="49" charset="0"/>
              </a:rPr>
              <a:t>uhsxe</a:t>
            </a:r>
            <a:r>
              <a:rPr lang="en-AU" b="1" dirty="0">
                <a:latin typeface="Courier New" pitchFamily="49" charset="0"/>
              </a:rPr>
              <a:t>e</a:t>
            </a:r>
            <a:r>
              <a:rPr lang="en-AU" dirty="0">
                <a:latin typeface="Courier New" pitchFamily="49" charset="0"/>
              </a:rPr>
              <a:t>ye</a:t>
            </a:r>
            <a:r>
              <a:rPr lang="en-AU" b="1" dirty="0">
                <a:latin typeface="Courier New" pitchFamily="49" charset="0"/>
              </a:rPr>
              <a:t>e</a:t>
            </a:r>
            <a:r>
              <a:rPr lang="en-AU" dirty="0">
                <a:latin typeface="Courier New" pitchFamily="49" charset="0"/>
              </a:rPr>
              <a:t>o</a:t>
            </a:r>
            <a:r>
              <a:rPr lang="en-AU" b="1" dirty="0">
                <a:latin typeface="Courier New" pitchFamily="49" charset="0"/>
              </a:rPr>
              <a:t>e</a:t>
            </a:r>
            <a:r>
              <a:rPr lang="en-AU" dirty="0">
                <a:latin typeface="Courier New" pitchFamily="49" charset="0"/>
              </a:rPr>
              <a:t>d</a:t>
            </a:r>
            <a:r>
              <a:rPr lang="en-AU" b="1" dirty="0">
                <a:latin typeface="Courier New" pitchFamily="49" charset="0"/>
              </a:rPr>
              <a:t>t</a:t>
            </a:r>
            <a:r>
              <a:rPr lang="en-AU" dirty="0">
                <a:latin typeface="Courier New" pitchFamily="49" charset="0"/>
              </a:rPr>
              <a:t>s</a:t>
            </a:r>
            <a:r>
              <a:rPr lang="en-AU" b="1" dirty="0">
                <a:latin typeface="Courier New" pitchFamily="49" charset="0"/>
              </a:rPr>
              <a:t>t</a:t>
            </a:r>
            <a:r>
              <a:rPr lang="en-AU" dirty="0">
                <a:latin typeface="Courier New" pitchFamily="49" charset="0"/>
              </a:rPr>
              <a:t>uf</a:t>
            </a:r>
            <a:r>
              <a:rPr lang="en-AU" b="1" dirty="0">
                <a:latin typeface="Courier New" pitchFamily="49" charset="0"/>
              </a:rPr>
              <a:t>e</a:t>
            </a:r>
            <a:r>
              <a:rPr lang="en-AU" dirty="0">
                <a:latin typeface="Courier New" pitchFamily="49" charset="0"/>
              </a:rPr>
              <a:t>omb</a:t>
            </a:r>
            <a:r>
              <a:rPr lang="en-AU" b="1" dirty="0">
                <a:latin typeface="Courier New" pitchFamily="49" charset="0"/>
              </a:rPr>
              <a:t>t</a:t>
            </a:r>
            <a:r>
              <a:rPr lang="en-AU" dirty="0">
                <a:latin typeface="Courier New" pitchFamily="49" charset="0"/>
              </a:rPr>
              <a:t>w</a:t>
            </a:r>
            <a:r>
              <a:rPr lang="en-AU" b="1" dirty="0">
                <a:latin typeface="Courier New" pitchFamily="49" charset="0"/>
              </a:rPr>
              <a:t>e</a:t>
            </a:r>
            <a:r>
              <a:rPr lang="en-AU" dirty="0">
                <a:latin typeface="Courier New" pitchFamily="49" charset="0"/>
              </a:rPr>
              <a:t>fu</a:t>
            </a:r>
            <a:r>
              <a:rPr lang="en-AU" b="1" dirty="0">
                <a:latin typeface="Courier New" pitchFamily="49" charset="0"/>
              </a:rPr>
              <a:t>et</a:t>
            </a:r>
            <a:r>
              <a:rPr lang="en-AU" dirty="0">
                <a:latin typeface="Courier New" pitchFamily="49" charset="0"/>
              </a:rPr>
              <a:t>hmdjudtmohmq</a:t>
            </a:r>
            <a:endParaRPr lang="en-US" dirty="0"/>
          </a:p>
          <a:p>
            <a:pPr>
              <a:defRPr/>
            </a:pPr>
            <a:endParaRPr lang="en-US" dirty="0"/>
          </a:p>
        </p:txBody>
      </p:sp>
      <p:sp>
        <p:nvSpPr>
          <p:cNvPr id="5" name="Slide Number Placeholder 4">
            <a:extLst>
              <a:ext uri="{FF2B5EF4-FFF2-40B4-BE49-F238E27FC236}">
                <a16:creationId xmlns:a16="http://schemas.microsoft.com/office/drawing/2014/main" id="{57AFEB49-0701-404E-BCAC-353C24FB2439}"/>
              </a:ext>
            </a:extLst>
          </p:cNvPr>
          <p:cNvSpPr>
            <a:spLocks noGrp="1"/>
          </p:cNvSpPr>
          <p:nvPr>
            <p:ph type="sldNum" sz="quarter" idx="12"/>
          </p:nvPr>
        </p:nvSpPr>
        <p:spPr/>
        <p:txBody>
          <a:bodyPr/>
          <a:lstStyle/>
          <a:p>
            <a:pPr>
              <a:defRPr/>
            </a:pPr>
            <a:fld id="{3686DFBD-27E2-E046-A517-7C0202BD7FAE}" type="slidenum">
              <a:rPr lang="en-US" smtClean="0"/>
              <a:pPr>
                <a:defRPr/>
              </a:pPr>
              <a:t>51</a:t>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4" name="Ink 3"/>
              <p14:cNvContentPartPr/>
              <p14:nvPr>
                <p:extLst>
                  <p:ext uri="{42D2F446-02D8-4167-A562-619A0277C38B}">
                    <p15:isNarration xmlns:p15="http://schemas.microsoft.com/office/powerpoint/2012/main" val="1"/>
                  </p:ext>
                </p:extLst>
              </p14:nvPr>
            </p14:nvContentPartPr>
            <p14:xfrm>
              <a:off x="3759120" y="2679840"/>
              <a:ext cx="1429200" cy="63720"/>
            </p14:xfrm>
          </p:contentPart>
        </mc:Choice>
        <mc:Fallback xmlns="">
          <p:pic>
            <p:nvPicPr>
              <p:cNvPr id="4" name="Ink 3"/>
              <p:cNvPicPr>
                <a:picLocks noGrp="1" noRot="1" noChangeAspect="1" noMove="1" noResize="1" noEditPoints="1" noAdjustHandles="1" noChangeArrowheads="1" noChangeShapeType="1"/>
              </p:cNvPicPr>
              <p:nvPr/>
            </p:nvPicPr>
            <p:blipFill>
              <a:blip r:embed="rId8"/>
              <a:stretch>
                <a:fillRect/>
              </a:stretch>
            </p:blipFill>
            <p:spPr>
              <a:xfrm>
                <a:off x="3749760" y="2670480"/>
                <a:ext cx="1447920" cy="82440"/>
              </a:xfrm>
              <a:prstGeom prst="rect">
                <a:avLst/>
              </a:prstGeom>
            </p:spPr>
          </p:pic>
        </mc:Fallback>
      </mc:AlternateContent>
    </p:spTree>
    <p:custDataLst>
      <p:tags r:id="rId1"/>
    </p:custDataLst>
    <p:extLst>
      <p:ext uri="{BB962C8B-B14F-4D97-AF65-F5344CB8AC3E}">
        <p14:creationId xmlns:p14="http://schemas.microsoft.com/office/powerpoint/2010/main" val="405003151"/>
      </p:ext>
    </p:extLst>
  </p:cSld>
  <p:clrMapOvr>
    <a:masterClrMapping/>
  </p:clrMapOvr>
  <mc:AlternateContent xmlns:mc="http://schemas.openxmlformats.org/markup-compatibility/2006" xmlns:p14="http://schemas.microsoft.com/office/powerpoint/2010/main">
    <mc:Choice Requires="p14">
      <p:transition spd="slow" p14:dur="2000" advTm="32312"/>
    </mc:Choice>
    <mc:Fallback xmlns="">
      <p:transition spd="slow" advTm="323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200" dirty="0">
                <a:latin typeface="Alexandria Black" pitchFamily="2" charset="-78"/>
                <a:cs typeface="Alexandria Black" pitchFamily="2" charset="-78"/>
              </a:rPr>
              <a:t>Example Cryptanalysis</a:t>
            </a:r>
          </a:p>
        </p:txBody>
      </p:sp>
      <p:sp>
        <p:nvSpPr>
          <p:cNvPr id="3" name="Content Placeholder 2"/>
          <p:cNvSpPr>
            <a:spLocks noGrp="1"/>
          </p:cNvSpPr>
          <p:nvPr>
            <p:ph idx="1"/>
          </p:nvPr>
        </p:nvSpPr>
        <p:spPr/>
        <p:txBody>
          <a:bodyPr>
            <a:normAutofit fontScale="92500"/>
          </a:bodyPr>
          <a:lstStyle/>
          <a:p>
            <a:pPr>
              <a:lnSpc>
                <a:spcPct val="150000"/>
              </a:lnSpc>
              <a:defRPr/>
            </a:pPr>
            <a:r>
              <a:rPr lang="en-US" dirty="0"/>
              <a:t>Among </a:t>
            </a:r>
            <a:r>
              <a:rPr lang="en-US" dirty="0" err="1"/>
              <a:t>digrams</a:t>
            </a:r>
            <a:r>
              <a:rPr lang="en-US" dirty="0"/>
              <a:t> starting with Z, ZW has the highest occurrence (3 times)</a:t>
            </a:r>
          </a:p>
          <a:p>
            <a:pPr>
              <a:lnSpc>
                <a:spcPct val="150000"/>
              </a:lnSpc>
              <a:defRPr/>
            </a:pPr>
            <a:r>
              <a:rPr lang="en-US" dirty="0"/>
              <a:t>Guess ZW is TH</a:t>
            </a:r>
          </a:p>
          <a:p>
            <a:pPr>
              <a:lnSpc>
                <a:spcPct val="150000"/>
              </a:lnSpc>
              <a:defRPr/>
            </a:pPr>
            <a:r>
              <a:rPr lang="en-AU" dirty="0">
                <a:latin typeface="Courier New" pitchFamily="49" charset="0"/>
              </a:rPr>
              <a:t>U</a:t>
            </a:r>
            <a:r>
              <a:rPr lang="en-AU" b="1" dirty="0">
                <a:latin typeface="Courier New" pitchFamily="49" charset="0"/>
              </a:rPr>
              <a:t>t</a:t>
            </a:r>
            <a:r>
              <a:rPr lang="en-AU" dirty="0">
                <a:latin typeface="Courier New" pitchFamily="49" charset="0"/>
              </a:rPr>
              <a:t>qsovuohxmo</a:t>
            </a:r>
            <a:r>
              <a:rPr lang="en-AU" b="1" dirty="0">
                <a:latin typeface="Courier New" pitchFamily="49" charset="0"/>
              </a:rPr>
              <a:t>e</a:t>
            </a:r>
            <a:r>
              <a:rPr lang="en-AU" dirty="0">
                <a:latin typeface="Courier New" pitchFamily="49" charset="0"/>
              </a:rPr>
              <a:t>vg</a:t>
            </a:r>
            <a:r>
              <a:rPr lang="en-AU" b="1" dirty="0">
                <a:latin typeface="Courier New" pitchFamily="49" charset="0"/>
              </a:rPr>
              <a:t>e</a:t>
            </a:r>
            <a:r>
              <a:rPr lang="en-AU" dirty="0">
                <a:latin typeface="Courier New" pitchFamily="49" charset="0"/>
              </a:rPr>
              <a:t>o</a:t>
            </a:r>
            <a:r>
              <a:rPr lang="en-AU" b="1" dirty="0">
                <a:latin typeface="Courier New" pitchFamily="49" charset="0"/>
              </a:rPr>
              <a:t>te</a:t>
            </a:r>
            <a:r>
              <a:rPr lang="en-AU" dirty="0">
                <a:latin typeface="Courier New" pitchFamily="49" charset="0"/>
              </a:rPr>
              <a:t>evsg</a:t>
            </a:r>
            <a:r>
              <a:rPr lang="en-AU" b="1" dirty="0">
                <a:latin typeface="Courier New" pitchFamily="49" charset="0"/>
              </a:rPr>
              <a:t>th</a:t>
            </a:r>
            <a:r>
              <a:rPr lang="en-AU" dirty="0">
                <a:latin typeface="Courier New" pitchFamily="49" charset="0"/>
              </a:rPr>
              <a:t>s</a:t>
            </a:r>
            <a:r>
              <a:rPr lang="en-AU" b="1" dirty="0">
                <a:latin typeface="Courier New" pitchFamily="49" charset="0"/>
              </a:rPr>
              <a:t>t</a:t>
            </a:r>
            <a:r>
              <a:rPr lang="en-AU" dirty="0">
                <a:latin typeface="Courier New" pitchFamily="49" charset="0"/>
              </a:rPr>
              <a:t>o</a:t>
            </a:r>
            <a:r>
              <a:rPr lang="en-AU" b="1" dirty="0">
                <a:latin typeface="Courier New" pitchFamily="49" charset="0"/>
              </a:rPr>
              <a:t>e</a:t>
            </a:r>
            <a:r>
              <a:rPr lang="en-AU" dirty="0">
                <a:latin typeface="Courier New" pitchFamily="49" charset="0"/>
              </a:rPr>
              <a:t>f</a:t>
            </a:r>
            <a:r>
              <a:rPr lang="en-AU" b="1" dirty="0">
                <a:latin typeface="Courier New" pitchFamily="49" charset="0"/>
              </a:rPr>
              <a:t>e</a:t>
            </a:r>
            <a:r>
              <a:rPr lang="en-AU" dirty="0">
                <a:latin typeface="Courier New" pitchFamily="49" charset="0"/>
              </a:rPr>
              <a:t>esxudbmetsxai</a:t>
            </a:r>
            <a:r>
              <a:rPr lang="en-AU" b="1" dirty="0">
                <a:latin typeface="Courier New" pitchFamily="49" charset="0"/>
              </a:rPr>
              <a:t>t</a:t>
            </a:r>
            <a:r>
              <a:rPr lang="en-AU" dirty="0">
                <a:latin typeface="Courier New" pitchFamily="49" charset="0"/>
              </a:rPr>
              <a:t>vue</a:t>
            </a:r>
            <a:r>
              <a:rPr lang="en-AU" b="1" dirty="0">
                <a:latin typeface="Courier New" pitchFamily="49" charset="0"/>
              </a:rPr>
              <a:t>e</a:t>
            </a:r>
            <a:r>
              <a:rPr lang="en-AU" dirty="0">
                <a:latin typeface="Courier New" pitchFamily="49" charset="0"/>
              </a:rPr>
              <a:t>h</a:t>
            </a:r>
            <a:r>
              <a:rPr lang="en-AU" b="1" dirty="0">
                <a:latin typeface="Courier New" pitchFamily="49" charset="0"/>
              </a:rPr>
              <a:t>t</a:t>
            </a:r>
            <a:r>
              <a:rPr lang="en-AU" dirty="0">
                <a:latin typeface="Courier New" pitchFamily="49" charset="0"/>
              </a:rPr>
              <a:t>h</a:t>
            </a:r>
            <a:r>
              <a:rPr lang="en-AU" b="1" dirty="0">
                <a:latin typeface="Courier New" pitchFamily="49" charset="0"/>
              </a:rPr>
              <a:t>t</a:t>
            </a:r>
            <a:r>
              <a:rPr lang="en-AU" dirty="0">
                <a:latin typeface="Courier New" pitchFamily="49" charset="0"/>
              </a:rPr>
              <a:t>sh</a:t>
            </a:r>
            <a:r>
              <a:rPr lang="en-AU" b="1" dirty="0">
                <a:latin typeface="Courier New" pitchFamily="49" charset="0"/>
              </a:rPr>
              <a:t>t</a:t>
            </a:r>
            <a:r>
              <a:rPr lang="en-AU" dirty="0">
                <a:latin typeface="Courier New" pitchFamily="49" charset="0"/>
              </a:rPr>
              <a:t>owsf</a:t>
            </a:r>
            <a:r>
              <a:rPr lang="en-AU" b="1" dirty="0">
                <a:latin typeface="Courier New" pitchFamily="49" charset="0"/>
              </a:rPr>
              <a:t>e</a:t>
            </a:r>
            <a:r>
              <a:rPr lang="en-AU" dirty="0">
                <a:latin typeface="Courier New" pitchFamily="49" charset="0"/>
              </a:rPr>
              <a:t>a</a:t>
            </a:r>
            <a:r>
              <a:rPr lang="en-AU" b="1" dirty="0">
                <a:latin typeface="Courier New" pitchFamily="49" charset="0"/>
              </a:rPr>
              <a:t>ee</a:t>
            </a:r>
            <a:r>
              <a:rPr lang="en-AU" dirty="0">
                <a:latin typeface="Courier New" pitchFamily="49" charset="0"/>
              </a:rPr>
              <a:t>dtsv</a:t>
            </a:r>
            <a:r>
              <a:rPr lang="en-AU" b="1" dirty="0">
                <a:latin typeface="Courier New" pitchFamily="49" charset="0"/>
              </a:rPr>
              <a:t>e</a:t>
            </a:r>
            <a:r>
              <a:rPr lang="en-AU" dirty="0">
                <a:latin typeface="Courier New" pitchFamily="49" charset="0"/>
              </a:rPr>
              <a:t>qu</a:t>
            </a:r>
            <a:r>
              <a:rPr lang="en-AU" b="1" dirty="0">
                <a:latin typeface="Courier New" pitchFamily="49" charset="0"/>
              </a:rPr>
              <a:t>th</a:t>
            </a:r>
            <a:r>
              <a:rPr lang="en-AU" dirty="0">
                <a:latin typeface="Courier New" pitchFamily="49" charset="0"/>
              </a:rPr>
              <a:t>ymxu</a:t>
            </a:r>
            <a:r>
              <a:rPr lang="en-AU" b="1" dirty="0">
                <a:latin typeface="Courier New" pitchFamily="49" charset="0"/>
              </a:rPr>
              <a:t>t</a:t>
            </a:r>
            <a:r>
              <a:rPr lang="en-AU" dirty="0">
                <a:latin typeface="Courier New" pitchFamily="49" charset="0"/>
              </a:rPr>
              <a:t>uhsxe</a:t>
            </a:r>
            <a:r>
              <a:rPr lang="en-AU" b="1" dirty="0">
                <a:latin typeface="Courier New" pitchFamily="49" charset="0"/>
              </a:rPr>
              <a:t>e</a:t>
            </a:r>
            <a:r>
              <a:rPr lang="en-AU" dirty="0">
                <a:latin typeface="Courier New" pitchFamily="49" charset="0"/>
              </a:rPr>
              <a:t>ye</a:t>
            </a:r>
            <a:r>
              <a:rPr lang="en-AU" b="1" dirty="0">
                <a:latin typeface="Courier New" pitchFamily="49" charset="0"/>
              </a:rPr>
              <a:t>e</a:t>
            </a:r>
            <a:r>
              <a:rPr lang="en-AU" dirty="0">
                <a:latin typeface="Courier New" pitchFamily="49" charset="0"/>
              </a:rPr>
              <a:t>o</a:t>
            </a:r>
            <a:r>
              <a:rPr lang="en-AU" b="1" dirty="0">
                <a:latin typeface="Courier New" pitchFamily="49" charset="0"/>
              </a:rPr>
              <a:t>e</a:t>
            </a:r>
            <a:r>
              <a:rPr lang="en-AU" dirty="0">
                <a:latin typeface="Courier New" pitchFamily="49" charset="0"/>
              </a:rPr>
              <a:t>d</a:t>
            </a:r>
            <a:r>
              <a:rPr lang="en-AU" b="1" dirty="0">
                <a:latin typeface="Courier New" pitchFamily="49" charset="0"/>
              </a:rPr>
              <a:t>t</a:t>
            </a:r>
            <a:r>
              <a:rPr lang="en-AU" dirty="0">
                <a:latin typeface="Courier New" pitchFamily="49" charset="0"/>
              </a:rPr>
              <a:t>s</a:t>
            </a:r>
            <a:r>
              <a:rPr lang="en-AU" b="1" dirty="0">
                <a:latin typeface="Courier New" pitchFamily="49" charset="0"/>
              </a:rPr>
              <a:t>t</a:t>
            </a:r>
            <a:r>
              <a:rPr lang="en-AU" dirty="0">
                <a:latin typeface="Courier New" pitchFamily="49" charset="0"/>
              </a:rPr>
              <a:t>uf</a:t>
            </a:r>
            <a:r>
              <a:rPr lang="en-AU" b="1" dirty="0">
                <a:latin typeface="Courier New" pitchFamily="49" charset="0"/>
              </a:rPr>
              <a:t>e</a:t>
            </a:r>
            <a:r>
              <a:rPr lang="en-AU" dirty="0">
                <a:latin typeface="Courier New" pitchFamily="49" charset="0"/>
              </a:rPr>
              <a:t>omb</a:t>
            </a:r>
            <a:r>
              <a:rPr lang="en-AU" b="1" dirty="0">
                <a:latin typeface="Courier New" pitchFamily="49" charset="0"/>
              </a:rPr>
              <a:t>the</a:t>
            </a:r>
            <a:r>
              <a:rPr lang="en-AU" dirty="0">
                <a:latin typeface="Courier New" pitchFamily="49" charset="0"/>
              </a:rPr>
              <a:t>fu</a:t>
            </a:r>
            <a:r>
              <a:rPr lang="en-AU" b="1" dirty="0">
                <a:latin typeface="Courier New" pitchFamily="49" charset="0"/>
              </a:rPr>
              <a:t>et</a:t>
            </a:r>
            <a:r>
              <a:rPr lang="en-AU" dirty="0">
                <a:latin typeface="Courier New" pitchFamily="49" charset="0"/>
              </a:rPr>
              <a:t>hmdjudtmohmq</a:t>
            </a:r>
          </a:p>
          <a:p>
            <a:pPr>
              <a:lnSpc>
                <a:spcPct val="150000"/>
              </a:lnSpc>
              <a:defRPr/>
            </a:pPr>
            <a:r>
              <a:rPr lang="en-AU" dirty="0"/>
              <a:t>Hence </a:t>
            </a:r>
            <a:r>
              <a:rPr lang="en-US" dirty="0"/>
              <a:t>ZWP is THE</a:t>
            </a:r>
          </a:p>
          <a:p>
            <a:pPr>
              <a:lnSpc>
                <a:spcPct val="90000"/>
              </a:lnSpc>
              <a:defRPr/>
            </a:pPr>
            <a:endParaRPr lang="en-US" dirty="0"/>
          </a:p>
          <a:p>
            <a:pPr>
              <a:lnSpc>
                <a:spcPct val="90000"/>
              </a:lnSpc>
              <a:defRPr/>
            </a:pPr>
            <a:endParaRPr lang="en-US" dirty="0"/>
          </a:p>
          <a:p>
            <a:endParaRPr lang="en-US" dirty="0"/>
          </a:p>
        </p:txBody>
      </p:sp>
      <p:sp>
        <p:nvSpPr>
          <p:cNvPr id="5" name="Slide Number Placeholder 4">
            <a:extLst>
              <a:ext uri="{FF2B5EF4-FFF2-40B4-BE49-F238E27FC236}">
                <a16:creationId xmlns:a16="http://schemas.microsoft.com/office/drawing/2014/main" id="{68D7D740-D611-4972-A0AB-790A845AF925}"/>
              </a:ext>
            </a:extLst>
          </p:cNvPr>
          <p:cNvSpPr>
            <a:spLocks noGrp="1"/>
          </p:cNvSpPr>
          <p:nvPr>
            <p:ph type="sldNum" sz="quarter" idx="12"/>
          </p:nvPr>
        </p:nvSpPr>
        <p:spPr/>
        <p:txBody>
          <a:bodyPr/>
          <a:lstStyle/>
          <a:p>
            <a:pPr>
              <a:defRPr/>
            </a:pPr>
            <a:fld id="{3686DFBD-27E2-E046-A517-7C0202BD7FAE}" type="slidenum">
              <a:rPr lang="en-US" smtClean="0"/>
              <a:pPr>
                <a:defRPr/>
              </a:pPr>
              <a:t>52</a:t>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4" name="Ink 3"/>
              <p14:cNvContentPartPr/>
              <p14:nvPr>
                <p:extLst>
                  <p:ext uri="{42D2F446-02D8-4167-A562-619A0277C38B}">
                    <p15:isNarration xmlns:p15="http://schemas.microsoft.com/office/powerpoint/2012/main" val="1"/>
                  </p:ext>
                </p:extLst>
              </p14:nvPr>
            </p14:nvContentPartPr>
            <p14:xfrm>
              <a:off x="2101680" y="3060720"/>
              <a:ext cx="4509000" cy="832320"/>
            </p14:xfrm>
          </p:contentPart>
        </mc:Choice>
        <mc:Fallback xmlns="">
          <p:pic>
            <p:nvPicPr>
              <p:cNvPr id="4" name="Ink 3"/>
              <p:cNvPicPr>
                <a:picLocks noGrp="1" noRot="1" noChangeAspect="1" noMove="1" noResize="1" noEditPoints="1" noAdjustHandles="1" noChangeArrowheads="1" noChangeShapeType="1"/>
              </p:cNvPicPr>
              <p:nvPr/>
            </p:nvPicPr>
            <p:blipFill>
              <a:blip r:embed="rId8"/>
              <a:stretch>
                <a:fillRect/>
              </a:stretch>
            </p:blipFill>
            <p:spPr>
              <a:xfrm>
                <a:off x="2092320" y="3051360"/>
                <a:ext cx="4527720" cy="851040"/>
              </a:xfrm>
              <a:prstGeom prst="rect">
                <a:avLst/>
              </a:prstGeom>
            </p:spPr>
          </p:pic>
        </mc:Fallback>
      </mc:AlternateContent>
    </p:spTree>
    <p:custDataLst>
      <p:tags r:id="rId1"/>
    </p:custDataLst>
    <p:extLst>
      <p:ext uri="{BB962C8B-B14F-4D97-AF65-F5344CB8AC3E}">
        <p14:creationId xmlns:p14="http://schemas.microsoft.com/office/powerpoint/2010/main" val="2447484796"/>
      </p:ext>
    </p:extLst>
  </p:cSld>
  <p:clrMapOvr>
    <a:masterClrMapping/>
  </p:clrMapOvr>
  <mc:AlternateContent xmlns:mc="http://schemas.openxmlformats.org/markup-compatibility/2006" xmlns:p14="http://schemas.microsoft.com/office/powerpoint/2010/main">
    <mc:Choice Requires="p14">
      <p:transition spd="slow" p14:dur="2000" advTm="42671"/>
    </mc:Choice>
    <mc:Fallback xmlns="">
      <p:transition spd="slow" advTm="426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200" dirty="0">
                <a:latin typeface="Alexandria Black" pitchFamily="2" charset="-78"/>
                <a:cs typeface="Alexandria Black" pitchFamily="2" charset="-78"/>
              </a:rPr>
              <a:t>Example Cryptanalysis</a:t>
            </a:r>
          </a:p>
        </p:txBody>
      </p:sp>
      <p:sp>
        <p:nvSpPr>
          <p:cNvPr id="3" name="Content Placeholder 2"/>
          <p:cNvSpPr>
            <a:spLocks noGrp="1"/>
          </p:cNvSpPr>
          <p:nvPr>
            <p:ph idx="1"/>
          </p:nvPr>
        </p:nvSpPr>
        <p:spPr/>
        <p:txBody>
          <a:bodyPr>
            <a:normAutofit fontScale="92500" lnSpcReduction="10000"/>
          </a:bodyPr>
          <a:lstStyle/>
          <a:p>
            <a:pPr>
              <a:lnSpc>
                <a:spcPct val="150000"/>
              </a:lnSpc>
              <a:defRPr/>
            </a:pPr>
            <a:r>
              <a:rPr lang="en-AU" dirty="0">
                <a:latin typeface="Courier New" pitchFamily="49" charset="0"/>
              </a:rPr>
              <a:t>U</a:t>
            </a:r>
            <a:r>
              <a:rPr lang="en-AU" b="1" dirty="0">
                <a:latin typeface="Courier New" pitchFamily="49" charset="0"/>
              </a:rPr>
              <a:t>t</a:t>
            </a:r>
            <a:r>
              <a:rPr lang="en-AU" dirty="0">
                <a:latin typeface="Courier New" pitchFamily="49" charset="0"/>
              </a:rPr>
              <a:t>qsovuohxmo</a:t>
            </a:r>
            <a:r>
              <a:rPr lang="en-AU" b="1" dirty="0">
                <a:latin typeface="Courier New" pitchFamily="49" charset="0"/>
              </a:rPr>
              <a:t>e</a:t>
            </a:r>
            <a:r>
              <a:rPr lang="en-AU" dirty="0">
                <a:latin typeface="Courier New" pitchFamily="49" charset="0"/>
              </a:rPr>
              <a:t>vg</a:t>
            </a:r>
            <a:r>
              <a:rPr lang="en-AU" b="1" dirty="0">
                <a:latin typeface="Courier New" pitchFamily="49" charset="0"/>
              </a:rPr>
              <a:t>e</a:t>
            </a:r>
            <a:r>
              <a:rPr lang="en-AU" dirty="0">
                <a:latin typeface="Courier New" pitchFamily="49" charset="0"/>
              </a:rPr>
              <a:t>o</a:t>
            </a:r>
            <a:r>
              <a:rPr lang="en-AU" b="1" dirty="0">
                <a:latin typeface="Courier New" pitchFamily="49" charset="0"/>
              </a:rPr>
              <a:t>te</a:t>
            </a:r>
            <a:r>
              <a:rPr lang="en-AU" dirty="0">
                <a:latin typeface="Courier New" pitchFamily="49" charset="0"/>
              </a:rPr>
              <a:t>evsg</a:t>
            </a:r>
            <a:r>
              <a:rPr lang="en-AU" b="1" dirty="0">
                <a:solidFill>
                  <a:srgbClr val="FF0000"/>
                </a:solidFill>
                <a:latin typeface="Courier New" pitchFamily="49" charset="0"/>
              </a:rPr>
              <a:t>th</a:t>
            </a:r>
            <a:r>
              <a:rPr lang="en-AU" dirty="0">
                <a:solidFill>
                  <a:srgbClr val="FF0000"/>
                </a:solidFill>
                <a:latin typeface="Courier New" pitchFamily="49" charset="0"/>
              </a:rPr>
              <a:t>s</a:t>
            </a:r>
            <a:r>
              <a:rPr lang="en-AU" b="1" dirty="0">
                <a:solidFill>
                  <a:srgbClr val="FF0000"/>
                </a:solidFill>
                <a:latin typeface="Courier New" pitchFamily="49" charset="0"/>
              </a:rPr>
              <a:t>t</a:t>
            </a:r>
            <a:r>
              <a:rPr lang="en-AU" dirty="0">
                <a:latin typeface="Courier New" pitchFamily="49" charset="0"/>
              </a:rPr>
              <a:t>o</a:t>
            </a:r>
            <a:r>
              <a:rPr lang="en-AU" b="1" dirty="0">
                <a:latin typeface="Courier New" pitchFamily="49" charset="0"/>
              </a:rPr>
              <a:t>e</a:t>
            </a:r>
            <a:r>
              <a:rPr lang="en-AU" dirty="0">
                <a:latin typeface="Courier New" pitchFamily="49" charset="0"/>
              </a:rPr>
              <a:t>f</a:t>
            </a:r>
            <a:r>
              <a:rPr lang="en-AU" b="1" dirty="0">
                <a:latin typeface="Courier New" pitchFamily="49" charset="0"/>
              </a:rPr>
              <a:t>e</a:t>
            </a:r>
            <a:r>
              <a:rPr lang="en-AU" dirty="0">
                <a:latin typeface="Courier New" pitchFamily="49" charset="0"/>
              </a:rPr>
              <a:t>esxudbmetsxai</a:t>
            </a:r>
            <a:r>
              <a:rPr lang="en-AU" b="1" dirty="0">
                <a:latin typeface="Courier New" pitchFamily="49" charset="0"/>
              </a:rPr>
              <a:t>t</a:t>
            </a:r>
            <a:r>
              <a:rPr lang="en-AU" dirty="0">
                <a:latin typeface="Courier New" pitchFamily="49" charset="0"/>
              </a:rPr>
              <a:t>vue</a:t>
            </a:r>
            <a:r>
              <a:rPr lang="en-AU" b="1" dirty="0">
                <a:latin typeface="Courier New" pitchFamily="49" charset="0"/>
              </a:rPr>
              <a:t>e</a:t>
            </a:r>
            <a:r>
              <a:rPr lang="en-AU" dirty="0">
                <a:latin typeface="Courier New" pitchFamily="49" charset="0"/>
              </a:rPr>
              <a:t>h</a:t>
            </a:r>
            <a:r>
              <a:rPr lang="en-AU" b="1" dirty="0">
                <a:latin typeface="Courier New" pitchFamily="49" charset="0"/>
              </a:rPr>
              <a:t>t</a:t>
            </a:r>
            <a:r>
              <a:rPr lang="en-AU" dirty="0">
                <a:latin typeface="Courier New" pitchFamily="49" charset="0"/>
              </a:rPr>
              <a:t>h</a:t>
            </a:r>
            <a:r>
              <a:rPr lang="en-AU" b="1" dirty="0">
                <a:latin typeface="Courier New" pitchFamily="49" charset="0"/>
              </a:rPr>
              <a:t>t</a:t>
            </a:r>
            <a:r>
              <a:rPr lang="en-AU" dirty="0">
                <a:latin typeface="Courier New" pitchFamily="49" charset="0"/>
              </a:rPr>
              <a:t>sh</a:t>
            </a:r>
            <a:r>
              <a:rPr lang="en-AU" b="1" dirty="0">
                <a:latin typeface="Courier New" pitchFamily="49" charset="0"/>
              </a:rPr>
              <a:t>t</a:t>
            </a:r>
            <a:r>
              <a:rPr lang="en-AU" dirty="0">
                <a:latin typeface="Courier New" pitchFamily="49" charset="0"/>
              </a:rPr>
              <a:t>owsf</a:t>
            </a:r>
            <a:r>
              <a:rPr lang="en-AU" b="1" dirty="0">
                <a:latin typeface="Courier New" pitchFamily="49" charset="0"/>
              </a:rPr>
              <a:t>e</a:t>
            </a:r>
            <a:r>
              <a:rPr lang="en-AU" dirty="0">
                <a:latin typeface="Courier New" pitchFamily="49" charset="0"/>
              </a:rPr>
              <a:t>a</a:t>
            </a:r>
            <a:r>
              <a:rPr lang="en-AU" b="1" dirty="0">
                <a:latin typeface="Courier New" pitchFamily="49" charset="0"/>
              </a:rPr>
              <a:t>ee</a:t>
            </a:r>
            <a:r>
              <a:rPr lang="en-AU" dirty="0">
                <a:latin typeface="Courier New" pitchFamily="49" charset="0"/>
              </a:rPr>
              <a:t>dtsv</a:t>
            </a:r>
            <a:r>
              <a:rPr lang="en-AU" b="1" dirty="0">
                <a:latin typeface="Courier New" pitchFamily="49" charset="0"/>
              </a:rPr>
              <a:t>e</a:t>
            </a:r>
            <a:r>
              <a:rPr lang="en-AU" dirty="0">
                <a:latin typeface="Courier New" pitchFamily="49" charset="0"/>
              </a:rPr>
              <a:t>qu</a:t>
            </a:r>
            <a:r>
              <a:rPr lang="en-AU" b="1" dirty="0">
                <a:latin typeface="Courier New" pitchFamily="49" charset="0"/>
              </a:rPr>
              <a:t>th</a:t>
            </a:r>
            <a:r>
              <a:rPr lang="en-AU" dirty="0">
                <a:latin typeface="Courier New" pitchFamily="49" charset="0"/>
              </a:rPr>
              <a:t>ymxu</a:t>
            </a:r>
            <a:r>
              <a:rPr lang="en-AU" b="1" dirty="0">
                <a:latin typeface="Courier New" pitchFamily="49" charset="0"/>
              </a:rPr>
              <a:t>t</a:t>
            </a:r>
            <a:r>
              <a:rPr lang="en-AU" dirty="0">
                <a:latin typeface="Courier New" pitchFamily="49" charset="0"/>
              </a:rPr>
              <a:t>uhsxe</a:t>
            </a:r>
            <a:r>
              <a:rPr lang="en-AU" b="1" dirty="0">
                <a:latin typeface="Courier New" pitchFamily="49" charset="0"/>
              </a:rPr>
              <a:t>e</a:t>
            </a:r>
            <a:r>
              <a:rPr lang="en-AU" dirty="0">
                <a:latin typeface="Courier New" pitchFamily="49" charset="0"/>
              </a:rPr>
              <a:t>ye</a:t>
            </a:r>
            <a:r>
              <a:rPr lang="en-AU" b="1" dirty="0">
                <a:latin typeface="Courier New" pitchFamily="49" charset="0"/>
              </a:rPr>
              <a:t>e</a:t>
            </a:r>
            <a:r>
              <a:rPr lang="en-AU" dirty="0">
                <a:latin typeface="Courier New" pitchFamily="49" charset="0"/>
              </a:rPr>
              <a:t>o</a:t>
            </a:r>
            <a:r>
              <a:rPr lang="en-AU" b="1" dirty="0">
                <a:latin typeface="Courier New" pitchFamily="49" charset="0"/>
              </a:rPr>
              <a:t>e</a:t>
            </a:r>
            <a:r>
              <a:rPr lang="en-AU" dirty="0">
                <a:latin typeface="Courier New" pitchFamily="49" charset="0"/>
              </a:rPr>
              <a:t>d</a:t>
            </a:r>
            <a:r>
              <a:rPr lang="en-AU" b="1" dirty="0">
                <a:latin typeface="Courier New" pitchFamily="49" charset="0"/>
              </a:rPr>
              <a:t>t</a:t>
            </a:r>
            <a:r>
              <a:rPr lang="en-AU" dirty="0">
                <a:latin typeface="Courier New" pitchFamily="49" charset="0"/>
              </a:rPr>
              <a:t>s</a:t>
            </a:r>
            <a:r>
              <a:rPr lang="en-AU" b="1" dirty="0">
                <a:latin typeface="Courier New" pitchFamily="49" charset="0"/>
              </a:rPr>
              <a:t>t</a:t>
            </a:r>
            <a:r>
              <a:rPr lang="en-AU" dirty="0">
                <a:latin typeface="Courier New" pitchFamily="49" charset="0"/>
              </a:rPr>
              <a:t>uf</a:t>
            </a:r>
            <a:r>
              <a:rPr lang="en-AU" b="1" dirty="0">
                <a:latin typeface="Courier New" pitchFamily="49" charset="0"/>
              </a:rPr>
              <a:t>e</a:t>
            </a:r>
            <a:r>
              <a:rPr lang="en-AU" dirty="0">
                <a:latin typeface="Courier New" pitchFamily="49" charset="0"/>
              </a:rPr>
              <a:t>omb</a:t>
            </a:r>
            <a:r>
              <a:rPr lang="en-AU" b="1" dirty="0">
                <a:latin typeface="Courier New" pitchFamily="49" charset="0"/>
              </a:rPr>
              <a:t>the</a:t>
            </a:r>
            <a:r>
              <a:rPr lang="en-AU" dirty="0">
                <a:latin typeface="Courier New" pitchFamily="49" charset="0"/>
              </a:rPr>
              <a:t>fu</a:t>
            </a:r>
            <a:r>
              <a:rPr lang="en-AU" b="1" dirty="0">
                <a:latin typeface="Courier New" pitchFamily="49" charset="0"/>
              </a:rPr>
              <a:t>et</a:t>
            </a:r>
            <a:r>
              <a:rPr lang="en-AU" dirty="0">
                <a:latin typeface="Courier New" pitchFamily="49" charset="0"/>
              </a:rPr>
              <a:t>hmdjudtmohmq</a:t>
            </a:r>
          </a:p>
          <a:p>
            <a:pPr>
              <a:lnSpc>
                <a:spcPct val="150000"/>
              </a:lnSpc>
              <a:defRPr/>
            </a:pPr>
            <a:r>
              <a:rPr lang="en-US" dirty="0"/>
              <a:t>Guess S is A</a:t>
            </a:r>
          </a:p>
          <a:p>
            <a:pPr>
              <a:lnSpc>
                <a:spcPct val="150000"/>
              </a:lnSpc>
              <a:defRPr/>
            </a:pPr>
            <a:r>
              <a:rPr lang="en-AU" dirty="0">
                <a:latin typeface="Courier New" pitchFamily="49" charset="0"/>
              </a:rPr>
              <a:t>U</a:t>
            </a:r>
            <a:r>
              <a:rPr lang="en-AU" b="1" dirty="0">
                <a:latin typeface="Courier New" pitchFamily="49" charset="0"/>
              </a:rPr>
              <a:t>t</a:t>
            </a:r>
            <a:r>
              <a:rPr lang="en-AU" dirty="0">
                <a:latin typeface="Courier New" pitchFamily="49" charset="0"/>
              </a:rPr>
              <a:t>q</a:t>
            </a:r>
            <a:r>
              <a:rPr lang="en-AU" b="1" dirty="0">
                <a:latin typeface="Courier New" pitchFamily="49" charset="0"/>
              </a:rPr>
              <a:t>a</a:t>
            </a:r>
            <a:r>
              <a:rPr lang="en-AU" dirty="0">
                <a:latin typeface="Courier New" pitchFamily="49" charset="0"/>
              </a:rPr>
              <a:t>ovuohxmo</a:t>
            </a:r>
            <a:r>
              <a:rPr lang="en-AU" b="1" dirty="0">
                <a:latin typeface="Courier New" pitchFamily="49" charset="0"/>
              </a:rPr>
              <a:t>e</a:t>
            </a:r>
            <a:r>
              <a:rPr lang="en-AU" dirty="0">
                <a:latin typeface="Courier New" pitchFamily="49" charset="0"/>
              </a:rPr>
              <a:t>vg</a:t>
            </a:r>
            <a:r>
              <a:rPr lang="en-AU" b="1" dirty="0">
                <a:latin typeface="Courier New" pitchFamily="49" charset="0"/>
              </a:rPr>
              <a:t>e</a:t>
            </a:r>
            <a:r>
              <a:rPr lang="en-AU" dirty="0">
                <a:latin typeface="Courier New" pitchFamily="49" charset="0"/>
              </a:rPr>
              <a:t>o</a:t>
            </a:r>
            <a:r>
              <a:rPr lang="en-AU" b="1" dirty="0">
                <a:latin typeface="Courier New" pitchFamily="49" charset="0"/>
              </a:rPr>
              <a:t>te</a:t>
            </a:r>
            <a:r>
              <a:rPr lang="en-AU" dirty="0">
                <a:latin typeface="Courier New" pitchFamily="49" charset="0"/>
              </a:rPr>
              <a:t>ev</a:t>
            </a:r>
            <a:r>
              <a:rPr lang="en-AU" b="1" dirty="0">
                <a:latin typeface="Courier New" pitchFamily="49" charset="0"/>
              </a:rPr>
              <a:t>a</a:t>
            </a:r>
            <a:r>
              <a:rPr lang="en-AU" dirty="0">
                <a:latin typeface="Courier New" pitchFamily="49" charset="0"/>
              </a:rPr>
              <a:t>g</a:t>
            </a:r>
            <a:r>
              <a:rPr lang="en-AU" b="1" dirty="0">
                <a:latin typeface="Courier New" pitchFamily="49" charset="0"/>
              </a:rPr>
              <a:t>that</a:t>
            </a:r>
            <a:r>
              <a:rPr lang="en-AU" dirty="0">
                <a:latin typeface="Courier New" pitchFamily="49" charset="0"/>
              </a:rPr>
              <a:t>o</a:t>
            </a:r>
            <a:r>
              <a:rPr lang="en-AU" b="1" dirty="0">
                <a:latin typeface="Courier New" pitchFamily="49" charset="0"/>
              </a:rPr>
              <a:t>e</a:t>
            </a:r>
            <a:r>
              <a:rPr lang="en-AU" dirty="0">
                <a:latin typeface="Courier New" pitchFamily="49" charset="0"/>
              </a:rPr>
              <a:t>f</a:t>
            </a:r>
            <a:r>
              <a:rPr lang="en-AU" b="1" dirty="0">
                <a:latin typeface="Courier New" pitchFamily="49" charset="0"/>
              </a:rPr>
              <a:t>e</a:t>
            </a:r>
            <a:r>
              <a:rPr lang="en-AU" dirty="0">
                <a:latin typeface="Courier New" pitchFamily="49" charset="0"/>
              </a:rPr>
              <a:t>e</a:t>
            </a:r>
            <a:r>
              <a:rPr lang="en-AU" b="1" dirty="0">
                <a:latin typeface="Courier New" pitchFamily="49" charset="0"/>
              </a:rPr>
              <a:t>a</a:t>
            </a:r>
            <a:r>
              <a:rPr lang="en-AU" dirty="0">
                <a:latin typeface="Courier New" pitchFamily="49" charset="0"/>
              </a:rPr>
              <a:t>xudbmet</a:t>
            </a:r>
            <a:r>
              <a:rPr lang="en-AU" b="1" dirty="0">
                <a:latin typeface="Courier New" pitchFamily="49" charset="0"/>
              </a:rPr>
              <a:t>a</a:t>
            </a:r>
            <a:r>
              <a:rPr lang="en-AU" dirty="0">
                <a:latin typeface="Courier New" pitchFamily="49" charset="0"/>
              </a:rPr>
              <a:t>xai</a:t>
            </a:r>
            <a:r>
              <a:rPr lang="en-AU" b="1" dirty="0">
                <a:latin typeface="Courier New" pitchFamily="49" charset="0"/>
              </a:rPr>
              <a:t>t</a:t>
            </a:r>
            <a:r>
              <a:rPr lang="en-AU" dirty="0">
                <a:latin typeface="Courier New" pitchFamily="49" charset="0"/>
              </a:rPr>
              <a:t>vue</a:t>
            </a:r>
            <a:r>
              <a:rPr lang="en-AU" b="1" dirty="0">
                <a:latin typeface="Courier New" pitchFamily="49" charset="0"/>
              </a:rPr>
              <a:t>e</a:t>
            </a:r>
            <a:r>
              <a:rPr lang="en-AU" dirty="0">
                <a:latin typeface="Courier New" pitchFamily="49" charset="0"/>
              </a:rPr>
              <a:t>h</a:t>
            </a:r>
            <a:r>
              <a:rPr lang="en-AU" b="1" dirty="0">
                <a:latin typeface="Courier New" pitchFamily="49" charset="0"/>
              </a:rPr>
              <a:t>t</a:t>
            </a:r>
            <a:r>
              <a:rPr lang="en-AU" dirty="0">
                <a:latin typeface="Courier New" pitchFamily="49" charset="0"/>
              </a:rPr>
              <a:t>h</a:t>
            </a:r>
            <a:r>
              <a:rPr lang="en-AU" b="1" dirty="0">
                <a:latin typeface="Courier New" pitchFamily="49" charset="0"/>
              </a:rPr>
              <a:t>ta</a:t>
            </a:r>
            <a:r>
              <a:rPr lang="en-AU" dirty="0">
                <a:latin typeface="Courier New" pitchFamily="49" charset="0"/>
              </a:rPr>
              <a:t>h</a:t>
            </a:r>
            <a:r>
              <a:rPr lang="en-AU" b="1" dirty="0">
                <a:latin typeface="Courier New" pitchFamily="49" charset="0"/>
              </a:rPr>
              <a:t>t</a:t>
            </a:r>
            <a:r>
              <a:rPr lang="en-AU" dirty="0">
                <a:latin typeface="Courier New" pitchFamily="49" charset="0"/>
              </a:rPr>
              <a:t>ow</a:t>
            </a:r>
            <a:r>
              <a:rPr lang="en-AU" b="1" dirty="0">
                <a:latin typeface="Courier New" pitchFamily="49" charset="0"/>
              </a:rPr>
              <a:t>a</a:t>
            </a:r>
            <a:r>
              <a:rPr lang="en-AU" dirty="0">
                <a:latin typeface="Courier New" pitchFamily="49" charset="0"/>
              </a:rPr>
              <a:t>f</a:t>
            </a:r>
            <a:r>
              <a:rPr lang="en-AU" b="1" dirty="0">
                <a:latin typeface="Courier New" pitchFamily="49" charset="0"/>
              </a:rPr>
              <a:t>e</a:t>
            </a:r>
            <a:r>
              <a:rPr lang="en-AU" dirty="0">
                <a:latin typeface="Courier New" pitchFamily="49" charset="0"/>
              </a:rPr>
              <a:t>a</a:t>
            </a:r>
            <a:r>
              <a:rPr lang="en-AU" b="1" dirty="0">
                <a:latin typeface="Courier New" pitchFamily="49" charset="0"/>
              </a:rPr>
              <a:t>ee</a:t>
            </a:r>
            <a:r>
              <a:rPr lang="en-AU" dirty="0">
                <a:latin typeface="Courier New" pitchFamily="49" charset="0"/>
              </a:rPr>
              <a:t>dt</a:t>
            </a:r>
            <a:r>
              <a:rPr lang="en-AU" b="1" dirty="0">
                <a:latin typeface="Courier New" pitchFamily="49" charset="0"/>
              </a:rPr>
              <a:t>a</a:t>
            </a:r>
            <a:r>
              <a:rPr lang="en-AU" dirty="0">
                <a:latin typeface="Courier New" pitchFamily="49" charset="0"/>
              </a:rPr>
              <a:t>v</a:t>
            </a:r>
            <a:r>
              <a:rPr lang="en-AU" b="1" dirty="0">
                <a:latin typeface="Courier New" pitchFamily="49" charset="0"/>
              </a:rPr>
              <a:t>e</a:t>
            </a:r>
            <a:r>
              <a:rPr lang="en-AU" dirty="0">
                <a:latin typeface="Courier New" pitchFamily="49" charset="0"/>
              </a:rPr>
              <a:t>qu</a:t>
            </a:r>
            <a:r>
              <a:rPr lang="en-AU" b="1" dirty="0">
                <a:latin typeface="Courier New" pitchFamily="49" charset="0"/>
              </a:rPr>
              <a:t>th</a:t>
            </a:r>
            <a:r>
              <a:rPr lang="en-AU" dirty="0">
                <a:latin typeface="Courier New" pitchFamily="49" charset="0"/>
              </a:rPr>
              <a:t>ymxu</a:t>
            </a:r>
            <a:r>
              <a:rPr lang="en-AU" b="1" dirty="0">
                <a:latin typeface="Courier New" pitchFamily="49" charset="0"/>
              </a:rPr>
              <a:t>t</a:t>
            </a:r>
            <a:r>
              <a:rPr lang="en-AU" dirty="0">
                <a:latin typeface="Courier New" pitchFamily="49" charset="0"/>
              </a:rPr>
              <a:t>uh</a:t>
            </a:r>
            <a:r>
              <a:rPr lang="en-AU" b="1" dirty="0">
                <a:latin typeface="Courier New" pitchFamily="49" charset="0"/>
              </a:rPr>
              <a:t>a</a:t>
            </a:r>
            <a:r>
              <a:rPr lang="en-AU" dirty="0">
                <a:latin typeface="Courier New" pitchFamily="49" charset="0"/>
              </a:rPr>
              <a:t>xe</a:t>
            </a:r>
            <a:r>
              <a:rPr lang="en-AU" b="1" dirty="0">
                <a:latin typeface="Courier New" pitchFamily="49" charset="0"/>
              </a:rPr>
              <a:t>e</a:t>
            </a:r>
            <a:r>
              <a:rPr lang="en-AU" dirty="0">
                <a:latin typeface="Courier New" pitchFamily="49" charset="0"/>
              </a:rPr>
              <a:t>ye</a:t>
            </a:r>
            <a:r>
              <a:rPr lang="en-AU" b="1" dirty="0">
                <a:latin typeface="Courier New" pitchFamily="49" charset="0"/>
              </a:rPr>
              <a:t>e</a:t>
            </a:r>
            <a:r>
              <a:rPr lang="en-AU" dirty="0">
                <a:latin typeface="Courier New" pitchFamily="49" charset="0"/>
              </a:rPr>
              <a:t>o</a:t>
            </a:r>
            <a:r>
              <a:rPr lang="en-AU" b="1" dirty="0">
                <a:latin typeface="Courier New" pitchFamily="49" charset="0"/>
              </a:rPr>
              <a:t>e</a:t>
            </a:r>
            <a:r>
              <a:rPr lang="en-AU" dirty="0">
                <a:latin typeface="Courier New" pitchFamily="49" charset="0"/>
              </a:rPr>
              <a:t>d</a:t>
            </a:r>
            <a:r>
              <a:rPr lang="en-AU" b="1" dirty="0">
                <a:latin typeface="Courier New" pitchFamily="49" charset="0"/>
              </a:rPr>
              <a:t>tat</a:t>
            </a:r>
            <a:r>
              <a:rPr lang="en-AU" dirty="0">
                <a:latin typeface="Courier New" pitchFamily="49" charset="0"/>
              </a:rPr>
              <a:t>uf</a:t>
            </a:r>
            <a:r>
              <a:rPr lang="en-AU" b="1" dirty="0">
                <a:latin typeface="Courier New" pitchFamily="49" charset="0"/>
              </a:rPr>
              <a:t>e</a:t>
            </a:r>
            <a:r>
              <a:rPr lang="en-AU" dirty="0">
                <a:latin typeface="Courier New" pitchFamily="49" charset="0"/>
              </a:rPr>
              <a:t>omb</a:t>
            </a:r>
            <a:r>
              <a:rPr lang="en-AU" b="1" dirty="0">
                <a:latin typeface="Courier New" pitchFamily="49" charset="0"/>
              </a:rPr>
              <a:t>the</a:t>
            </a:r>
            <a:r>
              <a:rPr lang="en-AU" dirty="0">
                <a:latin typeface="Courier New" pitchFamily="49" charset="0"/>
              </a:rPr>
              <a:t>fu</a:t>
            </a:r>
            <a:r>
              <a:rPr lang="en-AU" b="1" dirty="0">
                <a:latin typeface="Courier New" pitchFamily="49" charset="0"/>
              </a:rPr>
              <a:t>et</a:t>
            </a:r>
            <a:r>
              <a:rPr lang="en-AU" dirty="0">
                <a:latin typeface="Courier New" pitchFamily="49" charset="0"/>
              </a:rPr>
              <a:t>hmdjudtmohmq</a:t>
            </a:r>
          </a:p>
          <a:p>
            <a:pPr>
              <a:lnSpc>
                <a:spcPct val="90000"/>
              </a:lnSpc>
              <a:defRPr/>
            </a:pPr>
            <a:endParaRPr lang="en-AU" dirty="0">
              <a:latin typeface="Courier New" pitchFamily="49" charset="0"/>
            </a:endParaRPr>
          </a:p>
          <a:p>
            <a:pPr>
              <a:lnSpc>
                <a:spcPct val="90000"/>
              </a:lnSpc>
              <a:defRPr/>
            </a:pPr>
            <a:endParaRPr lang="en-US" dirty="0"/>
          </a:p>
          <a:p>
            <a:endParaRPr lang="en-US" dirty="0"/>
          </a:p>
        </p:txBody>
      </p:sp>
      <p:sp>
        <p:nvSpPr>
          <p:cNvPr id="5" name="Slide Number Placeholder 4">
            <a:extLst>
              <a:ext uri="{FF2B5EF4-FFF2-40B4-BE49-F238E27FC236}">
                <a16:creationId xmlns:a16="http://schemas.microsoft.com/office/drawing/2014/main" id="{3D58D9CF-0C91-4347-8C75-A585EDC982FF}"/>
              </a:ext>
            </a:extLst>
          </p:cNvPr>
          <p:cNvSpPr>
            <a:spLocks noGrp="1"/>
          </p:cNvSpPr>
          <p:nvPr>
            <p:ph type="sldNum" sz="quarter" idx="12"/>
          </p:nvPr>
        </p:nvSpPr>
        <p:spPr/>
        <p:txBody>
          <a:bodyPr/>
          <a:lstStyle/>
          <a:p>
            <a:pPr>
              <a:defRPr/>
            </a:pPr>
            <a:fld id="{3686DFBD-27E2-E046-A517-7C0202BD7FAE}" type="slidenum">
              <a:rPr lang="en-US" smtClean="0"/>
              <a:pPr>
                <a:defRPr/>
              </a:pPr>
              <a:t>53</a:t>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4" name="Ink 3"/>
              <p14:cNvContentPartPr/>
              <p14:nvPr>
                <p:extLst>
                  <p:ext uri="{42D2F446-02D8-4167-A562-619A0277C38B}">
                    <p15:isNarration xmlns:p15="http://schemas.microsoft.com/office/powerpoint/2012/main" val="1"/>
                  </p:ext>
                </p:extLst>
              </p14:nvPr>
            </p14:nvContentPartPr>
            <p14:xfrm>
              <a:off x="6083280" y="1803240"/>
              <a:ext cx="286200" cy="584640"/>
            </p14:xfrm>
          </p:contentPart>
        </mc:Choice>
        <mc:Fallback xmlns="">
          <p:pic>
            <p:nvPicPr>
              <p:cNvPr id="4" name="Ink 3"/>
              <p:cNvPicPr>
                <a:picLocks noGrp="1" noRot="1" noChangeAspect="1" noMove="1" noResize="1" noEditPoints="1" noAdjustHandles="1" noChangeArrowheads="1" noChangeShapeType="1"/>
              </p:cNvPicPr>
              <p:nvPr/>
            </p:nvPicPr>
            <p:blipFill>
              <a:blip r:embed="rId8"/>
              <a:stretch>
                <a:fillRect/>
              </a:stretch>
            </p:blipFill>
            <p:spPr>
              <a:xfrm>
                <a:off x="6073920" y="1793880"/>
                <a:ext cx="304920" cy="603360"/>
              </a:xfrm>
              <a:prstGeom prst="rect">
                <a:avLst/>
              </a:prstGeom>
            </p:spPr>
          </p:pic>
        </mc:Fallback>
      </mc:AlternateContent>
    </p:spTree>
    <p:custDataLst>
      <p:tags r:id="rId1"/>
    </p:custDataLst>
    <p:extLst>
      <p:ext uri="{BB962C8B-B14F-4D97-AF65-F5344CB8AC3E}">
        <p14:creationId xmlns:p14="http://schemas.microsoft.com/office/powerpoint/2010/main" val="582811999"/>
      </p:ext>
    </p:extLst>
  </p:cSld>
  <p:clrMapOvr>
    <a:masterClrMapping/>
  </p:clrMapOvr>
  <mc:AlternateContent xmlns:mc="http://schemas.openxmlformats.org/markup-compatibility/2006" xmlns:p14="http://schemas.microsoft.com/office/powerpoint/2010/main">
    <mc:Choice Requires="p14">
      <p:transition spd="slow" p14:dur="2000" advTm="30649"/>
    </mc:Choice>
    <mc:Fallback xmlns="">
      <p:transition spd="slow" advTm="30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200" dirty="0">
                <a:latin typeface="Alexandria Black" pitchFamily="2" charset="-78"/>
                <a:cs typeface="Alexandria Black" pitchFamily="2" charset="-78"/>
              </a:rPr>
              <a:t>Example Cryptanalysis</a:t>
            </a:r>
          </a:p>
        </p:txBody>
      </p:sp>
      <p:sp>
        <p:nvSpPr>
          <p:cNvPr id="3" name="Content Placeholder 2"/>
          <p:cNvSpPr>
            <a:spLocks noGrp="1"/>
          </p:cNvSpPr>
          <p:nvPr>
            <p:ph idx="1"/>
          </p:nvPr>
        </p:nvSpPr>
        <p:spPr/>
        <p:txBody>
          <a:bodyPr/>
          <a:lstStyle/>
          <a:p>
            <a:pPr>
              <a:lnSpc>
                <a:spcPct val="150000"/>
              </a:lnSpc>
              <a:defRPr/>
            </a:pPr>
            <a:r>
              <a:rPr lang="en-US" dirty="0"/>
              <a:t>U, V and M may correspond to O, I and N</a:t>
            </a:r>
          </a:p>
          <a:p>
            <a:pPr>
              <a:lnSpc>
                <a:spcPct val="150000"/>
              </a:lnSpc>
              <a:defRPr/>
            </a:pPr>
            <a:r>
              <a:rPr lang="en-US" dirty="0"/>
              <a:t>Continuing with trial and error, we finally get the following plaintext</a:t>
            </a:r>
          </a:p>
          <a:p>
            <a:pPr>
              <a:lnSpc>
                <a:spcPct val="150000"/>
              </a:lnSpc>
              <a:buNone/>
              <a:defRPr/>
            </a:pPr>
            <a:r>
              <a:rPr lang="en-AU" dirty="0"/>
              <a:t>	</a:t>
            </a:r>
            <a:r>
              <a:rPr lang="en-AU" sz="1800" dirty="0">
                <a:latin typeface="Courier New" pitchFamily="49" charset="0"/>
                <a:cs typeface="Courier New" pitchFamily="49" charset="0"/>
              </a:rPr>
              <a:t>It was disclosed yesterday that several informal but direct contacts have been made with political representatives of the Viet Cong in Moscow</a:t>
            </a:r>
            <a:endParaRPr lang="en-AU" dirty="0">
              <a:latin typeface="Courier New" pitchFamily="49" charset="0"/>
              <a:cs typeface="Courier New" pitchFamily="49" charset="0"/>
            </a:endParaRPr>
          </a:p>
          <a:p>
            <a:endParaRPr lang="en-US" dirty="0"/>
          </a:p>
        </p:txBody>
      </p:sp>
      <p:sp>
        <p:nvSpPr>
          <p:cNvPr id="5" name="Slide Number Placeholder 4">
            <a:extLst>
              <a:ext uri="{FF2B5EF4-FFF2-40B4-BE49-F238E27FC236}">
                <a16:creationId xmlns:a16="http://schemas.microsoft.com/office/drawing/2014/main" id="{D4AF0155-548C-40F9-A89F-29BA1F03A2C6}"/>
              </a:ext>
            </a:extLst>
          </p:cNvPr>
          <p:cNvSpPr>
            <a:spLocks noGrp="1"/>
          </p:cNvSpPr>
          <p:nvPr>
            <p:ph type="sldNum" sz="quarter" idx="12"/>
          </p:nvPr>
        </p:nvSpPr>
        <p:spPr/>
        <p:txBody>
          <a:bodyPr/>
          <a:lstStyle/>
          <a:p>
            <a:pPr>
              <a:defRPr/>
            </a:pPr>
            <a:fld id="{3686DFBD-27E2-E046-A517-7C0202BD7FAE}" type="slidenum">
              <a:rPr lang="en-US" smtClean="0"/>
              <a:pPr>
                <a:defRPr/>
              </a:pPr>
              <a:t>54</a:t>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4" name="Ink 3"/>
              <p14:cNvContentPartPr/>
              <p14:nvPr>
                <p:extLst>
                  <p:ext uri="{42D2F446-02D8-4167-A562-619A0277C38B}">
                    <p15:isNarration xmlns:p15="http://schemas.microsoft.com/office/powerpoint/2012/main" val="1"/>
                  </p:ext>
                </p:extLst>
              </p14:nvPr>
            </p14:nvContentPartPr>
            <p14:xfrm>
              <a:off x="946080" y="3587760"/>
              <a:ext cx="756000" cy="1086120"/>
            </p14:xfrm>
          </p:contentPart>
        </mc:Choice>
        <mc:Fallback xmlns="">
          <p:pic>
            <p:nvPicPr>
              <p:cNvPr id="4" name="Ink 3"/>
              <p:cNvPicPr>
                <a:picLocks noGrp="1" noRot="1" noChangeAspect="1" noMove="1" noResize="1" noEditPoints="1" noAdjustHandles="1" noChangeArrowheads="1" noChangeShapeType="1"/>
              </p:cNvPicPr>
              <p:nvPr/>
            </p:nvPicPr>
            <p:blipFill>
              <a:blip r:embed="rId8"/>
              <a:stretch>
                <a:fillRect/>
              </a:stretch>
            </p:blipFill>
            <p:spPr>
              <a:xfrm>
                <a:off x="936720" y="3578400"/>
                <a:ext cx="774720" cy="1104840"/>
              </a:xfrm>
              <a:prstGeom prst="rect">
                <a:avLst/>
              </a:prstGeom>
            </p:spPr>
          </p:pic>
        </mc:Fallback>
      </mc:AlternateContent>
    </p:spTree>
    <p:custDataLst>
      <p:tags r:id="rId1"/>
    </p:custDataLst>
    <p:extLst>
      <p:ext uri="{BB962C8B-B14F-4D97-AF65-F5344CB8AC3E}">
        <p14:creationId xmlns:p14="http://schemas.microsoft.com/office/powerpoint/2010/main" val="1778776068"/>
      </p:ext>
    </p:extLst>
  </p:cSld>
  <p:clrMapOvr>
    <a:masterClrMapping/>
  </p:clrMapOvr>
  <mc:AlternateContent xmlns:mc="http://schemas.openxmlformats.org/markup-compatibility/2006" xmlns:p14="http://schemas.microsoft.com/office/powerpoint/2010/main">
    <mc:Choice Requires="p14">
      <p:transition spd="slow" p14:dur="2000" advTm="24107"/>
    </mc:Choice>
    <mc:Fallback xmlns="">
      <p:transition spd="slow" advTm="241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Task2</a:t>
            </a:r>
          </a:p>
          <a:p>
            <a:r>
              <a:rPr 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502636"/>
            <a:ext cx="10222515" cy="1151469"/>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2000" dirty="0">
                <a:solidFill>
                  <a:prstClr val="black"/>
                </a:solidFill>
                <a:latin typeface="Alexandria Black" pitchFamily="2" charset="-78"/>
                <a:cs typeface="Alexandria Black" pitchFamily="2" charset="-78"/>
              </a:rPr>
              <a:t> How	to	implement	</a:t>
            </a:r>
            <a:r>
              <a:rPr lang="en-US" sz="2000" dirty="0" err="1">
                <a:solidFill>
                  <a:prstClr val="black"/>
                </a:solidFill>
                <a:latin typeface="Alexandria Black" pitchFamily="2" charset="-78"/>
                <a:cs typeface="Alexandria Black" pitchFamily="2" charset="-78"/>
              </a:rPr>
              <a:t>Monoalphabetic</a:t>
            </a:r>
            <a:r>
              <a:rPr lang="en-US" sz="2000" dirty="0">
                <a:solidFill>
                  <a:prstClr val="black"/>
                </a:solidFill>
                <a:latin typeface="Alexandria Black" pitchFamily="2" charset="-78"/>
                <a:cs typeface="Alexandria Black" pitchFamily="2" charset="-78"/>
              </a:rPr>
              <a:t>  Cipher technique on Arabic letters?</a:t>
            </a:r>
          </a:p>
        </p:txBody>
      </p:sp>
    </p:spTree>
    <p:extLst>
      <p:ext uri="{BB962C8B-B14F-4D97-AF65-F5344CB8AC3E}">
        <p14:creationId xmlns:p14="http://schemas.microsoft.com/office/powerpoint/2010/main" val="4221799010"/>
      </p:ext>
    </p:extLst>
  </p:cSld>
  <p:clrMapOvr>
    <a:masterClrMapping/>
  </p:clrMapOvr>
  <mc:AlternateContent xmlns:mc="http://schemas.openxmlformats.org/markup-compatibility/2006" xmlns:p14="http://schemas.microsoft.com/office/powerpoint/2010/main">
    <mc:Choice Requires="p14">
      <p:transition p14:dur="10" advTm="21698"/>
    </mc:Choice>
    <mc:Fallback xmlns="">
      <p:transition advTm="21698"/>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800677234"/>
      </p:ext>
    </p:extLst>
  </p:cSld>
  <p:clrMapOvr>
    <a:masterClrMapping/>
  </p:clrMapOvr>
  <mc:AlternateContent xmlns:mc="http://schemas.openxmlformats.org/markup-compatibility/2006" xmlns:p14="http://schemas.microsoft.com/office/powerpoint/2010/main">
    <mc:Choice Requires="p14">
      <p:transition spd="slow" p14:dur="2000" advTm="10499"/>
    </mc:Choice>
    <mc:Fallback xmlns="">
      <p:transition spd="slow" advTm="10499"/>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8.2|0.8|11.8|2.3"/>
</p:tagLst>
</file>

<file path=ppt/tags/tag2.xml><?xml version="1.0" encoding="utf-8"?>
<p:tagLst xmlns:a="http://schemas.openxmlformats.org/drawingml/2006/main" xmlns:r="http://schemas.openxmlformats.org/officeDocument/2006/relationships" xmlns:p="http://schemas.openxmlformats.org/presentationml/2006/main">
  <p:tag name="TIMING" val="|0.7|1.7"/>
</p:tagLst>
</file>

<file path=ppt/tags/tag3.xml><?xml version="1.0" encoding="utf-8"?>
<p:tagLst xmlns:a="http://schemas.openxmlformats.org/drawingml/2006/main" xmlns:r="http://schemas.openxmlformats.org/officeDocument/2006/relationships" xmlns:p="http://schemas.openxmlformats.org/presentationml/2006/main">
  <p:tag name="TIMING" val="|1|0.7|4.8|28.3"/>
</p:tagLst>
</file>

<file path=ppt/tags/tag4.xml><?xml version="1.0" encoding="utf-8"?>
<p:tagLst xmlns:a="http://schemas.openxmlformats.org/drawingml/2006/main" xmlns:r="http://schemas.openxmlformats.org/officeDocument/2006/relationships" xmlns:p="http://schemas.openxmlformats.org/presentationml/2006/main">
  <p:tag name="TIMING" val="|1.4|16|1"/>
</p:tagLst>
</file>

<file path=ppt/tags/tag5.xml><?xml version="1.0" encoding="utf-8"?>
<p:tagLst xmlns:a="http://schemas.openxmlformats.org/drawingml/2006/main" xmlns:r="http://schemas.openxmlformats.org/officeDocument/2006/relationships" xmlns:p="http://schemas.openxmlformats.org/presentationml/2006/main">
  <p:tag name="TIMING" val="|0.7|0.8|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C.BRev.FY97">
  <a:themeElements>
    <a:clrScheme name="">
      <a:dk1>
        <a:srgbClr val="000000"/>
      </a:dk1>
      <a:lt1>
        <a:srgbClr val="FFFFFF"/>
      </a:lt1>
      <a:dk2>
        <a:srgbClr val="006B61"/>
      </a:dk2>
      <a:lt2>
        <a:srgbClr val="C0C0C0"/>
      </a:lt2>
      <a:accent1>
        <a:srgbClr val="FF00FF"/>
      </a:accent1>
      <a:accent2>
        <a:srgbClr val="00C0C0"/>
      </a:accent2>
      <a:accent3>
        <a:srgbClr val="FFFFFF"/>
      </a:accent3>
      <a:accent4>
        <a:srgbClr val="000000"/>
      </a:accent4>
      <a:accent5>
        <a:srgbClr val="FFAAFF"/>
      </a:accent5>
      <a:accent6>
        <a:srgbClr val="00AEAE"/>
      </a:accent6>
      <a:hlink>
        <a:srgbClr val="00C000"/>
      </a:hlink>
      <a:folHlink>
        <a:srgbClr val="800080"/>
      </a:folHlink>
    </a:clrScheme>
    <a:fontScheme name="LC.BRev.FY97">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lnDef>
  </a:objectDefaults>
  <a:extraClrSchemeLst>
    <a:extraClrScheme>
      <a:clrScheme name="LC.BRev.FY9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C.BRev.FY9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C.BRev.FY9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C.BRev.FY9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C.BRev.FY9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C.BRev.FY9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C.BRev.FY9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Default Theme" id="{A3178FD6-045E-43BB-9FF9-79BDC55288A1}" vid="{B3635A64-254C-4D4D-B1C2-6197525273F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0C6ADC-A276-4C05-A806-08256433AE77}">
  <ds:schemaRefs>
    <ds:schemaRef ds:uri="http://schemas.microsoft.com/sharepoint/v3/contenttype/forms"/>
  </ds:schemaRefs>
</ds:datastoreItem>
</file>

<file path=customXml/itemProps2.xml><?xml version="1.0" encoding="utf-8"?>
<ds:datastoreItem xmlns:ds="http://schemas.openxmlformats.org/officeDocument/2006/customXml" ds:itemID="{651EE616-5FCB-42DB-B5FB-E7ABA9489A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2DCB4A4-7A1D-4685-B373-8E47A54E8BD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3717</TotalTime>
  <Words>6764</Words>
  <Application>Microsoft Office PowerPoint</Application>
  <PresentationFormat>Widescreen</PresentationFormat>
  <Paragraphs>855</Paragraphs>
  <Slides>56</Slides>
  <Notes>33</Notes>
  <HiddenSlides>0</HiddenSlides>
  <MMClips>0</MMClips>
  <ScaleCrop>false</ScaleCrop>
  <HeadingPairs>
    <vt:vector size="6" baseType="variant">
      <vt:variant>
        <vt:lpstr>Fonts Used</vt:lpstr>
      </vt:variant>
      <vt:variant>
        <vt:i4>16</vt:i4>
      </vt:variant>
      <vt:variant>
        <vt:lpstr>Theme</vt:lpstr>
      </vt:variant>
      <vt:variant>
        <vt:i4>3</vt:i4>
      </vt:variant>
      <vt:variant>
        <vt:lpstr>Slide Titles</vt:lpstr>
      </vt:variant>
      <vt:variant>
        <vt:i4>56</vt:i4>
      </vt:variant>
    </vt:vector>
  </HeadingPairs>
  <TitlesOfParts>
    <vt:vector size="75" baseType="lpstr">
      <vt:lpstr>ＭＳ Ｐゴシック</vt:lpstr>
      <vt:lpstr>Alexandria</vt:lpstr>
      <vt:lpstr>Alexandria Black</vt:lpstr>
      <vt:lpstr>Arial</vt:lpstr>
      <vt:lpstr>Arial MT</vt:lpstr>
      <vt:lpstr>Calibri</vt:lpstr>
      <vt:lpstr>Calibri Light</vt:lpstr>
      <vt:lpstr>CiscoSans ExtraLight</vt:lpstr>
      <vt:lpstr>Courier New</vt:lpstr>
      <vt:lpstr>KievitOT-Medium</vt:lpstr>
      <vt:lpstr>Monotype Sorts</vt:lpstr>
      <vt:lpstr>Roboto Light</vt:lpstr>
      <vt:lpstr>Tahoma</vt:lpstr>
      <vt:lpstr>Times New Roman</vt:lpstr>
      <vt:lpstr>Times-Roman</vt:lpstr>
      <vt:lpstr>Wingdings</vt:lpstr>
      <vt:lpstr>Office Theme</vt:lpstr>
      <vt:lpstr>LC.BRev.FY97</vt:lpstr>
      <vt:lpstr>Default Theme</vt:lpstr>
      <vt:lpstr>PowerPoint Presentation</vt:lpstr>
      <vt:lpstr>PowerPoint Presentation</vt:lpstr>
      <vt:lpstr>PowerPoint Presentation</vt:lpstr>
      <vt:lpstr>PowerPoint Presentation</vt:lpstr>
      <vt:lpstr>PowerPoint Presentation</vt:lpstr>
      <vt:lpstr>Cryptography and Network Security: Principles and Practice</vt:lpstr>
      <vt:lpstr>PowerPoint Presentation</vt:lpstr>
      <vt:lpstr>PowerPoint Presentation</vt:lpstr>
      <vt:lpstr>Pre-shared key</vt:lpstr>
      <vt:lpstr>Definitions (1 of 2)</vt:lpstr>
      <vt:lpstr>Definitions (2 of 2)</vt:lpstr>
      <vt:lpstr>Figure 3.1 Simplified Model of Symmetric Encryption</vt:lpstr>
      <vt:lpstr>Symmetric Cipher Model</vt:lpstr>
      <vt:lpstr>Figure 3.2 Model of Symmetric Cryptosystem</vt:lpstr>
      <vt:lpstr>Cryptographic Systems</vt:lpstr>
      <vt:lpstr>Cryptanalysis and Brute-Force Attack</vt:lpstr>
      <vt:lpstr>Brute-Force Attack</vt:lpstr>
      <vt:lpstr>Table 3.1 Types of Attacks on Encrypted Messages</vt:lpstr>
      <vt:lpstr>Encryption Scheme Security</vt:lpstr>
      <vt:lpstr>Strong Encryption</vt:lpstr>
      <vt:lpstr>PowerPoint Presentation</vt:lpstr>
      <vt:lpstr>The clear text message would be  encoded using a key of 3.</vt:lpstr>
      <vt:lpstr>PowerPoint Presentation</vt:lpstr>
      <vt:lpstr>PowerPoint Presentation</vt:lpstr>
      <vt:lpstr>Caesar Cipher</vt:lpstr>
      <vt:lpstr>Caesar Cipher Algorithm</vt:lpstr>
      <vt:lpstr>Caesar Cipher Algorithm</vt:lpstr>
      <vt:lpstr>Caesar Cipher Algorithm</vt:lpstr>
      <vt:lpstr>Caesar Cipher Algorithm</vt:lpstr>
      <vt:lpstr>Caesar Cipher Algorithm</vt:lpstr>
      <vt:lpstr>Caesar Cipher Algorithm</vt:lpstr>
      <vt:lpstr>Caesar Cipher Algorithm</vt:lpstr>
      <vt:lpstr>Caesar Cipher Algorithm</vt:lpstr>
      <vt:lpstr>PowerPoint Presentation</vt:lpstr>
      <vt:lpstr>PowerPoint Presentation</vt:lpstr>
      <vt:lpstr>PowerPoint Presentation</vt:lpstr>
      <vt:lpstr>PowerPoint Presentation</vt:lpstr>
      <vt:lpstr>PowerPoint Presentation</vt:lpstr>
      <vt:lpstr>PowerPoint Presentation</vt:lpstr>
      <vt:lpstr>Figure 3.3 Brute-Force Cryptanalysis of Caesar Cipher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Figure 3.5 Relative Frequency of Letters in English Text</vt:lpstr>
      <vt:lpstr>PowerPoint Presentation</vt:lpstr>
      <vt:lpstr>Example Cryptanalysis</vt:lpstr>
      <vt:lpstr>Example Cryptanalysis</vt:lpstr>
      <vt:lpstr>Example Cryptanalysis</vt:lpstr>
      <vt:lpstr>Example Cryptanalysis</vt:lpstr>
      <vt:lpstr>Example Cryptanalysis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Esraa Refaat</cp:lastModifiedBy>
  <cp:revision>173</cp:revision>
  <dcterms:created xsi:type="dcterms:W3CDTF">2023-04-29T09:08:00Z</dcterms:created>
  <dcterms:modified xsi:type="dcterms:W3CDTF">2025-07-11T16:45:39Z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