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6067A-1BFF-4EEE-B993-6584A3DEE8D4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24F3F-ED27-45FC-893F-0A02ECA8C4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86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6067A-1BFF-4EEE-B993-6584A3DEE8D4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24F3F-ED27-45FC-893F-0A02ECA8C4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167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23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35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39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4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83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4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65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25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353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64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768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4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3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72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8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41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6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0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27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796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9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0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48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063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0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90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2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1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9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1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2024-06-28T11:53:11Z</dcterms:created>
  <dcterms:modified xsi:type="dcterms:W3CDTF">2024-06-28T11:53:11Z</dcterms:modified>
</cp:coreProperties>
</file>