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3"/>
  </p:notesMasterIdLst>
  <p:sldIdLst>
    <p:sldId id="700" r:id="rId2"/>
    <p:sldId id="701" r:id="rId3"/>
    <p:sldId id="633" r:id="rId4"/>
    <p:sldId id="638" r:id="rId5"/>
    <p:sldId id="504" r:id="rId6"/>
    <p:sldId id="702" r:id="rId7"/>
    <p:sldId id="706" r:id="rId8"/>
    <p:sldId id="707" r:id="rId9"/>
    <p:sldId id="710" r:id="rId10"/>
    <p:sldId id="714" r:id="rId11"/>
    <p:sldId id="715" r:id="rId12"/>
    <p:sldId id="716" r:id="rId13"/>
    <p:sldId id="711" r:id="rId14"/>
    <p:sldId id="712" r:id="rId15"/>
    <p:sldId id="735" r:id="rId16"/>
    <p:sldId id="717" r:id="rId17"/>
    <p:sldId id="713" r:id="rId18"/>
    <p:sldId id="709" r:id="rId19"/>
    <p:sldId id="719" r:id="rId20"/>
    <p:sldId id="698" r:id="rId21"/>
    <p:sldId id="718" r:id="rId22"/>
    <p:sldId id="674" r:id="rId23"/>
    <p:sldId id="720" r:id="rId24"/>
    <p:sldId id="722" r:id="rId25"/>
    <p:sldId id="723" r:id="rId26"/>
    <p:sldId id="675" r:id="rId27"/>
    <p:sldId id="726" r:id="rId28"/>
    <p:sldId id="645" r:id="rId29"/>
    <p:sldId id="724" r:id="rId30"/>
    <p:sldId id="725" r:id="rId31"/>
    <p:sldId id="683" r:id="rId32"/>
    <p:sldId id="727" r:id="rId33"/>
    <p:sldId id="728" r:id="rId34"/>
    <p:sldId id="729" r:id="rId35"/>
    <p:sldId id="730" r:id="rId36"/>
    <p:sldId id="731" r:id="rId37"/>
    <p:sldId id="734" r:id="rId38"/>
    <p:sldId id="732" r:id="rId39"/>
    <p:sldId id="733" r:id="rId40"/>
    <p:sldId id="699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00"/>
            <p14:sldId id="701"/>
            <p14:sldId id="633"/>
            <p14:sldId id="638"/>
            <p14:sldId id="504"/>
            <p14:sldId id="702"/>
            <p14:sldId id="706"/>
            <p14:sldId id="707"/>
            <p14:sldId id="710"/>
            <p14:sldId id="714"/>
            <p14:sldId id="715"/>
            <p14:sldId id="716"/>
            <p14:sldId id="711"/>
            <p14:sldId id="712"/>
            <p14:sldId id="735"/>
            <p14:sldId id="717"/>
            <p14:sldId id="713"/>
            <p14:sldId id="709"/>
            <p14:sldId id="719"/>
            <p14:sldId id="698"/>
            <p14:sldId id="718"/>
            <p14:sldId id="674"/>
            <p14:sldId id="720"/>
            <p14:sldId id="722"/>
            <p14:sldId id="723"/>
            <p14:sldId id="675"/>
            <p14:sldId id="726"/>
            <p14:sldId id="645"/>
            <p14:sldId id="724"/>
            <p14:sldId id="725"/>
            <p14:sldId id="683"/>
            <p14:sldId id="727"/>
            <p14:sldId id="728"/>
            <p14:sldId id="729"/>
            <p14:sldId id="730"/>
            <p14:sldId id="731"/>
            <p14:sldId id="734"/>
            <p14:sldId id="732"/>
            <p14:sldId id="733"/>
            <p14:sldId id="6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73" autoAdjust="0"/>
  </p:normalViewPr>
  <p:slideViewPr>
    <p:cSldViewPr snapToGrid="0">
      <p:cViewPr varScale="1">
        <p:scale>
          <a:sx n="75" d="100"/>
          <a:sy n="75" d="100"/>
        </p:scale>
        <p:origin x="94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E7AF0D-BE74-4D7A-80D0-FEA782C8E548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78AB4D9-0C36-4FBD-B4D0-084E15465D3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The discipline of managing and operating computer systems in a multi-user environment.</a:t>
          </a:r>
        </a:p>
      </dgm:t>
    </dgm:pt>
    <dgm:pt modelId="{064781DF-619A-4384-9F02-E22EC1F8ECDF}" type="parTrans" cxnId="{21FF2814-4FE4-47DD-AEFC-FE542A78D658}">
      <dgm:prSet/>
      <dgm:spPr/>
      <dgm:t>
        <a:bodyPr/>
        <a:lstStyle/>
        <a:p>
          <a:endParaRPr lang="en-US"/>
        </a:p>
      </dgm:t>
    </dgm:pt>
    <dgm:pt modelId="{A99FE2C3-A435-471F-9E7E-7337777A749F}" type="sibTrans" cxnId="{21FF2814-4FE4-47DD-AEFC-FE542A78D658}">
      <dgm:prSet/>
      <dgm:spPr/>
      <dgm:t>
        <a:bodyPr/>
        <a:lstStyle/>
        <a:p>
          <a:endParaRPr lang="en-US"/>
        </a:p>
      </dgm:t>
    </dgm:pt>
    <dgm:pt modelId="{F9ED1D5A-0807-428D-8781-CF88A2E19FC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Ensures systems are secure, stable, and available for users.</a:t>
          </a:r>
        </a:p>
      </dgm:t>
    </dgm:pt>
    <dgm:pt modelId="{CB01B9DB-774E-43F1-9723-54D6DA0D156C}" type="parTrans" cxnId="{01E20A7E-75D7-4833-8D08-21C577208471}">
      <dgm:prSet/>
      <dgm:spPr/>
      <dgm:t>
        <a:bodyPr/>
        <a:lstStyle/>
        <a:p>
          <a:endParaRPr lang="en-US"/>
        </a:p>
      </dgm:t>
    </dgm:pt>
    <dgm:pt modelId="{F40FBDCC-2864-44E0-BAD7-C26A4616C5AF}" type="sibTrans" cxnId="{01E20A7E-75D7-4833-8D08-21C577208471}">
      <dgm:prSet/>
      <dgm:spPr/>
      <dgm:t>
        <a:bodyPr/>
        <a:lstStyle/>
        <a:p>
          <a:endParaRPr lang="en-US"/>
        </a:p>
      </dgm:t>
    </dgm:pt>
    <dgm:pt modelId="{3640D4FB-9D1C-45AE-B363-CB3F770EA4C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Covers tasks such as installation, configuration, maintenance, and troubleshooting.</a:t>
          </a:r>
        </a:p>
      </dgm:t>
    </dgm:pt>
    <dgm:pt modelId="{EC4FA2CF-34FF-4E8F-977A-BC1F164200C3}" type="parTrans" cxnId="{58752665-6515-4643-8558-AE7A810611A2}">
      <dgm:prSet/>
      <dgm:spPr/>
      <dgm:t>
        <a:bodyPr/>
        <a:lstStyle/>
        <a:p>
          <a:endParaRPr lang="en-US"/>
        </a:p>
      </dgm:t>
    </dgm:pt>
    <dgm:pt modelId="{B491BED8-DC43-494C-9E5C-D7E273DDC0E4}" type="sibTrans" cxnId="{58752665-6515-4643-8558-AE7A810611A2}">
      <dgm:prSet/>
      <dgm:spPr/>
      <dgm:t>
        <a:bodyPr/>
        <a:lstStyle/>
        <a:p>
          <a:endParaRPr lang="en-US"/>
        </a:p>
      </dgm:t>
    </dgm:pt>
    <dgm:pt modelId="{021D4743-82B8-4A59-A167-121F8E3DD0A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Involves monitoring performance, applying updates, and responding to incidents.</a:t>
          </a:r>
        </a:p>
      </dgm:t>
    </dgm:pt>
    <dgm:pt modelId="{D93D9629-8424-4829-A8B9-B2D9B03B957F}" type="parTrans" cxnId="{D0012E47-B282-496B-902A-DFB8F7933051}">
      <dgm:prSet/>
      <dgm:spPr/>
      <dgm:t>
        <a:bodyPr/>
        <a:lstStyle/>
        <a:p>
          <a:endParaRPr lang="en-US"/>
        </a:p>
      </dgm:t>
    </dgm:pt>
    <dgm:pt modelId="{EABADFB9-E7EB-43C3-8FCF-68A4E98B8817}" type="sibTrans" cxnId="{D0012E47-B282-496B-902A-DFB8F7933051}">
      <dgm:prSet/>
      <dgm:spPr/>
      <dgm:t>
        <a:bodyPr/>
        <a:lstStyle/>
        <a:p>
          <a:endParaRPr lang="en-US"/>
        </a:p>
      </dgm:t>
    </dgm:pt>
    <dgm:pt modelId="{77B6B089-0843-4B3C-9C88-A9B96652C08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Provides user support and aligns IT systems with organizational needs.</a:t>
          </a:r>
        </a:p>
      </dgm:t>
    </dgm:pt>
    <dgm:pt modelId="{72F166B7-C793-42EB-A3C0-13F69E8E7EC2}" type="parTrans" cxnId="{97B4A17A-1617-4FD3-9BC4-DF0E2D0AF4FE}">
      <dgm:prSet/>
      <dgm:spPr/>
      <dgm:t>
        <a:bodyPr/>
        <a:lstStyle/>
        <a:p>
          <a:endParaRPr lang="en-US"/>
        </a:p>
      </dgm:t>
    </dgm:pt>
    <dgm:pt modelId="{C2B46638-FEA7-417C-964D-EBC97CBF8F41}" type="sibTrans" cxnId="{97B4A17A-1617-4FD3-9BC4-DF0E2D0AF4FE}">
      <dgm:prSet/>
      <dgm:spPr/>
      <dgm:t>
        <a:bodyPr/>
        <a:lstStyle/>
        <a:p>
          <a:endParaRPr lang="en-US"/>
        </a:p>
      </dgm:t>
    </dgm:pt>
    <dgm:pt modelId="{9C3BC6B2-EF01-4510-9ABE-1DDA929D043E}" type="pres">
      <dgm:prSet presAssocID="{16E7AF0D-BE74-4D7A-80D0-FEA782C8E548}" presName="root" presStyleCnt="0">
        <dgm:presLayoutVars>
          <dgm:dir/>
          <dgm:resizeHandles val="exact"/>
        </dgm:presLayoutVars>
      </dgm:prSet>
      <dgm:spPr/>
    </dgm:pt>
    <dgm:pt modelId="{802EF75A-81C5-4908-B812-A04CF0848BD7}" type="pres">
      <dgm:prSet presAssocID="{A78AB4D9-0C36-4FBD-B4D0-084E15465D38}" presName="compNode" presStyleCnt="0"/>
      <dgm:spPr/>
    </dgm:pt>
    <dgm:pt modelId="{5E87C433-D8DA-4548-B1D6-09659A8BC5B5}" type="pres">
      <dgm:prSet presAssocID="{A78AB4D9-0C36-4FBD-B4D0-084E15465D38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ogrammer"/>
        </a:ext>
      </dgm:extLst>
    </dgm:pt>
    <dgm:pt modelId="{1BBEE85E-0D79-41DD-95D9-14B0AF625B90}" type="pres">
      <dgm:prSet presAssocID="{A78AB4D9-0C36-4FBD-B4D0-084E15465D38}" presName="spaceRect" presStyleCnt="0"/>
      <dgm:spPr/>
    </dgm:pt>
    <dgm:pt modelId="{0D724C79-4742-4EBA-9BE1-C0629EF6D542}" type="pres">
      <dgm:prSet presAssocID="{A78AB4D9-0C36-4FBD-B4D0-084E15465D38}" presName="textRect" presStyleLbl="revTx" presStyleIdx="0" presStyleCnt="5">
        <dgm:presLayoutVars>
          <dgm:chMax val="1"/>
          <dgm:chPref val="1"/>
        </dgm:presLayoutVars>
      </dgm:prSet>
      <dgm:spPr/>
    </dgm:pt>
    <dgm:pt modelId="{F94AA50E-B196-4C49-B4C6-94A9F3765FCC}" type="pres">
      <dgm:prSet presAssocID="{A99FE2C3-A435-471F-9E7E-7337777A749F}" presName="sibTrans" presStyleCnt="0"/>
      <dgm:spPr/>
    </dgm:pt>
    <dgm:pt modelId="{09FA9E2A-576E-4E21-BA50-DB90AC26A9F9}" type="pres">
      <dgm:prSet presAssocID="{F9ED1D5A-0807-428D-8781-CF88A2E19FCD}" presName="compNode" presStyleCnt="0"/>
      <dgm:spPr/>
    </dgm:pt>
    <dgm:pt modelId="{3EBB5D80-6FA3-49B1-AF54-34B6065BADA9}" type="pres">
      <dgm:prSet presAssocID="{F9ED1D5A-0807-428D-8781-CF88A2E19FCD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ock"/>
        </a:ext>
      </dgm:extLst>
    </dgm:pt>
    <dgm:pt modelId="{4CD04769-7563-48F3-804D-F7FDF5721AE3}" type="pres">
      <dgm:prSet presAssocID="{F9ED1D5A-0807-428D-8781-CF88A2E19FCD}" presName="spaceRect" presStyleCnt="0"/>
      <dgm:spPr/>
    </dgm:pt>
    <dgm:pt modelId="{CFEC1625-EB39-4184-9063-EAD4FB949D63}" type="pres">
      <dgm:prSet presAssocID="{F9ED1D5A-0807-428D-8781-CF88A2E19FCD}" presName="textRect" presStyleLbl="revTx" presStyleIdx="1" presStyleCnt="5">
        <dgm:presLayoutVars>
          <dgm:chMax val="1"/>
          <dgm:chPref val="1"/>
        </dgm:presLayoutVars>
      </dgm:prSet>
      <dgm:spPr/>
    </dgm:pt>
    <dgm:pt modelId="{8FC5D90A-A84A-4872-9FF3-9CBC35216AC2}" type="pres">
      <dgm:prSet presAssocID="{F40FBDCC-2864-44E0-BAD7-C26A4616C5AF}" presName="sibTrans" presStyleCnt="0"/>
      <dgm:spPr/>
    </dgm:pt>
    <dgm:pt modelId="{D0CFBAC7-A83F-46D4-8CA9-0CE876FD7D3B}" type="pres">
      <dgm:prSet presAssocID="{3640D4FB-9D1C-45AE-B363-CB3F770EA4C1}" presName="compNode" presStyleCnt="0"/>
      <dgm:spPr/>
    </dgm:pt>
    <dgm:pt modelId="{EB36C4A5-F850-4D54-A4C9-904A268229D0}" type="pres">
      <dgm:prSet presAssocID="{3640D4FB-9D1C-45AE-B363-CB3F770EA4C1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C126DB00-FAB8-4528-9532-1E923EF1AF6D}" type="pres">
      <dgm:prSet presAssocID="{3640D4FB-9D1C-45AE-B363-CB3F770EA4C1}" presName="spaceRect" presStyleCnt="0"/>
      <dgm:spPr/>
    </dgm:pt>
    <dgm:pt modelId="{68AB265E-AC50-4AAA-A558-5E8A72E4176A}" type="pres">
      <dgm:prSet presAssocID="{3640D4FB-9D1C-45AE-B363-CB3F770EA4C1}" presName="textRect" presStyleLbl="revTx" presStyleIdx="2" presStyleCnt="5">
        <dgm:presLayoutVars>
          <dgm:chMax val="1"/>
          <dgm:chPref val="1"/>
        </dgm:presLayoutVars>
      </dgm:prSet>
      <dgm:spPr/>
    </dgm:pt>
    <dgm:pt modelId="{8D1E4DBD-3640-46F1-94A1-D409F2842425}" type="pres">
      <dgm:prSet presAssocID="{B491BED8-DC43-494C-9E5C-D7E273DDC0E4}" presName="sibTrans" presStyleCnt="0"/>
      <dgm:spPr/>
    </dgm:pt>
    <dgm:pt modelId="{03400355-B24D-482B-97FB-4761C2EA003B}" type="pres">
      <dgm:prSet presAssocID="{021D4743-82B8-4A59-A167-121F8E3DD0AC}" presName="compNode" presStyleCnt="0"/>
      <dgm:spPr/>
    </dgm:pt>
    <dgm:pt modelId="{E3BB0B25-9382-41DC-959D-B1CEAC6706E5}" type="pres">
      <dgm:prSet presAssocID="{021D4743-82B8-4A59-A167-121F8E3DD0A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4449501-9649-4AA2-88F9-641F0C8875F1}" type="pres">
      <dgm:prSet presAssocID="{021D4743-82B8-4A59-A167-121F8E3DD0AC}" presName="spaceRect" presStyleCnt="0"/>
      <dgm:spPr/>
    </dgm:pt>
    <dgm:pt modelId="{B287748B-02A2-41BA-8ED4-4A5845326308}" type="pres">
      <dgm:prSet presAssocID="{021D4743-82B8-4A59-A167-121F8E3DD0AC}" presName="textRect" presStyleLbl="revTx" presStyleIdx="3" presStyleCnt="5">
        <dgm:presLayoutVars>
          <dgm:chMax val="1"/>
          <dgm:chPref val="1"/>
        </dgm:presLayoutVars>
      </dgm:prSet>
      <dgm:spPr/>
    </dgm:pt>
    <dgm:pt modelId="{0FBE8AC4-86B3-46CB-B935-5C47C4CC30F2}" type="pres">
      <dgm:prSet presAssocID="{EABADFB9-E7EB-43C3-8FCF-68A4E98B8817}" presName="sibTrans" presStyleCnt="0"/>
      <dgm:spPr/>
    </dgm:pt>
    <dgm:pt modelId="{08928437-3552-40EF-8C2D-80B94941E951}" type="pres">
      <dgm:prSet presAssocID="{77B6B089-0843-4B3C-9C88-A9B96652C08B}" presName="compNode" presStyleCnt="0"/>
      <dgm:spPr/>
    </dgm:pt>
    <dgm:pt modelId="{0D5CB37C-5764-43CC-9D99-0CB11A7AA089}" type="pres">
      <dgm:prSet presAssocID="{77B6B089-0843-4B3C-9C88-A9B96652C08B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282440D2-1BE9-4835-9392-E416F359AE47}" type="pres">
      <dgm:prSet presAssocID="{77B6B089-0843-4B3C-9C88-A9B96652C08B}" presName="spaceRect" presStyleCnt="0"/>
      <dgm:spPr/>
    </dgm:pt>
    <dgm:pt modelId="{2A1803BC-84EC-4F2A-BF64-6B074B7D3203}" type="pres">
      <dgm:prSet presAssocID="{77B6B089-0843-4B3C-9C88-A9B96652C08B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63FEB300-A891-45F1-8BEE-E8FA209F0BE8}" type="presOf" srcId="{F9ED1D5A-0807-428D-8781-CF88A2E19FCD}" destId="{CFEC1625-EB39-4184-9063-EAD4FB949D63}" srcOrd="0" destOrd="0" presId="urn:microsoft.com/office/officeart/2018/2/layout/IconLabelList"/>
    <dgm:cxn modelId="{21FF2814-4FE4-47DD-AEFC-FE542A78D658}" srcId="{16E7AF0D-BE74-4D7A-80D0-FEA782C8E548}" destId="{A78AB4D9-0C36-4FBD-B4D0-084E15465D38}" srcOrd="0" destOrd="0" parTransId="{064781DF-619A-4384-9F02-E22EC1F8ECDF}" sibTransId="{A99FE2C3-A435-471F-9E7E-7337777A749F}"/>
    <dgm:cxn modelId="{F7C00763-A393-4C6E-B255-D9DBA68BF01D}" type="presOf" srcId="{16E7AF0D-BE74-4D7A-80D0-FEA782C8E548}" destId="{9C3BC6B2-EF01-4510-9ABE-1DDA929D043E}" srcOrd="0" destOrd="0" presId="urn:microsoft.com/office/officeart/2018/2/layout/IconLabelList"/>
    <dgm:cxn modelId="{65B4FB64-49E9-4CDA-BF45-AA44F44C0CA0}" type="presOf" srcId="{A78AB4D9-0C36-4FBD-B4D0-084E15465D38}" destId="{0D724C79-4742-4EBA-9BE1-C0629EF6D542}" srcOrd="0" destOrd="0" presId="urn:microsoft.com/office/officeart/2018/2/layout/IconLabelList"/>
    <dgm:cxn modelId="{58752665-6515-4643-8558-AE7A810611A2}" srcId="{16E7AF0D-BE74-4D7A-80D0-FEA782C8E548}" destId="{3640D4FB-9D1C-45AE-B363-CB3F770EA4C1}" srcOrd="2" destOrd="0" parTransId="{EC4FA2CF-34FF-4E8F-977A-BC1F164200C3}" sibTransId="{B491BED8-DC43-494C-9E5C-D7E273DDC0E4}"/>
    <dgm:cxn modelId="{D0012E47-B282-496B-902A-DFB8F7933051}" srcId="{16E7AF0D-BE74-4D7A-80D0-FEA782C8E548}" destId="{021D4743-82B8-4A59-A167-121F8E3DD0AC}" srcOrd="3" destOrd="0" parTransId="{D93D9629-8424-4829-A8B9-B2D9B03B957F}" sibTransId="{EABADFB9-E7EB-43C3-8FCF-68A4E98B8817}"/>
    <dgm:cxn modelId="{97B4A17A-1617-4FD3-9BC4-DF0E2D0AF4FE}" srcId="{16E7AF0D-BE74-4D7A-80D0-FEA782C8E548}" destId="{77B6B089-0843-4B3C-9C88-A9B96652C08B}" srcOrd="4" destOrd="0" parTransId="{72F166B7-C793-42EB-A3C0-13F69E8E7EC2}" sibTransId="{C2B46638-FEA7-417C-964D-EBC97CBF8F41}"/>
    <dgm:cxn modelId="{01E20A7E-75D7-4833-8D08-21C577208471}" srcId="{16E7AF0D-BE74-4D7A-80D0-FEA782C8E548}" destId="{F9ED1D5A-0807-428D-8781-CF88A2E19FCD}" srcOrd="1" destOrd="0" parTransId="{CB01B9DB-774E-43F1-9723-54D6DA0D156C}" sibTransId="{F40FBDCC-2864-44E0-BAD7-C26A4616C5AF}"/>
    <dgm:cxn modelId="{3E894184-2EDC-4832-9982-94C817EBCFC5}" type="presOf" srcId="{021D4743-82B8-4A59-A167-121F8E3DD0AC}" destId="{B287748B-02A2-41BA-8ED4-4A5845326308}" srcOrd="0" destOrd="0" presId="urn:microsoft.com/office/officeart/2018/2/layout/IconLabelList"/>
    <dgm:cxn modelId="{C2DFFB9E-0286-4FD5-BBE1-5654E0F2258D}" type="presOf" srcId="{3640D4FB-9D1C-45AE-B363-CB3F770EA4C1}" destId="{68AB265E-AC50-4AAA-A558-5E8A72E4176A}" srcOrd="0" destOrd="0" presId="urn:microsoft.com/office/officeart/2018/2/layout/IconLabelList"/>
    <dgm:cxn modelId="{44C467F3-1BE5-451F-8360-E1F771474119}" type="presOf" srcId="{77B6B089-0843-4B3C-9C88-A9B96652C08B}" destId="{2A1803BC-84EC-4F2A-BF64-6B074B7D3203}" srcOrd="0" destOrd="0" presId="urn:microsoft.com/office/officeart/2018/2/layout/IconLabelList"/>
    <dgm:cxn modelId="{534A7E56-8DF4-4E01-B467-7EBD0E73AF45}" type="presParOf" srcId="{9C3BC6B2-EF01-4510-9ABE-1DDA929D043E}" destId="{802EF75A-81C5-4908-B812-A04CF0848BD7}" srcOrd="0" destOrd="0" presId="urn:microsoft.com/office/officeart/2018/2/layout/IconLabelList"/>
    <dgm:cxn modelId="{830E887B-4715-4942-8F8F-3EA64516E396}" type="presParOf" srcId="{802EF75A-81C5-4908-B812-A04CF0848BD7}" destId="{5E87C433-D8DA-4548-B1D6-09659A8BC5B5}" srcOrd="0" destOrd="0" presId="urn:microsoft.com/office/officeart/2018/2/layout/IconLabelList"/>
    <dgm:cxn modelId="{D064E822-7F3C-4009-A5AC-CAB6A164DC0D}" type="presParOf" srcId="{802EF75A-81C5-4908-B812-A04CF0848BD7}" destId="{1BBEE85E-0D79-41DD-95D9-14B0AF625B90}" srcOrd="1" destOrd="0" presId="urn:microsoft.com/office/officeart/2018/2/layout/IconLabelList"/>
    <dgm:cxn modelId="{1EFFB9C5-5258-48DB-B09D-FDA73D1599A8}" type="presParOf" srcId="{802EF75A-81C5-4908-B812-A04CF0848BD7}" destId="{0D724C79-4742-4EBA-9BE1-C0629EF6D542}" srcOrd="2" destOrd="0" presId="urn:microsoft.com/office/officeart/2018/2/layout/IconLabelList"/>
    <dgm:cxn modelId="{E6FB7B66-5055-4581-98C5-CFEDECDFD08D}" type="presParOf" srcId="{9C3BC6B2-EF01-4510-9ABE-1DDA929D043E}" destId="{F94AA50E-B196-4C49-B4C6-94A9F3765FCC}" srcOrd="1" destOrd="0" presId="urn:microsoft.com/office/officeart/2018/2/layout/IconLabelList"/>
    <dgm:cxn modelId="{17A0D7CD-EC57-49AF-B33D-F80C6BFF71C1}" type="presParOf" srcId="{9C3BC6B2-EF01-4510-9ABE-1DDA929D043E}" destId="{09FA9E2A-576E-4E21-BA50-DB90AC26A9F9}" srcOrd="2" destOrd="0" presId="urn:microsoft.com/office/officeart/2018/2/layout/IconLabelList"/>
    <dgm:cxn modelId="{B9ACA367-B1C8-4320-8C48-2C32235816F4}" type="presParOf" srcId="{09FA9E2A-576E-4E21-BA50-DB90AC26A9F9}" destId="{3EBB5D80-6FA3-49B1-AF54-34B6065BADA9}" srcOrd="0" destOrd="0" presId="urn:microsoft.com/office/officeart/2018/2/layout/IconLabelList"/>
    <dgm:cxn modelId="{C3748294-3E9F-465A-9267-19017D33256F}" type="presParOf" srcId="{09FA9E2A-576E-4E21-BA50-DB90AC26A9F9}" destId="{4CD04769-7563-48F3-804D-F7FDF5721AE3}" srcOrd="1" destOrd="0" presId="urn:microsoft.com/office/officeart/2018/2/layout/IconLabelList"/>
    <dgm:cxn modelId="{4AC6EF75-5F8E-460D-B2B5-BAFF29109909}" type="presParOf" srcId="{09FA9E2A-576E-4E21-BA50-DB90AC26A9F9}" destId="{CFEC1625-EB39-4184-9063-EAD4FB949D63}" srcOrd="2" destOrd="0" presId="urn:microsoft.com/office/officeart/2018/2/layout/IconLabelList"/>
    <dgm:cxn modelId="{281DC8A3-EA28-44A7-9698-1D22DD554CB9}" type="presParOf" srcId="{9C3BC6B2-EF01-4510-9ABE-1DDA929D043E}" destId="{8FC5D90A-A84A-4872-9FF3-9CBC35216AC2}" srcOrd="3" destOrd="0" presId="urn:microsoft.com/office/officeart/2018/2/layout/IconLabelList"/>
    <dgm:cxn modelId="{35607741-535A-45C2-B79D-F58331BF1B38}" type="presParOf" srcId="{9C3BC6B2-EF01-4510-9ABE-1DDA929D043E}" destId="{D0CFBAC7-A83F-46D4-8CA9-0CE876FD7D3B}" srcOrd="4" destOrd="0" presId="urn:microsoft.com/office/officeart/2018/2/layout/IconLabelList"/>
    <dgm:cxn modelId="{F8D47D89-307F-4961-BA80-2E5286B30F7F}" type="presParOf" srcId="{D0CFBAC7-A83F-46D4-8CA9-0CE876FD7D3B}" destId="{EB36C4A5-F850-4D54-A4C9-904A268229D0}" srcOrd="0" destOrd="0" presId="urn:microsoft.com/office/officeart/2018/2/layout/IconLabelList"/>
    <dgm:cxn modelId="{AD26FE8A-CE7F-4CE8-88D0-4087137AD888}" type="presParOf" srcId="{D0CFBAC7-A83F-46D4-8CA9-0CE876FD7D3B}" destId="{C126DB00-FAB8-4528-9532-1E923EF1AF6D}" srcOrd="1" destOrd="0" presId="urn:microsoft.com/office/officeart/2018/2/layout/IconLabelList"/>
    <dgm:cxn modelId="{D1633E40-3E24-4BF0-B992-00603E6C37FC}" type="presParOf" srcId="{D0CFBAC7-A83F-46D4-8CA9-0CE876FD7D3B}" destId="{68AB265E-AC50-4AAA-A558-5E8A72E4176A}" srcOrd="2" destOrd="0" presId="urn:microsoft.com/office/officeart/2018/2/layout/IconLabelList"/>
    <dgm:cxn modelId="{731D9DAC-4525-4398-A2CC-E3B82FFF05D7}" type="presParOf" srcId="{9C3BC6B2-EF01-4510-9ABE-1DDA929D043E}" destId="{8D1E4DBD-3640-46F1-94A1-D409F2842425}" srcOrd="5" destOrd="0" presId="urn:microsoft.com/office/officeart/2018/2/layout/IconLabelList"/>
    <dgm:cxn modelId="{0A6A5B6A-EBA7-410E-AC47-0DA8B430557C}" type="presParOf" srcId="{9C3BC6B2-EF01-4510-9ABE-1DDA929D043E}" destId="{03400355-B24D-482B-97FB-4761C2EA003B}" srcOrd="6" destOrd="0" presId="urn:microsoft.com/office/officeart/2018/2/layout/IconLabelList"/>
    <dgm:cxn modelId="{6477EA97-1D86-4289-8254-3A85B42FD59C}" type="presParOf" srcId="{03400355-B24D-482B-97FB-4761C2EA003B}" destId="{E3BB0B25-9382-41DC-959D-B1CEAC6706E5}" srcOrd="0" destOrd="0" presId="urn:microsoft.com/office/officeart/2018/2/layout/IconLabelList"/>
    <dgm:cxn modelId="{2498832D-5BF7-4026-AD13-288826174590}" type="presParOf" srcId="{03400355-B24D-482B-97FB-4761C2EA003B}" destId="{F4449501-9649-4AA2-88F9-641F0C8875F1}" srcOrd="1" destOrd="0" presId="urn:microsoft.com/office/officeart/2018/2/layout/IconLabelList"/>
    <dgm:cxn modelId="{489698B6-B84F-44F9-8DAF-B131AADE7DE7}" type="presParOf" srcId="{03400355-B24D-482B-97FB-4761C2EA003B}" destId="{B287748B-02A2-41BA-8ED4-4A5845326308}" srcOrd="2" destOrd="0" presId="urn:microsoft.com/office/officeart/2018/2/layout/IconLabelList"/>
    <dgm:cxn modelId="{0A43E9A3-7539-4DB5-A7AA-11BC43BA6A4A}" type="presParOf" srcId="{9C3BC6B2-EF01-4510-9ABE-1DDA929D043E}" destId="{0FBE8AC4-86B3-46CB-B935-5C47C4CC30F2}" srcOrd="7" destOrd="0" presId="urn:microsoft.com/office/officeart/2018/2/layout/IconLabelList"/>
    <dgm:cxn modelId="{51751596-82B3-4216-A9BA-7521688AB346}" type="presParOf" srcId="{9C3BC6B2-EF01-4510-9ABE-1DDA929D043E}" destId="{08928437-3552-40EF-8C2D-80B94941E951}" srcOrd="8" destOrd="0" presId="urn:microsoft.com/office/officeart/2018/2/layout/IconLabelList"/>
    <dgm:cxn modelId="{C307710E-D7DD-423B-B34E-59BC6E77BA2B}" type="presParOf" srcId="{08928437-3552-40EF-8C2D-80B94941E951}" destId="{0D5CB37C-5764-43CC-9D99-0CB11A7AA089}" srcOrd="0" destOrd="0" presId="urn:microsoft.com/office/officeart/2018/2/layout/IconLabelList"/>
    <dgm:cxn modelId="{22551B5A-43F7-4A1F-B86E-ABC236C4DE1D}" type="presParOf" srcId="{08928437-3552-40EF-8C2D-80B94941E951}" destId="{282440D2-1BE9-4835-9392-E416F359AE47}" srcOrd="1" destOrd="0" presId="urn:microsoft.com/office/officeart/2018/2/layout/IconLabelList"/>
    <dgm:cxn modelId="{5F1E9FFF-145B-4851-AEFC-548FFCF60477}" type="presParOf" srcId="{08928437-3552-40EF-8C2D-80B94941E951}" destId="{2A1803BC-84EC-4F2A-BF64-6B074B7D3203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93C08EE-B777-4794-911A-77D35D987088}" type="doc">
      <dgm:prSet loTypeId="urn:microsoft.com/office/officeart/2016/7/layout/ChevronBlockProcess" loCatId="process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C31704A-D8A5-423A-983E-51CD1B1AD53C}">
      <dgm:prSet custT="1"/>
      <dgm:spPr/>
      <dgm:t>
        <a:bodyPr/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rgbClr val="FFC000">
                  <a:lumMod val="60000"/>
                  <a:lumOff val="40000"/>
                </a:srgbClr>
              </a:solidFill>
              <a:latin typeface="Calibri"/>
              <a:ea typeface="+mn-ea"/>
              <a:cs typeface="+mn-cs"/>
            </a:rPr>
            <a:t>System Management</a:t>
          </a:r>
        </a:p>
      </dgm:t>
    </dgm:pt>
    <dgm:pt modelId="{38D541F4-8A36-4F95-A9D1-89530D5329E0}" type="parTrans" cxnId="{9B860817-9197-4F9C-8990-19A3BE0EDE1A}">
      <dgm:prSet/>
      <dgm:spPr/>
      <dgm:t>
        <a:bodyPr/>
        <a:lstStyle/>
        <a:p>
          <a:endParaRPr lang="en-US"/>
        </a:p>
      </dgm:t>
    </dgm:pt>
    <dgm:pt modelId="{6C1CAD65-2677-4D34-AEF0-267195BCF384}" type="sibTrans" cxnId="{9B860817-9197-4F9C-8990-19A3BE0EDE1A}">
      <dgm:prSet/>
      <dgm:spPr/>
      <dgm:t>
        <a:bodyPr/>
        <a:lstStyle/>
        <a:p>
          <a:endParaRPr lang="en-US"/>
        </a:p>
      </dgm:t>
    </dgm:pt>
    <dgm:pt modelId="{5AB4DFC0-887A-4A9E-B194-E7951689CCA1}">
      <dgm:prSet/>
      <dgm:spPr/>
      <dgm:t>
        <a:bodyPr/>
        <a:lstStyle/>
        <a:p>
          <a:r>
            <a:rPr lang="en-US" dirty="0"/>
            <a:t>Hardware/Software Installation</a:t>
          </a:r>
        </a:p>
      </dgm:t>
    </dgm:pt>
    <dgm:pt modelId="{706EBA27-6B15-4DC0-8EE8-697DFA3A225C}" type="parTrans" cxnId="{C916E5E7-D6EE-42C7-AFE3-FAE4EE135E1F}">
      <dgm:prSet/>
      <dgm:spPr/>
      <dgm:t>
        <a:bodyPr/>
        <a:lstStyle/>
        <a:p>
          <a:endParaRPr lang="en-US"/>
        </a:p>
      </dgm:t>
    </dgm:pt>
    <dgm:pt modelId="{4EF96611-5288-43B1-9D95-79B585D7B339}" type="sibTrans" cxnId="{C916E5E7-D6EE-42C7-AFE3-FAE4EE135E1F}">
      <dgm:prSet/>
      <dgm:spPr/>
      <dgm:t>
        <a:bodyPr/>
        <a:lstStyle/>
        <a:p>
          <a:endParaRPr lang="en-US"/>
        </a:p>
      </dgm:t>
    </dgm:pt>
    <dgm:pt modelId="{F657E92C-4FB4-4074-9D5F-76CBDD5D95EC}">
      <dgm:prSet/>
      <dgm:spPr/>
      <dgm:t>
        <a:bodyPr/>
        <a:lstStyle/>
        <a:p>
          <a:r>
            <a:rPr lang="en-US"/>
            <a:t>OS Management &amp; Updates</a:t>
          </a:r>
        </a:p>
      </dgm:t>
    </dgm:pt>
    <dgm:pt modelId="{BB4F7F7E-BFA3-44D7-83EA-31BC5E37B6F0}" type="parTrans" cxnId="{E8317828-C4EA-4DD7-96E1-5152AE217D06}">
      <dgm:prSet/>
      <dgm:spPr/>
      <dgm:t>
        <a:bodyPr/>
        <a:lstStyle/>
        <a:p>
          <a:endParaRPr lang="en-US"/>
        </a:p>
      </dgm:t>
    </dgm:pt>
    <dgm:pt modelId="{15F3CF86-ACED-498B-A1F0-6322A7D368CD}" type="sibTrans" cxnId="{E8317828-C4EA-4DD7-96E1-5152AE217D06}">
      <dgm:prSet/>
      <dgm:spPr/>
      <dgm:t>
        <a:bodyPr/>
        <a:lstStyle/>
        <a:p>
          <a:endParaRPr lang="en-US"/>
        </a:p>
      </dgm:t>
    </dgm:pt>
    <dgm:pt modelId="{1F05E7CF-CA4E-4937-AA07-4CB87EF132F8}">
      <dgm:prSet/>
      <dgm:spPr/>
      <dgm:t>
        <a:bodyPr/>
        <a:lstStyle/>
        <a:p>
          <a:r>
            <a:rPr lang="en-US" dirty="0"/>
            <a:t>Performance Monitoring</a:t>
          </a:r>
        </a:p>
      </dgm:t>
    </dgm:pt>
    <dgm:pt modelId="{4B1BD265-21EC-4D35-97A8-A24BB4524A70}" type="parTrans" cxnId="{9CFB50A7-0CE0-4C19-9924-9B7412CE2DDE}">
      <dgm:prSet/>
      <dgm:spPr/>
      <dgm:t>
        <a:bodyPr/>
        <a:lstStyle/>
        <a:p>
          <a:endParaRPr lang="en-US"/>
        </a:p>
      </dgm:t>
    </dgm:pt>
    <dgm:pt modelId="{57FD1005-ED0F-441A-B65F-F1858F372430}" type="sibTrans" cxnId="{9CFB50A7-0CE0-4C19-9924-9B7412CE2DDE}">
      <dgm:prSet/>
      <dgm:spPr/>
      <dgm:t>
        <a:bodyPr/>
        <a:lstStyle/>
        <a:p>
          <a:endParaRPr lang="en-US"/>
        </a:p>
      </dgm:t>
    </dgm:pt>
    <dgm:pt modelId="{020B4484-F481-4337-9608-9BAC85E71937}">
      <dgm:prSet/>
      <dgm:spPr/>
      <dgm:t>
        <a:bodyPr/>
        <a:lstStyle/>
        <a:p>
          <a:r>
            <a:rPr lang="en-US"/>
            <a:t>System Configuration</a:t>
          </a:r>
        </a:p>
      </dgm:t>
    </dgm:pt>
    <dgm:pt modelId="{8A15B72D-1C83-4D15-85F8-07B966493087}" type="parTrans" cxnId="{5165B412-0B05-446F-B7B1-930304D4B5C8}">
      <dgm:prSet/>
      <dgm:spPr/>
      <dgm:t>
        <a:bodyPr/>
        <a:lstStyle/>
        <a:p>
          <a:endParaRPr lang="en-US"/>
        </a:p>
      </dgm:t>
    </dgm:pt>
    <dgm:pt modelId="{32D208C7-C773-4A6F-8409-626DEB1F9F3B}" type="sibTrans" cxnId="{5165B412-0B05-446F-B7B1-930304D4B5C8}">
      <dgm:prSet/>
      <dgm:spPr/>
      <dgm:t>
        <a:bodyPr/>
        <a:lstStyle/>
        <a:p>
          <a:endParaRPr lang="en-US"/>
        </a:p>
      </dgm:t>
    </dgm:pt>
    <dgm:pt modelId="{B3A227E3-813B-41F2-806B-9D5A9241124E}">
      <dgm:prSet/>
      <dgm:spPr/>
      <dgm:t>
        <a:bodyPr/>
        <a:lstStyle/>
        <a:p>
          <a:r>
            <a:rPr lang="en-US" b="1" dirty="0">
              <a:solidFill>
                <a:schemeClr val="accent4">
                  <a:lumMod val="60000"/>
                  <a:lumOff val="40000"/>
                </a:schemeClr>
              </a:solidFill>
            </a:rPr>
            <a:t>User Administration</a:t>
          </a:r>
        </a:p>
      </dgm:t>
    </dgm:pt>
    <dgm:pt modelId="{F96FD92F-163A-453F-AB7E-A5F5E859D800}" type="parTrans" cxnId="{39114BF1-B973-4067-8E1E-652E0F472E27}">
      <dgm:prSet/>
      <dgm:spPr/>
      <dgm:t>
        <a:bodyPr/>
        <a:lstStyle/>
        <a:p>
          <a:endParaRPr lang="en-US"/>
        </a:p>
      </dgm:t>
    </dgm:pt>
    <dgm:pt modelId="{5D0770D8-EA30-4E82-A5C3-3A51D06D2CAA}" type="sibTrans" cxnId="{39114BF1-B973-4067-8E1E-652E0F472E27}">
      <dgm:prSet/>
      <dgm:spPr/>
      <dgm:t>
        <a:bodyPr/>
        <a:lstStyle/>
        <a:p>
          <a:endParaRPr lang="en-US"/>
        </a:p>
      </dgm:t>
    </dgm:pt>
    <dgm:pt modelId="{82579329-028B-4972-8112-97791BD1D323}">
      <dgm:prSet/>
      <dgm:spPr/>
      <dgm:t>
        <a:bodyPr/>
        <a:lstStyle/>
        <a:p>
          <a:r>
            <a:rPr lang="en-US" dirty="0"/>
            <a:t>Account Creation &amp; Management</a:t>
          </a:r>
        </a:p>
      </dgm:t>
    </dgm:pt>
    <dgm:pt modelId="{2040E93D-F515-4A8B-9CBF-B79403DE9AFD}" type="parTrans" cxnId="{60E047EF-297E-4FD2-B665-04E0B1F98F3C}">
      <dgm:prSet/>
      <dgm:spPr/>
      <dgm:t>
        <a:bodyPr/>
        <a:lstStyle/>
        <a:p>
          <a:endParaRPr lang="en-US"/>
        </a:p>
      </dgm:t>
    </dgm:pt>
    <dgm:pt modelId="{EA0F6C04-9EF0-49EF-922D-6BE5068D2E2E}" type="sibTrans" cxnId="{60E047EF-297E-4FD2-B665-04E0B1F98F3C}">
      <dgm:prSet/>
      <dgm:spPr/>
      <dgm:t>
        <a:bodyPr/>
        <a:lstStyle/>
        <a:p>
          <a:endParaRPr lang="en-US"/>
        </a:p>
      </dgm:t>
    </dgm:pt>
    <dgm:pt modelId="{80A0BA3A-B2A0-45F0-B844-706A26E8F6B6}">
      <dgm:prSet/>
      <dgm:spPr/>
      <dgm:t>
        <a:bodyPr/>
        <a:lstStyle/>
        <a:p>
          <a:r>
            <a:rPr lang="en-US"/>
            <a:t>Access Control &amp; Permissions</a:t>
          </a:r>
        </a:p>
      </dgm:t>
    </dgm:pt>
    <dgm:pt modelId="{72F55C40-48B9-4725-9DA6-4130AB68DF60}" type="parTrans" cxnId="{02B2D126-366B-4965-B81B-3C14A3BB4F20}">
      <dgm:prSet/>
      <dgm:spPr/>
      <dgm:t>
        <a:bodyPr/>
        <a:lstStyle/>
        <a:p>
          <a:endParaRPr lang="en-US"/>
        </a:p>
      </dgm:t>
    </dgm:pt>
    <dgm:pt modelId="{8B41C1C5-158B-453C-A27D-09BB1AF1068F}" type="sibTrans" cxnId="{02B2D126-366B-4965-B81B-3C14A3BB4F20}">
      <dgm:prSet/>
      <dgm:spPr/>
      <dgm:t>
        <a:bodyPr/>
        <a:lstStyle/>
        <a:p>
          <a:endParaRPr lang="en-US"/>
        </a:p>
      </dgm:t>
    </dgm:pt>
    <dgm:pt modelId="{CF6069B3-EB5F-4B11-9796-5475B302DF43}">
      <dgm:prSet/>
      <dgm:spPr/>
      <dgm:t>
        <a:bodyPr/>
        <a:lstStyle/>
        <a:p>
          <a:r>
            <a:rPr lang="en-US" dirty="0"/>
            <a:t>Authentication Systems</a:t>
          </a:r>
        </a:p>
      </dgm:t>
    </dgm:pt>
    <dgm:pt modelId="{011E09BD-7081-48F5-B5F6-18B4486D8BDF}" type="parTrans" cxnId="{D6438C79-D0AF-4D19-B97B-AC757349B9CA}">
      <dgm:prSet/>
      <dgm:spPr/>
      <dgm:t>
        <a:bodyPr/>
        <a:lstStyle/>
        <a:p>
          <a:endParaRPr lang="en-US"/>
        </a:p>
      </dgm:t>
    </dgm:pt>
    <dgm:pt modelId="{5DDD6581-9B31-45EC-AA1F-9113229B8722}" type="sibTrans" cxnId="{D6438C79-D0AF-4D19-B97B-AC757349B9CA}">
      <dgm:prSet/>
      <dgm:spPr/>
      <dgm:t>
        <a:bodyPr/>
        <a:lstStyle/>
        <a:p>
          <a:endParaRPr lang="en-US"/>
        </a:p>
      </dgm:t>
    </dgm:pt>
    <dgm:pt modelId="{678CE51A-EB7C-48A7-A914-53A3126E195B}">
      <dgm:prSet/>
      <dgm:spPr/>
      <dgm:t>
        <a:bodyPr/>
        <a:lstStyle/>
        <a:p>
          <a:r>
            <a:rPr lang="en-US" dirty="0"/>
            <a:t>Security Policies</a:t>
          </a:r>
        </a:p>
      </dgm:t>
    </dgm:pt>
    <dgm:pt modelId="{673C692C-CB0A-4CCC-B37C-971EA553D432}" type="parTrans" cxnId="{BE80D39E-E2DD-4C3B-8B3C-24A3122133ED}">
      <dgm:prSet/>
      <dgm:spPr/>
      <dgm:t>
        <a:bodyPr/>
        <a:lstStyle/>
        <a:p>
          <a:endParaRPr lang="en-US"/>
        </a:p>
      </dgm:t>
    </dgm:pt>
    <dgm:pt modelId="{F12907A6-574E-4073-8517-D91DF8E8E414}" type="sibTrans" cxnId="{BE80D39E-E2DD-4C3B-8B3C-24A3122133ED}">
      <dgm:prSet/>
      <dgm:spPr/>
      <dgm:t>
        <a:bodyPr/>
        <a:lstStyle/>
        <a:p>
          <a:endParaRPr lang="en-US"/>
        </a:p>
      </dgm:t>
    </dgm:pt>
    <dgm:pt modelId="{7C5E98DD-CCBE-448D-97F4-8A7F632E0C95}">
      <dgm:prSet custT="1"/>
      <dgm:spPr/>
      <dgm:t>
        <a:bodyPr/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rgbClr val="FFC000">
                  <a:lumMod val="60000"/>
                  <a:lumOff val="40000"/>
                </a:srgbClr>
              </a:solidFill>
              <a:latin typeface="Calibri"/>
              <a:ea typeface="+mn-ea"/>
              <a:cs typeface="+mn-cs"/>
            </a:rPr>
            <a:t>Security &amp; Backup</a:t>
          </a:r>
        </a:p>
      </dgm:t>
    </dgm:pt>
    <dgm:pt modelId="{074F5036-69CD-40FF-BD14-6E6283E89FBC}" type="parTrans" cxnId="{19286394-9054-4ADF-86B6-6D26F73EFC98}">
      <dgm:prSet/>
      <dgm:spPr/>
      <dgm:t>
        <a:bodyPr/>
        <a:lstStyle/>
        <a:p>
          <a:endParaRPr lang="en-US"/>
        </a:p>
      </dgm:t>
    </dgm:pt>
    <dgm:pt modelId="{8A3F23EC-ED05-4399-9F39-1BF7B477E219}" type="sibTrans" cxnId="{19286394-9054-4ADF-86B6-6D26F73EFC98}">
      <dgm:prSet/>
      <dgm:spPr/>
      <dgm:t>
        <a:bodyPr/>
        <a:lstStyle/>
        <a:p>
          <a:endParaRPr lang="en-US"/>
        </a:p>
      </dgm:t>
    </dgm:pt>
    <dgm:pt modelId="{957DC1C7-63C1-4601-A115-F029D9C616D0}">
      <dgm:prSet/>
      <dgm:spPr/>
      <dgm:t>
        <a:bodyPr/>
        <a:lstStyle/>
        <a:p>
          <a:r>
            <a:rPr lang="en-US" dirty="0"/>
            <a:t>Security Protocol Implementation</a:t>
          </a:r>
        </a:p>
      </dgm:t>
    </dgm:pt>
    <dgm:pt modelId="{BF67E8C7-5DB6-4455-8E66-5C90513DD4D1}" type="parTrans" cxnId="{BC8AEE68-655E-44CF-A2C0-3671A154816D}">
      <dgm:prSet/>
      <dgm:spPr/>
      <dgm:t>
        <a:bodyPr/>
        <a:lstStyle/>
        <a:p>
          <a:endParaRPr lang="en-US"/>
        </a:p>
      </dgm:t>
    </dgm:pt>
    <dgm:pt modelId="{C7AE1996-6F38-492E-B237-E319AAA5FD5B}" type="sibTrans" cxnId="{BC8AEE68-655E-44CF-A2C0-3671A154816D}">
      <dgm:prSet/>
      <dgm:spPr/>
      <dgm:t>
        <a:bodyPr/>
        <a:lstStyle/>
        <a:p>
          <a:endParaRPr lang="en-US"/>
        </a:p>
      </dgm:t>
    </dgm:pt>
    <dgm:pt modelId="{3238DD48-CC64-47A8-91D6-A9783A75F77C}">
      <dgm:prSet/>
      <dgm:spPr/>
      <dgm:t>
        <a:bodyPr/>
        <a:lstStyle/>
        <a:p>
          <a:r>
            <a:rPr lang="en-US"/>
            <a:t>Firewall Management</a:t>
          </a:r>
        </a:p>
      </dgm:t>
    </dgm:pt>
    <dgm:pt modelId="{B18D1C4A-FBBE-492A-A8A0-951F59B2C875}" type="parTrans" cxnId="{42498212-BA54-46AC-B45E-D4EE032017B0}">
      <dgm:prSet/>
      <dgm:spPr/>
      <dgm:t>
        <a:bodyPr/>
        <a:lstStyle/>
        <a:p>
          <a:endParaRPr lang="en-US"/>
        </a:p>
      </dgm:t>
    </dgm:pt>
    <dgm:pt modelId="{C3EA493E-5066-4FBE-8C07-93DDEAC19EAD}" type="sibTrans" cxnId="{42498212-BA54-46AC-B45E-D4EE032017B0}">
      <dgm:prSet/>
      <dgm:spPr/>
      <dgm:t>
        <a:bodyPr/>
        <a:lstStyle/>
        <a:p>
          <a:endParaRPr lang="en-US"/>
        </a:p>
      </dgm:t>
    </dgm:pt>
    <dgm:pt modelId="{9C1E4CCB-F31A-4D8D-AD8A-A7ABCD19F765}">
      <dgm:prSet/>
      <dgm:spPr/>
      <dgm:t>
        <a:bodyPr/>
        <a:lstStyle/>
        <a:p>
          <a:r>
            <a:rPr lang="en-US"/>
            <a:t>Backup &amp; Disaster Recovery</a:t>
          </a:r>
        </a:p>
      </dgm:t>
    </dgm:pt>
    <dgm:pt modelId="{9C8A0949-04AC-4324-83A6-E5BAE308454D}" type="parTrans" cxnId="{988CF6BF-2EA6-4DCF-ABC5-C187317E6FD9}">
      <dgm:prSet/>
      <dgm:spPr/>
      <dgm:t>
        <a:bodyPr/>
        <a:lstStyle/>
        <a:p>
          <a:endParaRPr lang="en-US"/>
        </a:p>
      </dgm:t>
    </dgm:pt>
    <dgm:pt modelId="{CB6A505C-9B25-47DE-B97F-898AE146D826}" type="sibTrans" cxnId="{988CF6BF-2EA6-4DCF-ABC5-C187317E6FD9}">
      <dgm:prSet/>
      <dgm:spPr/>
      <dgm:t>
        <a:bodyPr/>
        <a:lstStyle/>
        <a:p>
          <a:endParaRPr lang="en-US"/>
        </a:p>
      </dgm:t>
    </dgm:pt>
    <dgm:pt modelId="{556A0331-7A47-426C-92B5-A28116CFE68E}">
      <dgm:prSet/>
      <dgm:spPr/>
      <dgm:t>
        <a:bodyPr/>
        <a:lstStyle/>
        <a:p>
          <a:r>
            <a:rPr lang="en-US"/>
            <a:t>Threat Detection</a:t>
          </a:r>
        </a:p>
      </dgm:t>
    </dgm:pt>
    <dgm:pt modelId="{4B3669FF-602F-4D3D-B15D-178A1CF58F5B}" type="parTrans" cxnId="{A636F09C-B086-4D99-BF2D-A1F6273C73DD}">
      <dgm:prSet/>
      <dgm:spPr/>
      <dgm:t>
        <a:bodyPr/>
        <a:lstStyle/>
        <a:p>
          <a:endParaRPr lang="en-US"/>
        </a:p>
      </dgm:t>
    </dgm:pt>
    <dgm:pt modelId="{CC46DAB8-12B5-416A-934F-E4163120415F}" type="sibTrans" cxnId="{A636F09C-B086-4D99-BF2D-A1F6273C73DD}">
      <dgm:prSet/>
      <dgm:spPr/>
      <dgm:t>
        <a:bodyPr/>
        <a:lstStyle/>
        <a:p>
          <a:endParaRPr lang="en-US"/>
        </a:p>
      </dgm:t>
    </dgm:pt>
    <dgm:pt modelId="{C5792B29-BF73-4779-8C87-454633514D96}">
      <dgm:prSet custT="1"/>
      <dgm:spPr/>
      <dgm:t>
        <a:bodyPr/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rgbClr val="FFC000">
                  <a:lumMod val="60000"/>
                  <a:lumOff val="40000"/>
                </a:srgbClr>
              </a:solidFill>
              <a:latin typeface="Calibri"/>
              <a:ea typeface="+mn-ea"/>
              <a:cs typeface="+mn-cs"/>
            </a:rPr>
            <a:t>Network Administration</a:t>
          </a:r>
        </a:p>
      </dgm:t>
    </dgm:pt>
    <dgm:pt modelId="{F6EFC575-F5F5-40B9-9F96-2FEFB406A4FB}" type="parTrans" cxnId="{159F9142-905E-4C83-9D33-D71DBFB25D56}">
      <dgm:prSet/>
      <dgm:spPr/>
      <dgm:t>
        <a:bodyPr/>
        <a:lstStyle/>
        <a:p>
          <a:endParaRPr lang="en-US"/>
        </a:p>
      </dgm:t>
    </dgm:pt>
    <dgm:pt modelId="{F29986AA-454D-470C-9ACE-B9265BF9662B}" type="sibTrans" cxnId="{159F9142-905E-4C83-9D33-D71DBFB25D56}">
      <dgm:prSet/>
      <dgm:spPr/>
      <dgm:t>
        <a:bodyPr/>
        <a:lstStyle/>
        <a:p>
          <a:endParaRPr lang="en-US"/>
        </a:p>
      </dgm:t>
    </dgm:pt>
    <dgm:pt modelId="{22E7585C-5461-47C4-91F8-59987E064FD0}">
      <dgm:prSet/>
      <dgm:spPr/>
      <dgm:t>
        <a:bodyPr/>
        <a:lstStyle/>
        <a:p>
          <a:r>
            <a:rPr lang="en-US" dirty="0"/>
            <a:t>Network Configuration</a:t>
          </a:r>
        </a:p>
      </dgm:t>
    </dgm:pt>
    <dgm:pt modelId="{CA613FDE-ABDD-4DD0-AE46-E789003A91F7}" type="parTrans" cxnId="{203CD13A-3FEF-4AF3-AD2C-C284DCEBE523}">
      <dgm:prSet/>
      <dgm:spPr/>
      <dgm:t>
        <a:bodyPr/>
        <a:lstStyle/>
        <a:p>
          <a:endParaRPr lang="en-US"/>
        </a:p>
      </dgm:t>
    </dgm:pt>
    <dgm:pt modelId="{4E0751E3-64A9-4890-84CB-ACFC4FADCA62}" type="sibTrans" cxnId="{203CD13A-3FEF-4AF3-AD2C-C284DCEBE523}">
      <dgm:prSet/>
      <dgm:spPr/>
      <dgm:t>
        <a:bodyPr/>
        <a:lstStyle/>
        <a:p>
          <a:endParaRPr lang="en-US"/>
        </a:p>
      </dgm:t>
    </dgm:pt>
    <dgm:pt modelId="{6B3F15BB-A2A3-423C-B6F2-E3E17466E6E8}">
      <dgm:prSet/>
      <dgm:spPr/>
      <dgm:t>
        <a:bodyPr/>
        <a:lstStyle/>
        <a:p>
          <a:r>
            <a:rPr lang="en-US" dirty="0"/>
            <a:t>Device Management</a:t>
          </a:r>
        </a:p>
      </dgm:t>
    </dgm:pt>
    <dgm:pt modelId="{3A246662-BB84-4D05-984F-A68473A15FBF}" type="parTrans" cxnId="{86AAA625-9363-4A75-BEDC-5EC0698A11D0}">
      <dgm:prSet/>
      <dgm:spPr/>
      <dgm:t>
        <a:bodyPr/>
        <a:lstStyle/>
        <a:p>
          <a:endParaRPr lang="en-US"/>
        </a:p>
      </dgm:t>
    </dgm:pt>
    <dgm:pt modelId="{CC2A8971-6A87-4C68-BC18-618B0AB10B29}" type="sibTrans" cxnId="{86AAA625-9363-4A75-BEDC-5EC0698A11D0}">
      <dgm:prSet/>
      <dgm:spPr/>
      <dgm:t>
        <a:bodyPr/>
        <a:lstStyle/>
        <a:p>
          <a:endParaRPr lang="en-US"/>
        </a:p>
      </dgm:t>
    </dgm:pt>
    <dgm:pt modelId="{1FB68AAF-E462-4EB9-AA7F-EBD944504E84}">
      <dgm:prSet/>
      <dgm:spPr/>
      <dgm:t>
        <a:bodyPr/>
        <a:lstStyle/>
        <a:p>
          <a:r>
            <a:rPr lang="en-US"/>
            <a:t>Connectivity Maintenance</a:t>
          </a:r>
        </a:p>
      </dgm:t>
    </dgm:pt>
    <dgm:pt modelId="{C4594E6E-B92F-40CD-9240-CEC3B48185B6}" type="parTrans" cxnId="{63A88996-5E51-4E81-8AF4-2E30A293C8D2}">
      <dgm:prSet/>
      <dgm:spPr/>
      <dgm:t>
        <a:bodyPr/>
        <a:lstStyle/>
        <a:p>
          <a:endParaRPr lang="en-US"/>
        </a:p>
      </dgm:t>
    </dgm:pt>
    <dgm:pt modelId="{C4B61E1C-A4AB-49EB-8E89-9DE86CA6AC76}" type="sibTrans" cxnId="{63A88996-5E51-4E81-8AF4-2E30A293C8D2}">
      <dgm:prSet/>
      <dgm:spPr/>
      <dgm:t>
        <a:bodyPr/>
        <a:lstStyle/>
        <a:p>
          <a:endParaRPr lang="en-US"/>
        </a:p>
      </dgm:t>
    </dgm:pt>
    <dgm:pt modelId="{4C9C05BA-5EC4-4DF3-A742-FCA9508C8017}">
      <dgm:prSet/>
      <dgm:spPr/>
      <dgm:t>
        <a:bodyPr/>
        <a:lstStyle/>
        <a:p>
          <a:r>
            <a:rPr lang="en-US"/>
            <a:t>Network Troubleshooting</a:t>
          </a:r>
        </a:p>
      </dgm:t>
    </dgm:pt>
    <dgm:pt modelId="{C56125B9-43A8-4768-8EDB-9DF5B4B5A89A}" type="parTrans" cxnId="{38B41883-A67C-4105-9D9F-544B2E3226CC}">
      <dgm:prSet/>
      <dgm:spPr/>
      <dgm:t>
        <a:bodyPr/>
        <a:lstStyle/>
        <a:p>
          <a:endParaRPr lang="en-US"/>
        </a:p>
      </dgm:t>
    </dgm:pt>
    <dgm:pt modelId="{487BE731-C103-43A1-942F-CDFCB5E25105}" type="sibTrans" cxnId="{38B41883-A67C-4105-9D9F-544B2E3226CC}">
      <dgm:prSet/>
      <dgm:spPr/>
      <dgm:t>
        <a:bodyPr/>
        <a:lstStyle/>
        <a:p>
          <a:endParaRPr lang="en-US"/>
        </a:p>
      </dgm:t>
    </dgm:pt>
    <dgm:pt modelId="{2CFA20C7-4D15-41B1-B61C-6792065CA24B}" type="pres">
      <dgm:prSet presAssocID="{F93C08EE-B777-4794-911A-77D35D987088}" presName="Name0" presStyleCnt="0">
        <dgm:presLayoutVars>
          <dgm:dir/>
          <dgm:animLvl val="lvl"/>
          <dgm:resizeHandles val="exact"/>
        </dgm:presLayoutVars>
      </dgm:prSet>
      <dgm:spPr/>
    </dgm:pt>
    <dgm:pt modelId="{8064231A-5C1A-43F0-8DFB-5B34A40E031D}" type="pres">
      <dgm:prSet presAssocID="{0C31704A-D8A5-423A-983E-51CD1B1AD53C}" presName="composite" presStyleCnt="0"/>
      <dgm:spPr/>
    </dgm:pt>
    <dgm:pt modelId="{58545CCC-CCA9-4488-9A82-24DD25E0E4F9}" type="pres">
      <dgm:prSet presAssocID="{0C31704A-D8A5-423A-983E-51CD1B1AD53C}" presName="parTx" presStyleLbl="alignNode1" presStyleIdx="0" presStyleCnt="4">
        <dgm:presLayoutVars>
          <dgm:chMax val="0"/>
          <dgm:chPref val="0"/>
        </dgm:presLayoutVars>
      </dgm:prSet>
      <dgm:spPr/>
    </dgm:pt>
    <dgm:pt modelId="{174C0AC4-75B8-4114-BECA-E940B3405819}" type="pres">
      <dgm:prSet presAssocID="{0C31704A-D8A5-423A-983E-51CD1B1AD53C}" presName="desTx" presStyleLbl="alignAccFollowNode1" presStyleIdx="0" presStyleCnt="4">
        <dgm:presLayoutVars/>
      </dgm:prSet>
      <dgm:spPr/>
    </dgm:pt>
    <dgm:pt modelId="{3540D575-5AF5-4EF0-A8D3-A0EE84BB38E1}" type="pres">
      <dgm:prSet presAssocID="{6C1CAD65-2677-4D34-AEF0-267195BCF384}" presName="space" presStyleCnt="0"/>
      <dgm:spPr/>
    </dgm:pt>
    <dgm:pt modelId="{0D1317B5-0CCE-4B1E-9D4E-BEA290300856}" type="pres">
      <dgm:prSet presAssocID="{B3A227E3-813B-41F2-806B-9D5A9241124E}" presName="composite" presStyleCnt="0"/>
      <dgm:spPr/>
    </dgm:pt>
    <dgm:pt modelId="{00992320-3507-4ED9-94CA-67BF5E70587C}" type="pres">
      <dgm:prSet presAssocID="{B3A227E3-813B-41F2-806B-9D5A9241124E}" presName="parTx" presStyleLbl="alignNode1" presStyleIdx="1" presStyleCnt="4">
        <dgm:presLayoutVars>
          <dgm:chMax val="0"/>
          <dgm:chPref val="0"/>
        </dgm:presLayoutVars>
      </dgm:prSet>
      <dgm:spPr/>
    </dgm:pt>
    <dgm:pt modelId="{31E4338B-A855-406D-9434-73AF0F8CB635}" type="pres">
      <dgm:prSet presAssocID="{B3A227E3-813B-41F2-806B-9D5A9241124E}" presName="desTx" presStyleLbl="alignAccFollowNode1" presStyleIdx="1" presStyleCnt="4">
        <dgm:presLayoutVars/>
      </dgm:prSet>
      <dgm:spPr/>
    </dgm:pt>
    <dgm:pt modelId="{10EDE60E-B7E2-4CDC-AB08-3214A9C153CC}" type="pres">
      <dgm:prSet presAssocID="{5D0770D8-EA30-4E82-A5C3-3A51D06D2CAA}" presName="space" presStyleCnt="0"/>
      <dgm:spPr/>
    </dgm:pt>
    <dgm:pt modelId="{30300BBA-B265-47FD-A70D-D1431C5E5E6B}" type="pres">
      <dgm:prSet presAssocID="{7C5E98DD-CCBE-448D-97F4-8A7F632E0C95}" presName="composite" presStyleCnt="0"/>
      <dgm:spPr/>
    </dgm:pt>
    <dgm:pt modelId="{642018AF-A2F7-4A78-B3CA-37EE187CC05A}" type="pres">
      <dgm:prSet presAssocID="{7C5E98DD-CCBE-448D-97F4-8A7F632E0C95}" presName="parTx" presStyleLbl="alignNode1" presStyleIdx="2" presStyleCnt="4">
        <dgm:presLayoutVars>
          <dgm:chMax val="0"/>
          <dgm:chPref val="0"/>
        </dgm:presLayoutVars>
      </dgm:prSet>
      <dgm:spPr/>
    </dgm:pt>
    <dgm:pt modelId="{79C448F4-667B-44CA-B568-3721F6041DCB}" type="pres">
      <dgm:prSet presAssocID="{7C5E98DD-CCBE-448D-97F4-8A7F632E0C95}" presName="desTx" presStyleLbl="alignAccFollowNode1" presStyleIdx="2" presStyleCnt="4">
        <dgm:presLayoutVars/>
      </dgm:prSet>
      <dgm:spPr/>
    </dgm:pt>
    <dgm:pt modelId="{7F5EB1AC-1C80-4467-9B20-EC3690FD6758}" type="pres">
      <dgm:prSet presAssocID="{8A3F23EC-ED05-4399-9F39-1BF7B477E219}" presName="space" presStyleCnt="0"/>
      <dgm:spPr/>
    </dgm:pt>
    <dgm:pt modelId="{2FD0FAEE-6588-4A49-A603-B90E3322AEDB}" type="pres">
      <dgm:prSet presAssocID="{C5792B29-BF73-4779-8C87-454633514D96}" presName="composite" presStyleCnt="0"/>
      <dgm:spPr/>
    </dgm:pt>
    <dgm:pt modelId="{8B278F4A-65B1-49CF-9C5A-E86F47587164}" type="pres">
      <dgm:prSet presAssocID="{C5792B29-BF73-4779-8C87-454633514D96}" presName="parTx" presStyleLbl="alignNode1" presStyleIdx="3" presStyleCnt="4">
        <dgm:presLayoutVars>
          <dgm:chMax val="0"/>
          <dgm:chPref val="0"/>
        </dgm:presLayoutVars>
      </dgm:prSet>
      <dgm:spPr/>
    </dgm:pt>
    <dgm:pt modelId="{B56DCAAC-6BAD-4324-9896-729A559A4206}" type="pres">
      <dgm:prSet presAssocID="{C5792B29-BF73-4779-8C87-454633514D96}" presName="desTx" presStyleLbl="alignAccFollowNode1" presStyleIdx="3" presStyleCnt="4">
        <dgm:presLayoutVars/>
      </dgm:prSet>
      <dgm:spPr/>
    </dgm:pt>
  </dgm:ptLst>
  <dgm:cxnLst>
    <dgm:cxn modelId="{8E4C510E-6ACA-4DD9-AE0C-5C02DEBFF7D7}" type="presOf" srcId="{957DC1C7-63C1-4601-A115-F029D9C616D0}" destId="{79C448F4-667B-44CA-B568-3721F6041DCB}" srcOrd="0" destOrd="0" presId="urn:microsoft.com/office/officeart/2016/7/layout/ChevronBlockProcess"/>
    <dgm:cxn modelId="{42498212-BA54-46AC-B45E-D4EE032017B0}" srcId="{7C5E98DD-CCBE-448D-97F4-8A7F632E0C95}" destId="{3238DD48-CC64-47A8-91D6-A9783A75F77C}" srcOrd="1" destOrd="0" parTransId="{B18D1C4A-FBBE-492A-A8A0-951F59B2C875}" sibTransId="{C3EA493E-5066-4FBE-8C07-93DDEAC19EAD}"/>
    <dgm:cxn modelId="{5165B412-0B05-446F-B7B1-930304D4B5C8}" srcId="{0C31704A-D8A5-423A-983E-51CD1B1AD53C}" destId="{020B4484-F481-4337-9608-9BAC85E71937}" srcOrd="3" destOrd="0" parTransId="{8A15B72D-1C83-4D15-85F8-07B966493087}" sibTransId="{32D208C7-C773-4A6F-8409-626DEB1F9F3B}"/>
    <dgm:cxn modelId="{354A0814-632D-4291-8D63-C1ACC8FF8D76}" type="presOf" srcId="{B3A227E3-813B-41F2-806B-9D5A9241124E}" destId="{00992320-3507-4ED9-94CA-67BF5E70587C}" srcOrd="0" destOrd="0" presId="urn:microsoft.com/office/officeart/2016/7/layout/ChevronBlockProcess"/>
    <dgm:cxn modelId="{9B860817-9197-4F9C-8990-19A3BE0EDE1A}" srcId="{F93C08EE-B777-4794-911A-77D35D987088}" destId="{0C31704A-D8A5-423A-983E-51CD1B1AD53C}" srcOrd="0" destOrd="0" parTransId="{38D541F4-8A36-4F95-A9D1-89530D5329E0}" sibTransId="{6C1CAD65-2677-4D34-AEF0-267195BCF384}"/>
    <dgm:cxn modelId="{CE5A5B18-B786-49E2-BF5F-D3B853D94858}" type="presOf" srcId="{556A0331-7A47-426C-92B5-A28116CFE68E}" destId="{79C448F4-667B-44CA-B568-3721F6041DCB}" srcOrd="0" destOrd="3" presId="urn:microsoft.com/office/officeart/2016/7/layout/ChevronBlockProcess"/>
    <dgm:cxn modelId="{86AAA625-9363-4A75-BEDC-5EC0698A11D0}" srcId="{C5792B29-BF73-4779-8C87-454633514D96}" destId="{6B3F15BB-A2A3-423C-B6F2-E3E17466E6E8}" srcOrd="1" destOrd="0" parTransId="{3A246662-BB84-4D05-984F-A68473A15FBF}" sibTransId="{CC2A8971-6A87-4C68-BC18-618B0AB10B29}"/>
    <dgm:cxn modelId="{02B2D126-366B-4965-B81B-3C14A3BB4F20}" srcId="{B3A227E3-813B-41F2-806B-9D5A9241124E}" destId="{80A0BA3A-B2A0-45F0-B844-706A26E8F6B6}" srcOrd="1" destOrd="0" parTransId="{72F55C40-48B9-4725-9DA6-4130AB68DF60}" sibTransId="{8B41C1C5-158B-453C-A27D-09BB1AF1068F}"/>
    <dgm:cxn modelId="{E8317828-C4EA-4DD7-96E1-5152AE217D06}" srcId="{0C31704A-D8A5-423A-983E-51CD1B1AD53C}" destId="{F657E92C-4FB4-4074-9D5F-76CBDD5D95EC}" srcOrd="1" destOrd="0" parTransId="{BB4F7F7E-BFA3-44D7-83EA-31BC5E37B6F0}" sibTransId="{15F3CF86-ACED-498B-A1F0-6322A7D368CD}"/>
    <dgm:cxn modelId="{E4BC6335-2789-4EE0-94A3-CC504962C798}" type="presOf" srcId="{6B3F15BB-A2A3-423C-B6F2-E3E17466E6E8}" destId="{B56DCAAC-6BAD-4324-9896-729A559A4206}" srcOrd="0" destOrd="1" presId="urn:microsoft.com/office/officeart/2016/7/layout/ChevronBlockProcess"/>
    <dgm:cxn modelId="{0C353E36-8063-4C55-8CC2-457815926F4E}" type="presOf" srcId="{CF6069B3-EB5F-4B11-9796-5475B302DF43}" destId="{31E4338B-A855-406D-9434-73AF0F8CB635}" srcOrd="0" destOrd="2" presId="urn:microsoft.com/office/officeart/2016/7/layout/ChevronBlockProcess"/>
    <dgm:cxn modelId="{203CD13A-3FEF-4AF3-AD2C-C284DCEBE523}" srcId="{C5792B29-BF73-4779-8C87-454633514D96}" destId="{22E7585C-5461-47C4-91F8-59987E064FD0}" srcOrd="0" destOrd="0" parTransId="{CA613FDE-ABDD-4DD0-AE46-E789003A91F7}" sibTransId="{4E0751E3-64A9-4890-84CB-ACFC4FADCA62}"/>
    <dgm:cxn modelId="{8D2A0A3C-C198-4EC9-B121-EC689B25AB40}" type="presOf" srcId="{C5792B29-BF73-4779-8C87-454633514D96}" destId="{8B278F4A-65B1-49CF-9C5A-E86F47587164}" srcOrd="0" destOrd="0" presId="urn:microsoft.com/office/officeart/2016/7/layout/ChevronBlockProcess"/>
    <dgm:cxn modelId="{27394360-76A7-4F00-9877-71C819DAA597}" type="presOf" srcId="{4C9C05BA-5EC4-4DF3-A742-FCA9508C8017}" destId="{B56DCAAC-6BAD-4324-9896-729A559A4206}" srcOrd="0" destOrd="3" presId="urn:microsoft.com/office/officeart/2016/7/layout/ChevronBlockProcess"/>
    <dgm:cxn modelId="{4C7F8460-FC4C-4817-B0D3-C2C4ED8AEC6B}" type="presOf" srcId="{0C31704A-D8A5-423A-983E-51CD1B1AD53C}" destId="{58545CCC-CCA9-4488-9A82-24DD25E0E4F9}" srcOrd="0" destOrd="0" presId="urn:microsoft.com/office/officeart/2016/7/layout/ChevronBlockProcess"/>
    <dgm:cxn modelId="{159F9142-905E-4C83-9D33-D71DBFB25D56}" srcId="{F93C08EE-B777-4794-911A-77D35D987088}" destId="{C5792B29-BF73-4779-8C87-454633514D96}" srcOrd="3" destOrd="0" parTransId="{F6EFC575-F5F5-40B9-9F96-2FEFB406A4FB}" sibTransId="{F29986AA-454D-470C-9ACE-B9265BF9662B}"/>
    <dgm:cxn modelId="{0E942E68-8F3D-4403-927A-7F002B3BABCB}" type="presOf" srcId="{5AB4DFC0-887A-4A9E-B194-E7951689CCA1}" destId="{174C0AC4-75B8-4114-BECA-E940B3405819}" srcOrd="0" destOrd="0" presId="urn:microsoft.com/office/officeart/2016/7/layout/ChevronBlockProcess"/>
    <dgm:cxn modelId="{BC8AEE68-655E-44CF-A2C0-3671A154816D}" srcId="{7C5E98DD-CCBE-448D-97F4-8A7F632E0C95}" destId="{957DC1C7-63C1-4601-A115-F029D9C616D0}" srcOrd="0" destOrd="0" parTransId="{BF67E8C7-5DB6-4455-8E66-5C90513DD4D1}" sibTransId="{C7AE1996-6F38-492E-B237-E319AAA5FD5B}"/>
    <dgm:cxn modelId="{D6438C79-D0AF-4D19-B97B-AC757349B9CA}" srcId="{B3A227E3-813B-41F2-806B-9D5A9241124E}" destId="{CF6069B3-EB5F-4B11-9796-5475B302DF43}" srcOrd="2" destOrd="0" parTransId="{011E09BD-7081-48F5-B5F6-18B4486D8BDF}" sibTransId="{5DDD6581-9B31-45EC-AA1F-9113229B8722}"/>
    <dgm:cxn modelId="{38B41883-A67C-4105-9D9F-544B2E3226CC}" srcId="{C5792B29-BF73-4779-8C87-454633514D96}" destId="{4C9C05BA-5EC4-4DF3-A742-FCA9508C8017}" srcOrd="3" destOrd="0" parTransId="{C56125B9-43A8-4768-8EDB-9DF5B4B5A89A}" sibTransId="{487BE731-C103-43A1-942F-CDFCB5E25105}"/>
    <dgm:cxn modelId="{4D924E8A-729A-4525-95D2-80DF117B731A}" type="presOf" srcId="{82579329-028B-4972-8112-97791BD1D323}" destId="{31E4338B-A855-406D-9434-73AF0F8CB635}" srcOrd="0" destOrd="0" presId="urn:microsoft.com/office/officeart/2016/7/layout/ChevronBlockProcess"/>
    <dgm:cxn modelId="{19286394-9054-4ADF-86B6-6D26F73EFC98}" srcId="{F93C08EE-B777-4794-911A-77D35D987088}" destId="{7C5E98DD-CCBE-448D-97F4-8A7F632E0C95}" srcOrd="2" destOrd="0" parTransId="{074F5036-69CD-40FF-BD14-6E6283E89FBC}" sibTransId="{8A3F23EC-ED05-4399-9F39-1BF7B477E219}"/>
    <dgm:cxn modelId="{63A88996-5E51-4E81-8AF4-2E30A293C8D2}" srcId="{C5792B29-BF73-4779-8C87-454633514D96}" destId="{1FB68AAF-E462-4EB9-AA7F-EBD944504E84}" srcOrd="2" destOrd="0" parTransId="{C4594E6E-B92F-40CD-9240-CEC3B48185B6}" sibTransId="{C4B61E1C-A4AB-49EB-8E89-9DE86CA6AC76}"/>
    <dgm:cxn modelId="{7F2D2D97-B1B4-4AAD-80B6-4A155B628E73}" type="presOf" srcId="{3238DD48-CC64-47A8-91D6-A9783A75F77C}" destId="{79C448F4-667B-44CA-B568-3721F6041DCB}" srcOrd="0" destOrd="1" presId="urn:microsoft.com/office/officeart/2016/7/layout/ChevronBlockProcess"/>
    <dgm:cxn modelId="{A636F09C-B086-4D99-BF2D-A1F6273C73DD}" srcId="{7C5E98DD-CCBE-448D-97F4-8A7F632E0C95}" destId="{556A0331-7A47-426C-92B5-A28116CFE68E}" srcOrd="3" destOrd="0" parTransId="{4B3669FF-602F-4D3D-B15D-178A1CF58F5B}" sibTransId="{CC46DAB8-12B5-416A-934F-E4163120415F}"/>
    <dgm:cxn modelId="{BE80D39E-E2DD-4C3B-8B3C-24A3122133ED}" srcId="{B3A227E3-813B-41F2-806B-9D5A9241124E}" destId="{678CE51A-EB7C-48A7-A914-53A3126E195B}" srcOrd="3" destOrd="0" parTransId="{673C692C-CB0A-4CCC-B37C-971EA553D432}" sibTransId="{F12907A6-574E-4073-8517-D91DF8E8E414}"/>
    <dgm:cxn modelId="{9CFB50A7-0CE0-4C19-9924-9B7412CE2DDE}" srcId="{0C31704A-D8A5-423A-983E-51CD1B1AD53C}" destId="{1F05E7CF-CA4E-4937-AA07-4CB87EF132F8}" srcOrd="2" destOrd="0" parTransId="{4B1BD265-21EC-4D35-97A8-A24BB4524A70}" sibTransId="{57FD1005-ED0F-441A-B65F-F1858F372430}"/>
    <dgm:cxn modelId="{336E19B0-4F5A-4859-AA4A-2931EBE9730D}" type="presOf" srcId="{80A0BA3A-B2A0-45F0-B844-706A26E8F6B6}" destId="{31E4338B-A855-406D-9434-73AF0F8CB635}" srcOrd="0" destOrd="1" presId="urn:microsoft.com/office/officeart/2016/7/layout/ChevronBlockProcess"/>
    <dgm:cxn modelId="{9DDA36B2-5FCF-420B-B2EF-CB9FB97CBD06}" type="presOf" srcId="{020B4484-F481-4337-9608-9BAC85E71937}" destId="{174C0AC4-75B8-4114-BECA-E940B3405819}" srcOrd="0" destOrd="3" presId="urn:microsoft.com/office/officeart/2016/7/layout/ChevronBlockProcess"/>
    <dgm:cxn modelId="{9BC367B6-A7A1-4D17-8BF3-23907A0E91BD}" type="presOf" srcId="{1FB68AAF-E462-4EB9-AA7F-EBD944504E84}" destId="{B56DCAAC-6BAD-4324-9896-729A559A4206}" srcOrd="0" destOrd="2" presId="urn:microsoft.com/office/officeart/2016/7/layout/ChevronBlockProcess"/>
    <dgm:cxn modelId="{7E4C35B9-5F59-4944-A2DD-4C91A5EA6B12}" type="presOf" srcId="{9C1E4CCB-F31A-4D8D-AD8A-A7ABCD19F765}" destId="{79C448F4-667B-44CA-B568-3721F6041DCB}" srcOrd="0" destOrd="2" presId="urn:microsoft.com/office/officeart/2016/7/layout/ChevronBlockProcess"/>
    <dgm:cxn modelId="{988CF6BF-2EA6-4DCF-ABC5-C187317E6FD9}" srcId="{7C5E98DD-CCBE-448D-97F4-8A7F632E0C95}" destId="{9C1E4CCB-F31A-4D8D-AD8A-A7ABCD19F765}" srcOrd="2" destOrd="0" parTransId="{9C8A0949-04AC-4324-83A6-E5BAE308454D}" sibTransId="{CB6A505C-9B25-47DE-B97F-898AE146D826}"/>
    <dgm:cxn modelId="{D0A9EFCC-1955-4965-972C-738980BF55EA}" type="presOf" srcId="{7C5E98DD-CCBE-448D-97F4-8A7F632E0C95}" destId="{642018AF-A2F7-4A78-B3CA-37EE187CC05A}" srcOrd="0" destOrd="0" presId="urn:microsoft.com/office/officeart/2016/7/layout/ChevronBlockProcess"/>
    <dgm:cxn modelId="{71720FCE-370A-4E5A-AC0F-C0A1B40F0FDC}" type="presOf" srcId="{678CE51A-EB7C-48A7-A914-53A3126E195B}" destId="{31E4338B-A855-406D-9434-73AF0F8CB635}" srcOrd="0" destOrd="3" presId="urn:microsoft.com/office/officeart/2016/7/layout/ChevronBlockProcess"/>
    <dgm:cxn modelId="{A6168BD7-AF72-4E19-9F5B-5B1161388B8B}" type="presOf" srcId="{1F05E7CF-CA4E-4937-AA07-4CB87EF132F8}" destId="{174C0AC4-75B8-4114-BECA-E940B3405819}" srcOrd="0" destOrd="2" presId="urn:microsoft.com/office/officeart/2016/7/layout/ChevronBlockProcess"/>
    <dgm:cxn modelId="{A5EEF9E0-7E66-4C78-81B4-2F6534415292}" type="presOf" srcId="{22E7585C-5461-47C4-91F8-59987E064FD0}" destId="{B56DCAAC-6BAD-4324-9896-729A559A4206}" srcOrd="0" destOrd="0" presId="urn:microsoft.com/office/officeart/2016/7/layout/ChevronBlockProcess"/>
    <dgm:cxn modelId="{C916E5E7-D6EE-42C7-AFE3-FAE4EE135E1F}" srcId="{0C31704A-D8A5-423A-983E-51CD1B1AD53C}" destId="{5AB4DFC0-887A-4A9E-B194-E7951689CCA1}" srcOrd="0" destOrd="0" parTransId="{706EBA27-6B15-4DC0-8EE8-697DFA3A225C}" sibTransId="{4EF96611-5288-43B1-9D95-79B585D7B339}"/>
    <dgm:cxn modelId="{02FA0BE9-3A25-4383-B63A-CAFF4F74C5D0}" type="presOf" srcId="{F93C08EE-B777-4794-911A-77D35D987088}" destId="{2CFA20C7-4D15-41B1-B61C-6792065CA24B}" srcOrd="0" destOrd="0" presId="urn:microsoft.com/office/officeart/2016/7/layout/ChevronBlockProcess"/>
    <dgm:cxn modelId="{60E047EF-297E-4FD2-B665-04E0B1F98F3C}" srcId="{B3A227E3-813B-41F2-806B-9D5A9241124E}" destId="{82579329-028B-4972-8112-97791BD1D323}" srcOrd="0" destOrd="0" parTransId="{2040E93D-F515-4A8B-9CBF-B79403DE9AFD}" sibTransId="{EA0F6C04-9EF0-49EF-922D-6BE5068D2E2E}"/>
    <dgm:cxn modelId="{39114BF1-B973-4067-8E1E-652E0F472E27}" srcId="{F93C08EE-B777-4794-911A-77D35D987088}" destId="{B3A227E3-813B-41F2-806B-9D5A9241124E}" srcOrd="1" destOrd="0" parTransId="{F96FD92F-163A-453F-AB7E-A5F5E859D800}" sibTransId="{5D0770D8-EA30-4E82-A5C3-3A51D06D2CAA}"/>
    <dgm:cxn modelId="{6FF504F7-3CFF-4E10-BDB7-58B1E4E3751E}" type="presOf" srcId="{F657E92C-4FB4-4074-9D5F-76CBDD5D95EC}" destId="{174C0AC4-75B8-4114-BECA-E940B3405819}" srcOrd="0" destOrd="1" presId="urn:microsoft.com/office/officeart/2016/7/layout/ChevronBlockProcess"/>
    <dgm:cxn modelId="{DB1D626D-F723-4D6D-ADC8-234DB90684B1}" type="presParOf" srcId="{2CFA20C7-4D15-41B1-B61C-6792065CA24B}" destId="{8064231A-5C1A-43F0-8DFB-5B34A40E031D}" srcOrd="0" destOrd="0" presId="urn:microsoft.com/office/officeart/2016/7/layout/ChevronBlockProcess"/>
    <dgm:cxn modelId="{A7118601-1027-424C-B6DB-77857F386D63}" type="presParOf" srcId="{8064231A-5C1A-43F0-8DFB-5B34A40E031D}" destId="{58545CCC-CCA9-4488-9A82-24DD25E0E4F9}" srcOrd="0" destOrd="0" presId="urn:microsoft.com/office/officeart/2016/7/layout/ChevronBlockProcess"/>
    <dgm:cxn modelId="{8D9622A3-056E-47A7-B43B-908B9E9EACA7}" type="presParOf" srcId="{8064231A-5C1A-43F0-8DFB-5B34A40E031D}" destId="{174C0AC4-75B8-4114-BECA-E940B3405819}" srcOrd="1" destOrd="0" presId="urn:microsoft.com/office/officeart/2016/7/layout/ChevronBlockProcess"/>
    <dgm:cxn modelId="{8040D360-65DC-4B4C-85F7-D03A26A28ABA}" type="presParOf" srcId="{2CFA20C7-4D15-41B1-B61C-6792065CA24B}" destId="{3540D575-5AF5-4EF0-A8D3-A0EE84BB38E1}" srcOrd="1" destOrd="0" presId="urn:microsoft.com/office/officeart/2016/7/layout/ChevronBlockProcess"/>
    <dgm:cxn modelId="{8E7801EB-224F-44D4-AAD3-C1E47D453FB5}" type="presParOf" srcId="{2CFA20C7-4D15-41B1-B61C-6792065CA24B}" destId="{0D1317B5-0CCE-4B1E-9D4E-BEA290300856}" srcOrd="2" destOrd="0" presId="urn:microsoft.com/office/officeart/2016/7/layout/ChevronBlockProcess"/>
    <dgm:cxn modelId="{E6A434AA-F214-49C6-BDF0-B12392B02E30}" type="presParOf" srcId="{0D1317B5-0CCE-4B1E-9D4E-BEA290300856}" destId="{00992320-3507-4ED9-94CA-67BF5E70587C}" srcOrd="0" destOrd="0" presId="urn:microsoft.com/office/officeart/2016/7/layout/ChevronBlockProcess"/>
    <dgm:cxn modelId="{2AB814C9-6ED5-4A66-AB41-3B9807F25CC4}" type="presParOf" srcId="{0D1317B5-0CCE-4B1E-9D4E-BEA290300856}" destId="{31E4338B-A855-406D-9434-73AF0F8CB635}" srcOrd="1" destOrd="0" presId="urn:microsoft.com/office/officeart/2016/7/layout/ChevronBlockProcess"/>
    <dgm:cxn modelId="{2290E1B9-ADBA-44DC-BB70-D12FCA5DF3A1}" type="presParOf" srcId="{2CFA20C7-4D15-41B1-B61C-6792065CA24B}" destId="{10EDE60E-B7E2-4CDC-AB08-3214A9C153CC}" srcOrd="3" destOrd="0" presId="urn:microsoft.com/office/officeart/2016/7/layout/ChevronBlockProcess"/>
    <dgm:cxn modelId="{3C5A146F-E1D6-428D-A3EC-F9EB1CC59384}" type="presParOf" srcId="{2CFA20C7-4D15-41B1-B61C-6792065CA24B}" destId="{30300BBA-B265-47FD-A70D-D1431C5E5E6B}" srcOrd="4" destOrd="0" presId="urn:microsoft.com/office/officeart/2016/7/layout/ChevronBlockProcess"/>
    <dgm:cxn modelId="{E04642F5-8D2D-4444-AEAB-E4323D6D7934}" type="presParOf" srcId="{30300BBA-B265-47FD-A70D-D1431C5E5E6B}" destId="{642018AF-A2F7-4A78-B3CA-37EE187CC05A}" srcOrd="0" destOrd="0" presId="urn:microsoft.com/office/officeart/2016/7/layout/ChevronBlockProcess"/>
    <dgm:cxn modelId="{C1B7C9FF-20DB-4016-8647-E573C68E9CB1}" type="presParOf" srcId="{30300BBA-B265-47FD-A70D-D1431C5E5E6B}" destId="{79C448F4-667B-44CA-B568-3721F6041DCB}" srcOrd="1" destOrd="0" presId="urn:microsoft.com/office/officeart/2016/7/layout/ChevronBlockProcess"/>
    <dgm:cxn modelId="{4E00CA5F-591C-41C4-8D74-242E83C455B5}" type="presParOf" srcId="{2CFA20C7-4D15-41B1-B61C-6792065CA24B}" destId="{7F5EB1AC-1C80-4467-9B20-EC3690FD6758}" srcOrd="5" destOrd="0" presId="urn:microsoft.com/office/officeart/2016/7/layout/ChevronBlockProcess"/>
    <dgm:cxn modelId="{11BA99C7-ECA0-4906-825E-4E06E7AC1F21}" type="presParOf" srcId="{2CFA20C7-4D15-41B1-B61C-6792065CA24B}" destId="{2FD0FAEE-6588-4A49-A603-B90E3322AEDB}" srcOrd="6" destOrd="0" presId="urn:microsoft.com/office/officeart/2016/7/layout/ChevronBlockProcess"/>
    <dgm:cxn modelId="{64420CE1-00B5-4484-B1A3-2CD12380B619}" type="presParOf" srcId="{2FD0FAEE-6588-4A49-A603-B90E3322AEDB}" destId="{8B278F4A-65B1-49CF-9C5A-E86F47587164}" srcOrd="0" destOrd="0" presId="urn:microsoft.com/office/officeart/2016/7/layout/ChevronBlockProcess"/>
    <dgm:cxn modelId="{BCC48F4C-D680-45A1-93C5-281631D87083}" type="presParOf" srcId="{2FD0FAEE-6588-4A49-A603-B90E3322AEDB}" destId="{B56DCAAC-6BAD-4324-9896-729A559A4206}" srcOrd="1" destOrd="0" presId="urn:microsoft.com/office/officeart/2016/7/layout/ChevronBlock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87C433-D8DA-4548-B1D6-09659A8BC5B5}">
      <dsp:nvSpPr>
        <dsp:cNvPr id="0" name=""/>
        <dsp:cNvSpPr/>
      </dsp:nvSpPr>
      <dsp:spPr>
        <a:xfrm>
          <a:off x="449377" y="749322"/>
          <a:ext cx="732480" cy="73248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724C79-4742-4EBA-9BE1-C0629EF6D542}">
      <dsp:nvSpPr>
        <dsp:cNvPr id="0" name=""/>
        <dsp:cNvSpPr/>
      </dsp:nvSpPr>
      <dsp:spPr>
        <a:xfrm>
          <a:off x="1751" y="1725992"/>
          <a:ext cx="1627734" cy="65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The discipline of managing and operating computer systems in a multi-user environment.</a:t>
          </a:r>
        </a:p>
      </dsp:txBody>
      <dsp:txXfrm>
        <a:off x="1751" y="1725992"/>
        <a:ext cx="1627734" cy="651093"/>
      </dsp:txXfrm>
    </dsp:sp>
    <dsp:sp modelId="{3EBB5D80-6FA3-49B1-AF54-34B6065BADA9}">
      <dsp:nvSpPr>
        <dsp:cNvPr id="0" name=""/>
        <dsp:cNvSpPr/>
      </dsp:nvSpPr>
      <dsp:spPr>
        <a:xfrm>
          <a:off x="2361965" y="749322"/>
          <a:ext cx="732480" cy="73248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EC1625-EB39-4184-9063-EAD4FB949D63}">
      <dsp:nvSpPr>
        <dsp:cNvPr id="0" name=""/>
        <dsp:cNvSpPr/>
      </dsp:nvSpPr>
      <dsp:spPr>
        <a:xfrm>
          <a:off x="1914338" y="1725992"/>
          <a:ext cx="1627734" cy="65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Ensures systems are secure, stable, and available for users.</a:t>
          </a:r>
        </a:p>
      </dsp:txBody>
      <dsp:txXfrm>
        <a:off x="1914338" y="1725992"/>
        <a:ext cx="1627734" cy="651093"/>
      </dsp:txXfrm>
    </dsp:sp>
    <dsp:sp modelId="{EB36C4A5-F850-4D54-A4C9-904A268229D0}">
      <dsp:nvSpPr>
        <dsp:cNvPr id="0" name=""/>
        <dsp:cNvSpPr/>
      </dsp:nvSpPr>
      <dsp:spPr>
        <a:xfrm>
          <a:off x="4274553" y="749322"/>
          <a:ext cx="732480" cy="73248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AB265E-AC50-4AAA-A558-5E8A72E4176A}">
      <dsp:nvSpPr>
        <dsp:cNvPr id="0" name=""/>
        <dsp:cNvSpPr/>
      </dsp:nvSpPr>
      <dsp:spPr>
        <a:xfrm>
          <a:off x="3826926" y="1725992"/>
          <a:ext cx="1627734" cy="65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Covers tasks such as installation, configuration, maintenance, and troubleshooting.</a:t>
          </a:r>
        </a:p>
      </dsp:txBody>
      <dsp:txXfrm>
        <a:off x="3826926" y="1725992"/>
        <a:ext cx="1627734" cy="651093"/>
      </dsp:txXfrm>
    </dsp:sp>
    <dsp:sp modelId="{E3BB0B25-9382-41DC-959D-B1CEAC6706E5}">
      <dsp:nvSpPr>
        <dsp:cNvPr id="0" name=""/>
        <dsp:cNvSpPr/>
      </dsp:nvSpPr>
      <dsp:spPr>
        <a:xfrm>
          <a:off x="6187141" y="749322"/>
          <a:ext cx="732480" cy="73248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87748B-02A2-41BA-8ED4-4A5845326308}">
      <dsp:nvSpPr>
        <dsp:cNvPr id="0" name=""/>
        <dsp:cNvSpPr/>
      </dsp:nvSpPr>
      <dsp:spPr>
        <a:xfrm>
          <a:off x="5739514" y="1725992"/>
          <a:ext cx="1627734" cy="65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Involves monitoring performance, applying updates, and responding to incidents.</a:t>
          </a:r>
        </a:p>
      </dsp:txBody>
      <dsp:txXfrm>
        <a:off x="5739514" y="1725992"/>
        <a:ext cx="1627734" cy="651093"/>
      </dsp:txXfrm>
    </dsp:sp>
    <dsp:sp modelId="{0D5CB37C-5764-43CC-9D99-0CB11A7AA089}">
      <dsp:nvSpPr>
        <dsp:cNvPr id="0" name=""/>
        <dsp:cNvSpPr/>
      </dsp:nvSpPr>
      <dsp:spPr>
        <a:xfrm>
          <a:off x="8099729" y="749322"/>
          <a:ext cx="732480" cy="73248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1803BC-84EC-4F2A-BF64-6B074B7D3203}">
      <dsp:nvSpPr>
        <dsp:cNvPr id="0" name=""/>
        <dsp:cNvSpPr/>
      </dsp:nvSpPr>
      <dsp:spPr>
        <a:xfrm>
          <a:off x="7652102" y="1725992"/>
          <a:ext cx="1627734" cy="651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Provides user support and aligns IT systems with organizational needs.</a:t>
          </a:r>
        </a:p>
      </dsp:txBody>
      <dsp:txXfrm>
        <a:off x="7652102" y="1725992"/>
        <a:ext cx="1627734" cy="6510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545CCC-CCA9-4488-9A82-24DD25E0E4F9}">
      <dsp:nvSpPr>
        <dsp:cNvPr id="0" name=""/>
        <dsp:cNvSpPr/>
      </dsp:nvSpPr>
      <dsp:spPr>
        <a:xfrm>
          <a:off x="10728" y="660459"/>
          <a:ext cx="2358307" cy="707492"/>
        </a:xfrm>
        <a:prstGeom prst="chevron">
          <a:avLst>
            <a:gd name="adj" fmla="val 3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356" tIns="87356" rIns="87356" bIns="8735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rgbClr val="FFC000">
                  <a:lumMod val="60000"/>
                  <a:lumOff val="40000"/>
                </a:srgbClr>
              </a:solidFill>
              <a:latin typeface="Calibri"/>
              <a:ea typeface="+mn-ea"/>
              <a:cs typeface="+mn-cs"/>
            </a:rPr>
            <a:t>System Management</a:t>
          </a:r>
        </a:p>
      </dsp:txBody>
      <dsp:txXfrm>
        <a:off x="222976" y="660459"/>
        <a:ext cx="1933811" cy="707492"/>
      </dsp:txXfrm>
    </dsp:sp>
    <dsp:sp modelId="{174C0AC4-75B8-4114-BECA-E940B3405819}">
      <dsp:nvSpPr>
        <dsp:cNvPr id="0" name=""/>
        <dsp:cNvSpPr/>
      </dsp:nvSpPr>
      <dsp:spPr>
        <a:xfrm>
          <a:off x="10728" y="1367951"/>
          <a:ext cx="2146059" cy="192382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9586" tIns="169586" rIns="169586" bIns="339173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Hardware/Software Installation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OS Management &amp; Updates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Performance Monitoring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System Configuration</a:t>
          </a:r>
        </a:p>
      </dsp:txBody>
      <dsp:txXfrm>
        <a:off x="10728" y="1367951"/>
        <a:ext cx="2146059" cy="1923828"/>
      </dsp:txXfrm>
    </dsp:sp>
    <dsp:sp modelId="{00992320-3507-4ED9-94CA-67BF5E70587C}">
      <dsp:nvSpPr>
        <dsp:cNvPr id="0" name=""/>
        <dsp:cNvSpPr/>
      </dsp:nvSpPr>
      <dsp:spPr>
        <a:xfrm>
          <a:off x="2322505" y="660459"/>
          <a:ext cx="2358307" cy="707492"/>
        </a:xfrm>
        <a:prstGeom prst="chevron">
          <a:avLst>
            <a:gd name="adj" fmla="val 3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356" tIns="87356" rIns="87356" bIns="8735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chemeClr val="accent4">
                  <a:lumMod val="60000"/>
                  <a:lumOff val="40000"/>
                </a:schemeClr>
              </a:solidFill>
            </a:rPr>
            <a:t>User Administration</a:t>
          </a:r>
        </a:p>
      </dsp:txBody>
      <dsp:txXfrm>
        <a:off x="2534753" y="660459"/>
        <a:ext cx="1933811" cy="707492"/>
      </dsp:txXfrm>
    </dsp:sp>
    <dsp:sp modelId="{31E4338B-A855-406D-9434-73AF0F8CB635}">
      <dsp:nvSpPr>
        <dsp:cNvPr id="0" name=""/>
        <dsp:cNvSpPr/>
      </dsp:nvSpPr>
      <dsp:spPr>
        <a:xfrm>
          <a:off x="2322505" y="1367951"/>
          <a:ext cx="2146059" cy="192382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9586" tIns="169586" rIns="169586" bIns="339173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Account Creation &amp; Management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Access Control &amp; Permissions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Authentication Systems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Security Policies</a:t>
          </a:r>
        </a:p>
      </dsp:txBody>
      <dsp:txXfrm>
        <a:off x="2322505" y="1367951"/>
        <a:ext cx="2146059" cy="1923828"/>
      </dsp:txXfrm>
    </dsp:sp>
    <dsp:sp modelId="{642018AF-A2F7-4A78-B3CA-37EE187CC05A}">
      <dsp:nvSpPr>
        <dsp:cNvPr id="0" name=""/>
        <dsp:cNvSpPr/>
      </dsp:nvSpPr>
      <dsp:spPr>
        <a:xfrm>
          <a:off x="4634283" y="660459"/>
          <a:ext cx="2358307" cy="707492"/>
        </a:xfrm>
        <a:prstGeom prst="chevron">
          <a:avLst>
            <a:gd name="adj" fmla="val 3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356" tIns="87356" rIns="87356" bIns="8735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rgbClr val="FFC000">
                  <a:lumMod val="60000"/>
                  <a:lumOff val="40000"/>
                </a:srgbClr>
              </a:solidFill>
              <a:latin typeface="Calibri"/>
              <a:ea typeface="+mn-ea"/>
              <a:cs typeface="+mn-cs"/>
            </a:rPr>
            <a:t>Security &amp; Backup</a:t>
          </a:r>
        </a:p>
      </dsp:txBody>
      <dsp:txXfrm>
        <a:off x="4846531" y="660459"/>
        <a:ext cx="1933811" cy="707492"/>
      </dsp:txXfrm>
    </dsp:sp>
    <dsp:sp modelId="{79C448F4-667B-44CA-B568-3721F6041DCB}">
      <dsp:nvSpPr>
        <dsp:cNvPr id="0" name=""/>
        <dsp:cNvSpPr/>
      </dsp:nvSpPr>
      <dsp:spPr>
        <a:xfrm>
          <a:off x="4634283" y="1367951"/>
          <a:ext cx="2146059" cy="192382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9586" tIns="169586" rIns="169586" bIns="339173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Security Protocol Implementation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Firewall Management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Backup &amp; Disaster Recovery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Threat Detection</a:t>
          </a:r>
        </a:p>
      </dsp:txBody>
      <dsp:txXfrm>
        <a:off x="4634283" y="1367951"/>
        <a:ext cx="2146059" cy="1923828"/>
      </dsp:txXfrm>
    </dsp:sp>
    <dsp:sp modelId="{8B278F4A-65B1-49CF-9C5A-E86F47587164}">
      <dsp:nvSpPr>
        <dsp:cNvPr id="0" name=""/>
        <dsp:cNvSpPr/>
      </dsp:nvSpPr>
      <dsp:spPr>
        <a:xfrm>
          <a:off x="6946060" y="660459"/>
          <a:ext cx="2358307" cy="707492"/>
        </a:xfrm>
        <a:prstGeom prst="chevron">
          <a:avLst>
            <a:gd name="adj" fmla="val 3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356" tIns="87356" rIns="87356" bIns="8735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rgbClr val="FFC000">
                  <a:lumMod val="60000"/>
                  <a:lumOff val="40000"/>
                </a:srgbClr>
              </a:solidFill>
              <a:latin typeface="Calibri"/>
              <a:ea typeface="+mn-ea"/>
              <a:cs typeface="+mn-cs"/>
            </a:rPr>
            <a:t>Network Administration</a:t>
          </a:r>
        </a:p>
      </dsp:txBody>
      <dsp:txXfrm>
        <a:off x="7158308" y="660459"/>
        <a:ext cx="1933811" cy="707492"/>
      </dsp:txXfrm>
    </dsp:sp>
    <dsp:sp modelId="{B56DCAAC-6BAD-4324-9896-729A559A4206}">
      <dsp:nvSpPr>
        <dsp:cNvPr id="0" name=""/>
        <dsp:cNvSpPr/>
      </dsp:nvSpPr>
      <dsp:spPr>
        <a:xfrm>
          <a:off x="6946060" y="1367951"/>
          <a:ext cx="2146059" cy="192382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9586" tIns="169586" rIns="169586" bIns="339173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Network Configuration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Device Management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Connectivity Maintenance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Network Troubleshooting</a:t>
          </a:r>
        </a:p>
      </dsp:txBody>
      <dsp:txXfrm>
        <a:off x="6946060" y="1367951"/>
        <a:ext cx="2146059" cy="19238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ChevronBlockProcess">
  <dgm:title val="Chevron Block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 fact="0.6"/>
      <dgm:constr type="h" for="des" forName="composite" op="equ"/>
      <dgm:constr type="w" for="ch" forName="composite" refType="w"/>
      <dgm:constr type="w" for="des" forName="parTx"/>
      <dgm:constr type="h" for="des" forName="parTx" op="equ"/>
      <dgm:constr type="w" for="des" forName="desTx"/>
      <dgm:constr type="primFontSz" for="des" forName="parTx" val="28"/>
      <dgm:constr type="primFontSz" for="des" forName="desTx" refType="primFontSz" refFor="des" refForName="parTx" op="lte" fact="0.75"/>
      <dgm:constr type="h" for="des" forName="desTx" op="equ"/>
      <dgm:constr type="w" for="ch" forName="space" refType="w" op="equ" fact="-0.005"/>
    </dgm:constrLst>
    <dgm:ruleLst>
      <dgm:rule type="w" for="ch" forName="composite" val="0" fact="NaN" max="NaN"/>
    </dgm:ruleLst>
    <dgm:forEach name="Name6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7">
          <dgm:if name="Name8" func="var" arg="dir" op="equ" val="norm">
            <dgm:constrLst>
              <dgm:constr type="l" for="ch" forName="parTx"/>
              <dgm:constr type="w" for="ch" forName="parTx" refType="w"/>
              <dgm:constr type="t" for="ch" forName="parTx"/>
              <dgm:constr type="l" for="ch" forName="desTx"/>
              <dgm:constr type="w" for="ch" forName="desTx" refType="w" refFor="ch" refForName="parTx" fact="0.91"/>
              <dgm:constr type="t" for="ch" forName="desTx" refType="h" refFor="ch" refForName="parTx"/>
            </dgm:constrLst>
          </dgm:if>
          <dgm:else name="Name9">
            <dgm:constrLst>
              <dgm:constr type="l" for="ch" forName="parTx"/>
              <dgm:constr type="w" for="ch" forName="parTx" refType="w"/>
              <dgm:constr type="t" for="ch" forName="parTx"/>
              <dgm:constr type="l" for="ch" forName="desTx" refType="w" fact="0.09"/>
              <dgm:constr type="w" for="ch" forName="desTx" refType="w" refFor="ch" refForName="parTx" fact="0.91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 styleLbl="alignNode1">
          <dgm:varLst>
            <dgm:chMax val="0"/>
            <dgm:chPref val="0"/>
          </dgm:varLst>
          <dgm:alg type="tx"/>
          <dgm:choose name="Name10">
            <dgm:if name="Name11" func="var" arg="dir" op="equ" val="norm">
              <dgm:shape xmlns:r="http://schemas.openxmlformats.org/officeDocument/2006/relationships" type="chevron" r:blip="">
                <dgm:adjLst>
                  <dgm:adj idx="1" val="0.3"/>
                </dgm:adjLst>
              </dgm:shape>
            </dgm:if>
            <dgm:else name="Name12">
              <dgm:shape xmlns:r="http://schemas.openxmlformats.org/officeDocument/2006/relationships" rot="180" type="chevron" r:blip="">
                <dgm:adjLst/>
              </dgm:shape>
            </dgm:else>
          </dgm:choose>
          <dgm:presOf axis="self" ptType="node"/>
          <dgm:choose name="Name13">
            <dgm:if name="Name14" func="var" arg="dir" op="equ" val="norm">
              <dgm:constrLst>
                <dgm:constr type="h" refType="w" op="lte" fact="0.3"/>
                <dgm:constr type="h"/>
                <dgm:constr type="tMarg" refType="w" fact="0.105"/>
                <dgm:constr type="bMarg" refType="w" fact="0.105"/>
                <dgm:constr type="lMarg" refType="w" fact="0.105"/>
                <dgm:constr type="rMarg" refType="w" fact="0.105"/>
              </dgm:constrLst>
            </dgm:if>
            <dgm:else name="Name15">
              <dgm:constrLst>
                <dgm:constr type="h" refType="w" op="lte" fact="0.3"/>
                <dgm:constr type="h"/>
                <dgm:constr type="tMarg" refType="w" fact="0.105"/>
                <dgm:constr type="bMarg" refType="w" fact="0.105"/>
                <dgm:constr type="lMarg" refType="w" fact="0.105"/>
                <dgm:constr type="rMarg" refType="w" fact="0.105"/>
              </dgm:constrLst>
            </dgm:else>
          </dgm:choose>
          <dgm:ruleLst>
            <dgm:rule type="h" val="INF" fact="NaN" max="NaN"/>
            <dgm:rule type="primFontSz" val="14" fact="NaN" max="NaN"/>
          </dgm:ruleLst>
        </dgm:layoutNode>
        <dgm:layoutNode name="desTx" styleLbl="alignAccFollowNode1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primFontSz" val="20"/>
            <dgm:constr type="tMarg" refType="w" fact="0.224"/>
            <dgm:constr type="bMarg" refType="w" fact="0.448"/>
            <dgm:constr type="lMarg" refType="w" fact="0.224"/>
            <dgm:constr type="rMarg" refType="w" fact="0.224"/>
          </dgm:constrLst>
          <dgm:ruleLst>
            <dgm:rule type="h" val="INF" fact="NaN" max="NaN"/>
            <dgm:rule type="primFontSz" val="11" fact="NaN" max="NaN"/>
          </dgm:ruleLst>
        </dgm:layoutNode>
      </dgm:layoutNode>
      <dgm:forEach name="Name19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947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715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14032E-29F6-4E92-C24E-22CDE393EA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54BF63-5FD3-14CD-C6E4-1A1970667C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A89744-6114-40D7-581B-C31A2479AB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743326-D3AE-0A35-B9DE-5DF6ACDA7B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7760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24B23F-6CEF-AB74-1D23-368CEEB927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8BABBE-32C2-AC89-B359-CAB67D0F04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6D5D4D-CCF2-C90B-EC36-80B7ECA4E9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55402D-22D8-6FFD-7419-727738D74D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234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AF6EFE-E5D0-6B11-01CB-151BD20ECA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1AC862-BCEB-F1EF-EEC5-615FC5AA66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48B235-5227-276C-A9EA-B27EA973CC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6EA00E-6FF9-DEEB-EA04-230F6A7F71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48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682118-D1FE-2E35-5011-815612FF10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81D136-1001-2F91-32B9-45634D1F2A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2699C1-15A9-1796-3B1C-28644A7F39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D36BBF-1964-860B-6F7B-7F4153F79D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369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3C0470-28C3-5E22-E476-12396DE7CE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56E45DD-1840-6EB8-BE6E-FF8D3263A6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07B77E-5C21-B806-E26F-7667B52C7E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C7B78A-BC77-D030-D0EA-C285D07B5D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2306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ADA56A-E8E7-E841-5437-9B70768BA6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5CC7FA-590F-338C-8394-9F2535FB72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8069FC-045B-0366-01DB-1F0AF18021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E2FA1B-418F-D00B-89AA-C920F9E9FF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7397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48EBD1-60A3-D7A6-1D9D-E9DBE381AE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6B7F9F-1055-528F-519F-4035FABB81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C1E313-340F-055D-BF5C-F960F28611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02B4FD-0732-8898-4FBE-011C9F8BDF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684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5587E-D83F-E582-DE8E-EFB7FD8B57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88BB58-98EC-54AF-00F9-49146C7430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9A1BDB-1172-496F-9D23-1C68A5A8E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D6CF9F-4C17-FA92-4492-2BC7305731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8264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393B8-6BF1-585F-01C1-B110D5F319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C7AC9C-DB62-56A7-CB8E-1B3DE7C396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264BEE-1ACC-FD04-627E-D45BEE17CD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7A090F-8AEB-18DA-DB7E-9937B77820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6154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FA91AB-E499-0C49-D28C-294CE352AB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386C514-544B-C44A-BA34-19955D3612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4B0E4E-1DAC-8CE0-B408-543CBEDC6A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F11533-06C9-C771-6C1B-7880638E51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4539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378B41-BB05-C0E3-B48A-69EFB1ECE1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57986E-6BD3-E8E2-E05B-6B3BF18F60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24AEAF-CFBA-2F6F-62F7-E96DA827F6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2DCEF7-4FFF-D86F-18E9-B6979D1BD1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4473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51C2E-3AC7-263C-9CB1-9A3FE804A2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C55E3A-8E39-7B0D-0565-2BCFDAFA9F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62DCC3-2974-484A-FD8E-71B4C29476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DAF6F6-4A3D-7995-437D-CFD50CDB92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7462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4FB32D-76C9-5D12-B318-B431A3C566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B212CB-DBB6-FD97-B24B-F702AAE19C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56814D-6B95-985C-DF53-5AA958ECF8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711DDB-BAFD-3BEC-0C44-C781C082FF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6016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7D6C8C-9009-FEF8-E612-B7A5D6100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346120-8D6F-A41A-F24E-DBB45D98D1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BF1C2C-31F7-D564-5A22-C12B3C4A00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1DF655-2C2B-9044-51BB-1FCAA3CD8E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2433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18C317-467F-5D74-EAC2-BC36183400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DF0DC9-039E-26AB-00CE-A3494584BB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5CD98B-65B9-27C2-D933-8BC5321C82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algn="r" rtl="1"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97560E-2914-3288-AD1F-03DA3D4D7E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61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B3C656-9A30-80F2-68A1-4D3DA1C4F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1C19AC-0B8A-521C-F4BC-B64F6D37ED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40DF38-68AF-C1B7-33AF-600E01CA27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43A5-0A2A-21AE-D7E0-B8B7AB4EB2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278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2843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55BB66-94B2-D186-C6D7-09449C99E3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FD9EE7-4FAC-8686-EAE2-8FC6273AAC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DD94EE-EE9B-946B-F7A5-CC249C10A0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C57298-E58F-4303-289C-1F41BD6AEA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3902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B8AD5-3E8C-1358-5F61-5A33226E6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FCB2A4-0F77-1051-3433-2BD534FC0B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C8701B-DDA2-2287-98BD-9F6CD67F0E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5B3361-2BA0-0DD4-42D3-791926DDE0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84248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F24498-A0CA-41CC-F400-06FD207E7B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BA4829-9DF2-82BE-DB95-7B0A6BDDF6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CF2C36-5D13-A71E-F8EB-AA4E6979CC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48BF92-801E-E9EE-9E9A-ACA50FECA6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4082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54440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7EEDB9-9891-AD4A-CE57-2B1FEFB08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8CCFA0-6D48-A0CF-0120-6799B050D8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DB6659-1B4E-E4F3-C9CC-39DD42F143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4436B2-E3DD-835D-BEDA-DD608EE626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87951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D6A733-F025-9C5E-FDA1-7E20877D3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FF4E8C-E11C-2253-17E2-221E2C01E9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50B88D-6822-2FFC-8C17-5EBA8D8165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7EB8BC-8F7E-7B9C-9896-F9CD1B0C2A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75337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83434C-B5A8-5EBF-5FBD-7548F7531A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6915EE-96EA-7853-2FFD-C8954B6AF4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5EE53B-4BE0-0750-A6DA-42F404D0FC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4FF5-4C6E-DCB8-A117-E5091A04FC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7129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7393B-CA36-F52B-C827-D87954A681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CB1723-F2C2-BD37-77A7-91FBDFF2B0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E1662B-3428-2867-2093-E809C22C21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CF6CE5-8391-0FB8-F8FB-F4A468CA2D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2337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37840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D8FBED-C28A-8213-CE80-4E98AB6977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DC6100-9C92-B794-6181-FB89681C4F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2B36A1-AA59-E1ED-8AF5-6329CEE25A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9C4DB9-2077-FD68-CBD3-8898C17364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44705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18894E-1F37-EB31-C722-4E01A7B878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99535D-F46E-D233-FEF8-9BF9483317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B9726B-AF63-6D00-71FC-E319174467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E0F14C-2996-684C-D392-3C45F6B4BC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98793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D2F340-A7ED-B7E1-4D85-B0B3CEE7CC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D17353-1C4A-9DE5-674E-CF6D55A460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71FE83-273A-8E13-730B-D13D1E39BB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5FC269-AFB8-D940-F50F-5489E90B68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7790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CD1AB-FC36-5AB2-C207-280A00C4E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F66B72-F755-33D7-A3E5-FA5E47F33B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7FFCEE-0408-0D4E-9C7F-5DD04E34A2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058AF4-B91D-24D2-004E-FBBBAF077A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37947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FA085-C649-4709-EA42-98152E67AE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EA0F44-4C93-790C-51DC-E69F24FD94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D6192B-3223-F818-B890-A70E369A1C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2FA06C-2DA6-F53A-725E-6B08D0BDDD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21916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AA788-8EAE-F5CA-FEEB-B87A84442E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03B48E-0B56-A314-9649-ACDDE8EA97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D36F38-DD59-7F8E-0864-D544C1916F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9E0C6A-2338-73E8-F25C-E5F9E877DC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17760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0B87EA-0241-6AF1-D268-F2F4053421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CC1124-CF70-A865-FA4A-43513CD7A2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2AE25A-9E2C-D16B-B9AF-AD94326EA9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70CE47-AB64-475D-0663-99EF84D656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5664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6E986B-3F5F-7DFB-55A1-801140AE30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CFB089-ABB4-E264-F399-A3CF04EC61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5C6B43-1ABD-10F6-1C20-62067841A1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FCBFC7-6062-F825-968F-39A2B9B87F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01851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5A1BA4-FF81-63B3-7A26-FD50EBF0D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1B86E9-6324-DCFA-5E4D-94C72B143B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2A295A-130C-004D-DBE9-A0A7B6BCE5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algn="r" rtl="1"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A6D7F7-B319-0670-3C94-5FE8CB70CD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86406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09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3.png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-74884" y="2230955"/>
            <a:ext cx="597304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(2)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2371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IT401 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331886"/>
            <a:ext cx="58938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2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6559119" y="4958995"/>
            <a:ext cx="43502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IT401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Core Concepts in System Administration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497760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762000" y="1975331"/>
            <a:ext cx="10133952" cy="3004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lecture, you will be able to: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Define systems, components, and services within the context of system administration.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Explain the importance of system administration in enterprise environments.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Identify the core responsibilities and daily tasks of a system administrator.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Recognize essential tools and technologies used in system administration.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Discuss common challenges faced in managing systems and services.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Apply guiding rules, best practices, and ethical considerations in system administration.</a:t>
            </a:r>
            <a:endParaRPr lang="en-US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ar-IQ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1</a:t>
              </a:r>
              <a:endPara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3048000" y="1687347"/>
            <a:ext cx="6685280" cy="3359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Defining Systems, Components, and Services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The Importance of System Administration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System Administration Challenges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System Administration Rules and Best Practices</a:t>
            </a:r>
            <a:endParaRPr lang="ar-IQ" sz="24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System Administrator Responsibilities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Ethical Considerations in System Administration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5997664" y="1352517"/>
            <a:ext cx="598683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500" dirty="0"/>
              <a:t>Defining Systems, Components, and Services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30DF9E-8878-3786-7757-D39F2C237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0A6044A-A322-D152-263E-EF8E1E6E5815}"/>
              </a:ext>
            </a:extLst>
          </p:cNvPr>
          <p:cNvSpPr/>
          <p:nvPr/>
        </p:nvSpPr>
        <p:spPr>
          <a:xfrm>
            <a:off x="617280" y="1685495"/>
            <a:ext cx="1006088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6DDE64-6EEA-F2C7-4648-397FE0F48173}"/>
              </a:ext>
            </a:extLst>
          </p:cNvPr>
          <p:cNvSpPr txBox="1"/>
          <p:nvPr/>
        </p:nvSpPr>
        <p:spPr>
          <a:xfrm>
            <a:off x="956664" y="1005715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an IT System?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9A699F2-DF51-4CC6-F341-41ACA8284BD2}"/>
              </a:ext>
            </a:extLst>
          </p:cNvPr>
          <p:cNvSpPr txBox="1"/>
          <p:nvPr/>
        </p:nvSpPr>
        <p:spPr>
          <a:xfrm>
            <a:off x="956664" y="1934519"/>
            <a:ext cx="9193176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A system </a:t>
            </a:r>
            <a:r>
              <a:rPr lang="en-US" sz="2000" dirty="0"/>
              <a:t>is an organized collection of interconnected components that work together to achieve specific objectives.</a:t>
            </a:r>
            <a:endParaRPr lang="ar-IQ" sz="2000" dirty="0"/>
          </a:p>
          <a:p>
            <a:pPr>
              <a:lnSpc>
                <a:spcPct val="150000"/>
              </a:lnSpc>
            </a:pPr>
            <a:endParaRPr lang="en-US" sz="20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Key Characteristics: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Integration: Components work as unified whole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Purpose: Designed to accomplish specific goals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Interaction: Elements communicate and depend on each other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Boundaries: Clear definition of what's inside vs outside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Environment: Operates within specific context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05EC3A-FB79-426B-9352-95E3D95E54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4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74A216-57BB-2085-0E21-698A42B60D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244C16-BA56-082D-DFF8-A68DFD4A3BC6}"/>
              </a:ext>
            </a:extLst>
          </p:cNvPr>
          <p:cNvSpPr/>
          <p:nvPr/>
        </p:nvSpPr>
        <p:spPr>
          <a:xfrm>
            <a:off x="617280" y="1685495"/>
            <a:ext cx="10782240" cy="43901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356181-03F1-9165-CB0F-89D8DE99E686}"/>
              </a:ext>
            </a:extLst>
          </p:cNvPr>
          <p:cNvSpPr txBox="1"/>
          <p:nvPr/>
        </p:nvSpPr>
        <p:spPr>
          <a:xfrm>
            <a:off x="956664" y="1005715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Types of Systems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F7995BD-FEC9-FF6D-7187-1CF7293CEF4D}"/>
              </a:ext>
            </a:extLst>
          </p:cNvPr>
          <p:cNvSpPr txBox="1"/>
          <p:nvPr/>
        </p:nvSpPr>
        <p:spPr>
          <a:xfrm>
            <a:off x="786972" y="1971604"/>
            <a:ext cx="10442856" cy="3694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Operating Systems </a:t>
            </a:r>
            <a:r>
              <a:rPr lang="en-US" dirty="0"/>
              <a:t>(</a:t>
            </a:r>
            <a:r>
              <a:rPr lang="en-US" sz="1700" dirty="0"/>
              <a:t>Windows, </a:t>
            </a:r>
            <a:r>
              <a:rPr lang="en-US" sz="1700" b="1" dirty="0">
                <a:solidFill>
                  <a:schemeClr val="accent4">
                    <a:lumMod val="50000"/>
                  </a:schemeClr>
                </a:solidFill>
              </a:rPr>
              <a:t>Linux</a:t>
            </a:r>
            <a:r>
              <a:rPr lang="en-US" sz="1700" dirty="0"/>
              <a:t>, macOS):</a:t>
            </a:r>
            <a:r>
              <a:rPr lang="ar-IQ" sz="1700" dirty="0"/>
              <a:t> </a:t>
            </a:r>
            <a:r>
              <a:rPr lang="en-US" sz="1700" dirty="0"/>
              <a:t>Software that manages hardware resources and provides a platform for applications to run.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Network Systems</a:t>
            </a:r>
            <a:r>
              <a:rPr lang="en-US" dirty="0"/>
              <a:t>:</a:t>
            </a:r>
            <a:r>
              <a:rPr lang="ar-IQ" dirty="0"/>
              <a:t> </a:t>
            </a:r>
            <a:r>
              <a:rPr lang="en-US" sz="1700" dirty="0"/>
              <a:t>Systems that enable communication, data exchange, and resource sharing between multiple devices.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Database Systems</a:t>
            </a:r>
            <a:r>
              <a:rPr lang="en-US" dirty="0"/>
              <a:t>:</a:t>
            </a:r>
            <a:r>
              <a:rPr lang="ar-IQ" dirty="0"/>
              <a:t> </a:t>
            </a:r>
            <a:r>
              <a:rPr lang="en-US" sz="1700" dirty="0"/>
              <a:t>Systems designed to store, organize, and manage data efficiently for easy access and retrieval.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Application Systems</a:t>
            </a:r>
            <a:r>
              <a:rPr lang="en-US" dirty="0"/>
              <a:t>:</a:t>
            </a:r>
            <a:r>
              <a:rPr lang="ar-IQ" dirty="0"/>
              <a:t> </a:t>
            </a:r>
            <a:r>
              <a:rPr lang="en-US" sz="1700" dirty="0"/>
              <a:t>Software systems built to perform specific tasks or functions for end-users or organizations.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Security Systems</a:t>
            </a:r>
            <a:r>
              <a:rPr lang="en-US" dirty="0"/>
              <a:t>:</a:t>
            </a:r>
            <a:r>
              <a:rPr lang="ar-IQ" dirty="0"/>
              <a:t> </a:t>
            </a:r>
            <a:r>
              <a:rPr lang="en-US" sz="1700" dirty="0"/>
              <a:t>Systems that protect information and resources from unauthorized access, misuse, or attacks.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927EB8-77E6-0B18-876E-CE0CB3744D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66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B3D471-96A6-8886-F6F4-9876E23267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CC1BC1-683F-2D6B-1C2A-20057178E03B}"/>
              </a:ext>
            </a:extLst>
          </p:cNvPr>
          <p:cNvSpPr/>
          <p:nvPr/>
        </p:nvSpPr>
        <p:spPr>
          <a:xfrm>
            <a:off x="617280" y="1685495"/>
            <a:ext cx="1006088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6F6A76-336A-B1F3-FE91-03AF9F5FDB9D}"/>
              </a:ext>
            </a:extLst>
          </p:cNvPr>
          <p:cNvSpPr txBox="1"/>
          <p:nvPr/>
        </p:nvSpPr>
        <p:spPr>
          <a:xfrm>
            <a:off x="956664" y="1005715"/>
            <a:ext cx="6500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Core Components </a:t>
            </a:r>
            <a:r>
              <a:rPr lang="en-US" sz="3200" b="1" dirty="0">
                <a:latin typeface="Alexandria" charset="0"/>
                <a:cs typeface="Alexandria" charset="0"/>
              </a:rPr>
              <a:t>of IT Systems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43069AF-5163-62C2-A10C-87E9493A3883}"/>
              </a:ext>
            </a:extLst>
          </p:cNvPr>
          <p:cNvSpPr txBox="1"/>
          <p:nvPr/>
        </p:nvSpPr>
        <p:spPr>
          <a:xfrm>
            <a:off x="509624" y="1930679"/>
            <a:ext cx="9721496" cy="33686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150000"/>
              </a:lnSpc>
            </a:pPr>
            <a:r>
              <a:rPr lang="en-US" sz="2400" dirty="0"/>
              <a:t>The core building blocks of IT infrastructure: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Hardware</a:t>
            </a:r>
            <a:r>
              <a:rPr lang="en-US" sz="2000" dirty="0"/>
              <a:t>: Physical devices (servers, storage, PCs).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Software</a:t>
            </a:r>
            <a:r>
              <a:rPr lang="en-US" sz="2000" dirty="0"/>
              <a:t>: Programs and operating systems that run on hardware.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Networks</a:t>
            </a:r>
            <a:r>
              <a:rPr lang="en-US" sz="2000" dirty="0"/>
              <a:t>: Connections that enable communication and data exchange.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Services</a:t>
            </a:r>
            <a:r>
              <a:rPr lang="en-US" sz="2000" dirty="0"/>
              <a:t>: Functionalities provided (email, web, cloud, etc.).</a:t>
            </a:r>
            <a:endParaRPr lang="ar-IQ" sz="2000" dirty="0"/>
          </a:p>
          <a:p>
            <a:pPr lvl="2">
              <a:lnSpc>
                <a:spcPct val="150000"/>
              </a:lnSpc>
            </a:pPr>
            <a:endParaRPr lang="ar-IQ" sz="2000" dirty="0"/>
          </a:p>
          <a:p>
            <a:pPr marL="342900" indent="-342900" algn="ctr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/>
              <a:t>Together, they form the foundation of any organization’s technology ecosystem.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79E1E9-088A-FC61-BA5E-41F7F3F8C5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86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13DD4A-501A-2DC1-25C9-901B63E433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226897-2CE3-0500-A2F3-E09DF116F43F}"/>
              </a:ext>
            </a:extLst>
          </p:cNvPr>
          <p:cNvSpPr/>
          <p:nvPr/>
        </p:nvSpPr>
        <p:spPr>
          <a:xfrm>
            <a:off x="617280" y="1685495"/>
            <a:ext cx="10264080" cy="34046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DE929B-4787-9CBF-E1AC-96C4A2B25D4C}"/>
              </a:ext>
            </a:extLst>
          </p:cNvPr>
          <p:cNvSpPr txBox="1"/>
          <p:nvPr/>
        </p:nvSpPr>
        <p:spPr>
          <a:xfrm>
            <a:off x="956664" y="1005715"/>
            <a:ext cx="804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Core Components </a:t>
            </a:r>
            <a:r>
              <a:rPr lang="en-US" sz="3200" b="1" dirty="0">
                <a:latin typeface="Alexandria" charset="0"/>
                <a:cs typeface="Alexandria" charset="0"/>
              </a:rPr>
              <a:t>of IT Systems: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Hardware</a:t>
            </a:r>
            <a:r>
              <a:rPr lang="en-US" sz="3200" b="1" dirty="0">
                <a:latin typeface="Alexandria" charset="0"/>
                <a:cs typeface="Alexandria" charset="0"/>
              </a:rPr>
              <a:t> 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A282CB-0BE3-DBF3-B404-91577BAFF86F}"/>
              </a:ext>
            </a:extLst>
          </p:cNvPr>
          <p:cNvSpPr txBox="1"/>
          <p:nvPr/>
        </p:nvSpPr>
        <p:spPr>
          <a:xfrm>
            <a:off x="956664" y="2164948"/>
            <a:ext cx="9895840" cy="2350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Processors (CPU): </a:t>
            </a:r>
            <a:r>
              <a:rPr lang="en-US" sz="2000" dirty="0"/>
              <a:t>Execute instructions, run programs, and perform calculations.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Memory (RAM): </a:t>
            </a:r>
            <a:r>
              <a:rPr lang="en-US" sz="2000" dirty="0"/>
              <a:t>Temporary data storage and fast processing for active tasks.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Storage: </a:t>
            </a:r>
            <a:r>
              <a:rPr lang="en-US" sz="2000" dirty="0"/>
              <a:t>Long-term data retention (HDDs for capacity, SSDs for speed).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Network Interfaces (NICs): </a:t>
            </a:r>
            <a:r>
              <a:rPr lang="en-US" sz="2000" dirty="0"/>
              <a:t>Enable communication across networks.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Input/Output Devices (I/O): </a:t>
            </a:r>
            <a:r>
              <a:rPr lang="en-US" sz="2000" dirty="0"/>
              <a:t>Interaction points for users (keyboard, mouse, monitor, etc.).</a:t>
            </a:r>
            <a:endParaRPr lang="ar-IQ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4777B1-3F41-E482-FFBB-F978D0245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30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FEE6CB-B7FA-4ED2-C5FE-09BABF2C8C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8ADBB96-FAD5-A7ED-C784-C58B82903778}"/>
              </a:ext>
            </a:extLst>
          </p:cNvPr>
          <p:cNvSpPr/>
          <p:nvPr/>
        </p:nvSpPr>
        <p:spPr>
          <a:xfrm>
            <a:off x="617280" y="1685495"/>
            <a:ext cx="10264080" cy="34046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B9BFC7-3ED0-4977-6B7E-67AE44E4429F}"/>
              </a:ext>
            </a:extLst>
          </p:cNvPr>
          <p:cNvSpPr txBox="1"/>
          <p:nvPr/>
        </p:nvSpPr>
        <p:spPr>
          <a:xfrm>
            <a:off x="956664" y="1005715"/>
            <a:ext cx="804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Core Components </a:t>
            </a:r>
            <a:r>
              <a:rPr lang="en-US" sz="3200" b="1" dirty="0">
                <a:latin typeface="Alexandria" charset="0"/>
                <a:cs typeface="Alexandria" charset="0"/>
              </a:rPr>
              <a:t>of IT Systems: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Software</a:t>
            </a:r>
            <a:r>
              <a:rPr lang="en-US" sz="3200" b="1" dirty="0">
                <a:latin typeface="Alexandria" charset="0"/>
                <a:cs typeface="Alexandria" charset="0"/>
              </a:rPr>
              <a:t> 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0659696-9313-A811-ADE8-75A46CA88EA6}"/>
              </a:ext>
            </a:extLst>
          </p:cNvPr>
          <p:cNvSpPr txBox="1"/>
          <p:nvPr/>
        </p:nvSpPr>
        <p:spPr>
          <a:xfrm>
            <a:off x="956664" y="2164948"/>
            <a:ext cx="9895840" cy="2350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Operating System (OS): </a:t>
            </a:r>
            <a:r>
              <a:rPr lang="en-US" sz="2000" dirty="0"/>
              <a:t>Manages hardware, resources, and system operations.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Applications: </a:t>
            </a:r>
            <a:r>
              <a:rPr lang="en-US" sz="2000" dirty="0"/>
              <a:t>Programs designed for end-users (e.g., browsers, office tools).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Drivers: </a:t>
            </a:r>
            <a:r>
              <a:rPr lang="en-US" sz="2000" dirty="0"/>
              <a:t>Allow hardware and OS to communicate properly.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Utilities: </a:t>
            </a:r>
            <a:r>
              <a:rPr lang="en-US" sz="2000" dirty="0"/>
              <a:t>Specialized tools for system optimization and maintenance.</a:t>
            </a:r>
            <a:endParaRPr lang="ar-IQ" sz="20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Firmware: </a:t>
            </a:r>
            <a:r>
              <a:rPr lang="en-US" sz="2000" dirty="0"/>
              <a:t>Embedded software controlling hardware at a low level.</a:t>
            </a:r>
            <a:endParaRPr lang="ar-IQ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C843C7-BB19-D161-1743-3E83197A3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23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A8F4A9-0E4F-6E24-A3C0-47824D2889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30F3D7-E325-E031-A9D6-4B6CC67C3439}"/>
              </a:ext>
            </a:extLst>
          </p:cNvPr>
          <p:cNvSpPr/>
          <p:nvPr/>
        </p:nvSpPr>
        <p:spPr>
          <a:xfrm>
            <a:off x="617280" y="1685495"/>
            <a:ext cx="10264080" cy="34046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35AE36-B26C-F62F-51D1-2E0E3561A0CD}"/>
              </a:ext>
            </a:extLst>
          </p:cNvPr>
          <p:cNvSpPr txBox="1"/>
          <p:nvPr/>
        </p:nvSpPr>
        <p:spPr>
          <a:xfrm>
            <a:off x="956664" y="1005715"/>
            <a:ext cx="804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Core Components </a:t>
            </a:r>
            <a:r>
              <a:rPr lang="en-US" sz="3200" b="1" dirty="0">
                <a:latin typeface="Alexandria" charset="0"/>
                <a:cs typeface="Alexandria" charset="0"/>
              </a:rPr>
              <a:t>of IT Systems: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Networks</a:t>
            </a:r>
            <a:r>
              <a:rPr lang="en-US" sz="3200" b="1" dirty="0">
                <a:latin typeface="Alexandria" charset="0"/>
                <a:cs typeface="Alexandria" charset="0"/>
              </a:rPr>
              <a:t> 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B564835-2ED4-8B62-5BBF-D9435AE0B0EB}"/>
              </a:ext>
            </a:extLst>
          </p:cNvPr>
          <p:cNvSpPr txBox="1"/>
          <p:nvPr/>
        </p:nvSpPr>
        <p:spPr>
          <a:xfrm>
            <a:off x="956664" y="1930679"/>
            <a:ext cx="9701176" cy="2814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Function: Connect devices and enable communication &amp; data exchange.</a:t>
            </a:r>
          </a:p>
          <a:p>
            <a:pPr marL="342900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/>
              <a:t>Types: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LAN (Local Area Network): Small-scale networks (e.g., office, home).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WAN (Wide Area Network): Large-scale networks (e.g., the Internet).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Wireless Networks: Wi-Fi, mobile networks.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/>
              <a:t>Importance: Foundation for collaboration, resource sharing, and Internet access.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CFA0A3-93D1-0FE6-2E1D-B0540E98DA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57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4BF2A-46A8-1BDD-E49B-3E99F757A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E128B1C-F070-29D7-F624-C14B8F3D7AEA}"/>
              </a:ext>
            </a:extLst>
          </p:cNvPr>
          <p:cNvSpPr/>
          <p:nvPr/>
        </p:nvSpPr>
        <p:spPr>
          <a:xfrm>
            <a:off x="617280" y="1685495"/>
            <a:ext cx="1026408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DF6756-4639-5145-2CD8-FC1D0AE5ACF0}"/>
              </a:ext>
            </a:extLst>
          </p:cNvPr>
          <p:cNvSpPr txBox="1"/>
          <p:nvPr/>
        </p:nvSpPr>
        <p:spPr>
          <a:xfrm>
            <a:off x="956664" y="1005715"/>
            <a:ext cx="804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Core Components </a:t>
            </a:r>
            <a:r>
              <a:rPr lang="en-US" sz="3200" b="1" dirty="0">
                <a:latin typeface="Alexandria" charset="0"/>
                <a:cs typeface="Alexandria" charset="0"/>
              </a:rPr>
              <a:t>of IT Systems: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Services</a:t>
            </a:r>
            <a:r>
              <a:rPr lang="en-US" sz="3200" b="1" dirty="0">
                <a:latin typeface="Alexandria" charset="0"/>
                <a:cs typeface="Alexandria" charset="0"/>
              </a:rPr>
              <a:t> 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C9E0FDC-E306-5799-ADFC-10DB1075B16B}"/>
              </a:ext>
            </a:extLst>
          </p:cNvPr>
          <p:cNvSpPr txBox="1"/>
          <p:nvPr/>
        </p:nvSpPr>
        <p:spPr>
          <a:xfrm>
            <a:off x="801400" y="1949995"/>
            <a:ext cx="9895840" cy="3737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/>
              <a:t>Definition</a:t>
            </a:r>
            <a:r>
              <a:rPr lang="en-US" sz="2000" dirty="0"/>
              <a:t>: 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Services</a:t>
            </a:r>
            <a:r>
              <a:rPr lang="en-US" sz="2000" dirty="0"/>
              <a:t> provided by IT components to support organizational operations and meet user needs.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Core System Services: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Process Management: Running and scheduling programs.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Memory Management: Efficient allocation and use of RAM.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File System: Organizing, storing, and accessing data.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Security Services: Authentication, authorization, and protection.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Network Services: Protocols enabling communication (e.g., TCP/IP, DNS).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2248FD-FB17-D4CE-5DAC-21B180EC26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65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6052CF-4EDF-4661-63E4-795C03E2F9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B17D0A-4896-71B3-62C4-BEDB8D059EA4}"/>
              </a:ext>
            </a:extLst>
          </p:cNvPr>
          <p:cNvSpPr/>
          <p:nvPr/>
        </p:nvSpPr>
        <p:spPr>
          <a:xfrm>
            <a:off x="617280" y="1685495"/>
            <a:ext cx="10934640" cy="35062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B0C115-0E0C-D2C8-BA32-7AB73B6AB192}"/>
              </a:ext>
            </a:extLst>
          </p:cNvPr>
          <p:cNvSpPr txBox="1"/>
          <p:nvPr/>
        </p:nvSpPr>
        <p:spPr>
          <a:xfrm>
            <a:off x="956664" y="1005715"/>
            <a:ext cx="7923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Core Components </a:t>
            </a:r>
            <a:r>
              <a:rPr lang="en-US" sz="3200" b="1" dirty="0">
                <a:latin typeface="Alexandria" charset="0"/>
                <a:cs typeface="Alexandria" charset="0"/>
              </a:rPr>
              <a:t>of IT Systems: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Services</a:t>
            </a:r>
            <a:r>
              <a:rPr lang="en-US" sz="3200" b="1" dirty="0">
                <a:latin typeface="Alexandria" charset="0"/>
                <a:cs typeface="Alexandria" charset="0"/>
              </a:rPr>
              <a:t> 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C7C9C65-ED03-7CB0-1959-5A833DDE18DE}"/>
              </a:ext>
            </a:extLst>
          </p:cNvPr>
          <p:cNvSpPr txBox="1"/>
          <p:nvPr/>
        </p:nvSpPr>
        <p:spPr>
          <a:xfrm>
            <a:off x="739674" y="1930679"/>
            <a:ext cx="9847046" cy="281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dirty="0"/>
              <a:t>Infrastructure Services</a:t>
            </a:r>
            <a:r>
              <a:rPr lang="ar-IQ" sz="2000" b="1" dirty="0"/>
              <a:t>: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DNS</a:t>
            </a:r>
            <a:r>
              <a:rPr lang="en-US" sz="2000" dirty="0"/>
              <a:t> (Domain Name System): Translates domain names into IP addresses.</a:t>
            </a:r>
            <a:endParaRPr lang="ar-IQ" sz="2000" dirty="0"/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DHCP</a:t>
            </a:r>
            <a:r>
              <a:rPr lang="en-US" sz="2000" dirty="0"/>
              <a:t> (Dynamic Host Configuration Protocol): Assigns IP addresses automatically.</a:t>
            </a:r>
            <a:endParaRPr lang="ar-IQ" sz="2000" dirty="0"/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Web Services</a:t>
            </a:r>
            <a:r>
              <a:rPr lang="en-US" sz="2000" dirty="0"/>
              <a:t>: Enable communication over HTTP/HTTPS protocols.</a:t>
            </a:r>
            <a:endParaRPr lang="ar-IQ" sz="2000" dirty="0"/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Email Services</a:t>
            </a:r>
            <a:r>
              <a:rPr lang="en-US" sz="2000" dirty="0"/>
              <a:t>: Handle email transmission and access (SMTP, POP3, IMAP).</a:t>
            </a:r>
            <a:endParaRPr lang="ar-IQ" sz="2000" dirty="0"/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Database Services</a:t>
            </a:r>
            <a:r>
              <a:rPr lang="en-US" sz="2000" dirty="0"/>
              <a:t>: Provide structured data storage and retrieval.</a:t>
            </a:r>
            <a:endParaRPr lang="ar-IQ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B31C3A0-D608-9A9B-B9F2-F3A84DE2C2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95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EDAE11-341F-86D8-F1AB-FE307B833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91B7012-E847-878B-5F1E-C2AD59854814}"/>
              </a:ext>
            </a:extLst>
          </p:cNvPr>
          <p:cNvSpPr/>
          <p:nvPr/>
        </p:nvSpPr>
        <p:spPr>
          <a:xfrm>
            <a:off x="637600" y="1672777"/>
            <a:ext cx="10060880" cy="3458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2F269D-137C-7EA0-23A6-7D58A030C725}"/>
              </a:ext>
            </a:extLst>
          </p:cNvPr>
          <p:cNvSpPr txBox="1"/>
          <p:nvPr/>
        </p:nvSpPr>
        <p:spPr>
          <a:xfrm>
            <a:off x="956664" y="1005715"/>
            <a:ext cx="7669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Core Components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of IT Systems: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Services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 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273239"/>
              </a:solidFill>
              <a:effectLst/>
              <a:uLnTx/>
              <a:uFillTx/>
              <a:latin typeface="Nunito" pitchFamily="2" charset="0"/>
              <a:ea typeface="+mn-ea"/>
              <a:cs typeface="+mn-cs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F916B86-8B04-99C1-1812-18310B90F2F8}"/>
              </a:ext>
            </a:extLst>
          </p:cNvPr>
          <p:cNvSpPr txBox="1"/>
          <p:nvPr/>
        </p:nvSpPr>
        <p:spPr>
          <a:xfrm>
            <a:off x="851229" y="1917961"/>
            <a:ext cx="9721496" cy="281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/>
              <a:t>Application Services</a:t>
            </a:r>
            <a:r>
              <a:rPr lang="ar-IQ" sz="2000" b="1" dirty="0"/>
              <a:t>:</a:t>
            </a:r>
          </a:p>
          <a:p>
            <a:pPr marL="1257300" lvl="2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/>
              <a:t>Directory Services: Manage users, devices, and network resources.</a:t>
            </a:r>
            <a:endParaRPr lang="ar-IQ" sz="2000" dirty="0"/>
          </a:p>
          <a:p>
            <a:pPr marL="1257300" lvl="2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/>
              <a:t>Backup Services: Ensure data protection and disaster recovery.</a:t>
            </a:r>
            <a:endParaRPr lang="ar-IQ" sz="2000" dirty="0"/>
          </a:p>
          <a:p>
            <a:pPr marL="1257300" lvl="2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/>
              <a:t>Monitoring Services: Track system performance and availability.</a:t>
            </a:r>
            <a:endParaRPr lang="ar-IQ" sz="2000" dirty="0"/>
          </a:p>
          <a:p>
            <a:pPr marL="1257300" lvl="2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/>
              <a:t>Update Services: Maintain and patch software regularly.</a:t>
            </a:r>
            <a:endParaRPr lang="ar-IQ" sz="2000" dirty="0"/>
          </a:p>
          <a:p>
            <a:pPr marL="1257300" lvl="2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000" dirty="0"/>
              <a:t>Remote Access: Enable secure connections via SSH, RDP, VPN.</a:t>
            </a:r>
            <a:endParaRPr lang="ar-IQ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6FC7688-9AAA-794F-0181-9F07E76C47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01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EC92A2-53B5-CBCC-E41E-1CFBB1AC7D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953357B-F1F3-1786-49C5-0F37FAE7885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87BFDCF-9244-ED2A-9A86-82B8A1B0414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1AFDE08-7089-5144-B524-F10BA25D817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A00EEED-40F1-3783-D6A0-C28AE2968660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FDDB69D-686F-F48C-63C5-6A80C85D05B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9003D2A-828A-7665-77DA-C87A913B8932}"/>
              </a:ext>
            </a:extLst>
          </p:cNvPr>
          <p:cNvSpPr txBox="1"/>
          <p:nvPr/>
        </p:nvSpPr>
        <p:spPr>
          <a:xfrm>
            <a:off x="6077698" y="1407532"/>
            <a:ext cx="580312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600" dirty="0"/>
              <a:t>The Importance of System Administration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E80FC30-5667-1FB2-0FC7-CB859CE5D9C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1588277-CCC6-1FD9-47D4-C6417DDA442C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50FD320-7F38-ED34-610F-4F5D71C27D7F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99952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F14439-055D-7B1F-0D4B-14B3826527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A3819D-05B3-5B52-3F4B-DF5EF336D94A}"/>
              </a:ext>
            </a:extLst>
          </p:cNvPr>
          <p:cNvSpPr/>
          <p:nvPr/>
        </p:nvSpPr>
        <p:spPr>
          <a:xfrm>
            <a:off x="668080" y="1672777"/>
            <a:ext cx="1006088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BA993C-405E-0D49-8900-4D1404892A32}"/>
              </a:ext>
            </a:extLst>
          </p:cNvPr>
          <p:cNvSpPr txBox="1"/>
          <p:nvPr/>
        </p:nvSpPr>
        <p:spPr>
          <a:xfrm>
            <a:off x="956664" y="1005715"/>
            <a:ext cx="7161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System Administration?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0A836D-FDD0-6BD0-AF55-5551E7D589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50" name="TextBox 47">
            <a:extLst>
              <a:ext uri="{FF2B5EF4-FFF2-40B4-BE49-F238E27FC236}">
                <a16:creationId xmlns:a16="http://schemas.microsoft.com/office/drawing/2014/main" id="{D8D14B85-480D-00C4-8F90-9BE70118DE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75380926"/>
              </p:ext>
            </p:extLst>
          </p:nvPr>
        </p:nvGraphicFramePr>
        <p:xfrm>
          <a:off x="1101932" y="2939110"/>
          <a:ext cx="9281588" cy="3126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3234F02-1A1D-3E96-E832-C050958FDB0F}"/>
              </a:ext>
            </a:extLst>
          </p:cNvPr>
          <p:cNvSpPr txBox="1"/>
          <p:nvPr/>
        </p:nvSpPr>
        <p:spPr>
          <a:xfrm>
            <a:off x="956664" y="1934519"/>
            <a:ext cx="9193176" cy="922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</a:rPr>
              <a:t>System Administration </a:t>
            </a:r>
            <a:r>
              <a:rPr lang="en-US" sz="1900" dirty="0"/>
              <a:t>refers to managing computer systems in a multi-user environment, including maintaining, monitoring, and supporting their operation.</a:t>
            </a:r>
            <a:endParaRPr lang="ar-IQ" sz="1900" dirty="0"/>
          </a:p>
        </p:txBody>
      </p:sp>
    </p:spTree>
    <p:extLst>
      <p:ext uri="{BB962C8B-B14F-4D97-AF65-F5344CB8AC3E}">
        <p14:creationId xmlns:p14="http://schemas.microsoft.com/office/powerpoint/2010/main" val="222765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D4F476-A9AC-3897-9DEA-0D68369CD1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661AAA-551A-2E7A-8F91-F5C8C715E02B}"/>
              </a:ext>
            </a:extLst>
          </p:cNvPr>
          <p:cNvSpPr/>
          <p:nvPr/>
        </p:nvSpPr>
        <p:spPr>
          <a:xfrm>
            <a:off x="617280" y="1685495"/>
            <a:ext cx="10060880" cy="41667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78CE95-68F8-D511-D04D-724AF9BFC425}"/>
              </a:ext>
            </a:extLst>
          </p:cNvPr>
          <p:cNvSpPr txBox="1"/>
          <p:nvPr/>
        </p:nvSpPr>
        <p:spPr>
          <a:xfrm>
            <a:off x="956664" y="1005715"/>
            <a:ext cx="6500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Core Areas of System Administration</a:t>
            </a:r>
          </a:p>
        </p:txBody>
      </p:sp>
      <p:pic>
        <p:nvPicPr>
          <p:cNvPr id="7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5F71E728-2D5F-7160-D50C-B3FA71D3E6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52" name="TextBox 47">
            <a:extLst>
              <a:ext uri="{FF2B5EF4-FFF2-40B4-BE49-F238E27FC236}">
                <a16:creationId xmlns:a16="http://schemas.microsoft.com/office/drawing/2014/main" id="{320CAB14-E7D8-FFD5-5D2C-FB051502E2B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03197399"/>
              </p:ext>
            </p:extLst>
          </p:nvPr>
        </p:nvGraphicFramePr>
        <p:xfrm>
          <a:off x="956664" y="1757681"/>
          <a:ext cx="9315096" cy="3952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2691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A33123-DADD-D25A-CBBA-1E32E7227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C857CD1-A7BB-6D22-7F43-D95283E10391}"/>
              </a:ext>
            </a:extLst>
          </p:cNvPr>
          <p:cNvSpPr/>
          <p:nvPr/>
        </p:nvSpPr>
        <p:spPr>
          <a:xfrm>
            <a:off x="617280" y="1685495"/>
            <a:ext cx="10060880" cy="39736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DBF73D-AAD8-6893-D7B1-6F5F7381B93D}"/>
              </a:ext>
            </a:extLst>
          </p:cNvPr>
          <p:cNvSpPr txBox="1"/>
          <p:nvPr/>
        </p:nvSpPr>
        <p:spPr>
          <a:xfrm>
            <a:off x="956664" y="1005715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System Administrator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8F82224-34F5-898C-57C4-747BA80D63E1}"/>
              </a:ext>
            </a:extLst>
          </p:cNvPr>
          <p:cNvSpPr txBox="1"/>
          <p:nvPr/>
        </p:nvSpPr>
        <p:spPr>
          <a:xfrm>
            <a:off x="956664" y="1934519"/>
            <a:ext cx="9193176" cy="267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</a:rPr>
              <a:t>A system administrator (sysadmin) </a:t>
            </a:r>
            <a:r>
              <a:rPr lang="en-US" sz="1900" dirty="0"/>
              <a:t>is an IT professional who manages and supports a multi-user computing environment, ensuring the reliable and efficient operation of IT services and systems.</a:t>
            </a:r>
            <a:endParaRPr lang="ar-IQ" sz="19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ar-IQ" sz="19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</a:rPr>
              <a:t>The sysadmin </a:t>
            </a:r>
            <a:r>
              <a:rPr lang="en-US" sz="1900" dirty="0"/>
              <a:t>is responsible for </a:t>
            </a:r>
            <a:r>
              <a:rPr lang="en-US" sz="1900" b="1" dirty="0"/>
              <a:t>maintaining uptime</a:t>
            </a:r>
            <a:r>
              <a:rPr lang="en-US" sz="1900" dirty="0"/>
              <a:t>, </a:t>
            </a:r>
            <a:r>
              <a:rPr lang="en-US" sz="1900" b="1" dirty="0"/>
              <a:t>performance</a:t>
            </a:r>
            <a:r>
              <a:rPr lang="en-US" sz="1900" dirty="0"/>
              <a:t>, </a:t>
            </a:r>
            <a:r>
              <a:rPr lang="en-US" sz="1900" b="1" dirty="0"/>
              <a:t>resources</a:t>
            </a:r>
            <a:r>
              <a:rPr lang="en-US" sz="1900" dirty="0"/>
              <a:t>, and </a:t>
            </a:r>
            <a:r>
              <a:rPr lang="en-US" sz="1900" b="1" dirty="0"/>
              <a:t>security</a:t>
            </a:r>
            <a:r>
              <a:rPr lang="en-US" sz="1900" dirty="0"/>
              <a:t>, making sure systems meet user needs while staying within budget limits.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0F9CCE-4BEC-FCA9-9F53-DE83AEF7D0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5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540C5F-8DDF-6679-785C-D2FCCCE76C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B702A5-E3DD-6D3D-E13C-2BD323A97E7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8D05F3-4E73-0CF2-1FCB-ECC0D1502B97}"/>
              </a:ext>
            </a:extLst>
          </p:cNvPr>
          <p:cNvSpPr txBox="1"/>
          <p:nvPr/>
        </p:nvSpPr>
        <p:spPr>
          <a:xfrm>
            <a:off x="1106660" y="992181"/>
            <a:ext cx="647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Importance of System Administration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5181848-EB0D-B9CD-CBCF-37ED1448AB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F43A02-44BC-80B1-7E49-7617226C3B4E}"/>
              </a:ext>
            </a:extLst>
          </p:cNvPr>
          <p:cNvSpPr txBox="1"/>
          <p:nvPr/>
        </p:nvSpPr>
        <p:spPr>
          <a:xfrm>
            <a:off x="727051" y="1977875"/>
            <a:ext cx="1059317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47700" indent="-342900" rtl="0" fontAlgn="base">
              <a:buFont typeface="Wingdings" panose="05000000000000000000" pitchFamily="2" charset="2"/>
              <a:buChar char="q"/>
            </a:pPr>
            <a:r>
              <a:rPr lang="en-US" sz="2000" b="1" dirty="0"/>
              <a:t>Business Continuity: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Ensures systems remain operational 24/7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Minimizes </a:t>
            </a:r>
            <a:r>
              <a:rPr lang="en-US" altLang="en-US" sz="2000" u="sng" dirty="0"/>
              <a:t>downtime</a:t>
            </a:r>
            <a:r>
              <a:rPr lang="en-US" altLang="en-US" sz="2000" dirty="0"/>
              <a:t> and service interruptions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Maintains productivity and revenue flow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Supports business growth and scalability </a:t>
            </a:r>
          </a:p>
          <a:p>
            <a:pPr marL="304800" rtl="0" fontAlgn="base"/>
            <a:endParaRPr lang="en-US" sz="2000" dirty="0">
              <a:solidFill>
                <a:srgbClr val="000000"/>
              </a:solidFill>
              <a:latin typeface="Google Sans Text"/>
            </a:endParaRPr>
          </a:p>
          <a:p>
            <a:pPr marL="647700" indent="-342900" fontAlgn="base">
              <a:buFont typeface="Wingdings" panose="05000000000000000000" pitchFamily="2" charset="2"/>
              <a:buChar char="q"/>
            </a:pPr>
            <a:r>
              <a:rPr lang="en-US" sz="2000" b="1" dirty="0"/>
              <a:t>Data Protection: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Safeguards critical business information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Implements backup and disaster recovery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Ensures data integrity and availability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Complies with regulatory requirements </a:t>
            </a:r>
          </a:p>
          <a:p>
            <a:pPr marL="304800" fontAlgn="base"/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73606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444E79-9E57-BA6B-D0B7-67B7EFC136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0ADE09-3C32-90B3-DB95-42F52BB2153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C118ED-E90A-F9C4-E8B8-F3D98DF472EE}"/>
              </a:ext>
            </a:extLst>
          </p:cNvPr>
          <p:cNvSpPr txBox="1"/>
          <p:nvPr/>
        </p:nvSpPr>
        <p:spPr>
          <a:xfrm>
            <a:off x="1106660" y="992181"/>
            <a:ext cx="647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Importance of System Administration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52E184B-91C2-0A7A-8A70-61DE6727F7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FEF8751-B86F-C5A9-BC99-73D2AEEDA8FB}"/>
              </a:ext>
            </a:extLst>
          </p:cNvPr>
          <p:cNvSpPr txBox="1"/>
          <p:nvPr/>
        </p:nvSpPr>
        <p:spPr>
          <a:xfrm>
            <a:off x="836822" y="1823987"/>
            <a:ext cx="1059317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/>
            <a:endParaRPr lang="en-US" sz="20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647700" indent="-342900" rtl="0" fontAlgn="base">
              <a:buFont typeface="Wingdings" panose="05000000000000000000" pitchFamily="2" charset="2"/>
              <a:buChar char="q"/>
            </a:pPr>
            <a:r>
              <a:rPr lang="en-US" sz="2000" b="1" dirty="0"/>
              <a:t>Security Assurance: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Protects against cyber threats and attacks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Maintains system and network security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Manages user access and permissions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Monitors for suspicious activities </a:t>
            </a:r>
          </a:p>
          <a:p>
            <a:pPr marL="304800" rtl="0" fontAlgn="base"/>
            <a:endParaRPr lang="en-US" sz="2000" dirty="0">
              <a:solidFill>
                <a:srgbClr val="000000"/>
              </a:solidFill>
              <a:latin typeface="Google Sans Text"/>
            </a:endParaRPr>
          </a:p>
          <a:p>
            <a:pPr marL="647700" indent="-342900" fontAlgn="base">
              <a:buFont typeface="Wingdings" panose="05000000000000000000" pitchFamily="2" charset="2"/>
              <a:buChar char="q"/>
            </a:pPr>
            <a:r>
              <a:rPr lang="en-US" sz="2000" b="1" dirty="0"/>
              <a:t>Performance Optimization::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Ensures systems run efficiently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Manages resource allocation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Optimizes network performance </a:t>
            </a:r>
          </a:p>
          <a:p>
            <a:pPr marL="800100" lvl="1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Plans for capacity requirements </a:t>
            </a:r>
          </a:p>
          <a:p>
            <a:pPr marL="304800" fontAlgn="base"/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59581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5197AB-092A-6C27-BB0D-070464110E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4A78729-6A00-8661-717A-B7F4A2AF0D20}"/>
              </a:ext>
            </a:extLst>
          </p:cNvPr>
          <p:cNvSpPr/>
          <p:nvPr/>
        </p:nvSpPr>
        <p:spPr>
          <a:xfrm>
            <a:off x="617280" y="1685495"/>
            <a:ext cx="10965120" cy="4258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D02B8B-672C-DF25-B20D-F8DE346B5050}"/>
              </a:ext>
            </a:extLst>
          </p:cNvPr>
          <p:cNvSpPr txBox="1"/>
          <p:nvPr/>
        </p:nvSpPr>
        <p:spPr>
          <a:xfrm>
            <a:off x="1106660" y="992181"/>
            <a:ext cx="647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Importance of System Administration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BA40D-5E62-7DAB-2683-8E510D4831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BBD66CA-324C-2DF9-B7FC-B3EC77BF1D89}"/>
              </a:ext>
            </a:extLst>
          </p:cNvPr>
          <p:cNvSpPr txBox="1"/>
          <p:nvPr/>
        </p:nvSpPr>
        <p:spPr>
          <a:xfrm>
            <a:off x="853440" y="2181612"/>
            <a:ext cx="993648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47700" indent="-342900" rtl="0" fontAlgn="base">
              <a:buFont typeface="Wingdings" panose="05000000000000000000" pitchFamily="2" charset="2"/>
              <a:buChar char="q"/>
            </a:pPr>
            <a:r>
              <a:rPr lang="en-US" sz="2000" b="1" dirty="0"/>
              <a:t>Cost Management: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257300" lvl="2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Reduces operational expenses </a:t>
            </a:r>
          </a:p>
          <a:p>
            <a:pPr marL="1257300" lvl="2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Prevents costly system failures </a:t>
            </a:r>
          </a:p>
          <a:p>
            <a:pPr marL="1257300" lvl="2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Optimizes resource utilization </a:t>
            </a:r>
          </a:p>
          <a:p>
            <a:pPr marL="1257300" lvl="2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/>
              <a:t>Plans strategic technology investments </a:t>
            </a:r>
            <a:endParaRPr lang="ar-IQ" altLang="en-US" sz="2000" dirty="0"/>
          </a:p>
          <a:p>
            <a:pPr lvl="2" eaLnBrk="0" fontAlgn="base" hangingPunct="0">
              <a:spcBef>
                <a:spcPct val="0"/>
              </a:spcBef>
              <a:spcAft>
                <a:spcPct val="0"/>
              </a:spcAft>
            </a:pPr>
            <a:endParaRPr lang="ar-IQ" altLang="en-US" sz="2000" dirty="0"/>
          </a:p>
          <a:p>
            <a:pPr lvl="2" eaLnBrk="0" fontAlgn="base" hangingPunct="0">
              <a:spcBef>
                <a:spcPct val="0"/>
              </a:spcBef>
              <a:spcAft>
                <a:spcPct val="0"/>
              </a:spcAft>
            </a:pPr>
            <a:endParaRPr lang="ar-IQ" altLang="en-US" sz="2000" dirty="0"/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/>
              <a:t>Together, these aspects of system administration ensure that IT infrastructure remains reliable, secure, efficient, and cost-effective, directly supporting organizational goals and long-term success.</a:t>
            </a:r>
          </a:p>
        </p:txBody>
      </p:sp>
    </p:spTree>
    <p:extLst>
      <p:ext uri="{BB962C8B-B14F-4D97-AF65-F5344CB8AC3E}">
        <p14:creationId xmlns:p14="http://schemas.microsoft.com/office/powerpoint/2010/main" val="233274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3685E-BFA2-01BA-61DF-95D11DFBF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2B6AC8-E002-6219-18A6-2E5F2992F37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0BD147-AAA2-7570-6925-7CEB51BDA7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595F740-07D7-3B67-EDEA-CD891D6A00A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4CEB568-FAAC-E900-7E2D-43B1BD67FF2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9518C9-0D29-4618-A387-6FF2E85F68D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FD13C88-6DC9-8B69-77E7-028CFAD96E9D}"/>
              </a:ext>
            </a:extLst>
          </p:cNvPr>
          <p:cNvSpPr txBox="1"/>
          <p:nvPr/>
        </p:nvSpPr>
        <p:spPr>
          <a:xfrm>
            <a:off x="6209638" y="1437208"/>
            <a:ext cx="476245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600" dirty="0"/>
              <a:t>System Administration Challenges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1E95C12-72C4-1824-934E-BA02EA01B3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09FE49B-45CD-A0D8-5106-52A8A672D493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0DC80C-F21D-7E8F-9752-DC4264BA07C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885574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3E2CF0-E2DB-93E1-D06A-37AA9EAEF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C5D21E8-B7A1-2D25-DD55-F7FD1999B56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AB9BC1-814A-CF46-5883-5764903A4880}"/>
              </a:ext>
            </a:extLst>
          </p:cNvPr>
          <p:cNvSpPr txBox="1"/>
          <p:nvPr/>
        </p:nvSpPr>
        <p:spPr>
          <a:xfrm>
            <a:off x="1106660" y="992181"/>
            <a:ext cx="647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Challenges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CB71DAD-4959-3525-0DDD-A3D9EF5DEE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9299F2-E7ED-C762-3A0B-EA5E8F9AB1B8}"/>
              </a:ext>
            </a:extLst>
          </p:cNvPr>
          <p:cNvSpPr txBox="1"/>
          <p:nvPr/>
        </p:nvSpPr>
        <p:spPr>
          <a:xfrm>
            <a:off x="836822" y="1823987"/>
            <a:ext cx="10593178" cy="3226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647700" indent="-342900" fontAlgn="base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4">
                    <a:lumMod val="50000"/>
                  </a:schemeClr>
                </a:solidFill>
              </a:rPr>
              <a:t>Technical Challenges:</a:t>
            </a:r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altLang="en-US" sz="2400" dirty="0">
              <a:latin typeface="Arial" panose="020B0604020202020204" pitchFamily="34" charset="0"/>
            </a:endParaRP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</a:rPr>
              <a:t>Complexity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</a:rPr>
              <a:t>: Managing diverse, interconnected systems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</a:rPr>
              <a:t>Scale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</a:rPr>
              <a:t>: Handling growing data and user volumes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</a:rPr>
              <a:t>Integration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</a:rPr>
              <a:t>: Connecting different technologies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</a:rPr>
              <a:t>Legacy Systems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</a:rPr>
              <a:t>: Maintaining older infrastructure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dirty="0">
                <a:solidFill>
                  <a:prstClr val="black"/>
                </a:solidFill>
                <a:latin typeface="Arial" panose="020B0604020202020204" pitchFamily="34" charset="0"/>
              </a:rPr>
              <a:t>Rapid Change</a:t>
            </a:r>
            <a:r>
              <a:rPr lang="en-US" altLang="en-US" dirty="0">
                <a:solidFill>
                  <a:prstClr val="black"/>
                </a:solidFill>
                <a:latin typeface="Arial" panose="020B0604020202020204" pitchFamily="34" charset="0"/>
              </a:rPr>
              <a:t>: Keeping up with technology evolution </a:t>
            </a:r>
          </a:p>
        </p:txBody>
      </p:sp>
    </p:spTree>
    <p:extLst>
      <p:ext uri="{BB962C8B-B14F-4D97-AF65-F5344CB8AC3E}">
        <p14:creationId xmlns:p14="http://schemas.microsoft.com/office/powerpoint/2010/main" val="915110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A61A2A-8F5D-9C83-AAF8-DA7424D255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46BD01-A058-0A37-2F8D-48DE934B333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8C57CD-9BF9-5666-201A-F3CE6030560E}"/>
              </a:ext>
            </a:extLst>
          </p:cNvPr>
          <p:cNvSpPr txBox="1"/>
          <p:nvPr/>
        </p:nvSpPr>
        <p:spPr>
          <a:xfrm>
            <a:off x="1106660" y="992181"/>
            <a:ext cx="647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Challenges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88B922-91E3-979E-9511-3E167C8E44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84A479F-C7F3-F9E1-45D4-DE4001A9700B}"/>
              </a:ext>
            </a:extLst>
          </p:cNvPr>
          <p:cNvSpPr txBox="1"/>
          <p:nvPr/>
        </p:nvSpPr>
        <p:spPr>
          <a:xfrm>
            <a:off x="747484" y="1551376"/>
            <a:ext cx="10593178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647700" indent="-342900" rtl="0" fontAlgn="base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Security Challenges:</a:t>
            </a:r>
          </a:p>
          <a:p>
            <a:pPr marL="647700" indent="-342900" rtl="0" fontAlgn="base">
              <a:buFont typeface="Wingdings" panose="05000000000000000000" pitchFamily="2" charset="2"/>
              <a:buChar char="q"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Cyber Threats</a:t>
            </a:r>
            <a:r>
              <a:rPr kumimoji="0" lang="en-US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Evolving attack methods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Compliance</a:t>
            </a:r>
            <a:r>
              <a:rPr kumimoji="0" lang="en-US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Meeting regulatory requirements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Access Management</a:t>
            </a:r>
            <a:r>
              <a:rPr kumimoji="0" lang="en-US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Controlling user permissions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Data Privacy</a:t>
            </a:r>
            <a:r>
              <a:rPr kumimoji="0" lang="en-US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Protecting sensitive information </a:t>
            </a:r>
          </a:p>
          <a:p>
            <a:pPr marL="1200150" lvl="2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Incident Response</a:t>
            </a:r>
            <a:r>
              <a:rPr kumimoji="0" lang="en-US" alt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Handling security breaches </a:t>
            </a:r>
          </a:p>
          <a:p>
            <a:pPr marL="304800" rtl="0" fontAlgn="base"/>
            <a:endParaRPr lang="en-US" sz="2400" dirty="0">
              <a:solidFill>
                <a:srgbClr val="000000"/>
              </a:solidFill>
              <a:latin typeface="Google Sans Text"/>
            </a:endParaRPr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647700" indent="-342900" fontAlgn="base">
              <a:buFont typeface="Wingdings" panose="05000000000000000000" pitchFamily="2" charset="2"/>
              <a:buChar char="q"/>
            </a:pP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14292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0B01F6-65B1-3E4B-23F2-964DEFCDA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CA877F5-F77F-2C1C-7D7B-042E5F9728C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98A28C-0916-91A0-F8DD-FF47B92C0BE0}"/>
              </a:ext>
            </a:extLst>
          </p:cNvPr>
          <p:cNvSpPr txBox="1"/>
          <p:nvPr/>
        </p:nvSpPr>
        <p:spPr>
          <a:xfrm>
            <a:off x="1106660" y="992181"/>
            <a:ext cx="647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Challenges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33BD34-E1F3-006E-7F94-F87E8B6F61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0B0C070-DF12-7040-F465-7F02120E3B2F}"/>
              </a:ext>
            </a:extLst>
          </p:cNvPr>
          <p:cNvSpPr txBox="1"/>
          <p:nvPr/>
        </p:nvSpPr>
        <p:spPr>
          <a:xfrm>
            <a:off x="836822" y="1879976"/>
            <a:ext cx="10593178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  <a:t>Operational Challenges:</a:t>
            </a:r>
          </a:p>
          <a:p>
            <a:pPr marL="800100" lvl="1" indent="-342900">
              <a:buFont typeface="Wingdings" panose="05000000000000000000" pitchFamily="2" charset="2"/>
              <a:buChar char="q"/>
            </a:pPr>
            <a:endParaRPr lang="en-US" sz="2400" dirty="0"/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/>
              <a:t>24/7 Availability</a:t>
            </a:r>
            <a:r>
              <a:rPr lang="en-US" sz="2000" dirty="0"/>
              <a:t>: Ensuring continuous operation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/>
              <a:t>Resource Constraints</a:t>
            </a:r>
            <a:r>
              <a:rPr lang="en-US" sz="2000" dirty="0"/>
              <a:t>: Limited budget and staff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/>
              <a:t>Skills Gap</a:t>
            </a:r>
            <a:r>
              <a:rPr lang="en-US" sz="2000" dirty="0"/>
              <a:t>: Finding qualified personnel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/>
              <a:t>Documentation</a:t>
            </a:r>
            <a:r>
              <a:rPr lang="en-US" sz="2000" dirty="0"/>
              <a:t>: Maintaining accurate records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/>
              <a:t>Change Management</a:t>
            </a:r>
            <a:r>
              <a:rPr lang="en-US" sz="2000" dirty="0"/>
              <a:t>: Implementing updates safely</a:t>
            </a:r>
          </a:p>
          <a:p>
            <a:pPr marL="304800" rtl="0" fontAlgn="base"/>
            <a:endParaRPr lang="en-US" sz="2400" dirty="0">
              <a:solidFill>
                <a:srgbClr val="000000"/>
              </a:solidFill>
              <a:latin typeface="Google Sans Text"/>
            </a:endParaRPr>
          </a:p>
        </p:txBody>
      </p:sp>
    </p:spTree>
    <p:extLst>
      <p:ext uri="{BB962C8B-B14F-4D97-AF65-F5344CB8AC3E}">
        <p14:creationId xmlns:p14="http://schemas.microsoft.com/office/powerpoint/2010/main" val="101976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62E352-7D6D-F261-93DE-FAE6B3261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B519848-8220-D806-2F48-4EAB651B7BF1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C1F3791-6B80-C6C5-155A-09D6416D21F5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B3F34F5-C9C5-D2A1-A8FF-0B821F85EA1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A6ABCD1-8335-BD9E-9116-85D4972437EF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F2AA581-0D31-CAB9-7597-72C0A4E92C6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333DD2B-DE46-0230-387F-30D0B0BE2093}"/>
              </a:ext>
            </a:extLst>
          </p:cNvPr>
          <p:cNvSpPr txBox="1"/>
          <p:nvPr/>
        </p:nvSpPr>
        <p:spPr>
          <a:xfrm>
            <a:off x="6009943" y="1489026"/>
            <a:ext cx="6067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400" dirty="0"/>
              <a:t>System Administration Rules and Best Practices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953E225-2B30-60C9-0DA3-6979DEE3B6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7EC1E4A-37BE-3F3D-D26C-793F2E2ABB65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8FB9234-FDD1-DED6-7841-601E49B5E2A3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161215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3DFD7D-0AD4-31DF-4B90-18B68BD786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98521D-F753-6C14-0533-F760E1DC29CC}"/>
              </a:ext>
            </a:extLst>
          </p:cNvPr>
          <p:cNvSpPr/>
          <p:nvPr/>
        </p:nvSpPr>
        <p:spPr>
          <a:xfrm>
            <a:off x="617280" y="1685495"/>
            <a:ext cx="9319200" cy="4440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5ACFB4-3127-2F99-DDAC-B63194F2DF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135509-3CB1-C9A2-F964-F35D5584E059}"/>
              </a:ext>
            </a:extLst>
          </p:cNvPr>
          <p:cNvSpPr txBox="1"/>
          <p:nvPr/>
        </p:nvSpPr>
        <p:spPr>
          <a:xfrm>
            <a:off x="956663" y="1005715"/>
            <a:ext cx="8146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Rules and Best Practices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AD4B9D2-7D1D-3E0D-B1BC-614C5148FC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1400" y="2129881"/>
            <a:ext cx="7699675" cy="3336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39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A6BF7-CCD1-CF2A-F2AB-E34F33D138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9E0075-3D53-D281-9DBD-62EC6C903494}"/>
              </a:ext>
            </a:extLst>
          </p:cNvPr>
          <p:cNvSpPr/>
          <p:nvPr/>
        </p:nvSpPr>
        <p:spPr>
          <a:xfrm>
            <a:off x="617280" y="1685496"/>
            <a:ext cx="9319200" cy="41667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016B5F-8D93-F7AE-FDAB-F3FF25B9E4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92698FB-38BB-6DA1-E569-87E93B302601}"/>
              </a:ext>
            </a:extLst>
          </p:cNvPr>
          <p:cNvSpPr txBox="1"/>
          <p:nvPr/>
        </p:nvSpPr>
        <p:spPr>
          <a:xfrm>
            <a:off x="956663" y="1005715"/>
            <a:ext cx="8146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Rules and Best Practices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E2DB84A-84BD-34AC-9CE6-7AAE3A4906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8720" y="2025908"/>
            <a:ext cx="8075905" cy="3760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225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5E8F72-1A5C-67FF-6F76-BA93F1A89E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F4F284-142D-B40E-84B1-DB3710208079}"/>
              </a:ext>
            </a:extLst>
          </p:cNvPr>
          <p:cNvSpPr/>
          <p:nvPr/>
        </p:nvSpPr>
        <p:spPr>
          <a:xfrm>
            <a:off x="617280" y="1685495"/>
            <a:ext cx="9319200" cy="4440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5378D7-7CBC-8A8D-1519-3A0727F2B7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E8F83F8-E180-B57C-A8E6-63ABF52E4233}"/>
              </a:ext>
            </a:extLst>
          </p:cNvPr>
          <p:cNvSpPr txBox="1"/>
          <p:nvPr/>
        </p:nvSpPr>
        <p:spPr>
          <a:xfrm>
            <a:off x="956663" y="1005715"/>
            <a:ext cx="8146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Rules and Best Practices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8F6BE5-61A7-92C4-50E3-4CCCE6F423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3598" y="1976905"/>
            <a:ext cx="7605281" cy="3928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41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5F7CB4-0FAF-C5D5-D514-11274AD7A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C9C7FA7-C05F-EB7A-9704-F7E6844E88A3}"/>
              </a:ext>
            </a:extLst>
          </p:cNvPr>
          <p:cNvSpPr/>
          <p:nvPr/>
        </p:nvSpPr>
        <p:spPr>
          <a:xfrm>
            <a:off x="617280" y="1685495"/>
            <a:ext cx="9319200" cy="4247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34FD5F-BB39-0A9E-46E3-B50388E220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00FDE88-7BFC-93C9-99BA-A6461B23668B}"/>
              </a:ext>
            </a:extLst>
          </p:cNvPr>
          <p:cNvSpPr txBox="1"/>
          <p:nvPr/>
        </p:nvSpPr>
        <p:spPr>
          <a:xfrm>
            <a:off x="956663" y="1005715"/>
            <a:ext cx="8146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Rules and Best Practices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D0C606-89EA-E00A-CB84-860F9A3AA7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7703" y="2033451"/>
            <a:ext cx="7516274" cy="341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77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EB667-DB60-996A-454F-4AFCFE71A5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9E1BB61-CBEA-67D7-F690-F9C2814F8760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3F96F7D-18F6-B0E0-A46B-68338B08C91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19BCDC9-ADB9-F7EB-F443-98F8D56AE9A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11228EB-BDF7-5C6A-5B71-2BC908A915A0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1BD012-F006-1C9C-7A0D-21A2A72E232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403B40F-D5CD-622C-B362-E30C565615C2}"/>
              </a:ext>
            </a:extLst>
          </p:cNvPr>
          <p:cNvSpPr txBox="1"/>
          <p:nvPr/>
        </p:nvSpPr>
        <p:spPr>
          <a:xfrm>
            <a:off x="6132503" y="1343008"/>
            <a:ext cx="56508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zh-CN" sz="2800" dirty="0"/>
              <a:t>System Administrator Responsibilities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9103C91-171A-B2ED-0C31-EF33BC14AF2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334F15B-C086-0E8D-9E4B-267F47761C1A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500437-F480-A807-42F6-652797C9D0CA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094020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852B7A-5DD3-F6FD-725C-32F31122D6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7F71A4-97F0-F2F8-06A4-2C4078F6039F}"/>
              </a:ext>
            </a:extLst>
          </p:cNvPr>
          <p:cNvSpPr/>
          <p:nvPr/>
        </p:nvSpPr>
        <p:spPr>
          <a:xfrm>
            <a:off x="1091750" y="1828800"/>
            <a:ext cx="8647345" cy="35661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BFD61D0-BEE3-39DB-3B9D-C635EFAD56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FEDFC18-D8F4-B577-11EB-2470C111836A}"/>
              </a:ext>
            </a:extLst>
          </p:cNvPr>
          <p:cNvSpPr txBox="1"/>
          <p:nvPr/>
        </p:nvSpPr>
        <p:spPr>
          <a:xfrm>
            <a:off x="976438" y="1093750"/>
            <a:ext cx="959628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dirty="0"/>
              <a:t>System Administrator Responsibilities: </a:t>
            </a:r>
            <a:r>
              <a:rPr lang="en-US" sz="3000" dirty="0">
                <a:solidFill>
                  <a:schemeClr val="accent5">
                    <a:lumMod val="50000"/>
                  </a:schemeClr>
                </a:solidFill>
              </a:rPr>
              <a:t>Daily Operations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814C029-A2BB-22B2-ECDF-A576B91136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0955" y="2187881"/>
            <a:ext cx="7812710" cy="3054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67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55DE3B-681B-4B40-3FAC-FFBB9F99B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A947A18-422B-A4B1-7C4A-5C313E4552B1}"/>
              </a:ext>
            </a:extLst>
          </p:cNvPr>
          <p:cNvSpPr/>
          <p:nvPr/>
        </p:nvSpPr>
        <p:spPr>
          <a:xfrm>
            <a:off x="1111490" y="1805325"/>
            <a:ext cx="8567360" cy="37013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491799C-3406-E6E5-D7BC-4A530438EE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E4DDADD-1E88-2477-B66A-F69FBB6352EF}"/>
              </a:ext>
            </a:extLst>
          </p:cNvPr>
          <p:cNvSpPr txBox="1"/>
          <p:nvPr/>
        </p:nvSpPr>
        <p:spPr>
          <a:xfrm>
            <a:off x="633919" y="1073248"/>
            <a:ext cx="109241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dirty="0"/>
              <a:t>System Administrator Responsibilities: </a:t>
            </a:r>
            <a:r>
              <a:rPr lang="en-US" sz="3000" dirty="0">
                <a:solidFill>
                  <a:schemeClr val="accent5">
                    <a:lumMod val="50000"/>
                  </a:schemeClr>
                </a:solidFill>
              </a:rPr>
              <a:t>Strategic Responsibilities</a:t>
            </a:r>
          </a:p>
          <a:p>
            <a:pPr fontAlgn="base"/>
            <a:r>
              <a:rPr lang="en-US" sz="3200" dirty="0"/>
              <a:t>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BC6BFAA-6F7A-EF86-2ABD-83FE5821AA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0146" y="2044509"/>
            <a:ext cx="6833341" cy="3029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21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36FCA3-CF71-72FF-2DA9-45A642DEF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1B78634-FB5D-68BF-F6B0-DCA7B3FCF702}"/>
              </a:ext>
            </a:extLst>
          </p:cNvPr>
          <p:cNvSpPr/>
          <p:nvPr/>
        </p:nvSpPr>
        <p:spPr>
          <a:xfrm>
            <a:off x="1135440" y="1837895"/>
            <a:ext cx="8435280" cy="35265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9A1B0B-9DBA-ABE0-C3AF-FDBB1CEF13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5B32E91-15C5-750D-611B-06D011E12134}"/>
              </a:ext>
            </a:extLst>
          </p:cNvPr>
          <p:cNvSpPr txBox="1"/>
          <p:nvPr/>
        </p:nvSpPr>
        <p:spPr>
          <a:xfrm>
            <a:off x="489303" y="1166982"/>
            <a:ext cx="109241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dirty="0"/>
              <a:t>System Administrator Responsibilities: </a:t>
            </a:r>
            <a:r>
              <a:rPr lang="en-US" sz="3000" dirty="0">
                <a:solidFill>
                  <a:schemeClr val="accent5">
                    <a:lumMod val="50000"/>
                  </a:schemeClr>
                </a:solidFill>
              </a:rPr>
              <a:t>Technical Responsibilities</a:t>
            </a:r>
            <a:r>
              <a:rPr lang="en-US" sz="3200" dirty="0"/>
              <a:t>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7DF2A7B-FE9F-3FC3-ABF9-B53F65B6B7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6642" y="2250394"/>
            <a:ext cx="6775775" cy="270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77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20B57D-D49E-8666-8854-159D7D2E83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B6C912-93A7-1C64-EF59-11B4D658A429}"/>
              </a:ext>
            </a:extLst>
          </p:cNvPr>
          <p:cNvSpPr/>
          <p:nvPr/>
        </p:nvSpPr>
        <p:spPr>
          <a:xfrm>
            <a:off x="983040" y="1837895"/>
            <a:ext cx="8516560" cy="3648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0BA113B-D9C9-15A4-4F93-4CA1986278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232A7FF-630C-2296-8A48-C18C40A8816F}"/>
              </a:ext>
            </a:extLst>
          </p:cNvPr>
          <p:cNvSpPr txBox="1"/>
          <p:nvPr/>
        </p:nvSpPr>
        <p:spPr>
          <a:xfrm>
            <a:off x="458822" y="1053375"/>
            <a:ext cx="110118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900" dirty="0"/>
              <a:t>System Administrator Responsibilities: </a:t>
            </a:r>
            <a:r>
              <a:rPr lang="en-US" sz="2900" dirty="0">
                <a:solidFill>
                  <a:schemeClr val="accent5">
                    <a:lumMod val="50000"/>
                  </a:schemeClr>
                </a:solidFill>
              </a:rPr>
              <a:t>Administrative Responsibilities</a:t>
            </a:r>
            <a:endParaRPr lang="en-US" sz="29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624CD7-EA4F-2FD5-BDAC-55F6EED16D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916" y="1947562"/>
            <a:ext cx="7407189" cy="296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03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32DD2A-1745-E3D9-C48D-9CE6328DA9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28ED0A0-E5C5-02BD-A292-8A3DB753C2A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6CBF344-B7A3-66F6-4158-AD31B1ED1507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9899126-3EDC-BDC9-00C0-C117B98F651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0E14E57-2E8A-672F-9DB7-8320D32C986A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08EF84F-0457-6044-0F6C-6BD567DB64A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488E17A-9052-765D-A24D-5A3BE926A272}"/>
              </a:ext>
            </a:extLst>
          </p:cNvPr>
          <p:cNvSpPr txBox="1"/>
          <p:nvPr/>
        </p:nvSpPr>
        <p:spPr>
          <a:xfrm>
            <a:off x="6132503" y="1343008"/>
            <a:ext cx="4508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System Administration Ethics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D20913B-1B93-3F97-CC0A-D38EE35A3AB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893AFDB-4116-623F-0B31-1822B77500B9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7E691FA-BD9A-4836-692F-DCB14A19730C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569877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17BD88-46EC-1101-A115-DCBA1EAD9F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73555D0-477F-9966-DFE1-13329D21B37B}"/>
              </a:ext>
            </a:extLst>
          </p:cNvPr>
          <p:cNvSpPr/>
          <p:nvPr/>
        </p:nvSpPr>
        <p:spPr>
          <a:xfrm>
            <a:off x="617280" y="1685495"/>
            <a:ext cx="9319200" cy="4247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2AA184-2B53-F616-EEF3-57FDB68262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A20A26-46A9-4F5B-C92A-35FEE174A400}"/>
              </a:ext>
            </a:extLst>
          </p:cNvPr>
          <p:cNvSpPr txBox="1"/>
          <p:nvPr/>
        </p:nvSpPr>
        <p:spPr>
          <a:xfrm>
            <a:off x="956663" y="1005715"/>
            <a:ext cx="8146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Ethics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54DAF2-214C-B8F7-A267-F8CF401B32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8724" y="2047096"/>
            <a:ext cx="6849431" cy="352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49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0D51F6-D55A-2E3C-04CE-CF311BF0F4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D527E1-8601-0BF7-938C-F390F4BEB89E}"/>
              </a:ext>
            </a:extLst>
          </p:cNvPr>
          <p:cNvSpPr/>
          <p:nvPr/>
        </p:nvSpPr>
        <p:spPr>
          <a:xfrm>
            <a:off x="617280" y="1685495"/>
            <a:ext cx="9319200" cy="4247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994C1D5-0A31-01C8-B92C-E77B749D74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0623D10-5823-76B9-4123-3690F24F0D31}"/>
              </a:ext>
            </a:extLst>
          </p:cNvPr>
          <p:cNvSpPr txBox="1"/>
          <p:nvPr/>
        </p:nvSpPr>
        <p:spPr>
          <a:xfrm>
            <a:off x="956663" y="1005715"/>
            <a:ext cx="8146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Ethics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C31407-6832-8A8E-BA23-FA473B0A14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694" y="2089385"/>
            <a:ext cx="7783011" cy="376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2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687332-9E20-7061-A97B-433F9A6447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5CB5B5-D5FD-7612-7564-0243A0B43ABC}"/>
              </a:ext>
            </a:extLst>
          </p:cNvPr>
          <p:cNvSpPr/>
          <p:nvPr/>
        </p:nvSpPr>
        <p:spPr>
          <a:xfrm>
            <a:off x="617280" y="1685495"/>
            <a:ext cx="9319200" cy="4247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092E3C-5503-0236-32AF-716DF1B046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837C36F-1FDB-CDE5-34A4-09A52B7812BC}"/>
              </a:ext>
            </a:extLst>
          </p:cNvPr>
          <p:cNvSpPr txBox="1"/>
          <p:nvPr/>
        </p:nvSpPr>
        <p:spPr>
          <a:xfrm>
            <a:off x="956663" y="1005715"/>
            <a:ext cx="8146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System Administration Ethics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B82E6D-B923-BB97-299E-19A0EF3C51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780" y="1930679"/>
            <a:ext cx="7735460" cy="3671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625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DE191-1DA4-14D3-29F6-460D5FC0E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C93A60-5A75-3FAA-7D22-08A1CD882B5D}"/>
              </a:ext>
            </a:extLst>
          </p:cNvPr>
          <p:cNvSpPr/>
          <p:nvPr/>
        </p:nvSpPr>
        <p:spPr>
          <a:xfrm>
            <a:off x="617280" y="1386868"/>
            <a:ext cx="10812720" cy="4669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742D00-2F90-77E4-26C8-091D3F53FB64}"/>
              </a:ext>
            </a:extLst>
          </p:cNvPr>
          <p:cNvSpPr txBox="1"/>
          <p:nvPr/>
        </p:nvSpPr>
        <p:spPr>
          <a:xfrm>
            <a:off x="1096500" y="802093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Summary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B3A49B-9259-EC1B-B7D0-075DD9BA6E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FF4F4C-D6E0-C422-0974-ACDA9ADC1590}"/>
              </a:ext>
            </a:extLst>
          </p:cNvPr>
          <p:cNvSpPr txBox="1"/>
          <p:nvPr/>
        </p:nvSpPr>
        <p:spPr>
          <a:xfrm>
            <a:off x="294640" y="1537200"/>
            <a:ext cx="11033760" cy="4368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Defining Systems, Components, and Services</a:t>
            </a:r>
            <a:r>
              <a:rPr lang="en-US" sz="17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A system consists of interconnected components and services working together to achieve specific goals.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Importance of System Administration</a:t>
            </a:r>
            <a:r>
              <a:rPr lang="en-US" sz="17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System administration ensures stability, security, and efficiency of IT environments.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System Administration Challenges</a:t>
            </a:r>
            <a:r>
              <a:rPr lang="en-US" sz="17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Administrators face issues such as downtime, security threats, and resource management.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System Administration Rules and Best Practices</a:t>
            </a:r>
            <a:r>
              <a:rPr lang="en-US" sz="17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Following standard procedures, documentation, and automation reduces risks and improves reliability.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System Administrator Responsibilities</a:t>
            </a:r>
            <a:r>
              <a:rPr lang="en-US" sz="17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Admins are responsible for installation, configuration, monitoring, troubleshooting, and maintaining security.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Ethical Considerations in System Administration</a:t>
            </a:r>
            <a:r>
              <a:rPr lang="en-US" sz="17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Ethics guide professional conduct, confidentiality,</a:t>
            </a:r>
          </a:p>
        </p:txBody>
      </p:sp>
    </p:spTree>
    <p:extLst>
      <p:ext uri="{BB962C8B-B14F-4D97-AF65-F5344CB8AC3E}">
        <p14:creationId xmlns:p14="http://schemas.microsoft.com/office/powerpoint/2010/main" val="284353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1539</Words>
  <Application>Microsoft Office PowerPoint</Application>
  <PresentationFormat>Widescreen</PresentationFormat>
  <Paragraphs>267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2" baseType="lpstr">
      <vt:lpstr>Alexandria</vt:lpstr>
      <vt:lpstr>Arial</vt:lpstr>
      <vt:lpstr>Calibri</vt:lpstr>
      <vt:lpstr>Calibri Light</vt:lpstr>
      <vt:lpstr>Courier New</vt:lpstr>
      <vt:lpstr>Google Sans Text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2025-09-22T09:48:42Z</dcterms:created>
  <dcterms:modified xsi:type="dcterms:W3CDTF">2026-02-03T19:23:03Z</dcterms:modified>
</cp:coreProperties>
</file>