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032C6-4DB0-15F1-E847-C0E2EDE616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394651-3C88-435A-CE98-90128F3593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C29D47-86F0-1E98-09A9-74D7D7B64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200A-17A1-4750-A60C-DFF68FD5C502}" type="datetimeFigureOut">
              <a:rPr lang="ar-EG" smtClean="0"/>
              <a:t>22/03/1445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8DA527-2759-78FE-5FF8-12CCDB249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ED7866-7097-7057-8399-70CCFC14C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5769-F7F4-4705-BEDD-2D13EB61C9C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51700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0AB9C-8607-3A25-FE91-42B330741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42A353-1860-0006-01E7-24263ADB67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EFF59-2517-F9DB-E4B9-FA723516D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200A-17A1-4750-A60C-DFF68FD5C502}" type="datetimeFigureOut">
              <a:rPr lang="ar-EG" smtClean="0"/>
              <a:t>22/03/1445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B0FF63-2CAC-1D39-AF1A-3CBADE19E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EBB4E4-C1A1-EF14-3C42-775CF79F9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5769-F7F4-4705-BEDD-2D13EB61C9C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19002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A8725-097C-7417-662B-586744EB24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0C92D1-D353-EFAC-4713-A766676D2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1A0A15-C48E-D62B-B35B-02D062623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200A-17A1-4750-A60C-DFF68FD5C502}" type="datetimeFigureOut">
              <a:rPr lang="ar-EG" smtClean="0"/>
              <a:t>22/03/1445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0E96EF-1C25-37DB-E6C6-794C49798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BF199-3C1D-12CB-A994-F384283FF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5769-F7F4-4705-BEDD-2D13EB61C9C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7885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D3602C-41C4-FA3A-9802-34F166217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2AEC46-526C-9940-C811-EC795D67CF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823F46-A35A-702C-5A3B-B85D7D829B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3C7C0F-04AE-FBCD-ECF8-4DB75B4DE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200A-17A1-4750-A60C-DFF68FD5C502}" type="datetimeFigureOut">
              <a:rPr lang="ar-EG" smtClean="0"/>
              <a:t>22/03/1445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DAEEC1-B153-F418-D195-5DCD750A5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05FC65-DA70-211F-81BD-1D225CC48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5769-F7F4-4705-BEDD-2D13EB61C9C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13154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4EE39-84D8-93F0-412A-FC05701FFC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7CF6C6-1949-E0BC-8936-1BC6412859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FB7B2C-DCE7-8AC1-7503-E656BFF939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88F85F-8A1B-B9A2-26B7-B6D76D0C72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07C25F-51A3-1A73-95C0-68B0C940A3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9BCE0B-D6AE-CBD7-A4E8-F0CD99685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200A-17A1-4750-A60C-DFF68FD5C502}" type="datetimeFigureOut">
              <a:rPr lang="ar-EG" smtClean="0"/>
              <a:t>22/03/1445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BA16626-4E1C-AE84-0E22-EF372CFE4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9B3E1D-7893-5E92-94BD-9CEC36F7C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5769-F7F4-4705-BEDD-2D13EB61C9C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47189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853D2-4489-19D2-00C3-801C48F8D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A5549B-750A-5DC6-61E8-F364C41AD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200A-17A1-4750-A60C-DFF68FD5C502}" type="datetimeFigureOut">
              <a:rPr lang="ar-EG" smtClean="0"/>
              <a:t>22/03/1445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FC9D7B-1A63-B71B-9D12-D53D4D157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F3CCBA-BB7B-16ED-F8A8-5C9C4A269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5769-F7F4-4705-BEDD-2D13EB61C9C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31847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F039CC9-A70D-EADC-FCE1-145FEE17C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200A-17A1-4750-A60C-DFF68FD5C502}" type="datetimeFigureOut">
              <a:rPr lang="ar-EG" smtClean="0"/>
              <a:t>22/03/1445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9EDB09-D245-16F4-C574-CC019398C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FBC7B9-1FBA-D2BE-C359-5A18FC177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5769-F7F4-4705-BEDD-2D13EB61C9C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39891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753E0-6B2A-B000-D89C-08C88A1143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DD766-F309-57B9-345B-6D7EF65E40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BE8544-9CC6-D061-7DD2-7538D62833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DF2039-12CA-F92D-2849-6B9C5D546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200A-17A1-4750-A60C-DFF68FD5C502}" type="datetimeFigureOut">
              <a:rPr lang="ar-EG" smtClean="0"/>
              <a:t>22/03/1445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1B2C93-B3E2-E32B-81E2-246EB6363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1F96D8-495A-74E9-23A4-3550AB07B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5769-F7F4-4705-BEDD-2D13EB61C9C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13698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98AF0-70FC-94BD-7FE3-F5742838C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20E58A7-3C0A-C322-A6D2-E9D6B03172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917A34-C9AC-F467-93D2-5333D8DF16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7B8DD8-6CD1-B38E-428E-C49F9660C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200A-17A1-4750-A60C-DFF68FD5C502}" type="datetimeFigureOut">
              <a:rPr lang="ar-EG" smtClean="0"/>
              <a:t>22/03/1445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8F3D62-0CAC-89D4-EB43-ACD16C857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B94399-C053-2D29-440F-B48BDB173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5769-F7F4-4705-BEDD-2D13EB61C9C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08396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57A80-53BB-2C74-296E-EB31C9D35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E55654-FCF3-D353-0F55-2714ACF410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949C1F-B3DB-80ED-8CF9-A77ECA8D5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200A-17A1-4750-A60C-DFF68FD5C502}" type="datetimeFigureOut">
              <a:rPr lang="ar-EG" smtClean="0"/>
              <a:t>22/03/1445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2E6606-19D1-6A45-4AB5-FAA22146E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AE9D7C-3E33-E54C-F4A5-FF47E50D9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5769-F7F4-4705-BEDD-2D13EB61C9C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277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6F8A49C-7DD3-F23F-C7C8-B1C85783D6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B32AA6-F309-4EA1-E0DD-77B70077BE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DCE773-A9D2-EFF2-8396-262E82693F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200A-17A1-4750-A60C-DFF68FD5C502}" type="datetimeFigureOut">
              <a:rPr lang="ar-EG" smtClean="0"/>
              <a:t>22/03/1445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FA7FB2-3FAB-A47B-DA06-3A8B06B67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2BEBE3-F665-2894-8FCC-6062106A9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5769-F7F4-4705-BEDD-2D13EB61C9C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338236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FDD228-8E69-D3AC-4443-772DF55B8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F506D-1312-7A73-18EA-67E8368BB7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3B8AB4-8C31-B32C-5385-02FB37DE5D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7200A-17A1-4750-A60C-DFF68FD5C502}" type="datetimeFigureOut">
              <a:rPr lang="ar-EG" smtClean="0"/>
              <a:t>22/03/1445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B7E1EF-04A0-13B7-1119-6239956B52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7BF9FD-E0E0-9861-9467-01BBC5A286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055769-F7F4-4705-BEDD-2D13EB61C9C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695271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81D1AE30-A959-4741-F110-307F47C09D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258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916A3FBD-820A-C10E-CD4E-C91816C262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157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7317E28D-D4FE-000F-C42D-69C9AD5FB3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093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7D23DCA6-ABAC-A704-B78C-A3C9D3F05B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571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9C07A70A-7EF8-1BA9-4901-0EC4889FAC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0990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44D2DB65-1702-AC6A-4958-72275138D4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6309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7BED1F25-FF9B-8D2C-532B-54A3EAC340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4909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8B7ECB06-C3DC-BEDE-A2F8-B7EE69DAA3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274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1B71D82E-FDC7-1875-DC8A-70FAC3B402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761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A762590A-451F-1288-F4A1-76C107FF00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5036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F3079A7A-271B-AB5C-62EC-77DED1E75C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4140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7016556B-9169-325B-FF0A-35C945176F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2359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37F15D18-1302-F3F8-EC9A-B9C801E13C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227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CFE3086B-7598-B9CA-C2B8-9FA561CDDD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447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904E9544-9CF3-0222-4436-DEFED6AFDE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9769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57BC4992-2EEB-E604-1960-F83A67F5AE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1868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A5DA19BF-3E9D-B903-3689-452E1F7F03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0271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B551D9EE-CB37-C50C-9143-03D8E21451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0709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B95F41C5-422E-B9D3-6131-A282754DBB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6198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7BDDC2C5-D4C4-7A9A-73C3-755C667A57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1758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0BDFE527-4398-3F25-E306-D4A97F428E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1676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10AAA547-9DE5-A967-C263-5D9B5260EC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2147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9F486485-0202-D7C7-2816-8C3FE02C50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2896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444C77BE-8CEC-B537-7586-03EBA89CAC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8548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CB4976CB-EC02-74CF-F053-7A5BD40B5F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2914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3D544D6E-D237-9530-EE88-A578FBF01A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3857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8623A6B2-B3BE-438F-B278-BD1C1C1787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8265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F93D9570-8643-8CF9-0448-67142C3DC6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7258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C9614C9A-97D3-D01C-F6F4-27C24952DF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3309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0A4A2D74-835A-40AC-E2EB-2403976134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0513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1EAB24A5-6499-8CFB-5C35-43D9A96844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3239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05073B28-CF9B-B39C-ABCB-57364277F3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211B5331-E027-180F-7106-6E3091665F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4883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2FBCC26B-E353-879A-907E-6707643555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698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5C48287B-2130-719E-17F3-970D65EFC1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3106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4A406B52-DAA7-2E8C-4125-5F2A004E90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297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C402418F-D708-CBC0-8766-50CABFCEBA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9185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A5DAC370-5473-F6F9-7404-06CB3F86CC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8006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Khaled ELMenshawy</dc:creator>
  <cp:lastModifiedBy>Dr. Khaled ELMenshawy</cp:lastModifiedBy>
  <cp:revision>1</cp:revision>
  <dcterms:created xsi:type="dcterms:W3CDTF">2023-10-06T11:54:52Z</dcterms:created>
  <dcterms:modified xsi:type="dcterms:W3CDTF">2023-10-06T11:55:36Z</dcterms:modified>
</cp:coreProperties>
</file>