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7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308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44175FA-0511-0F5E-D06B-582FA60FD53F}" v="3" dt="2024-10-17T14:05:32.10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5" d="100"/>
          <a:sy n="85" d="100"/>
        </p:scale>
        <p:origin x="51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10/17/2024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10/17/2024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10/17/2024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10/17/2024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450735" y="-101603"/>
            <a:ext cx="12350045" cy="704426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0A1F61">
                  <a:alpha val="42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 rot="10800000" flipH="1">
            <a:off x="-81742" y="-101602"/>
            <a:ext cx="12355484" cy="27228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308506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88121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80333" y="4564067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0" y="4564067"/>
            <a:ext cx="6085961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CCNA - Introduction to Networks v7.0 (ITN)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</a:t>
            </a:r>
            <a:r>
              <a:rPr lang="en-US" sz="2800" dirty="0" err="1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Abdelrhman</a:t>
            </a:r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Ahmed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3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739872" y="4805634"/>
            <a:ext cx="46217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 5: Number Systems</a:t>
            </a:r>
          </a:p>
        </p:txBody>
      </p:sp>
    </p:spTree>
    <p:extLst>
      <p:ext uri="{BB962C8B-B14F-4D97-AF65-F5344CB8AC3E}">
        <p14:creationId xmlns:p14="http://schemas.microsoft.com/office/powerpoint/2010/main" val="32530180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3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215D880-F8C9-D56C-447E-D6B5DCECF74F}"/>
              </a:ext>
            </a:extLst>
          </p:cNvPr>
          <p:cNvSpPr txBox="1"/>
          <p:nvPr/>
        </p:nvSpPr>
        <p:spPr>
          <a:xfrm>
            <a:off x="2512506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Number Systems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8D383D8-0F25-1BE8-C6F6-D9D51023406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5580" y="1549505"/>
            <a:ext cx="11580839" cy="39290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66441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3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2C251E-AB83-DC3F-466B-BA854C9B3B70}"/>
              </a:ext>
            </a:extLst>
          </p:cNvPr>
          <p:cNvSpPr txBox="1"/>
          <p:nvPr/>
        </p:nvSpPr>
        <p:spPr>
          <a:xfrm>
            <a:off x="2111649" y="483204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Binary Number System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A3E8E503-193C-2B56-C606-104E6AAD2A6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6298" y="1503202"/>
            <a:ext cx="10013420" cy="4939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47129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3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2353219-E2E1-E2E6-E4C1-286AE859283A}"/>
              </a:ext>
            </a:extLst>
          </p:cNvPr>
          <p:cNvSpPr txBox="1"/>
          <p:nvPr/>
        </p:nvSpPr>
        <p:spPr>
          <a:xfrm>
            <a:off x="2111649" y="483204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Binary Number System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9D76F30-0D68-A590-BBAA-F856E9B51FB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5461" y="1463009"/>
            <a:ext cx="10861077" cy="4696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2683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3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41B55CF-A822-073C-5965-4E7B6938945C}"/>
              </a:ext>
            </a:extLst>
          </p:cNvPr>
          <p:cNvSpPr txBox="1"/>
          <p:nvPr/>
        </p:nvSpPr>
        <p:spPr>
          <a:xfrm>
            <a:off x="2111649" y="483204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Binary Number System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1BBEE71-0612-E89A-BB9E-56D636228AA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50258" y="1416397"/>
            <a:ext cx="9902229" cy="5080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52704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3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CB9E0F2-0DFA-A90F-9E44-1DE397F01D20}"/>
              </a:ext>
            </a:extLst>
          </p:cNvPr>
          <p:cNvSpPr txBox="1"/>
          <p:nvPr/>
        </p:nvSpPr>
        <p:spPr>
          <a:xfrm>
            <a:off x="2111649" y="483204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Binary Number System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13CF6EE-676C-61F6-8E05-2C96ECACD01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46672" y="1418878"/>
            <a:ext cx="9557646" cy="5133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87556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3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42A1B3F-CF15-335D-0F29-FF03CE26F46A}"/>
              </a:ext>
            </a:extLst>
          </p:cNvPr>
          <p:cNvSpPr txBox="1"/>
          <p:nvPr/>
        </p:nvSpPr>
        <p:spPr>
          <a:xfrm>
            <a:off x="2111649" y="483204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Binary Number System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7785193-6B14-997A-D63E-A5D5625DFE1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8123" y="1412360"/>
            <a:ext cx="10737053" cy="5131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71700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3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3DE60CF-8E2F-D04F-6DA6-12CA73844534}"/>
              </a:ext>
            </a:extLst>
          </p:cNvPr>
          <p:cNvSpPr txBox="1"/>
          <p:nvPr/>
        </p:nvSpPr>
        <p:spPr>
          <a:xfrm>
            <a:off x="2111649" y="483204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Binary Number System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45EE10A-C122-7465-D36F-C1A51D3B500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69284" y="1289107"/>
            <a:ext cx="9679398" cy="52530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17392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3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CE64598-FBD6-7C3C-C11B-9D9426A49536}"/>
              </a:ext>
            </a:extLst>
          </p:cNvPr>
          <p:cNvSpPr txBox="1"/>
          <p:nvPr/>
        </p:nvSpPr>
        <p:spPr>
          <a:xfrm>
            <a:off x="2111649" y="483204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Binary Number System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CDDF5A6-685B-37EE-4CB6-86597A3A1A6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6250" y="1503202"/>
            <a:ext cx="10835844" cy="4888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00999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3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22022BE-12F4-D242-62BB-7EDC30942788}"/>
              </a:ext>
            </a:extLst>
          </p:cNvPr>
          <p:cNvSpPr txBox="1"/>
          <p:nvPr/>
        </p:nvSpPr>
        <p:spPr>
          <a:xfrm>
            <a:off x="2436159" y="447829"/>
            <a:ext cx="62887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Hexadecimal Number System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D77097A-F346-D661-B792-E2F6A63FFED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0289" y="1418878"/>
            <a:ext cx="10291145" cy="5238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41602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3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EBB3F13-B5DA-62EC-E1E8-D7B153EBD615}"/>
              </a:ext>
            </a:extLst>
          </p:cNvPr>
          <p:cNvSpPr txBox="1"/>
          <p:nvPr/>
        </p:nvSpPr>
        <p:spPr>
          <a:xfrm>
            <a:off x="2436159" y="447829"/>
            <a:ext cx="62887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Hexadecimal Number System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58DA16B-90EF-C2BB-9C41-4804F17566A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1082" y="1379964"/>
            <a:ext cx="10413436" cy="5080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644507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3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912E9C7-E6CE-FC4A-13CD-53BA0B9C1CB9}"/>
              </a:ext>
            </a:extLst>
          </p:cNvPr>
          <p:cNvSpPr txBox="1"/>
          <p:nvPr/>
        </p:nvSpPr>
        <p:spPr>
          <a:xfrm>
            <a:off x="2436159" y="447829"/>
            <a:ext cx="62887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Hexadecimal Number System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671D96A-729B-F01E-2046-8A3E59D4775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2682" y="1364838"/>
            <a:ext cx="10856259" cy="5383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40802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3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25DEBD4-B385-8CCC-8E75-F91E72F47C15}"/>
              </a:ext>
            </a:extLst>
          </p:cNvPr>
          <p:cNvSpPr txBox="1"/>
          <p:nvPr/>
        </p:nvSpPr>
        <p:spPr>
          <a:xfrm>
            <a:off x="2436159" y="447829"/>
            <a:ext cx="628874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Hexadecimal Number System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C073A1F-BE4E-4CBA-DC8A-F8C44C83578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4156" y="1418878"/>
            <a:ext cx="11820579" cy="5861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402959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84DC80C0-DAF5-A5C6-F754-0587A335112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5B73DE02-EB1D-98C4-875A-75D97AC89109}"/>
              </a:ext>
            </a:extLst>
          </p:cNvPr>
          <p:cNvSpPr/>
          <p:nvPr/>
        </p:nvSpPr>
        <p:spPr>
          <a:xfrm>
            <a:off x="193728" y="3745423"/>
            <a:ext cx="4197457" cy="82657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84669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cu templet" id="{B0D1A55B-C743-420C-A5B3-C05056289DA5}" vid="{DB1E7455-6965-4AD5-B5C5-6F5309A62E2E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620555b5da0b2e7a8b0125b4063a2327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07b825fe9b2234ea84872814b078fd7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38659FB9-49DF-458E-8CEA-AA50FF8B9E0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CB37F7B-4FC3-49FB-8BC8-324D4F36164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17EE7F2-29C3-4296-B5F5-3DC4FFD6F6DA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ecu templet</Template>
  <TotalTime>86</TotalTime>
  <Words>81</Words>
  <Application>Microsoft Office PowerPoint</Application>
  <PresentationFormat>Widescreen</PresentationFormat>
  <Paragraphs>28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ENG:Abdalrahman Ahmed</dc:creator>
  <cp:lastModifiedBy>ENG:Abdalrahman Ahmed</cp:lastModifiedBy>
  <cp:revision>5</cp:revision>
  <dcterms:created xsi:type="dcterms:W3CDTF">2023-05-23T22:37:13Z</dcterms:created>
  <dcterms:modified xsi:type="dcterms:W3CDTF">2024-10-17T14:07:03Z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  <property fmtid="{D5CDD505-2E9C-101B-9397-08002B2CF9AE}" pid="3" name="MediaServiceImageTags">
    <vt:lpwstr/>
  </property>
</Properties>
</file>