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9" r:id="rId3"/>
    <p:sldId id="260" r:id="rId4"/>
    <p:sldId id="261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0" r:id="rId31"/>
  </p:sldIdLst>
  <p:sldSz cx="12192000" cy="6858000"/>
  <p:notesSz cx="6858000" cy="9144000"/>
  <p:embeddedFontLst>
    <p:embeddedFont>
      <p:font typeface="Tajawal Medium" panose="00000600000000000000" charset="-78"/>
      <p:regular r:id="rId33"/>
      <p:bold r:id="rId34"/>
    </p:embeddedFont>
    <p:embeddedFont>
      <p:font typeface="Calibri" panose="020F0502020204030204" pitchFamily="34" charset="0"/>
      <p:regular r:id="rId35"/>
      <p:bold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7" roundtripDataSignature="AMtx7mgHpRR7AUyJQpjYkgHsTP6hGl7Zo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7" Type="http://customschemas.google.com/relationships/presentationmetadata" Target="meta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9" name="Google Shape;20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76216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872933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791844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157519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2351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43325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685390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982204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70786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44554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992356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5772232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910394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34794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749448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14351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667473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4613102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80067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5402275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7834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502964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852887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477511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7595370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7" name="Google Shape;21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39292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3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23" name="Google Shape;23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4" name="Google Shape;24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5" name="Google Shape;25;p43"/>
          <p:cNvSpPr txBox="1"/>
          <p:nvPr/>
        </p:nvSpPr>
        <p:spPr>
          <a:xfrm>
            <a:off x="2674188" y="607260"/>
            <a:ext cx="892726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6" name="Google Shape;26;p4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7" name="Google Shape;27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Google Shape;30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2" name="Google Shape;32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3" name="Google Shape;33;p43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3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43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43"/>
          <p:cNvSpPr/>
          <p:nvPr/>
        </p:nvSpPr>
        <p:spPr>
          <a:xfrm>
            <a:off x="1501775" y="460352"/>
            <a:ext cx="8220075" cy="838200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37;p43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3"/>
          <p:cNvSpPr txBox="1"/>
          <p:nvPr/>
        </p:nvSpPr>
        <p:spPr>
          <a:xfrm>
            <a:off x="390839" y="251650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9" name="Google Shape;39;p43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43"/>
          <p:cNvSpPr txBox="1">
            <a:spLocks noGrp="1"/>
          </p:cNvSpPr>
          <p:nvPr>
            <p:ph type="body" idx="1"/>
          </p:nvPr>
        </p:nvSpPr>
        <p:spPr>
          <a:xfrm>
            <a:off x="272016" y="1667741"/>
            <a:ext cx="832445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1" name="Google Shape;41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6191286"/>
            <a:ext cx="781679" cy="700968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43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marL="1371600" lvl="2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marL="1828800" lvl="3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Section Head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44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6" name="Google Shape;46;p44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7" name="Google Shape;47;p44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8" name="Google Shape;48;p44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49" name="Google Shape;49;p4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44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4" name="Google Shape;54;p44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5" name="Google Shape;55;p44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44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44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44"/>
          <p:cNvSpPr/>
          <p:nvPr/>
        </p:nvSpPr>
        <p:spPr>
          <a:xfrm>
            <a:off x="158967" y="1361858"/>
            <a:ext cx="8220075" cy="2089305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44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44"/>
          <p:cNvSpPr txBox="1"/>
          <p:nvPr/>
        </p:nvSpPr>
        <p:spPr>
          <a:xfrm>
            <a:off x="414264" y="283705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1" name="Google Shape;61;p44"/>
          <p:cNvSpPr txBox="1">
            <a:spLocks noGrp="1"/>
          </p:cNvSpPr>
          <p:nvPr>
            <p:ph type="title"/>
          </p:nvPr>
        </p:nvSpPr>
        <p:spPr>
          <a:xfrm>
            <a:off x="622775" y="1894307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44"/>
          <p:cNvSpPr txBox="1">
            <a:spLocks noGrp="1"/>
          </p:cNvSpPr>
          <p:nvPr>
            <p:ph type="body" idx="1"/>
          </p:nvPr>
        </p:nvSpPr>
        <p:spPr>
          <a:xfrm>
            <a:off x="272016" y="3746311"/>
            <a:ext cx="8324454" cy="23834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3" name="Google Shape;63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4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898469" y="2328678"/>
            <a:ext cx="3021515" cy="27095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2" name="Google Shape;92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3" name="Google Shape;93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94" name="Google Shape;94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06" name="Google Shape;106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07" name="Google Shape;107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9" name="Google Shape;109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13" name="Google Shape;113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114" name="Google Shape;114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6" name="Google Shape;116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esu.edu.sa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1"/>
          <p:cNvSpPr txBox="1"/>
          <p:nvPr/>
        </p:nvSpPr>
        <p:spPr>
          <a:xfrm>
            <a:off x="65396" y="558623"/>
            <a:ext cx="7124514" cy="1039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  <a:buSzPts val="2800"/>
            </a:pPr>
            <a:r>
              <a:rPr lang="en-US" sz="2800" dirty="0">
                <a:latin typeface="Calibri"/>
                <a:cs typeface="Calibri"/>
                <a:sym typeface="Calibri"/>
              </a:rPr>
              <a:t>Global Project Management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</a:t>
            </a:r>
            <a:r>
              <a:rPr lang="en-US" sz="2800" dirty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by Dr. </a:t>
            </a:r>
            <a:r>
              <a:rPr lang="en-US" sz="2800" dirty="0" smtClean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Mohamed </a:t>
            </a:r>
            <a:r>
              <a:rPr lang="en-US" sz="2800" dirty="0" err="1" smtClean="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Hamouda</a:t>
            </a:r>
            <a:endParaRPr dirty="0"/>
          </a:p>
        </p:txBody>
      </p:sp>
      <p:sp>
        <p:nvSpPr>
          <p:cNvPr id="140" name="Google Shape;140;p1"/>
          <p:cNvSpPr txBox="1"/>
          <p:nvPr/>
        </p:nvSpPr>
        <p:spPr>
          <a:xfrm>
            <a:off x="6267900" y="3159395"/>
            <a:ext cx="5777715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</a:t>
            </a:r>
            <a:r>
              <a:rPr lang="en-US" sz="2800" dirty="0" smtClean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4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205" name="Google Shape;205;p4"/>
          <p:cNvSpPr txBox="1">
            <a:spLocks noGrp="1"/>
          </p:cNvSpPr>
          <p:nvPr>
            <p:ph type="title"/>
          </p:nvPr>
        </p:nvSpPr>
        <p:spPr>
          <a:xfrm>
            <a:off x="622775" y="1894307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Introduction to the course</a:t>
            </a:r>
            <a:endParaRPr/>
          </a:p>
        </p:txBody>
      </p:sp>
      <p:pic>
        <p:nvPicPr>
          <p:cNvPr id="206" name="Google Shape;20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93242" y="3868555"/>
            <a:ext cx="2479343" cy="18595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5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212" name="Google Shape;212;p5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Learning Platform </a:t>
            </a:r>
            <a:endParaRPr/>
          </a:p>
        </p:txBody>
      </p:sp>
      <p:sp>
        <p:nvSpPr>
          <p:cNvPr id="213" name="Google Shape;213;p5"/>
          <p:cNvSpPr txBox="1">
            <a:spLocks noGrp="1"/>
          </p:cNvSpPr>
          <p:nvPr>
            <p:ph type="body" idx="1"/>
          </p:nvPr>
        </p:nvSpPr>
        <p:spPr>
          <a:xfrm>
            <a:off x="272016" y="1628070"/>
            <a:ext cx="8324454" cy="4695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u="sng">
                <a:solidFill>
                  <a:schemeClr val="hlink"/>
                </a:solidFill>
                <a:hlinkClick r:id="rId3"/>
              </a:rPr>
              <a:t>https://moodle.esu.edu.sa/</a:t>
            </a:r>
            <a:endParaRPr/>
          </a:p>
          <a:p>
            <a:pPr marL="22860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IT MUST be checked frequently</a:t>
            </a:r>
            <a:endParaRPr/>
          </a:p>
          <a:p>
            <a:pPr marL="228600" lvl="0" indent="-2286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Include All course material and information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Lectures’ Videos and PDF/PPT files 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Course grades distribution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Quizzes/Assignments/Exams Dates 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Regulations for accepted excuses </a:t>
            </a:r>
            <a:endParaRPr/>
          </a:p>
          <a:p>
            <a:pPr marL="685800" lvl="1" indent="-228600" algn="l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Zoom weekly meeting link (same link is used for all meetings)</a:t>
            </a:r>
            <a:endParaRPr/>
          </a:p>
        </p:txBody>
      </p:sp>
      <p:pic>
        <p:nvPicPr>
          <p:cNvPr id="214" name="Google Shape;214;p5" descr="Graphical user interface, application&#10;&#10;Description automatically generated"/>
          <p:cNvPicPr preferRelativeResize="0">
            <a:picLocks noGrp="1"/>
          </p:cNvPicPr>
          <p:nvPr>
            <p:ph type="body" idx="2"/>
          </p:nvPr>
        </p:nvPicPr>
        <p:blipFill rotWithShape="1">
          <a:blip r:embed="rId4">
            <a:alphaModFix/>
          </a:blip>
          <a:srcRect l="8855" t="15545" b="9613"/>
          <a:stretch/>
        </p:blipFill>
        <p:spPr>
          <a:xfrm>
            <a:off x="6343933" y="2495802"/>
            <a:ext cx="5536668" cy="2480415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220" name="Google Shape;220;p6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</a:pPr>
            <a:r>
              <a:rPr lang="en-US"/>
              <a:t>References</a:t>
            </a:r>
            <a:endParaRPr/>
          </a:p>
        </p:txBody>
      </p:sp>
      <p:sp>
        <p:nvSpPr>
          <p:cNvPr id="221" name="Google Shape;221;p6"/>
          <p:cNvSpPr txBox="1">
            <a:spLocks noGrp="1"/>
          </p:cNvSpPr>
          <p:nvPr>
            <p:ph type="body" idx="1"/>
          </p:nvPr>
        </p:nvSpPr>
        <p:spPr>
          <a:xfrm>
            <a:off x="272015" y="1667741"/>
            <a:ext cx="6710129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Resources:</a:t>
            </a:r>
          </a:p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Global Project Management</a:t>
            </a:r>
          </a:p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Communication, Collaboration and Management Across Borders</a:t>
            </a:r>
          </a:p>
          <a:p>
            <a:pPr marL="0" lvl="0" indent="0">
              <a:lnSpc>
                <a:spcPct val="90000"/>
              </a:lnSpc>
              <a:buClr>
                <a:srgbClr val="000000"/>
              </a:buClr>
              <a:buSzPts val="2800"/>
              <a:buNone/>
            </a:pPr>
            <a:r>
              <a:rPr lang="en-US" sz="2800" dirty="0">
                <a:solidFill>
                  <a:srgbClr val="000000"/>
                </a:solidFill>
              </a:rPr>
              <a:t>© Jean Binder 2007</a:t>
            </a:r>
          </a:p>
          <a:p>
            <a:pPr marL="228600" lvl="0" indent="-228600">
              <a:spcBef>
                <a:spcPts val="0"/>
              </a:spcBef>
            </a:pPr>
            <a:endParaRPr dirty="0"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146" y="1779511"/>
            <a:ext cx="7747166" cy="4357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75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003" y="1946489"/>
            <a:ext cx="7460768" cy="419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9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745" y="1815860"/>
            <a:ext cx="7954255" cy="447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38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460" y="2062603"/>
            <a:ext cx="7518826" cy="422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32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260" y="1902946"/>
            <a:ext cx="8080995" cy="443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015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574" y="2019060"/>
            <a:ext cx="8269681" cy="390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52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602" y="1859403"/>
            <a:ext cx="7881684" cy="4277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223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660" y="1628070"/>
            <a:ext cx="7925226" cy="450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66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574" y="1809049"/>
            <a:ext cx="7707511" cy="4147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82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717" y="1873917"/>
            <a:ext cx="7896197" cy="409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66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9517" y="2019060"/>
            <a:ext cx="7925226" cy="411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50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117" y="1975517"/>
            <a:ext cx="8026826" cy="416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31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231" y="1990031"/>
            <a:ext cx="7736540" cy="429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0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973" y="1801792"/>
            <a:ext cx="7751055" cy="416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7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546" y="1917460"/>
            <a:ext cx="8157454" cy="4512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73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774" y="1902946"/>
            <a:ext cx="7272083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724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917" y="1844888"/>
            <a:ext cx="7257569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81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688" y="1990032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719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0145" y="1917460"/>
            <a:ext cx="7896198" cy="407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746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174" y="1628070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25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002" y="1873918"/>
            <a:ext cx="7344655" cy="426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172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747" y="1902946"/>
            <a:ext cx="8404197" cy="4004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8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231" y="1859403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35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260" y="1844889"/>
            <a:ext cx="7692997" cy="4292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18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717" y="2004546"/>
            <a:ext cx="7780083" cy="413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85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6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222" name="Google Shape;222;p6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endParaRPr/>
          </a:p>
        </p:txBody>
      </p:sp>
      <p:pic>
        <p:nvPicPr>
          <p:cNvPr id="223" name="Google Shape;223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307744" y="2811118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117" y="1743289"/>
            <a:ext cx="7881683" cy="439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361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164</Words>
  <Application>Microsoft Office PowerPoint</Application>
  <PresentationFormat>Widescreen</PresentationFormat>
  <Paragraphs>47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Tajawal Medium</vt:lpstr>
      <vt:lpstr>Calibri</vt:lpstr>
      <vt:lpstr>Arial</vt:lpstr>
      <vt:lpstr>Office Theme</vt:lpstr>
      <vt:lpstr>PowerPoint Presentation</vt:lpstr>
      <vt:lpstr>Introduction to the course</vt:lpstr>
      <vt:lpstr>Learning Platform </vt:lpstr>
      <vt:lpstr>References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Dell</cp:lastModifiedBy>
  <cp:revision>15</cp:revision>
  <dcterms:created xsi:type="dcterms:W3CDTF">2021-08-03T13:03:26Z</dcterms:created>
  <dcterms:modified xsi:type="dcterms:W3CDTF">2022-01-29T22:20:11Z</dcterms:modified>
</cp:coreProperties>
</file>