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5.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6.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7.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7" r:id="rId2"/>
    <p:sldMasterId id="2147483706" r:id="rId3"/>
    <p:sldMasterId id="2147483723" r:id="rId4"/>
    <p:sldMasterId id="2147483740" r:id="rId5"/>
    <p:sldMasterId id="2147483760" r:id="rId6"/>
    <p:sldMasterId id="2147483784" r:id="rId7"/>
    <p:sldMasterId id="2147483800" r:id="rId8"/>
  </p:sldMasterIdLst>
  <p:notesMasterIdLst>
    <p:notesMasterId r:id="rId76"/>
  </p:notesMasterIdLst>
  <p:sldIdLst>
    <p:sldId id="494" r:id="rId9"/>
    <p:sldId id="683" r:id="rId10"/>
    <p:sldId id="1039" r:id="rId11"/>
    <p:sldId id="532" r:id="rId12"/>
    <p:sldId id="1042" r:id="rId13"/>
    <p:sldId id="558" r:id="rId14"/>
    <p:sldId id="554" r:id="rId15"/>
    <p:sldId id="1041" r:id="rId16"/>
    <p:sldId id="576" r:id="rId17"/>
    <p:sldId id="1040" r:id="rId18"/>
    <p:sldId id="496" r:id="rId19"/>
    <p:sldId id="512" r:id="rId20"/>
    <p:sldId id="510" r:id="rId21"/>
    <p:sldId id="511" r:id="rId22"/>
    <p:sldId id="1038" r:id="rId23"/>
    <p:sldId id="514" r:id="rId24"/>
    <p:sldId id="540" r:id="rId25"/>
    <p:sldId id="574" r:id="rId26"/>
    <p:sldId id="516" r:id="rId27"/>
    <p:sldId id="1037" r:id="rId28"/>
    <p:sldId id="581" r:id="rId29"/>
    <p:sldId id="1034" r:id="rId30"/>
    <p:sldId id="545" r:id="rId31"/>
    <p:sldId id="623" r:id="rId32"/>
    <p:sldId id="617" r:id="rId33"/>
    <p:sldId id="1036" r:id="rId34"/>
    <p:sldId id="584" r:id="rId35"/>
    <p:sldId id="1044" r:id="rId36"/>
    <p:sldId id="1045" r:id="rId37"/>
    <p:sldId id="1035" r:id="rId38"/>
    <p:sldId id="592" r:id="rId39"/>
    <p:sldId id="593" r:id="rId40"/>
    <p:sldId id="594" r:id="rId41"/>
    <p:sldId id="595" r:id="rId42"/>
    <p:sldId id="597" r:id="rId43"/>
    <p:sldId id="598" r:id="rId44"/>
    <p:sldId id="1032" r:id="rId45"/>
    <p:sldId id="1022" r:id="rId46"/>
    <p:sldId id="1033" r:id="rId47"/>
    <p:sldId id="1023" r:id="rId48"/>
    <p:sldId id="1024" r:id="rId49"/>
    <p:sldId id="1031" r:id="rId50"/>
    <p:sldId id="522" r:id="rId51"/>
    <p:sldId id="561" r:id="rId52"/>
    <p:sldId id="1030" r:id="rId53"/>
    <p:sldId id="523" r:id="rId54"/>
    <p:sldId id="524" r:id="rId55"/>
    <p:sldId id="572" r:id="rId56"/>
    <p:sldId id="588" r:id="rId57"/>
    <p:sldId id="1028" r:id="rId58"/>
    <p:sldId id="640" r:id="rId59"/>
    <p:sldId id="646" r:id="rId60"/>
    <p:sldId id="647" r:id="rId61"/>
    <p:sldId id="681" r:id="rId62"/>
    <p:sldId id="1027" r:id="rId63"/>
    <p:sldId id="542" r:id="rId64"/>
    <p:sldId id="1025" r:id="rId65"/>
    <p:sldId id="656" r:id="rId66"/>
    <p:sldId id="682" r:id="rId67"/>
    <p:sldId id="541" r:id="rId68"/>
    <p:sldId id="1026" r:id="rId69"/>
    <p:sldId id="580" r:id="rId70"/>
    <p:sldId id="692" r:id="rId71"/>
    <p:sldId id="702" r:id="rId72"/>
    <p:sldId id="1029" r:id="rId73"/>
    <p:sldId id="1021" r:id="rId74"/>
    <p:sldId id="680" r:id="rId7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1039"/>
            <p14:sldId id="532"/>
            <p14:sldId id="1042"/>
            <p14:sldId id="558"/>
            <p14:sldId id="554"/>
            <p14:sldId id="1041"/>
            <p14:sldId id="576"/>
            <p14:sldId id="1040"/>
            <p14:sldId id="496"/>
            <p14:sldId id="512"/>
            <p14:sldId id="510"/>
            <p14:sldId id="511"/>
            <p14:sldId id="1038"/>
            <p14:sldId id="514"/>
            <p14:sldId id="540"/>
            <p14:sldId id="574"/>
            <p14:sldId id="516"/>
            <p14:sldId id="1037"/>
            <p14:sldId id="581"/>
            <p14:sldId id="1034"/>
            <p14:sldId id="545"/>
            <p14:sldId id="623"/>
            <p14:sldId id="617"/>
            <p14:sldId id="1036"/>
            <p14:sldId id="584"/>
            <p14:sldId id="1044"/>
            <p14:sldId id="1045"/>
            <p14:sldId id="1035"/>
            <p14:sldId id="592"/>
            <p14:sldId id="593"/>
            <p14:sldId id="594"/>
            <p14:sldId id="595"/>
            <p14:sldId id="597"/>
            <p14:sldId id="598"/>
            <p14:sldId id="1032"/>
            <p14:sldId id="1022"/>
            <p14:sldId id="1033"/>
            <p14:sldId id="1023"/>
            <p14:sldId id="1024"/>
            <p14:sldId id="1031"/>
            <p14:sldId id="522"/>
            <p14:sldId id="561"/>
            <p14:sldId id="1030"/>
            <p14:sldId id="523"/>
            <p14:sldId id="524"/>
            <p14:sldId id="572"/>
            <p14:sldId id="588"/>
            <p14:sldId id="1028"/>
            <p14:sldId id="640"/>
            <p14:sldId id="646"/>
            <p14:sldId id="647"/>
            <p14:sldId id="681"/>
            <p14:sldId id="1027"/>
            <p14:sldId id="542"/>
            <p14:sldId id="1025"/>
            <p14:sldId id="656"/>
            <p14:sldId id="682"/>
            <p14:sldId id="541"/>
            <p14:sldId id="1026"/>
            <p14:sldId id="580"/>
            <p14:sldId id="692"/>
            <p14:sldId id="702"/>
            <p14:sldId id="1029"/>
            <p14:sldId id="1021"/>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93738" autoAdjust="0"/>
  </p:normalViewPr>
  <p:slideViewPr>
    <p:cSldViewPr snapToGrid="0">
      <p:cViewPr varScale="1">
        <p:scale>
          <a:sx n="68" d="100"/>
          <a:sy n="68" d="100"/>
        </p:scale>
        <p:origin x="7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slide" Target="slides/slide55.xml"/><Relationship Id="rId68" Type="http://schemas.openxmlformats.org/officeDocument/2006/relationships/slide" Target="slides/slide60.xml"/><Relationship Id="rId76" Type="http://schemas.openxmlformats.org/officeDocument/2006/relationships/notesMaster" Target="notesMasters/notesMaster1.xml"/><Relationship Id="rId7" Type="http://schemas.openxmlformats.org/officeDocument/2006/relationships/slideMaster" Target="slideMasters/slideMaster7.xml"/><Relationship Id="rId71" Type="http://schemas.openxmlformats.org/officeDocument/2006/relationships/slide" Target="slides/slide63.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74" Type="http://schemas.openxmlformats.org/officeDocument/2006/relationships/slide" Target="slides/slide66.xml"/><Relationship Id="rId79"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3.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dgm:t>
        <a:bodyPr/>
        <a:lstStyle/>
        <a:p>
          <a:r>
            <a:rPr lang="en-US" sz="2000" b="1">
              <a:highlight>
                <a:srgbClr val="4472C4"/>
              </a:highlight>
            </a:rPr>
            <a:t>Introduction </a:t>
          </a:r>
          <a:r>
            <a:rPr lang="ar-EG" sz="2000" b="1">
              <a:highlight>
                <a:srgbClr val="4472C4"/>
              </a:highlight>
            </a:rPr>
            <a:t>المقدمة</a:t>
          </a:r>
          <a:endParaRPr lang="en-US" sz="2000" b="1" dirty="0">
            <a:highlight>
              <a:srgbClr val="4472C4"/>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389932F0-FEE2-478E-B2F9-1DBAD13B8145}">
      <dgm:prSet phldrT="[Text]" custT="1"/>
      <dgm:spPr/>
      <dgm:t>
        <a:bodyPr/>
        <a:lstStyle/>
        <a:p>
          <a:r>
            <a:rPr lang="en-US" sz="2000" b="1">
              <a:highlight>
                <a:srgbClr val="4472C4"/>
              </a:highlight>
            </a:rPr>
            <a:t>Research Problem</a:t>
          </a:r>
          <a:r>
            <a:rPr lang="ar-EG" sz="2000" b="1">
              <a:highlight>
                <a:srgbClr val="4472C4"/>
              </a:highlight>
            </a:rPr>
            <a:t> مشكلة الدراسة </a:t>
          </a:r>
          <a:endParaRPr lang="en-US" sz="2000" b="1" dirty="0">
            <a:highlight>
              <a:srgbClr val="4472C4"/>
            </a:highlight>
          </a:endParaRPr>
        </a:p>
      </dgm:t>
    </dgm:pt>
    <dgm:pt modelId="{B972AD42-24C6-49D9-A646-25119667A7CC}" type="parTrans" cxnId="{0D25ADE6-45FD-4B37-9C59-CB65494AED73}">
      <dgm:prSet/>
      <dgm:spPr/>
      <dgm:t>
        <a:bodyPr/>
        <a:lstStyle/>
        <a:p>
          <a:endParaRPr lang="en-US" sz="2000" b="1"/>
        </a:p>
      </dgm:t>
    </dgm:pt>
    <dgm:pt modelId="{7541CF92-6D10-4B8A-B2B1-03A40CABC766}" type="sibTrans" cxnId="{0D25ADE6-45FD-4B37-9C59-CB65494AED73}">
      <dgm:prSet/>
      <dgm:spPr/>
      <dgm:t>
        <a:bodyPr/>
        <a:lstStyle/>
        <a:p>
          <a:endParaRPr lang="en-US" sz="2000" b="1"/>
        </a:p>
      </dgm:t>
    </dgm:pt>
    <dgm:pt modelId="{4D9F3ED8-374F-4ED6-95BF-1A87E94C2B5E}">
      <dgm:prSet phldrT="[Text]" custT="1"/>
      <dgm:spPr/>
      <dgm:t>
        <a:bodyPr/>
        <a:lstStyle/>
        <a:p>
          <a:r>
            <a:rPr lang="en-US" sz="2000" b="1" dirty="0"/>
            <a:t>Research Questions</a:t>
          </a:r>
          <a:r>
            <a:rPr lang="ar-EG" sz="2000" b="1" dirty="0"/>
            <a:t> أسئلة الدراسة </a:t>
          </a:r>
          <a:endParaRPr lang="en-US" sz="2000" b="1" dirty="0"/>
        </a:p>
      </dgm:t>
    </dgm:pt>
    <dgm:pt modelId="{242EC983-4A9B-4A57-B503-0A631004C252}" type="parTrans" cxnId="{28F880DA-D49D-4688-8CB5-7C17AE018FEA}">
      <dgm:prSet/>
      <dgm:spPr/>
      <dgm:t>
        <a:bodyPr/>
        <a:lstStyle/>
        <a:p>
          <a:endParaRPr lang="en-US" sz="2000" b="1"/>
        </a:p>
      </dgm:t>
    </dgm:pt>
    <dgm:pt modelId="{BB94A7BF-AA90-4A64-9714-7FA10D5CB51E}" type="sibTrans" cxnId="{28F880DA-D49D-4688-8CB5-7C17AE018FEA}">
      <dgm:prSet/>
      <dgm:spPr/>
      <dgm:t>
        <a:bodyPr/>
        <a:lstStyle/>
        <a:p>
          <a:endParaRPr lang="en-US" sz="2000" b="1"/>
        </a:p>
      </dgm:t>
    </dgm:pt>
    <dgm:pt modelId="{85609F15-5299-4B0D-9D65-E722AB51EA90}">
      <dgm:prSet phldrT="[Text]" custT="1"/>
      <dgm:spPr/>
      <dgm:t>
        <a:bodyPr/>
        <a:lstStyle/>
        <a:p>
          <a:r>
            <a:rPr lang="en-US" sz="2000" b="1" dirty="0"/>
            <a:t>Research Objectives</a:t>
          </a:r>
          <a:r>
            <a:rPr lang="ar-EG" sz="2000" b="1" dirty="0"/>
            <a:t> أهداف الدراسة </a:t>
          </a:r>
          <a:endParaRPr lang="en-US" sz="2000" b="1" dirty="0"/>
        </a:p>
      </dgm:t>
    </dgm:pt>
    <dgm:pt modelId="{0B5464C6-CD94-4E7E-9D8E-27DD5B4D9CAB}" type="parTrans" cxnId="{A889C96E-858E-47E9-B5A3-EF3B5FF4DD2F}">
      <dgm:prSet/>
      <dgm:spPr/>
      <dgm:t>
        <a:bodyPr/>
        <a:lstStyle/>
        <a:p>
          <a:endParaRPr lang="en-US" sz="2000" b="1"/>
        </a:p>
      </dgm:t>
    </dgm:pt>
    <dgm:pt modelId="{6FC7A943-27D6-4E35-A08A-CA5CAF1D59E0}" type="sibTrans" cxnId="{A889C96E-858E-47E9-B5A3-EF3B5FF4DD2F}">
      <dgm:prSet/>
      <dgm:spPr/>
      <dgm:t>
        <a:bodyPr/>
        <a:lstStyle/>
        <a:p>
          <a:endParaRPr lang="en-US" sz="2000" b="1"/>
        </a:p>
      </dgm:t>
    </dgm:pt>
    <dgm:pt modelId="{4F4ACB61-5161-43B2-82F0-07A50F61E56E}">
      <dgm:prSet phldrT="[Text]" custT="1"/>
      <dgm:spPr/>
      <dgm:t>
        <a:bodyPr/>
        <a:lstStyle/>
        <a:p>
          <a:r>
            <a:rPr lang="en-US" sz="2000" b="1" dirty="0"/>
            <a:t>Research Model &amp; Hypotheses </a:t>
          </a:r>
          <a:r>
            <a:rPr lang="ar-EG" sz="2000" b="1" dirty="0"/>
            <a:t>نموذج وفرضيات الدراسة</a:t>
          </a:r>
          <a:endParaRPr lang="en-US" sz="2000" b="1" dirty="0"/>
        </a:p>
      </dgm:t>
    </dgm:pt>
    <dgm:pt modelId="{45C353D3-29FE-4A8E-A8E9-8938EC0AF2AE}" type="parTrans" cxnId="{757A4B28-D852-4CC5-B8FA-ABE2ABDA4F55}">
      <dgm:prSet/>
      <dgm:spPr/>
      <dgm:t>
        <a:bodyPr/>
        <a:lstStyle/>
        <a:p>
          <a:endParaRPr lang="en-US" sz="2000" b="1"/>
        </a:p>
      </dgm:t>
    </dgm:pt>
    <dgm:pt modelId="{E5A62DE1-0FBB-4239-B253-C1D9EBADB7BA}" type="sibTrans" cxnId="{757A4B28-D852-4CC5-B8FA-ABE2ABDA4F55}">
      <dgm:prSet/>
      <dgm:spPr/>
      <dgm:t>
        <a:bodyPr/>
        <a:lstStyle/>
        <a:p>
          <a:endParaRPr lang="en-US" sz="2000" b="1"/>
        </a:p>
      </dgm:t>
    </dgm:pt>
    <dgm:pt modelId="{553F1735-4488-4282-9B6C-578349BFDDC1}">
      <dgm:prSet phldrT="[Text]" custT="1"/>
      <dgm:spPr/>
      <dgm:t>
        <a:bodyPr/>
        <a:lstStyle/>
        <a:p>
          <a:r>
            <a:rPr lang="en-US" sz="2000" b="1" dirty="0"/>
            <a:t>Research Methodology </a:t>
          </a:r>
          <a:r>
            <a:rPr lang="ar-EG" sz="2000" b="1" dirty="0"/>
            <a:t>منهجية الدراسة</a:t>
          </a:r>
          <a:endParaRPr lang="en-US" sz="2000" b="1" dirty="0"/>
        </a:p>
      </dgm:t>
    </dgm:pt>
    <dgm:pt modelId="{3A3AE37E-02D4-456D-9A3F-CABD461CDD11}" type="parTrans" cxnId="{F4E562AF-185E-4366-BEC1-0B41B446AA76}">
      <dgm:prSet/>
      <dgm:spPr/>
      <dgm:t>
        <a:bodyPr/>
        <a:lstStyle/>
        <a:p>
          <a:endParaRPr lang="en-US" sz="2000" b="1"/>
        </a:p>
      </dgm:t>
    </dgm:pt>
    <dgm:pt modelId="{48331327-58E3-4E5B-A095-DA9DF4D63EB4}" type="sibTrans" cxnId="{F4E562AF-185E-4366-BEC1-0B41B446AA76}">
      <dgm:prSet/>
      <dgm:spPr/>
      <dgm:t>
        <a:bodyPr/>
        <a:lstStyle/>
        <a:p>
          <a:endParaRPr lang="en-US" sz="2000" b="1"/>
        </a:p>
      </dgm:t>
    </dgm:pt>
    <dgm:pt modelId="{011E5183-CCB0-4C31-9A6D-0E907E01D7B8}">
      <dgm:prSet phldrT="[Text]" custT="1"/>
      <dgm:spPr/>
      <dgm:t>
        <a:bodyPr/>
        <a:lstStyle/>
        <a:p>
          <a:r>
            <a:rPr lang="en-US" sz="2000" b="1" dirty="0"/>
            <a:t>Scope of Study </a:t>
          </a:r>
          <a:r>
            <a:rPr lang="ar-EG" sz="2000" b="1" dirty="0"/>
            <a:t>الدراسة الميدانية</a:t>
          </a:r>
          <a:endParaRPr lang="en-US" sz="2000" b="1" dirty="0"/>
        </a:p>
      </dgm:t>
    </dgm:pt>
    <dgm:pt modelId="{6C25202C-AC1E-4CF2-AB2A-07CBFCA3C5E6}" type="parTrans" cxnId="{6E870095-C941-4D3C-A307-2D29BBB73FB1}">
      <dgm:prSet/>
      <dgm:spPr/>
      <dgm:t>
        <a:bodyPr/>
        <a:lstStyle/>
        <a:p>
          <a:endParaRPr lang="en-US" sz="2000" b="1"/>
        </a:p>
      </dgm:t>
    </dgm:pt>
    <dgm:pt modelId="{FF9C9486-8D6E-4F6C-AF59-164AAADA8707}" type="sibTrans" cxnId="{6E870095-C941-4D3C-A307-2D29BBB73FB1}">
      <dgm:prSet/>
      <dgm:spPr/>
      <dgm:t>
        <a:bodyPr/>
        <a:lstStyle/>
        <a:p>
          <a:endParaRPr lang="en-US" sz="2000" b="1"/>
        </a:p>
      </dgm:t>
    </dgm:pt>
    <dgm:pt modelId="{88249610-EC87-4E86-9EA6-9548BC2B24AD}">
      <dgm:prSet phldrT="[Text]" custT="1"/>
      <dgm:spPr/>
      <dgm:t>
        <a:bodyPr/>
        <a:lstStyle/>
        <a:p>
          <a:r>
            <a:rPr lang="en-US" sz="2000" b="1" dirty="0"/>
            <a:t>Proposed Research Structure </a:t>
          </a:r>
          <a:r>
            <a:rPr lang="ar-EG" sz="2000" b="1" dirty="0"/>
            <a:t>الهيكل المقترح للدراسة</a:t>
          </a:r>
          <a:endParaRPr lang="en-US" sz="2000" b="1" dirty="0"/>
        </a:p>
      </dgm:t>
    </dgm:pt>
    <dgm:pt modelId="{E8381BA5-5F27-4353-BFAA-F9C4123E36F5}" type="parTrans" cxnId="{27DD1D58-8928-475B-9F6C-6F5B1D801853}">
      <dgm:prSet/>
      <dgm:spPr/>
      <dgm:t>
        <a:bodyPr/>
        <a:lstStyle/>
        <a:p>
          <a:endParaRPr lang="en-US" sz="2000" b="1"/>
        </a:p>
      </dgm:t>
    </dgm:pt>
    <dgm:pt modelId="{4C3FC90D-67D9-4D10-A9C0-C6CEBFFEEAC6}" type="sibTrans" cxnId="{27DD1D58-8928-475B-9F6C-6F5B1D801853}">
      <dgm:prSet/>
      <dgm:spPr/>
      <dgm:t>
        <a:bodyPr/>
        <a:lstStyle/>
        <a:p>
          <a:endParaRPr lang="en-US" sz="2000" b="1"/>
        </a:p>
      </dgm:t>
    </dgm:pt>
    <dgm:pt modelId="{50089AC6-4DFB-44DC-8929-A6C9F4CB01D7}">
      <dgm:prSet phldrT="[Text]" custT="1"/>
      <dgm:spPr/>
      <dgm:t>
        <a:bodyPr/>
        <a:lstStyle/>
        <a:p>
          <a:r>
            <a:rPr lang="en-US" sz="2000" b="1" dirty="0"/>
            <a:t>References </a:t>
          </a:r>
          <a:r>
            <a:rPr lang="ar-EG" sz="2000" b="1" dirty="0"/>
            <a:t>قائمة المراجع</a:t>
          </a:r>
          <a:endParaRPr lang="en-US" sz="2000" b="1" dirty="0"/>
        </a:p>
      </dgm:t>
    </dgm:pt>
    <dgm:pt modelId="{878EC45B-B551-441E-A4A8-1C627748D0AF}" type="parTrans" cxnId="{BEF89C74-9E46-4722-8C62-164A0DF03164}">
      <dgm:prSet/>
      <dgm:spPr/>
      <dgm:t>
        <a:bodyPr/>
        <a:lstStyle/>
        <a:p>
          <a:endParaRPr lang="en-US" sz="2000" b="1"/>
        </a:p>
      </dgm:t>
    </dgm:pt>
    <dgm:pt modelId="{EF4F73F3-C347-413D-BB6C-69E3DD9FAEE1}" type="sibTrans" cxnId="{BEF89C74-9E46-4722-8C62-164A0DF03164}">
      <dgm:prSet/>
      <dgm:spPr/>
      <dgm:t>
        <a:bodyPr/>
        <a:lstStyle/>
        <a:p>
          <a:endParaRPr lang="en-US" sz="2000" b="1"/>
        </a:p>
      </dgm:t>
    </dgm:pt>
    <dgm:pt modelId="{716A7B2F-CB81-4A95-86EF-9A912800EFE1}">
      <dgm:prSet phldrT="[Text]" custT="1"/>
      <dgm:spPr>
        <a:solidFill>
          <a:srgbClr val="4472C4"/>
        </a:solidFill>
      </dgm:spPr>
      <dgm:t>
        <a:bodyPr/>
        <a:lstStyle/>
        <a:p>
          <a:r>
            <a:rPr lang="en-US" sz="2000" b="1" dirty="0">
              <a:highlight>
                <a:srgbClr val="4472C4"/>
              </a:highlight>
            </a:rPr>
            <a:t>Research Title </a:t>
          </a:r>
          <a:r>
            <a:rPr lang="ar-EG" sz="2000" b="1" dirty="0">
              <a:highlight>
                <a:srgbClr val="4472C4"/>
              </a:highlight>
            </a:rPr>
            <a:t>عنوان الدراسة</a:t>
          </a:r>
          <a:endParaRPr lang="en-US" sz="2000" b="1" dirty="0">
            <a:highlight>
              <a:srgbClr val="4472C4"/>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B3DC24DE-8CB8-4B5A-9965-98D97548A054}">
      <dgm:prSet phldrT="[Text]" custT="1"/>
      <dgm:spPr/>
      <dgm:t>
        <a:bodyPr/>
        <a:lstStyle/>
        <a:p>
          <a:r>
            <a:rPr lang="en-US" sz="2000" b="1" dirty="0"/>
            <a:t>Literature Review&amp; Theoretical Framework </a:t>
          </a:r>
          <a:r>
            <a:rPr lang="ar-EG" sz="2000" b="1" dirty="0"/>
            <a:t>الدراسات السابقة &amp; الاطار النظري</a:t>
          </a:r>
          <a:endParaRPr lang="en-US" sz="2000" b="1" dirty="0"/>
        </a:p>
      </dgm:t>
    </dgm:pt>
    <dgm:pt modelId="{55A5CBDD-B502-4470-B1CC-C9CAC0F35296}" type="parTrans" cxnId="{8171F9ED-4A4C-48E5-BA71-BC595A1618BF}">
      <dgm:prSet/>
      <dgm:spPr/>
      <dgm:t>
        <a:bodyPr/>
        <a:lstStyle/>
        <a:p>
          <a:endParaRPr lang="en-US" sz="2000" b="1"/>
        </a:p>
      </dgm:t>
    </dgm:pt>
    <dgm:pt modelId="{5D7982CC-345E-4981-B4EC-9A263EC60DC3}" type="sibTrans" cxnId="{8171F9ED-4A4C-48E5-BA71-BC595A1618BF}">
      <dgm:prSet/>
      <dgm:spPr/>
      <dgm:t>
        <a:bodyPr/>
        <a:lstStyle/>
        <a:p>
          <a:endParaRPr lang="en-US" sz="2000" b="1"/>
        </a:p>
      </dgm:t>
    </dgm:pt>
    <dgm:pt modelId="{396AE6B2-11FB-4C52-B984-74745C0D4C2F}">
      <dgm:prSet phldrT="[Text]" custT="1"/>
      <dgm:spPr/>
      <dgm:t>
        <a:bodyPr/>
        <a:lstStyle/>
        <a:p>
          <a:r>
            <a:rPr lang="en-US" sz="2000" b="1">
              <a:highlight>
                <a:srgbClr val="4472C4"/>
              </a:highlight>
            </a:rPr>
            <a:t>Research Significance</a:t>
          </a:r>
          <a:r>
            <a:rPr lang="ar-EG" sz="2000" b="1">
              <a:highlight>
                <a:srgbClr val="4472C4"/>
              </a:highlight>
            </a:rPr>
            <a:t> أهمية الدراسة </a:t>
          </a:r>
          <a:endParaRPr lang="en-US" sz="2000" b="1" dirty="0">
            <a:highlight>
              <a:srgbClr val="4472C4"/>
            </a:highlight>
          </a:endParaRPr>
        </a:p>
      </dgm:t>
    </dgm:pt>
    <dgm:pt modelId="{7DCD6884-1B4D-44E5-BF0D-01CEE8203AD0}" type="parTrans" cxnId="{6F631D70-2E0C-4B33-AE93-7E19544F2F7C}">
      <dgm:prSet/>
      <dgm:spPr/>
      <dgm:t>
        <a:bodyPr/>
        <a:lstStyle/>
        <a:p>
          <a:endParaRPr lang="en-US" b="1"/>
        </a:p>
      </dgm:t>
    </dgm:pt>
    <dgm:pt modelId="{90E2E3C3-1632-4F14-A4AD-0D4778A06F7B}" type="sibTrans" cxnId="{6F631D70-2E0C-4B33-AE93-7E19544F2F7C}">
      <dgm:prSet/>
      <dgm:spPr/>
      <dgm:t>
        <a:bodyPr/>
        <a:lstStyle/>
        <a:p>
          <a:endParaRPr lang="en-US" b="1"/>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2">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2"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2">
        <dgm:presLayoutVars>
          <dgm:bulletEnabled val="1"/>
        </dgm:presLayoutVars>
      </dgm:prSet>
      <dgm:spPr/>
    </dgm:pt>
    <dgm:pt modelId="{89F4593A-B2C2-4766-8B88-FE3BE0ABC7D7}" type="pres">
      <dgm:prSet presAssocID="{7541CF92-6D10-4B8A-B2B1-03A40CABC766}" presName="space" presStyleCnt="0"/>
      <dgm:spPr/>
    </dgm:pt>
    <dgm:pt modelId="{DC2F4170-1528-49A9-80C9-4A2EF97C13DC}" type="pres">
      <dgm:prSet presAssocID="{396AE6B2-11FB-4C52-B984-74745C0D4C2F}" presName="text" presStyleLbl="node1" presStyleIdx="3" presStyleCnt="12">
        <dgm:presLayoutVars>
          <dgm:bulletEnabled val="1"/>
        </dgm:presLayoutVars>
      </dgm:prSet>
      <dgm:spPr/>
    </dgm:pt>
    <dgm:pt modelId="{BFA7C558-FD03-4A35-8DE7-00098291D36D}" type="pres">
      <dgm:prSet presAssocID="{90E2E3C3-1632-4F14-A4AD-0D4778A06F7B}" presName="space" presStyleCnt="0"/>
      <dgm:spPr/>
    </dgm:pt>
    <dgm:pt modelId="{BCB0F75D-2B58-486A-940A-01B3002EF4CD}" type="pres">
      <dgm:prSet presAssocID="{4D9F3ED8-374F-4ED6-95BF-1A87E94C2B5E}" presName="text" presStyleLbl="node1" presStyleIdx="4" presStyleCnt="12">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5" presStyleCnt="12">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6" presStyleCnt="12">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7" presStyleCnt="12">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8" presStyleCnt="12">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9" presStyleCnt="12">
        <dgm:presLayoutVars>
          <dgm:bulletEnabled val="1"/>
        </dgm:presLayoutVars>
      </dgm:prSet>
      <dgm:spPr/>
    </dgm:pt>
    <dgm:pt modelId="{E6A7E1E8-C6CA-4B5A-9656-8A3D89B0AD94}" type="pres">
      <dgm:prSet presAssocID="{4C3FC90D-67D9-4D10-A9C0-C6CEBFFEEAC6}" presName="space" presStyleCnt="0"/>
      <dgm:spPr/>
    </dgm:pt>
    <dgm:pt modelId="{8BD02728-92D7-4D25-B097-6175F5FB0A30}" type="pres">
      <dgm:prSet presAssocID="{B3DC24DE-8CB8-4B5A-9965-98D97548A054}" presName="text" presStyleLbl="node1" presStyleIdx="10" presStyleCnt="12">
        <dgm:presLayoutVars>
          <dgm:bulletEnabled val="1"/>
        </dgm:presLayoutVars>
      </dgm:prSet>
      <dgm:spPr/>
    </dgm:pt>
    <dgm:pt modelId="{4BDF49C3-239E-4081-A176-5EFC4951B041}" type="pres">
      <dgm:prSet presAssocID="{5D7982CC-345E-4981-B4EC-9A263EC60DC3}" presName="space" presStyleCnt="0"/>
      <dgm:spPr/>
    </dgm:pt>
    <dgm:pt modelId="{494A3454-5139-458F-A913-63CDB206BCFD}" type="pres">
      <dgm:prSet presAssocID="{50089AC6-4DFB-44DC-8929-A6C9F4CB01D7}" presName="text" presStyleLbl="node1" presStyleIdx="11" presStyleCnt="12">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6"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5" destOrd="0" parTransId="{0B5464C6-CD94-4E7E-9D8E-27DD5B4D9CAB}" sibTransId="{6FC7A943-27D6-4E35-A08A-CA5CAF1D59E0}"/>
    <dgm:cxn modelId="{6F631D70-2E0C-4B33-AE93-7E19544F2F7C}" srcId="{EC0DD46D-97F1-4264-B295-5B83F983DB47}" destId="{396AE6B2-11FB-4C52-B984-74745C0D4C2F}" srcOrd="3" destOrd="0" parTransId="{7DCD6884-1B4D-44E5-BF0D-01CEE8203AD0}" sibTransId="{90E2E3C3-1632-4F14-A4AD-0D4778A06F7B}"/>
    <dgm:cxn modelId="{F59D5570-3A12-4D41-89AA-D3B4226A6D72}" type="presOf" srcId="{011E5183-CCB0-4C31-9A6D-0E907E01D7B8}" destId="{F22E00D2-B6B8-46CD-A2A2-B3A50DEB31F5}" srcOrd="0" destOrd="0" presId="urn:diagrams.loki3.com/VaryingWidthList"/>
    <dgm:cxn modelId="{96793973-0691-448B-A954-47899B17F7FC}" type="presOf" srcId="{B3DC24DE-8CB8-4B5A-9965-98D97548A054}" destId="{8BD02728-92D7-4D25-B097-6175F5FB0A30}" srcOrd="0" destOrd="0" presId="urn:diagrams.loki3.com/VaryingWidthList"/>
    <dgm:cxn modelId="{BEF89C74-9E46-4722-8C62-164A0DF03164}" srcId="{EC0DD46D-97F1-4264-B295-5B83F983DB47}" destId="{50089AC6-4DFB-44DC-8929-A6C9F4CB01D7}" srcOrd="11" destOrd="0" parTransId="{878EC45B-B551-441E-A4A8-1C627748D0AF}" sibTransId="{EF4F73F3-C347-413D-BB6C-69E3DD9FAEE1}"/>
    <dgm:cxn modelId="{27DD1D58-8928-475B-9F6C-6F5B1D801853}" srcId="{EC0DD46D-97F1-4264-B295-5B83F983DB47}" destId="{88249610-EC87-4E86-9EA6-9548BC2B24AD}" srcOrd="9"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6E870095-C941-4D3C-A307-2D29BBB73FB1}" srcId="{EC0DD46D-97F1-4264-B295-5B83F983DB47}" destId="{011E5183-CCB0-4C31-9A6D-0E907E01D7B8}" srcOrd="8" destOrd="0" parTransId="{6C25202C-AC1E-4CF2-AB2A-07CBFCA3C5E6}" sibTransId="{FF9C9486-8D6E-4F6C-AF59-164AAADA8707}"/>
    <dgm:cxn modelId="{22090996-137C-43F4-AE11-9D33958D2AEC}" type="presOf" srcId="{396AE6B2-11FB-4C52-B984-74745C0D4C2F}" destId="{DC2F4170-1528-49A9-80C9-4A2EF97C13DC}" srcOrd="0" destOrd="0" presId="urn:diagrams.loki3.com/VaryingWidthList"/>
    <dgm:cxn modelId="{F4E562AF-185E-4366-BEC1-0B41B446AA76}" srcId="{EC0DD46D-97F1-4264-B295-5B83F983DB47}" destId="{553F1735-4488-4282-9B6C-578349BFDDC1}" srcOrd="7"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4"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8171F9ED-4A4C-48E5-BA71-BC595A1618BF}" srcId="{EC0DD46D-97F1-4264-B295-5B83F983DB47}" destId="{B3DC24DE-8CB8-4B5A-9965-98D97548A054}" srcOrd="10" destOrd="0" parTransId="{55A5CBDD-B502-4470-B1CC-C9CAC0F35296}" sibTransId="{5D7982CC-345E-4981-B4EC-9A263EC60D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5C434AFC-4175-4482-A4B2-84CC1C7A9972}" type="presOf" srcId="{50089AC6-4DFB-44DC-8929-A6C9F4CB01D7}" destId="{494A3454-5139-458F-A913-63CDB206BCFD}"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B0F42E16-F519-4394-9DD8-8729F9FA9802}" type="presParOf" srcId="{16FDD885-99AF-4EB8-BA64-266F72DBF523}" destId="{DC2F4170-1528-49A9-80C9-4A2EF97C13DC}" srcOrd="6" destOrd="0" presId="urn:diagrams.loki3.com/VaryingWidthList"/>
    <dgm:cxn modelId="{26694829-80B9-4324-807A-E96F6DC494BD}" type="presParOf" srcId="{16FDD885-99AF-4EB8-BA64-266F72DBF523}" destId="{BFA7C558-FD03-4A35-8DE7-00098291D36D}" srcOrd="7" destOrd="0" presId="urn:diagrams.loki3.com/VaryingWidthList"/>
    <dgm:cxn modelId="{D878B35E-50B7-4F1D-8536-7F8FDAF18830}" type="presParOf" srcId="{16FDD885-99AF-4EB8-BA64-266F72DBF523}" destId="{BCB0F75D-2B58-486A-940A-01B3002EF4CD}" srcOrd="8" destOrd="0" presId="urn:diagrams.loki3.com/VaryingWidthList"/>
    <dgm:cxn modelId="{3E3E024B-F345-49B2-9F7F-219084F43299}" type="presParOf" srcId="{16FDD885-99AF-4EB8-BA64-266F72DBF523}" destId="{04ED963B-A8BB-4B5C-B6F1-071DEE232439}" srcOrd="9" destOrd="0" presId="urn:diagrams.loki3.com/VaryingWidthList"/>
    <dgm:cxn modelId="{579E0947-D656-4668-93B8-61E05810CAF0}" type="presParOf" srcId="{16FDD885-99AF-4EB8-BA64-266F72DBF523}" destId="{779C773A-F489-478E-B8A5-88BD6AF0D122}" srcOrd="10" destOrd="0" presId="urn:diagrams.loki3.com/VaryingWidthList"/>
    <dgm:cxn modelId="{3FB181F8-42EB-4F5C-908C-B1425A25F53E}" type="presParOf" srcId="{16FDD885-99AF-4EB8-BA64-266F72DBF523}" destId="{5B15F317-E615-48DC-9821-A8C35385E660}" srcOrd="11" destOrd="0" presId="urn:diagrams.loki3.com/VaryingWidthList"/>
    <dgm:cxn modelId="{B23B5C47-25AE-47B3-8AEA-B1B788CE16F3}" type="presParOf" srcId="{16FDD885-99AF-4EB8-BA64-266F72DBF523}" destId="{9E91EA2D-0534-43AA-AF0C-25FE01324703}" srcOrd="12" destOrd="0" presId="urn:diagrams.loki3.com/VaryingWidthList"/>
    <dgm:cxn modelId="{400B56D4-4FE0-4A26-BD77-A6A7001A7D94}" type="presParOf" srcId="{16FDD885-99AF-4EB8-BA64-266F72DBF523}" destId="{E889D3CF-3215-4FC4-9AA2-01EBA3C2BB8F}" srcOrd="13" destOrd="0" presId="urn:diagrams.loki3.com/VaryingWidthList"/>
    <dgm:cxn modelId="{98DE7278-6CDC-4916-AEF7-21CFD2AB740C}" type="presParOf" srcId="{16FDD885-99AF-4EB8-BA64-266F72DBF523}" destId="{8D074F2B-DC70-4168-BCBF-F02C4D223BC9}" srcOrd="14" destOrd="0" presId="urn:diagrams.loki3.com/VaryingWidthList"/>
    <dgm:cxn modelId="{9D0F66AB-DFB5-4B7F-9400-CBF22A3CE76B}" type="presParOf" srcId="{16FDD885-99AF-4EB8-BA64-266F72DBF523}" destId="{D1CB9C4E-9A31-4D68-9628-8002BDB9846D}" srcOrd="15" destOrd="0" presId="urn:diagrams.loki3.com/VaryingWidthList"/>
    <dgm:cxn modelId="{48F9776D-F805-4826-BA82-D41DB42158C0}" type="presParOf" srcId="{16FDD885-99AF-4EB8-BA64-266F72DBF523}" destId="{F22E00D2-B6B8-46CD-A2A2-B3A50DEB31F5}" srcOrd="16" destOrd="0" presId="urn:diagrams.loki3.com/VaryingWidthList"/>
    <dgm:cxn modelId="{7ED08588-C1B5-41FF-8761-39ED0FF4E2F3}" type="presParOf" srcId="{16FDD885-99AF-4EB8-BA64-266F72DBF523}" destId="{0CE6F475-0623-438C-A10C-36A50B757CE4}" srcOrd="17" destOrd="0" presId="urn:diagrams.loki3.com/VaryingWidthList"/>
    <dgm:cxn modelId="{BA942E63-E009-425B-B661-56070622BC63}" type="presParOf" srcId="{16FDD885-99AF-4EB8-BA64-266F72DBF523}" destId="{E37E68C4-5134-4C7C-8BFC-22743FBE0C96}" srcOrd="18" destOrd="0" presId="urn:diagrams.loki3.com/VaryingWidthList"/>
    <dgm:cxn modelId="{9FFF754A-645E-4C46-BDFA-863633E9B845}" type="presParOf" srcId="{16FDD885-99AF-4EB8-BA64-266F72DBF523}" destId="{E6A7E1E8-C6CA-4B5A-9656-8A3D89B0AD94}" srcOrd="19" destOrd="0" presId="urn:diagrams.loki3.com/VaryingWidthList"/>
    <dgm:cxn modelId="{C54D5343-F832-4E24-B4ED-234803A4CD09}" type="presParOf" srcId="{16FDD885-99AF-4EB8-BA64-266F72DBF523}" destId="{8BD02728-92D7-4D25-B097-6175F5FB0A30}" srcOrd="20" destOrd="0" presId="urn:diagrams.loki3.com/VaryingWidthList"/>
    <dgm:cxn modelId="{83D5DB7A-0373-4AEA-AF4B-FF13667AA40D}" type="presParOf" srcId="{16FDD885-99AF-4EB8-BA64-266F72DBF523}" destId="{4BDF49C3-239E-4081-A176-5EFC4951B041}" srcOrd="21" destOrd="0" presId="urn:diagrams.loki3.com/VaryingWidthList"/>
    <dgm:cxn modelId="{05617490-565A-42B0-B42F-8113B3AFA8F1}" type="presParOf" srcId="{16FDD885-99AF-4EB8-BA64-266F72DBF523}" destId="{494A3454-5139-458F-A913-63CDB206BCFD}" srcOrd="22"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C28623-0E30-4114-B83A-C84F2D07E0A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5C09063-2FAF-4255-B863-EA7D2B0FA87F}">
      <dgm:prSet phldrT="[Text]"/>
      <dgm:spPr>
        <a:xfrm>
          <a:off x="274320" y="50399"/>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1: Introduction</a:t>
          </a:r>
        </a:p>
      </dgm:t>
    </dgm:pt>
    <dgm:pt modelId="{28AA04D9-41A0-4035-B5D9-A9F5DAB90635}" type="parTrans" cxnId="{5853321E-F121-4F02-B6A6-2B01769A315E}">
      <dgm:prSet/>
      <dgm:spPr/>
      <dgm:t>
        <a:bodyPr/>
        <a:lstStyle/>
        <a:p>
          <a:endParaRPr lang="en-US"/>
        </a:p>
      </dgm:t>
    </dgm:pt>
    <dgm:pt modelId="{F1CAE0A3-0BE6-47D6-843A-2942A53EF467}" type="sibTrans" cxnId="{5853321E-F121-4F02-B6A6-2B01769A315E}">
      <dgm:prSet/>
      <dgm:spPr/>
      <dgm:t>
        <a:bodyPr/>
        <a:lstStyle/>
        <a:p>
          <a:endParaRPr lang="en-US"/>
        </a:p>
      </dgm:t>
    </dgm:pt>
    <dgm:pt modelId="{FACAFDA2-B71D-49D5-A813-93B9E996B0A2}">
      <dgm:prSet phldrT="[Text]"/>
      <dgm:spPr>
        <a:xfrm>
          <a:off x="274320" y="68544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2: Literature Review</a:t>
          </a:r>
        </a:p>
      </dgm:t>
    </dgm:pt>
    <dgm:pt modelId="{BAA50127-6D8D-4EBD-A70B-DFD7EF6A9392}" type="parTrans" cxnId="{9D14C714-1963-4891-B105-76096DFEF8AC}">
      <dgm:prSet/>
      <dgm:spPr/>
      <dgm:t>
        <a:bodyPr/>
        <a:lstStyle/>
        <a:p>
          <a:endParaRPr lang="en-US"/>
        </a:p>
      </dgm:t>
    </dgm:pt>
    <dgm:pt modelId="{1036AC61-9662-4830-BF77-3689B8E0A5A8}" type="sibTrans" cxnId="{9D14C714-1963-4891-B105-76096DFEF8AC}">
      <dgm:prSet/>
      <dgm:spPr/>
      <dgm:t>
        <a:bodyPr/>
        <a:lstStyle/>
        <a:p>
          <a:endParaRPr lang="en-US"/>
        </a:p>
      </dgm:t>
    </dgm:pt>
    <dgm:pt modelId="{E83BBC64-B71E-4E33-A8F1-B4382A31E74E}">
      <dgm:prSet phldrT="[Text]"/>
      <dgm:spPr>
        <a:xfrm>
          <a:off x="274320" y="132048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3: Research Methodology</a:t>
          </a:r>
        </a:p>
      </dgm:t>
    </dgm:pt>
    <dgm:pt modelId="{3551189E-84C9-4C33-8A75-5DCD1C6972FA}" type="parTrans" cxnId="{388D8B4C-E52B-4CB5-BDE9-A478D65F1DA8}">
      <dgm:prSet/>
      <dgm:spPr/>
      <dgm:t>
        <a:bodyPr/>
        <a:lstStyle/>
        <a:p>
          <a:endParaRPr lang="en-US"/>
        </a:p>
      </dgm:t>
    </dgm:pt>
    <dgm:pt modelId="{BB6F284D-39B2-45F4-A851-7034E6A6D090}" type="sibTrans" cxnId="{388D8B4C-E52B-4CB5-BDE9-A478D65F1DA8}">
      <dgm:prSet/>
      <dgm:spPr/>
      <dgm:t>
        <a:bodyPr/>
        <a:lstStyle/>
        <a:p>
          <a:endParaRPr lang="en-US"/>
        </a:p>
      </dgm:t>
    </dgm:pt>
    <dgm:pt modelId="{7E18037A-40B1-4C40-8E86-505157B33D0A}">
      <dgm:prSet phldrT="[Text]"/>
      <dgm:spPr>
        <a:xfrm>
          <a:off x="274320" y="259056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5: Findings` Discussion &amp; Conclusion`</a:t>
          </a:r>
        </a:p>
      </dgm:t>
    </dgm:pt>
    <dgm:pt modelId="{89F1BB80-659F-45A8-9BF5-FC001CD88F13}" type="parTrans" cxnId="{496A6A6F-0534-4307-832A-995F554FCFD4}">
      <dgm:prSet/>
      <dgm:spPr/>
      <dgm:t>
        <a:bodyPr/>
        <a:lstStyle/>
        <a:p>
          <a:endParaRPr lang="en-US"/>
        </a:p>
      </dgm:t>
    </dgm:pt>
    <dgm:pt modelId="{AA88056E-CFD5-4C2A-9EF3-15E2545F744F}" type="sibTrans" cxnId="{496A6A6F-0534-4307-832A-995F554FCFD4}">
      <dgm:prSet/>
      <dgm:spPr/>
      <dgm:t>
        <a:bodyPr/>
        <a:lstStyle/>
        <a:p>
          <a:endParaRPr lang="en-US"/>
        </a:p>
      </dgm:t>
    </dgm:pt>
    <dgm:pt modelId="{89264B41-DFE9-4A6F-9296-FBAC2C3365D7}">
      <dgm:prSet phldrT="[Text]"/>
      <dgm:spPr>
        <a:xfrm>
          <a:off x="274320" y="195552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4: Statistical Analysis</a:t>
          </a:r>
        </a:p>
      </dgm:t>
    </dgm:pt>
    <dgm:pt modelId="{806E2269-0776-45BA-9E61-6FE9B920566D}" type="parTrans" cxnId="{D04B5920-E0C7-4A94-A3CB-E2A8175F6352}">
      <dgm:prSet/>
      <dgm:spPr/>
      <dgm:t>
        <a:bodyPr/>
        <a:lstStyle/>
        <a:p>
          <a:endParaRPr lang="en-US"/>
        </a:p>
      </dgm:t>
    </dgm:pt>
    <dgm:pt modelId="{CBF75C22-AFA3-4655-A700-D5455DC24D40}" type="sibTrans" cxnId="{D04B5920-E0C7-4A94-A3CB-E2A8175F6352}">
      <dgm:prSet/>
      <dgm:spPr/>
      <dgm:t>
        <a:bodyPr/>
        <a:lstStyle/>
        <a:p>
          <a:endParaRPr lang="en-US"/>
        </a:p>
      </dgm:t>
    </dgm:pt>
    <dgm:pt modelId="{72A823C6-72BC-42E4-A257-F4C84403E686}" type="pres">
      <dgm:prSet presAssocID="{28C28623-0E30-4114-B83A-C84F2D07E0AB}" presName="linear" presStyleCnt="0">
        <dgm:presLayoutVars>
          <dgm:dir/>
          <dgm:animLvl val="lvl"/>
          <dgm:resizeHandles val="exact"/>
        </dgm:presLayoutVars>
      </dgm:prSet>
      <dgm:spPr/>
    </dgm:pt>
    <dgm:pt modelId="{659D0DB9-D230-45BA-817F-08D06A532258}" type="pres">
      <dgm:prSet presAssocID="{45C09063-2FAF-4255-B863-EA7D2B0FA87F}" presName="parentLin" presStyleCnt="0"/>
      <dgm:spPr/>
    </dgm:pt>
    <dgm:pt modelId="{E6C5E1EB-8D2A-4DD2-BD7A-100D76969115}" type="pres">
      <dgm:prSet presAssocID="{45C09063-2FAF-4255-B863-EA7D2B0FA87F}" presName="parentLeftMargin" presStyleLbl="node1" presStyleIdx="0" presStyleCnt="5"/>
      <dgm:spPr/>
    </dgm:pt>
    <dgm:pt modelId="{BE77DBDE-F20F-4D98-9CD0-1AD1F7264C9B}" type="pres">
      <dgm:prSet presAssocID="{45C09063-2FAF-4255-B863-EA7D2B0FA87F}" presName="parentText" presStyleLbl="node1" presStyleIdx="0" presStyleCnt="5">
        <dgm:presLayoutVars>
          <dgm:chMax val="0"/>
          <dgm:bulletEnabled val="1"/>
        </dgm:presLayoutVars>
      </dgm:prSet>
      <dgm:spPr/>
    </dgm:pt>
    <dgm:pt modelId="{8C5F14DE-0D7E-486B-A92B-E4196087CB92}" type="pres">
      <dgm:prSet presAssocID="{45C09063-2FAF-4255-B863-EA7D2B0FA87F}" presName="negativeSpace" presStyleCnt="0"/>
      <dgm:spPr/>
    </dgm:pt>
    <dgm:pt modelId="{935BA406-E426-4A61-A5B4-1C048684328A}" type="pres">
      <dgm:prSet presAssocID="{45C09063-2FAF-4255-B863-EA7D2B0FA87F}" presName="childText" presStyleLbl="conFgAcc1" presStyleIdx="0" presStyleCnt="5">
        <dgm:presLayoutVars>
          <dgm:bulletEnabled val="1"/>
        </dgm:presLayoutVars>
      </dgm:prSet>
      <dgm:spPr>
        <a:xfrm>
          <a:off x="0" y="257039"/>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59A641AE-F136-44B0-9AE7-5715599702C9}" type="pres">
      <dgm:prSet presAssocID="{F1CAE0A3-0BE6-47D6-843A-2942A53EF467}" presName="spaceBetweenRectangles" presStyleCnt="0"/>
      <dgm:spPr/>
    </dgm:pt>
    <dgm:pt modelId="{1CBA017A-4962-4B00-80C7-28F3BD154C0E}" type="pres">
      <dgm:prSet presAssocID="{FACAFDA2-B71D-49D5-A813-93B9E996B0A2}" presName="parentLin" presStyleCnt="0"/>
      <dgm:spPr/>
    </dgm:pt>
    <dgm:pt modelId="{DE4B7B87-5AF0-433A-B8F7-AFBB8A0BF0BC}" type="pres">
      <dgm:prSet presAssocID="{FACAFDA2-B71D-49D5-A813-93B9E996B0A2}" presName="parentLeftMargin" presStyleLbl="node1" presStyleIdx="0" presStyleCnt="5"/>
      <dgm:spPr/>
    </dgm:pt>
    <dgm:pt modelId="{509165A3-DDBA-4A85-BA29-B577951B44F4}" type="pres">
      <dgm:prSet presAssocID="{FACAFDA2-B71D-49D5-A813-93B9E996B0A2}" presName="parentText" presStyleLbl="node1" presStyleIdx="1" presStyleCnt="5">
        <dgm:presLayoutVars>
          <dgm:chMax val="0"/>
          <dgm:bulletEnabled val="1"/>
        </dgm:presLayoutVars>
      </dgm:prSet>
      <dgm:spPr/>
    </dgm:pt>
    <dgm:pt modelId="{89F836E3-75B7-42C4-94D3-F62E9509495D}" type="pres">
      <dgm:prSet presAssocID="{FACAFDA2-B71D-49D5-A813-93B9E996B0A2}" presName="negativeSpace" presStyleCnt="0"/>
      <dgm:spPr/>
    </dgm:pt>
    <dgm:pt modelId="{E5C667A4-194C-4AF3-8407-9B846B7597FE}" type="pres">
      <dgm:prSet presAssocID="{FACAFDA2-B71D-49D5-A813-93B9E996B0A2}" presName="childText" presStyleLbl="conFgAcc1" presStyleIdx="1" presStyleCnt="5">
        <dgm:presLayoutVars>
          <dgm:bulletEnabled val="1"/>
        </dgm:presLayoutVars>
      </dgm:prSet>
      <dgm:spPr>
        <a:xfrm>
          <a:off x="0" y="89208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37B2538D-1DEA-46DE-A066-8E06F9870EB1}" type="pres">
      <dgm:prSet presAssocID="{1036AC61-9662-4830-BF77-3689B8E0A5A8}" presName="spaceBetweenRectangles" presStyleCnt="0"/>
      <dgm:spPr/>
    </dgm:pt>
    <dgm:pt modelId="{3632AD9C-999A-4D54-920F-D9D68952284E}" type="pres">
      <dgm:prSet presAssocID="{E83BBC64-B71E-4E33-A8F1-B4382A31E74E}" presName="parentLin" presStyleCnt="0"/>
      <dgm:spPr/>
    </dgm:pt>
    <dgm:pt modelId="{C065C90A-E415-4C0C-85E4-E927E4D05E4C}" type="pres">
      <dgm:prSet presAssocID="{E83BBC64-B71E-4E33-A8F1-B4382A31E74E}" presName="parentLeftMargin" presStyleLbl="node1" presStyleIdx="1" presStyleCnt="5"/>
      <dgm:spPr/>
    </dgm:pt>
    <dgm:pt modelId="{5030F09A-5696-49AD-B020-768E1CB79596}" type="pres">
      <dgm:prSet presAssocID="{E83BBC64-B71E-4E33-A8F1-B4382A31E74E}" presName="parentText" presStyleLbl="node1" presStyleIdx="2" presStyleCnt="5">
        <dgm:presLayoutVars>
          <dgm:chMax val="0"/>
          <dgm:bulletEnabled val="1"/>
        </dgm:presLayoutVars>
      </dgm:prSet>
      <dgm:spPr/>
    </dgm:pt>
    <dgm:pt modelId="{564309FF-932F-4C90-828C-5C71A0B438C8}" type="pres">
      <dgm:prSet presAssocID="{E83BBC64-B71E-4E33-A8F1-B4382A31E74E}" presName="negativeSpace" presStyleCnt="0"/>
      <dgm:spPr/>
    </dgm:pt>
    <dgm:pt modelId="{258B69DE-8558-462C-B368-04B2312623C0}" type="pres">
      <dgm:prSet presAssocID="{E83BBC64-B71E-4E33-A8F1-B4382A31E74E}" presName="childText" presStyleLbl="conFgAcc1" presStyleIdx="2" presStyleCnt="5">
        <dgm:presLayoutVars>
          <dgm:bulletEnabled val="1"/>
        </dgm:presLayoutVars>
      </dgm:prSet>
      <dgm:spPr>
        <a:xfrm>
          <a:off x="0" y="152712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E66DB6F7-3EBB-4DA2-9432-C1C409EA544A}" type="pres">
      <dgm:prSet presAssocID="{BB6F284D-39B2-45F4-A851-7034E6A6D090}" presName="spaceBetweenRectangles" presStyleCnt="0"/>
      <dgm:spPr/>
    </dgm:pt>
    <dgm:pt modelId="{5F3F66FB-FA5E-4513-9DAF-E1CCD5F82854}" type="pres">
      <dgm:prSet presAssocID="{89264B41-DFE9-4A6F-9296-FBAC2C3365D7}" presName="parentLin" presStyleCnt="0"/>
      <dgm:spPr/>
    </dgm:pt>
    <dgm:pt modelId="{DA76238C-98EF-4CD3-987A-094751BC903C}" type="pres">
      <dgm:prSet presAssocID="{89264B41-DFE9-4A6F-9296-FBAC2C3365D7}" presName="parentLeftMargin" presStyleLbl="node1" presStyleIdx="2" presStyleCnt="5"/>
      <dgm:spPr/>
    </dgm:pt>
    <dgm:pt modelId="{64C64A81-9ED5-42FB-A760-FF5EA3AC0775}" type="pres">
      <dgm:prSet presAssocID="{89264B41-DFE9-4A6F-9296-FBAC2C3365D7}" presName="parentText" presStyleLbl="node1" presStyleIdx="3" presStyleCnt="5">
        <dgm:presLayoutVars>
          <dgm:chMax val="0"/>
          <dgm:bulletEnabled val="1"/>
        </dgm:presLayoutVars>
      </dgm:prSet>
      <dgm:spPr/>
    </dgm:pt>
    <dgm:pt modelId="{9D652547-3CF7-4FAB-B4F8-35EE7257EC5B}" type="pres">
      <dgm:prSet presAssocID="{89264B41-DFE9-4A6F-9296-FBAC2C3365D7}" presName="negativeSpace" presStyleCnt="0"/>
      <dgm:spPr/>
    </dgm:pt>
    <dgm:pt modelId="{E10B3BF8-21BA-40DD-9CD8-25F91D7C2860}" type="pres">
      <dgm:prSet presAssocID="{89264B41-DFE9-4A6F-9296-FBAC2C3365D7}" presName="childText" presStyleLbl="conFgAcc1" presStyleIdx="3" presStyleCnt="5">
        <dgm:presLayoutVars>
          <dgm:bulletEnabled val="1"/>
        </dgm:presLayoutVars>
      </dgm:prSet>
      <dgm:spPr>
        <a:xfrm>
          <a:off x="0" y="216216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17730F4C-8BAE-45A9-9C98-F1C9541DCAE4}" type="pres">
      <dgm:prSet presAssocID="{CBF75C22-AFA3-4655-A700-D5455DC24D40}" presName="spaceBetweenRectangles" presStyleCnt="0"/>
      <dgm:spPr/>
    </dgm:pt>
    <dgm:pt modelId="{246FD04B-1709-47B1-93C3-81DB90973CDF}" type="pres">
      <dgm:prSet presAssocID="{7E18037A-40B1-4C40-8E86-505157B33D0A}" presName="parentLin" presStyleCnt="0"/>
      <dgm:spPr/>
    </dgm:pt>
    <dgm:pt modelId="{8E0EE15C-5A5E-4FC7-A724-8C68D1C14CCB}" type="pres">
      <dgm:prSet presAssocID="{7E18037A-40B1-4C40-8E86-505157B33D0A}" presName="parentLeftMargin" presStyleLbl="node1" presStyleIdx="3" presStyleCnt="5"/>
      <dgm:spPr/>
    </dgm:pt>
    <dgm:pt modelId="{04A7112D-7D0E-486E-9625-A0851EC30B0D}" type="pres">
      <dgm:prSet presAssocID="{7E18037A-40B1-4C40-8E86-505157B33D0A}" presName="parentText" presStyleLbl="node1" presStyleIdx="4" presStyleCnt="5">
        <dgm:presLayoutVars>
          <dgm:chMax val="0"/>
          <dgm:bulletEnabled val="1"/>
        </dgm:presLayoutVars>
      </dgm:prSet>
      <dgm:spPr/>
    </dgm:pt>
    <dgm:pt modelId="{67A2160A-E0F2-4943-AEBB-46FE2F4151B0}" type="pres">
      <dgm:prSet presAssocID="{7E18037A-40B1-4C40-8E86-505157B33D0A}" presName="negativeSpace" presStyleCnt="0"/>
      <dgm:spPr/>
    </dgm:pt>
    <dgm:pt modelId="{C5595D95-1405-4D5B-BD57-0EB18EE499F1}" type="pres">
      <dgm:prSet presAssocID="{7E18037A-40B1-4C40-8E86-505157B33D0A}" presName="childText" presStyleLbl="conFgAcc1" presStyleIdx="4" presStyleCnt="5">
        <dgm:presLayoutVars>
          <dgm:bulletEnabled val="1"/>
        </dgm:presLayoutVars>
      </dgm:prSet>
      <dgm:spPr>
        <a:xfrm>
          <a:off x="0" y="279720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Lst>
  <dgm:cxnLst>
    <dgm:cxn modelId="{9D14C714-1963-4891-B105-76096DFEF8AC}" srcId="{28C28623-0E30-4114-B83A-C84F2D07E0AB}" destId="{FACAFDA2-B71D-49D5-A813-93B9E996B0A2}" srcOrd="1" destOrd="0" parTransId="{BAA50127-6D8D-4EBD-A70B-DFD7EF6A9392}" sibTransId="{1036AC61-9662-4830-BF77-3689B8E0A5A8}"/>
    <dgm:cxn modelId="{5321A215-EAA5-4A50-B802-0E0162C0F987}" type="presOf" srcId="{E83BBC64-B71E-4E33-A8F1-B4382A31E74E}" destId="{5030F09A-5696-49AD-B020-768E1CB79596}" srcOrd="1" destOrd="0" presId="urn:microsoft.com/office/officeart/2005/8/layout/list1"/>
    <dgm:cxn modelId="{1C041B16-2EF6-45DC-840F-5F1BF9E5D06F}" type="presOf" srcId="{89264B41-DFE9-4A6F-9296-FBAC2C3365D7}" destId="{64C64A81-9ED5-42FB-A760-FF5EA3AC0775}" srcOrd="1" destOrd="0" presId="urn:microsoft.com/office/officeart/2005/8/layout/list1"/>
    <dgm:cxn modelId="{5853321E-F121-4F02-B6A6-2B01769A315E}" srcId="{28C28623-0E30-4114-B83A-C84F2D07E0AB}" destId="{45C09063-2FAF-4255-B863-EA7D2B0FA87F}" srcOrd="0" destOrd="0" parTransId="{28AA04D9-41A0-4035-B5D9-A9F5DAB90635}" sibTransId="{F1CAE0A3-0BE6-47D6-843A-2942A53EF467}"/>
    <dgm:cxn modelId="{D04B5920-E0C7-4A94-A3CB-E2A8175F6352}" srcId="{28C28623-0E30-4114-B83A-C84F2D07E0AB}" destId="{89264B41-DFE9-4A6F-9296-FBAC2C3365D7}" srcOrd="3" destOrd="0" parTransId="{806E2269-0776-45BA-9E61-6FE9B920566D}" sibTransId="{CBF75C22-AFA3-4655-A700-D5455DC24D40}"/>
    <dgm:cxn modelId="{48C1D939-ED6C-4471-B273-B2CEE2C7FB33}" type="presOf" srcId="{FACAFDA2-B71D-49D5-A813-93B9E996B0A2}" destId="{DE4B7B87-5AF0-433A-B8F7-AFBB8A0BF0BC}" srcOrd="0" destOrd="0" presId="urn:microsoft.com/office/officeart/2005/8/layout/list1"/>
    <dgm:cxn modelId="{388D8B4C-E52B-4CB5-BDE9-A478D65F1DA8}" srcId="{28C28623-0E30-4114-B83A-C84F2D07E0AB}" destId="{E83BBC64-B71E-4E33-A8F1-B4382A31E74E}" srcOrd="2" destOrd="0" parTransId="{3551189E-84C9-4C33-8A75-5DCD1C6972FA}" sibTransId="{BB6F284D-39B2-45F4-A851-7034E6A6D090}"/>
    <dgm:cxn modelId="{496A6A6F-0534-4307-832A-995F554FCFD4}" srcId="{28C28623-0E30-4114-B83A-C84F2D07E0AB}" destId="{7E18037A-40B1-4C40-8E86-505157B33D0A}" srcOrd="4" destOrd="0" parTransId="{89F1BB80-659F-45A8-9BF5-FC001CD88F13}" sibTransId="{AA88056E-CFD5-4C2A-9EF3-15E2545F744F}"/>
    <dgm:cxn modelId="{73A5BF82-7613-45A2-B022-9DF682BB5801}" type="presOf" srcId="{45C09063-2FAF-4255-B863-EA7D2B0FA87F}" destId="{BE77DBDE-F20F-4D98-9CD0-1AD1F7264C9B}" srcOrd="1" destOrd="0" presId="urn:microsoft.com/office/officeart/2005/8/layout/list1"/>
    <dgm:cxn modelId="{1EA25A92-7953-4320-954D-85EF04434EA3}" type="presOf" srcId="{FACAFDA2-B71D-49D5-A813-93B9E996B0A2}" destId="{509165A3-DDBA-4A85-BA29-B577951B44F4}" srcOrd="1" destOrd="0" presId="urn:microsoft.com/office/officeart/2005/8/layout/list1"/>
    <dgm:cxn modelId="{6605099E-C6F5-485D-9587-4ABD2C03A719}" type="presOf" srcId="{45C09063-2FAF-4255-B863-EA7D2B0FA87F}" destId="{E6C5E1EB-8D2A-4DD2-BD7A-100D76969115}" srcOrd="0" destOrd="0" presId="urn:microsoft.com/office/officeart/2005/8/layout/list1"/>
    <dgm:cxn modelId="{DA146FA7-8458-43A7-81F7-215538E92AEA}" type="presOf" srcId="{7E18037A-40B1-4C40-8E86-505157B33D0A}" destId="{8E0EE15C-5A5E-4FC7-A724-8C68D1C14CCB}" srcOrd="0" destOrd="0" presId="urn:microsoft.com/office/officeart/2005/8/layout/list1"/>
    <dgm:cxn modelId="{F4405EB3-C676-4699-B605-9170FFDCB843}" type="presOf" srcId="{28C28623-0E30-4114-B83A-C84F2D07E0AB}" destId="{72A823C6-72BC-42E4-A257-F4C84403E686}" srcOrd="0" destOrd="0" presId="urn:microsoft.com/office/officeart/2005/8/layout/list1"/>
    <dgm:cxn modelId="{08B6E7BA-D630-42ED-BA08-34E345610104}" type="presOf" srcId="{89264B41-DFE9-4A6F-9296-FBAC2C3365D7}" destId="{DA76238C-98EF-4CD3-987A-094751BC903C}" srcOrd="0" destOrd="0" presId="urn:microsoft.com/office/officeart/2005/8/layout/list1"/>
    <dgm:cxn modelId="{415442EE-B227-4350-A779-983E84C66B42}" type="presOf" srcId="{7E18037A-40B1-4C40-8E86-505157B33D0A}" destId="{04A7112D-7D0E-486E-9625-A0851EC30B0D}" srcOrd="1" destOrd="0" presId="urn:microsoft.com/office/officeart/2005/8/layout/list1"/>
    <dgm:cxn modelId="{039A6CFD-04B4-49F3-8780-82E0FE4F5D82}" type="presOf" srcId="{E83BBC64-B71E-4E33-A8F1-B4382A31E74E}" destId="{C065C90A-E415-4C0C-85E4-E927E4D05E4C}" srcOrd="0" destOrd="0" presId="urn:microsoft.com/office/officeart/2005/8/layout/list1"/>
    <dgm:cxn modelId="{62BFD959-722E-470B-B899-C83F99188D9A}" type="presParOf" srcId="{72A823C6-72BC-42E4-A257-F4C84403E686}" destId="{659D0DB9-D230-45BA-817F-08D06A532258}" srcOrd="0" destOrd="0" presId="urn:microsoft.com/office/officeart/2005/8/layout/list1"/>
    <dgm:cxn modelId="{AB6A7B56-4F44-4435-B50A-041239CA6B90}" type="presParOf" srcId="{659D0DB9-D230-45BA-817F-08D06A532258}" destId="{E6C5E1EB-8D2A-4DD2-BD7A-100D76969115}" srcOrd="0" destOrd="0" presId="urn:microsoft.com/office/officeart/2005/8/layout/list1"/>
    <dgm:cxn modelId="{E5620C02-7118-4D34-956F-320179CD9C8D}" type="presParOf" srcId="{659D0DB9-D230-45BA-817F-08D06A532258}" destId="{BE77DBDE-F20F-4D98-9CD0-1AD1F7264C9B}" srcOrd="1" destOrd="0" presId="urn:microsoft.com/office/officeart/2005/8/layout/list1"/>
    <dgm:cxn modelId="{00068E7D-3B59-4A04-B12A-3A024AA9AD7B}" type="presParOf" srcId="{72A823C6-72BC-42E4-A257-F4C84403E686}" destId="{8C5F14DE-0D7E-486B-A92B-E4196087CB92}" srcOrd="1" destOrd="0" presId="urn:microsoft.com/office/officeart/2005/8/layout/list1"/>
    <dgm:cxn modelId="{A30D2C45-0AB2-4083-8872-52A69AF5255C}" type="presParOf" srcId="{72A823C6-72BC-42E4-A257-F4C84403E686}" destId="{935BA406-E426-4A61-A5B4-1C048684328A}" srcOrd="2" destOrd="0" presId="urn:microsoft.com/office/officeart/2005/8/layout/list1"/>
    <dgm:cxn modelId="{96C8AA0E-FB5B-4F65-A10E-B09DDD39F61A}" type="presParOf" srcId="{72A823C6-72BC-42E4-A257-F4C84403E686}" destId="{59A641AE-F136-44B0-9AE7-5715599702C9}" srcOrd="3" destOrd="0" presId="urn:microsoft.com/office/officeart/2005/8/layout/list1"/>
    <dgm:cxn modelId="{EAEFA680-7BED-4FE4-B135-742776370F0A}" type="presParOf" srcId="{72A823C6-72BC-42E4-A257-F4C84403E686}" destId="{1CBA017A-4962-4B00-80C7-28F3BD154C0E}" srcOrd="4" destOrd="0" presId="urn:microsoft.com/office/officeart/2005/8/layout/list1"/>
    <dgm:cxn modelId="{FABFE56A-D7DB-43A3-B2A8-BCF0AE95FB7A}" type="presParOf" srcId="{1CBA017A-4962-4B00-80C7-28F3BD154C0E}" destId="{DE4B7B87-5AF0-433A-B8F7-AFBB8A0BF0BC}" srcOrd="0" destOrd="0" presId="urn:microsoft.com/office/officeart/2005/8/layout/list1"/>
    <dgm:cxn modelId="{F270C241-D59E-4ABD-B977-56352DC95BDC}" type="presParOf" srcId="{1CBA017A-4962-4B00-80C7-28F3BD154C0E}" destId="{509165A3-DDBA-4A85-BA29-B577951B44F4}" srcOrd="1" destOrd="0" presId="urn:microsoft.com/office/officeart/2005/8/layout/list1"/>
    <dgm:cxn modelId="{E9994353-43C6-47F5-8A50-E804FBBABB79}" type="presParOf" srcId="{72A823C6-72BC-42E4-A257-F4C84403E686}" destId="{89F836E3-75B7-42C4-94D3-F62E9509495D}" srcOrd="5" destOrd="0" presId="urn:microsoft.com/office/officeart/2005/8/layout/list1"/>
    <dgm:cxn modelId="{111810D7-173C-432D-A99D-051C02F3B260}" type="presParOf" srcId="{72A823C6-72BC-42E4-A257-F4C84403E686}" destId="{E5C667A4-194C-4AF3-8407-9B846B7597FE}" srcOrd="6" destOrd="0" presId="urn:microsoft.com/office/officeart/2005/8/layout/list1"/>
    <dgm:cxn modelId="{2E02FD99-E568-4166-8071-D4F02A089400}" type="presParOf" srcId="{72A823C6-72BC-42E4-A257-F4C84403E686}" destId="{37B2538D-1DEA-46DE-A066-8E06F9870EB1}" srcOrd="7" destOrd="0" presId="urn:microsoft.com/office/officeart/2005/8/layout/list1"/>
    <dgm:cxn modelId="{366FB7BF-CFAC-48ED-A5F5-196AFB4CC2D6}" type="presParOf" srcId="{72A823C6-72BC-42E4-A257-F4C84403E686}" destId="{3632AD9C-999A-4D54-920F-D9D68952284E}" srcOrd="8" destOrd="0" presId="urn:microsoft.com/office/officeart/2005/8/layout/list1"/>
    <dgm:cxn modelId="{F82520FE-4AA6-4503-AF96-00DC29A2C527}" type="presParOf" srcId="{3632AD9C-999A-4D54-920F-D9D68952284E}" destId="{C065C90A-E415-4C0C-85E4-E927E4D05E4C}" srcOrd="0" destOrd="0" presId="urn:microsoft.com/office/officeart/2005/8/layout/list1"/>
    <dgm:cxn modelId="{318E56B6-7E6A-48DA-A2FB-78DBCE3C8A8C}" type="presParOf" srcId="{3632AD9C-999A-4D54-920F-D9D68952284E}" destId="{5030F09A-5696-49AD-B020-768E1CB79596}" srcOrd="1" destOrd="0" presId="urn:microsoft.com/office/officeart/2005/8/layout/list1"/>
    <dgm:cxn modelId="{BA3E814C-EF5B-4A8E-BB38-9BE5E2F75892}" type="presParOf" srcId="{72A823C6-72BC-42E4-A257-F4C84403E686}" destId="{564309FF-932F-4C90-828C-5C71A0B438C8}" srcOrd="9" destOrd="0" presId="urn:microsoft.com/office/officeart/2005/8/layout/list1"/>
    <dgm:cxn modelId="{CB1EED93-EF67-49DD-8295-95F91D5F7BCE}" type="presParOf" srcId="{72A823C6-72BC-42E4-A257-F4C84403E686}" destId="{258B69DE-8558-462C-B368-04B2312623C0}" srcOrd="10" destOrd="0" presId="urn:microsoft.com/office/officeart/2005/8/layout/list1"/>
    <dgm:cxn modelId="{5F575687-2692-4E1C-8426-75E23AE4A0AF}" type="presParOf" srcId="{72A823C6-72BC-42E4-A257-F4C84403E686}" destId="{E66DB6F7-3EBB-4DA2-9432-C1C409EA544A}" srcOrd="11" destOrd="0" presId="urn:microsoft.com/office/officeart/2005/8/layout/list1"/>
    <dgm:cxn modelId="{C423ED5F-0FEE-4B63-AA78-70542DA83836}" type="presParOf" srcId="{72A823C6-72BC-42E4-A257-F4C84403E686}" destId="{5F3F66FB-FA5E-4513-9DAF-E1CCD5F82854}" srcOrd="12" destOrd="0" presId="urn:microsoft.com/office/officeart/2005/8/layout/list1"/>
    <dgm:cxn modelId="{83BEAC1F-DA3E-426B-A1FC-CA5CDEF01D94}" type="presParOf" srcId="{5F3F66FB-FA5E-4513-9DAF-E1CCD5F82854}" destId="{DA76238C-98EF-4CD3-987A-094751BC903C}" srcOrd="0" destOrd="0" presId="urn:microsoft.com/office/officeart/2005/8/layout/list1"/>
    <dgm:cxn modelId="{CD03E6C3-B33F-4BE4-94C6-E84F5F2E3B39}" type="presParOf" srcId="{5F3F66FB-FA5E-4513-9DAF-E1CCD5F82854}" destId="{64C64A81-9ED5-42FB-A760-FF5EA3AC0775}" srcOrd="1" destOrd="0" presId="urn:microsoft.com/office/officeart/2005/8/layout/list1"/>
    <dgm:cxn modelId="{4469C306-8AC4-49B0-93F1-E1EC7B06FD77}" type="presParOf" srcId="{72A823C6-72BC-42E4-A257-F4C84403E686}" destId="{9D652547-3CF7-4FAB-B4F8-35EE7257EC5B}" srcOrd="13" destOrd="0" presId="urn:microsoft.com/office/officeart/2005/8/layout/list1"/>
    <dgm:cxn modelId="{F148EFDA-6421-4F43-87E7-919D778D5319}" type="presParOf" srcId="{72A823C6-72BC-42E4-A257-F4C84403E686}" destId="{E10B3BF8-21BA-40DD-9CD8-25F91D7C2860}" srcOrd="14" destOrd="0" presId="urn:microsoft.com/office/officeart/2005/8/layout/list1"/>
    <dgm:cxn modelId="{FA977E5C-6748-4007-BF65-EC19274784AB}" type="presParOf" srcId="{72A823C6-72BC-42E4-A257-F4C84403E686}" destId="{17730F4C-8BAE-45A9-9C98-F1C9541DCAE4}" srcOrd="15" destOrd="0" presId="urn:microsoft.com/office/officeart/2005/8/layout/list1"/>
    <dgm:cxn modelId="{F771599C-29E3-469D-BBC2-F7301FE649A4}" type="presParOf" srcId="{72A823C6-72BC-42E4-A257-F4C84403E686}" destId="{246FD04B-1709-47B1-93C3-81DB90973CDF}" srcOrd="16" destOrd="0" presId="urn:microsoft.com/office/officeart/2005/8/layout/list1"/>
    <dgm:cxn modelId="{81BA9E68-053C-40DA-A3C1-985F03C4A5BC}" type="presParOf" srcId="{246FD04B-1709-47B1-93C3-81DB90973CDF}" destId="{8E0EE15C-5A5E-4FC7-A724-8C68D1C14CCB}" srcOrd="0" destOrd="0" presId="urn:microsoft.com/office/officeart/2005/8/layout/list1"/>
    <dgm:cxn modelId="{9A3D1665-E738-437E-AAA8-CCEDFDAAAC76}" type="presParOf" srcId="{246FD04B-1709-47B1-93C3-81DB90973CDF}" destId="{04A7112D-7D0E-486E-9625-A0851EC30B0D}" srcOrd="1" destOrd="0" presId="urn:microsoft.com/office/officeart/2005/8/layout/list1"/>
    <dgm:cxn modelId="{5E3C8A95-B860-4775-AB88-3DB4D9BFC1FD}" type="presParOf" srcId="{72A823C6-72BC-42E4-A257-F4C84403E686}" destId="{67A2160A-E0F2-4943-AEBB-46FE2F4151B0}" srcOrd="17" destOrd="0" presId="urn:microsoft.com/office/officeart/2005/8/layout/list1"/>
    <dgm:cxn modelId="{9BE4ABF5-951D-4BEC-B34F-7FCC3D4D8499}" type="presParOf" srcId="{72A823C6-72BC-42E4-A257-F4C84403E686}" destId="{C5595D95-1405-4D5B-BD57-0EB18EE499F1}"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44E6934-38AD-48C7-9A1E-1D579F1B9B5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10B7D768-A54A-489F-823C-C899A861D742}">
      <dgm:prSet phldrT="[Text]"/>
      <dgm:spPr>
        <a:xfrm>
          <a:off x="1636379" y="5595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الأول: الإطار العام للدراسة</a:t>
          </a:r>
          <a:endParaRPr lang="en-US">
            <a:solidFill>
              <a:sysClr val="window" lastClr="FFFFFF"/>
            </a:solidFill>
            <a:latin typeface="Cambria"/>
            <a:ea typeface="+mn-ea"/>
            <a:cs typeface="+mn-cs"/>
          </a:endParaRPr>
        </a:p>
      </dgm:t>
    </dgm:pt>
    <dgm:pt modelId="{AEFDA84A-C75B-4B85-ACAE-4D86F92CFAA6}" type="parTrans" cxnId="{949908F0-C62E-44D4-B14A-09C3B427BD21}">
      <dgm:prSet/>
      <dgm:spPr/>
      <dgm:t>
        <a:bodyPr/>
        <a:lstStyle/>
        <a:p>
          <a:endParaRPr lang="en-US"/>
        </a:p>
      </dgm:t>
    </dgm:pt>
    <dgm:pt modelId="{CE2B16B3-1D62-4D21-B914-E5DC801D2AF3}" type="sibTrans" cxnId="{949908F0-C62E-44D4-B14A-09C3B427BD21}">
      <dgm:prSet/>
      <dgm:spPr/>
      <dgm:t>
        <a:bodyPr/>
        <a:lstStyle/>
        <a:p>
          <a:endParaRPr lang="en-US"/>
        </a:p>
      </dgm:t>
    </dgm:pt>
    <dgm:pt modelId="{52E3A97E-102A-4DD4-ADF9-A33F8453243D}">
      <dgm:prSet phldrT="[Text]"/>
      <dgm:spPr>
        <a:xfrm>
          <a:off x="1636379" y="66321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الثاني: الإطار النظري</a:t>
          </a:r>
          <a:endParaRPr lang="en-US">
            <a:solidFill>
              <a:sysClr val="window" lastClr="FFFFFF"/>
            </a:solidFill>
            <a:latin typeface="Cambria"/>
            <a:ea typeface="+mn-ea"/>
            <a:cs typeface="+mn-cs"/>
          </a:endParaRPr>
        </a:p>
      </dgm:t>
    </dgm:pt>
    <dgm:pt modelId="{6BED77E5-3851-4899-AB7D-15A1E5B0DA5B}" type="parTrans" cxnId="{D41514CF-38AE-4353-893E-6E07A74E5BA0}">
      <dgm:prSet/>
      <dgm:spPr/>
      <dgm:t>
        <a:bodyPr/>
        <a:lstStyle/>
        <a:p>
          <a:endParaRPr lang="en-US"/>
        </a:p>
      </dgm:t>
    </dgm:pt>
    <dgm:pt modelId="{8A5FEBD4-1561-4589-AEA2-5A40D2C5BB63}" type="sibTrans" cxnId="{D41514CF-38AE-4353-893E-6E07A74E5BA0}">
      <dgm:prSet/>
      <dgm:spPr/>
      <dgm:t>
        <a:bodyPr/>
        <a:lstStyle/>
        <a:p>
          <a:endParaRPr lang="en-US"/>
        </a:p>
      </dgm:t>
    </dgm:pt>
    <dgm:pt modelId="{6A14929C-62E0-45E7-996B-072D9D0F57EE}">
      <dgm:prSet phldrT="[Text]"/>
      <dgm:spPr>
        <a:xfrm>
          <a:off x="1645903" y="1309366"/>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الثالث: منهجية البحث</a:t>
          </a:r>
          <a:endParaRPr lang="en-US">
            <a:solidFill>
              <a:sysClr val="window" lastClr="FFFFFF"/>
            </a:solidFill>
            <a:latin typeface="Cambria"/>
            <a:ea typeface="+mn-ea"/>
            <a:cs typeface="+mn-cs"/>
          </a:endParaRPr>
        </a:p>
      </dgm:t>
    </dgm:pt>
    <dgm:pt modelId="{C9DE16B6-93A7-4D0F-B15F-238806C78EDC}" type="parTrans" cxnId="{6CA25A75-43F0-42B2-9176-ECEE0D9A060F}">
      <dgm:prSet/>
      <dgm:spPr/>
      <dgm:t>
        <a:bodyPr/>
        <a:lstStyle/>
        <a:p>
          <a:endParaRPr lang="en-US"/>
        </a:p>
      </dgm:t>
    </dgm:pt>
    <dgm:pt modelId="{2ECFCAF7-655D-40EE-A553-10C0651BAB6A}" type="sibTrans" cxnId="{6CA25A75-43F0-42B2-9176-ECEE0D9A060F}">
      <dgm:prSet/>
      <dgm:spPr/>
      <dgm:t>
        <a:bodyPr/>
        <a:lstStyle/>
        <a:p>
          <a:endParaRPr lang="en-US"/>
        </a:p>
      </dgm:t>
    </dgm:pt>
    <dgm:pt modelId="{CC8BB641-DF9F-4F4B-A5BE-2A41F46500E3}">
      <dgm:prSet phldrT="[Text]"/>
      <dgm:spPr>
        <a:xfrm>
          <a:off x="1645919" y="261913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الخامس: مناقشة النتائج والخاتمة</a:t>
          </a:r>
          <a:endParaRPr lang="en-US">
            <a:solidFill>
              <a:sysClr val="window" lastClr="FFFFFF"/>
            </a:solidFill>
            <a:latin typeface="Cambria"/>
            <a:ea typeface="+mn-ea"/>
            <a:cs typeface="+mn-cs"/>
          </a:endParaRPr>
        </a:p>
      </dgm:t>
    </dgm:pt>
    <dgm:pt modelId="{C6EFD5B3-1294-4630-8314-0EE5D51C387A}" type="parTrans" cxnId="{BE560B32-2C50-4D36-B865-5E6287ED71C9}">
      <dgm:prSet/>
      <dgm:spPr/>
      <dgm:t>
        <a:bodyPr/>
        <a:lstStyle/>
        <a:p>
          <a:endParaRPr lang="en-US"/>
        </a:p>
      </dgm:t>
    </dgm:pt>
    <dgm:pt modelId="{7ECA20D4-D0CB-42DD-9D7E-50065A12A8A2}" type="sibTrans" cxnId="{BE560B32-2C50-4D36-B865-5E6287ED71C9}">
      <dgm:prSet/>
      <dgm:spPr/>
      <dgm:t>
        <a:bodyPr/>
        <a:lstStyle/>
        <a:p>
          <a:endParaRPr lang="en-US"/>
        </a:p>
      </dgm:t>
    </dgm:pt>
    <dgm:pt modelId="{49DED370-512C-4D48-ACCF-C590E4283B78}">
      <dgm:prSet phldrT="[Text]"/>
      <dgm:spPr>
        <a:xfrm>
          <a:off x="1645919" y="194599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الرايع: التحليل الاحصائي</a:t>
          </a:r>
          <a:endParaRPr lang="en-US">
            <a:solidFill>
              <a:sysClr val="window" lastClr="FFFFFF"/>
            </a:solidFill>
            <a:latin typeface="Cambria"/>
            <a:ea typeface="+mn-ea"/>
            <a:cs typeface="+mn-cs"/>
          </a:endParaRPr>
        </a:p>
      </dgm:t>
    </dgm:pt>
    <dgm:pt modelId="{1E3E768D-1355-4B9F-89E6-D5DDE291B343}" type="parTrans" cxnId="{51A1BA4E-3CF3-4663-A367-B5D95F2E06B2}">
      <dgm:prSet/>
      <dgm:spPr/>
      <dgm:t>
        <a:bodyPr/>
        <a:lstStyle/>
        <a:p>
          <a:endParaRPr lang="en-US"/>
        </a:p>
      </dgm:t>
    </dgm:pt>
    <dgm:pt modelId="{B8132DEE-79E7-4E38-8DD1-F098927B14D6}" type="sibTrans" cxnId="{51A1BA4E-3CF3-4663-A367-B5D95F2E06B2}">
      <dgm:prSet/>
      <dgm:spPr/>
      <dgm:t>
        <a:bodyPr/>
        <a:lstStyle/>
        <a:p>
          <a:endParaRPr lang="en-US"/>
        </a:p>
      </dgm:t>
    </dgm:pt>
    <dgm:pt modelId="{AB5819D4-9008-458F-B1BF-11BB253CE6F4}" type="pres">
      <dgm:prSet presAssocID="{C44E6934-38AD-48C7-9A1E-1D579F1B9B55}" presName="linear" presStyleCnt="0">
        <dgm:presLayoutVars>
          <dgm:dir/>
          <dgm:animLvl val="lvl"/>
          <dgm:resizeHandles val="exact"/>
        </dgm:presLayoutVars>
      </dgm:prSet>
      <dgm:spPr/>
    </dgm:pt>
    <dgm:pt modelId="{185CDF48-D584-4200-BEB5-C5E702EEBCE8}" type="pres">
      <dgm:prSet presAssocID="{10B7D768-A54A-489F-823C-C899A861D742}" presName="parentLin" presStyleCnt="0"/>
      <dgm:spPr/>
    </dgm:pt>
    <dgm:pt modelId="{BD906D9A-4041-49A4-BD64-112231E0DE14}" type="pres">
      <dgm:prSet presAssocID="{10B7D768-A54A-489F-823C-C899A861D742}" presName="parentLeftMargin" presStyleLbl="node1" presStyleIdx="0" presStyleCnt="5"/>
      <dgm:spPr/>
    </dgm:pt>
    <dgm:pt modelId="{8D63122A-2F77-4E89-8FB4-7AE612299377}" type="pres">
      <dgm:prSet presAssocID="{10B7D768-A54A-489F-823C-C899A861D742}" presName="parentText" presStyleLbl="node1" presStyleIdx="0" presStyleCnt="5" custLinFactX="28323" custLinFactNeighborX="100000" custLinFactNeighborY="1344">
        <dgm:presLayoutVars>
          <dgm:chMax val="0"/>
          <dgm:bulletEnabled val="1"/>
        </dgm:presLayoutVars>
      </dgm:prSet>
      <dgm:spPr/>
    </dgm:pt>
    <dgm:pt modelId="{28CF8B62-B534-4EB1-8E69-C0CC837D34F9}" type="pres">
      <dgm:prSet presAssocID="{10B7D768-A54A-489F-823C-C899A861D742}" presName="negativeSpace" presStyleCnt="0"/>
      <dgm:spPr/>
    </dgm:pt>
    <dgm:pt modelId="{1CEEAC55-5FF9-4B6F-ABFA-1594DC34B535}" type="pres">
      <dgm:prSet presAssocID="{10B7D768-A54A-489F-823C-C899A861D742}" presName="childText" presStyleLbl="conFgAcc1" presStyleIdx="0" presStyleCnt="5">
        <dgm:presLayoutVars>
          <dgm:bulletEnabled val="1"/>
        </dgm:presLayoutVars>
      </dgm:prSet>
      <dgm:spPr>
        <a:xfrm>
          <a:off x="0" y="257039"/>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90B188CC-89AF-46D0-838A-A468975BA9EB}" type="pres">
      <dgm:prSet presAssocID="{CE2B16B3-1D62-4D21-B914-E5DC801D2AF3}" presName="spaceBetweenRectangles" presStyleCnt="0"/>
      <dgm:spPr/>
    </dgm:pt>
    <dgm:pt modelId="{16E9A984-6A81-4AFB-9DCF-495BF74222E5}" type="pres">
      <dgm:prSet presAssocID="{52E3A97E-102A-4DD4-ADF9-A33F8453243D}" presName="parentLin" presStyleCnt="0"/>
      <dgm:spPr/>
    </dgm:pt>
    <dgm:pt modelId="{40A295DB-BFF4-430B-BF16-173E60899615}" type="pres">
      <dgm:prSet presAssocID="{52E3A97E-102A-4DD4-ADF9-A33F8453243D}" presName="parentLeftMargin" presStyleLbl="node1" presStyleIdx="0" presStyleCnt="5"/>
      <dgm:spPr/>
    </dgm:pt>
    <dgm:pt modelId="{09114722-B816-4A40-ACD0-7DE883D0A3CA}" type="pres">
      <dgm:prSet presAssocID="{52E3A97E-102A-4DD4-ADF9-A33F8453243D}" presName="parentText" presStyleLbl="node1" presStyleIdx="1" presStyleCnt="5" custLinFactX="28323" custLinFactNeighborX="100000" custLinFactNeighborY="-5378">
        <dgm:presLayoutVars>
          <dgm:chMax val="0"/>
          <dgm:bulletEnabled val="1"/>
        </dgm:presLayoutVars>
      </dgm:prSet>
      <dgm:spPr/>
    </dgm:pt>
    <dgm:pt modelId="{47EA87B7-1EA5-4816-B9AC-E12CCA7D1601}" type="pres">
      <dgm:prSet presAssocID="{52E3A97E-102A-4DD4-ADF9-A33F8453243D}" presName="negativeSpace" presStyleCnt="0"/>
      <dgm:spPr/>
    </dgm:pt>
    <dgm:pt modelId="{4D695F22-9F97-4617-9D95-7C392FEEEB10}" type="pres">
      <dgm:prSet presAssocID="{52E3A97E-102A-4DD4-ADF9-A33F8453243D}" presName="childText" presStyleLbl="conFgAcc1" presStyleIdx="1" presStyleCnt="5">
        <dgm:presLayoutVars>
          <dgm:bulletEnabled val="1"/>
        </dgm:presLayoutVars>
      </dgm:prSet>
      <dgm:spPr>
        <a:xfrm>
          <a:off x="0" y="89208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32A85684-D0D2-4EDD-9656-F03CE0F37AA9}" type="pres">
      <dgm:prSet presAssocID="{8A5FEBD4-1561-4589-AEA2-5A40D2C5BB63}" presName="spaceBetweenRectangles" presStyleCnt="0"/>
      <dgm:spPr/>
    </dgm:pt>
    <dgm:pt modelId="{21B0D491-F8F8-4094-84AB-D99B8347BCB0}" type="pres">
      <dgm:prSet presAssocID="{6A14929C-62E0-45E7-996B-072D9D0F57EE}" presName="parentLin" presStyleCnt="0"/>
      <dgm:spPr/>
    </dgm:pt>
    <dgm:pt modelId="{9DD20160-691E-426A-A516-034A540BF538}" type="pres">
      <dgm:prSet presAssocID="{6A14929C-62E0-45E7-996B-072D9D0F57EE}" presName="parentLeftMargin" presStyleLbl="node1" presStyleIdx="1" presStyleCnt="5"/>
      <dgm:spPr/>
    </dgm:pt>
    <dgm:pt modelId="{0D90E31A-C599-44EB-A563-99C8D20C4DF8}" type="pres">
      <dgm:prSet presAssocID="{6A14929C-62E0-45E7-996B-072D9D0F57EE}" presName="parentText" presStyleLbl="node1" presStyleIdx="2" presStyleCnt="5" custLinFactX="28571" custLinFactNeighborX="100000" custLinFactNeighborY="-2689">
        <dgm:presLayoutVars>
          <dgm:chMax val="0"/>
          <dgm:bulletEnabled val="1"/>
        </dgm:presLayoutVars>
      </dgm:prSet>
      <dgm:spPr/>
    </dgm:pt>
    <dgm:pt modelId="{F9E057F2-BE84-4492-ADA7-51545AF09EAC}" type="pres">
      <dgm:prSet presAssocID="{6A14929C-62E0-45E7-996B-072D9D0F57EE}" presName="negativeSpace" presStyleCnt="0"/>
      <dgm:spPr/>
    </dgm:pt>
    <dgm:pt modelId="{B7EBC103-E7EE-4C8D-86AB-109EADA6D6D2}" type="pres">
      <dgm:prSet presAssocID="{6A14929C-62E0-45E7-996B-072D9D0F57EE}" presName="childText" presStyleLbl="conFgAcc1" presStyleIdx="2" presStyleCnt="5">
        <dgm:presLayoutVars>
          <dgm:bulletEnabled val="1"/>
        </dgm:presLayoutVars>
      </dgm:prSet>
      <dgm:spPr>
        <a:xfrm>
          <a:off x="0" y="152712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49631A10-B718-4237-A8A1-E56990EC776F}" type="pres">
      <dgm:prSet presAssocID="{2ECFCAF7-655D-40EE-A553-10C0651BAB6A}" presName="spaceBetweenRectangles" presStyleCnt="0"/>
      <dgm:spPr/>
    </dgm:pt>
    <dgm:pt modelId="{56755344-AE2F-436D-8F1A-E0A8DBBB5D0C}" type="pres">
      <dgm:prSet presAssocID="{49DED370-512C-4D48-ACCF-C590E4283B78}" presName="parentLin" presStyleCnt="0"/>
      <dgm:spPr/>
    </dgm:pt>
    <dgm:pt modelId="{F5D9C860-EAF4-4ABA-A95B-690EDE5625A6}" type="pres">
      <dgm:prSet presAssocID="{49DED370-512C-4D48-ACCF-C590E4283B78}" presName="parentLeftMargin" presStyleLbl="node1" presStyleIdx="2" presStyleCnt="5"/>
      <dgm:spPr/>
    </dgm:pt>
    <dgm:pt modelId="{F197C084-8F82-4144-A3CF-4F4788C2F598}" type="pres">
      <dgm:prSet presAssocID="{49DED370-512C-4D48-ACCF-C590E4283B78}" presName="parentText" presStyleLbl="node1" presStyleIdx="3" presStyleCnt="5" custLinFactX="29067" custLinFactNeighborX="100000" custLinFactNeighborY="-2305">
        <dgm:presLayoutVars>
          <dgm:chMax val="0"/>
          <dgm:bulletEnabled val="1"/>
        </dgm:presLayoutVars>
      </dgm:prSet>
      <dgm:spPr/>
    </dgm:pt>
    <dgm:pt modelId="{6F4EF3CD-B8C0-49DE-8A8C-29A6A6A64AA2}" type="pres">
      <dgm:prSet presAssocID="{49DED370-512C-4D48-ACCF-C590E4283B78}" presName="negativeSpace" presStyleCnt="0"/>
      <dgm:spPr/>
    </dgm:pt>
    <dgm:pt modelId="{EF080955-7DDF-4BA4-BB28-61A8170F0555}" type="pres">
      <dgm:prSet presAssocID="{49DED370-512C-4D48-ACCF-C590E4283B78}" presName="childText" presStyleLbl="conFgAcc1" presStyleIdx="3" presStyleCnt="5">
        <dgm:presLayoutVars>
          <dgm:bulletEnabled val="1"/>
        </dgm:presLayoutVars>
      </dgm:prSet>
      <dgm:spPr>
        <a:xfrm>
          <a:off x="0" y="216216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189BFB40-933B-4C92-8DBF-3D0EE0E8A460}" type="pres">
      <dgm:prSet presAssocID="{B8132DEE-79E7-4E38-8DD1-F098927B14D6}" presName="spaceBetweenRectangles" presStyleCnt="0"/>
      <dgm:spPr/>
    </dgm:pt>
    <dgm:pt modelId="{20CD7332-60B7-4CB6-94F5-61D84E017016}" type="pres">
      <dgm:prSet presAssocID="{CC8BB641-DF9F-4F4B-A5BE-2A41F46500E3}" presName="parentLin" presStyleCnt="0"/>
      <dgm:spPr/>
    </dgm:pt>
    <dgm:pt modelId="{4F69CFAE-F2C2-47F6-A2AB-9F70B267D35A}" type="pres">
      <dgm:prSet presAssocID="{CC8BB641-DF9F-4F4B-A5BE-2A41F46500E3}" presName="parentLeftMargin" presStyleLbl="node1" presStyleIdx="3" presStyleCnt="5"/>
      <dgm:spPr/>
    </dgm:pt>
    <dgm:pt modelId="{D76C4AA0-6959-41CB-9745-0A8913885A29}" type="pres">
      <dgm:prSet presAssocID="{CC8BB641-DF9F-4F4B-A5BE-2A41F46500E3}" presName="parentText" presStyleLbl="node1" presStyleIdx="4" presStyleCnt="5" custLinFactX="29315" custLinFactNeighborX="100000" custLinFactNeighborY="6914">
        <dgm:presLayoutVars>
          <dgm:chMax val="0"/>
          <dgm:bulletEnabled val="1"/>
        </dgm:presLayoutVars>
      </dgm:prSet>
      <dgm:spPr/>
    </dgm:pt>
    <dgm:pt modelId="{F3CB3BF4-4B0E-4554-BEE3-E65AD1C84048}" type="pres">
      <dgm:prSet presAssocID="{CC8BB641-DF9F-4F4B-A5BE-2A41F46500E3}" presName="negativeSpace" presStyleCnt="0"/>
      <dgm:spPr/>
    </dgm:pt>
    <dgm:pt modelId="{C2B188FD-0B82-44D5-BD9D-AC2B34E9F0F9}" type="pres">
      <dgm:prSet presAssocID="{CC8BB641-DF9F-4F4B-A5BE-2A41F46500E3}" presName="childText" presStyleLbl="conFgAcc1" presStyleIdx="4" presStyleCnt="5">
        <dgm:presLayoutVars>
          <dgm:bulletEnabled val="1"/>
        </dgm:presLayoutVars>
      </dgm:prSet>
      <dgm:spPr>
        <a:xfrm>
          <a:off x="0" y="279720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Lst>
  <dgm:cxnLst>
    <dgm:cxn modelId="{BE560B32-2C50-4D36-B865-5E6287ED71C9}" srcId="{C44E6934-38AD-48C7-9A1E-1D579F1B9B55}" destId="{CC8BB641-DF9F-4F4B-A5BE-2A41F46500E3}" srcOrd="4" destOrd="0" parTransId="{C6EFD5B3-1294-4630-8314-0EE5D51C387A}" sibTransId="{7ECA20D4-D0CB-42DD-9D7E-50065A12A8A2}"/>
    <dgm:cxn modelId="{51A1BA4E-3CF3-4663-A367-B5D95F2E06B2}" srcId="{C44E6934-38AD-48C7-9A1E-1D579F1B9B55}" destId="{49DED370-512C-4D48-ACCF-C590E4283B78}" srcOrd="3" destOrd="0" parTransId="{1E3E768D-1355-4B9F-89E6-D5DDE291B343}" sibTransId="{B8132DEE-79E7-4E38-8DD1-F098927B14D6}"/>
    <dgm:cxn modelId="{983C3751-FAFB-47D4-8869-961D4D223A31}" type="presOf" srcId="{CC8BB641-DF9F-4F4B-A5BE-2A41F46500E3}" destId="{4F69CFAE-F2C2-47F6-A2AB-9F70B267D35A}" srcOrd="0" destOrd="0" presId="urn:microsoft.com/office/officeart/2005/8/layout/list1"/>
    <dgm:cxn modelId="{6CA25A75-43F0-42B2-9176-ECEE0D9A060F}" srcId="{C44E6934-38AD-48C7-9A1E-1D579F1B9B55}" destId="{6A14929C-62E0-45E7-996B-072D9D0F57EE}" srcOrd="2" destOrd="0" parTransId="{C9DE16B6-93A7-4D0F-B15F-238806C78EDC}" sibTransId="{2ECFCAF7-655D-40EE-A553-10C0651BAB6A}"/>
    <dgm:cxn modelId="{DDAF8682-6D63-436E-B73D-604316374793}" type="presOf" srcId="{10B7D768-A54A-489F-823C-C899A861D742}" destId="{BD906D9A-4041-49A4-BD64-112231E0DE14}" srcOrd="0" destOrd="0" presId="urn:microsoft.com/office/officeart/2005/8/layout/list1"/>
    <dgm:cxn modelId="{597E529B-28A5-4907-8D0C-30CFE0D67163}" type="presOf" srcId="{49DED370-512C-4D48-ACCF-C590E4283B78}" destId="{F5D9C860-EAF4-4ABA-A95B-690EDE5625A6}" srcOrd="0" destOrd="0" presId="urn:microsoft.com/office/officeart/2005/8/layout/list1"/>
    <dgm:cxn modelId="{448C2FA2-AF11-4CC8-9C22-0F8C525439F7}" type="presOf" srcId="{49DED370-512C-4D48-ACCF-C590E4283B78}" destId="{F197C084-8F82-4144-A3CF-4F4788C2F598}" srcOrd="1" destOrd="0" presId="urn:microsoft.com/office/officeart/2005/8/layout/list1"/>
    <dgm:cxn modelId="{30BFC2AB-6D93-48EA-9D9E-52BE89059979}" type="presOf" srcId="{6A14929C-62E0-45E7-996B-072D9D0F57EE}" destId="{9DD20160-691E-426A-A516-034A540BF538}" srcOrd="0" destOrd="0" presId="urn:microsoft.com/office/officeart/2005/8/layout/list1"/>
    <dgm:cxn modelId="{BCFC43B2-F9AB-4BB1-B559-9B3DA7507647}" type="presOf" srcId="{52E3A97E-102A-4DD4-ADF9-A33F8453243D}" destId="{09114722-B816-4A40-ACD0-7DE883D0A3CA}" srcOrd="1" destOrd="0" presId="urn:microsoft.com/office/officeart/2005/8/layout/list1"/>
    <dgm:cxn modelId="{FFD89DC2-EBBE-451C-B4E4-6CE8B3B4FCD6}" type="presOf" srcId="{C44E6934-38AD-48C7-9A1E-1D579F1B9B55}" destId="{AB5819D4-9008-458F-B1BF-11BB253CE6F4}" srcOrd="0" destOrd="0" presId="urn:microsoft.com/office/officeart/2005/8/layout/list1"/>
    <dgm:cxn modelId="{7120CBC2-DAF5-46DF-B2E7-2482A1B97243}" type="presOf" srcId="{CC8BB641-DF9F-4F4B-A5BE-2A41F46500E3}" destId="{D76C4AA0-6959-41CB-9745-0A8913885A29}" srcOrd="1" destOrd="0" presId="urn:microsoft.com/office/officeart/2005/8/layout/list1"/>
    <dgm:cxn modelId="{26A201C8-F843-4733-94A7-702BE23B6E0D}" type="presOf" srcId="{6A14929C-62E0-45E7-996B-072D9D0F57EE}" destId="{0D90E31A-C599-44EB-A563-99C8D20C4DF8}" srcOrd="1" destOrd="0" presId="urn:microsoft.com/office/officeart/2005/8/layout/list1"/>
    <dgm:cxn modelId="{D41514CF-38AE-4353-893E-6E07A74E5BA0}" srcId="{C44E6934-38AD-48C7-9A1E-1D579F1B9B55}" destId="{52E3A97E-102A-4DD4-ADF9-A33F8453243D}" srcOrd="1" destOrd="0" parTransId="{6BED77E5-3851-4899-AB7D-15A1E5B0DA5B}" sibTransId="{8A5FEBD4-1561-4589-AEA2-5A40D2C5BB63}"/>
    <dgm:cxn modelId="{CB60D7D2-5F4C-40DD-95BF-107A56F11603}" type="presOf" srcId="{52E3A97E-102A-4DD4-ADF9-A33F8453243D}" destId="{40A295DB-BFF4-430B-BF16-173E60899615}" srcOrd="0" destOrd="0" presId="urn:microsoft.com/office/officeart/2005/8/layout/list1"/>
    <dgm:cxn modelId="{949908F0-C62E-44D4-B14A-09C3B427BD21}" srcId="{C44E6934-38AD-48C7-9A1E-1D579F1B9B55}" destId="{10B7D768-A54A-489F-823C-C899A861D742}" srcOrd="0" destOrd="0" parTransId="{AEFDA84A-C75B-4B85-ACAE-4D86F92CFAA6}" sibTransId="{CE2B16B3-1D62-4D21-B914-E5DC801D2AF3}"/>
    <dgm:cxn modelId="{D65D24F5-E365-4BB9-933A-3BE3286DAA51}" type="presOf" srcId="{10B7D768-A54A-489F-823C-C899A861D742}" destId="{8D63122A-2F77-4E89-8FB4-7AE612299377}" srcOrd="1" destOrd="0" presId="urn:microsoft.com/office/officeart/2005/8/layout/list1"/>
    <dgm:cxn modelId="{1D88BFF3-FAC4-4A5C-A0A7-A77CEDBF565D}" type="presParOf" srcId="{AB5819D4-9008-458F-B1BF-11BB253CE6F4}" destId="{185CDF48-D584-4200-BEB5-C5E702EEBCE8}" srcOrd="0" destOrd="0" presId="urn:microsoft.com/office/officeart/2005/8/layout/list1"/>
    <dgm:cxn modelId="{07A17CC4-C26D-464A-A7B1-23F72753664A}" type="presParOf" srcId="{185CDF48-D584-4200-BEB5-C5E702EEBCE8}" destId="{BD906D9A-4041-49A4-BD64-112231E0DE14}" srcOrd="0" destOrd="0" presId="urn:microsoft.com/office/officeart/2005/8/layout/list1"/>
    <dgm:cxn modelId="{E8AC0D4F-96EE-4D59-A1C3-0C7DFAC887CF}" type="presParOf" srcId="{185CDF48-D584-4200-BEB5-C5E702EEBCE8}" destId="{8D63122A-2F77-4E89-8FB4-7AE612299377}" srcOrd="1" destOrd="0" presId="urn:microsoft.com/office/officeart/2005/8/layout/list1"/>
    <dgm:cxn modelId="{F1B3FFAA-F631-47DF-9F86-2C0837D42053}" type="presParOf" srcId="{AB5819D4-9008-458F-B1BF-11BB253CE6F4}" destId="{28CF8B62-B534-4EB1-8E69-C0CC837D34F9}" srcOrd="1" destOrd="0" presId="urn:microsoft.com/office/officeart/2005/8/layout/list1"/>
    <dgm:cxn modelId="{6E2295FA-E131-499B-9FD2-A0D6493DCE15}" type="presParOf" srcId="{AB5819D4-9008-458F-B1BF-11BB253CE6F4}" destId="{1CEEAC55-5FF9-4B6F-ABFA-1594DC34B535}" srcOrd="2" destOrd="0" presId="urn:microsoft.com/office/officeart/2005/8/layout/list1"/>
    <dgm:cxn modelId="{CF35D227-4CA8-4577-9143-6263ACAD609A}" type="presParOf" srcId="{AB5819D4-9008-458F-B1BF-11BB253CE6F4}" destId="{90B188CC-89AF-46D0-838A-A468975BA9EB}" srcOrd="3" destOrd="0" presId="urn:microsoft.com/office/officeart/2005/8/layout/list1"/>
    <dgm:cxn modelId="{602C3D0A-EBF5-4524-8786-4CFEFF06EDB2}" type="presParOf" srcId="{AB5819D4-9008-458F-B1BF-11BB253CE6F4}" destId="{16E9A984-6A81-4AFB-9DCF-495BF74222E5}" srcOrd="4" destOrd="0" presId="urn:microsoft.com/office/officeart/2005/8/layout/list1"/>
    <dgm:cxn modelId="{0329BAC0-70BF-42EC-AB4C-A73B37FCDDDF}" type="presParOf" srcId="{16E9A984-6A81-4AFB-9DCF-495BF74222E5}" destId="{40A295DB-BFF4-430B-BF16-173E60899615}" srcOrd="0" destOrd="0" presId="urn:microsoft.com/office/officeart/2005/8/layout/list1"/>
    <dgm:cxn modelId="{A8ADF90D-00A0-4F6F-B102-615C5C1E9385}" type="presParOf" srcId="{16E9A984-6A81-4AFB-9DCF-495BF74222E5}" destId="{09114722-B816-4A40-ACD0-7DE883D0A3CA}" srcOrd="1" destOrd="0" presId="urn:microsoft.com/office/officeart/2005/8/layout/list1"/>
    <dgm:cxn modelId="{A846F123-5C60-49B4-BB97-5376F272B8A3}" type="presParOf" srcId="{AB5819D4-9008-458F-B1BF-11BB253CE6F4}" destId="{47EA87B7-1EA5-4816-B9AC-E12CCA7D1601}" srcOrd="5" destOrd="0" presId="urn:microsoft.com/office/officeart/2005/8/layout/list1"/>
    <dgm:cxn modelId="{8895EF5F-A93A-4906-9749-F57442BE1A0D}" type="presParOf" srcId="{AB5819D4-9008-458F-B1BF-11BB253CE6F4}" destId="{4D695F22-9F97-4617-9D95-7C392FEEEB10}" srcOrd="6" destOrd="0" presId="urn:microsoft.com/office/officeart/2005/8/layout/list1"/>
    <dgm:cxn modelId="{4CA71EA1-3948-48BA-97A4-509688D17647}" type="presParOf" srcId="{AB5819D4-9008-458F-B1BF-11BB253CE6F4}" destId="{32A85684-D0D2-4EDD-9656-F03CE0F37AA9}" srcOrd="7" destOrd="0" presId="urn:microsoft.com/office/officeart/2005/8/layout/list1"/>
    <dgm:cxn modelId="{CD83FB15-DB64-4523-8DA6-6405249E3B81}" type="presParOf" srcId="{AB5819D4-9008-458F-B1BF-11BB253CE6F4}" destId="{21B0D491-F8F8-4094-84AB-D99B8347BCB0}" srcOrd="8" destOrd="0" presId="urn:microsoft.com/office/officeart/2005/8/layout/list1"/>
    <dgm:cxn modelId="{F9C2F518-13E2-4229-830D-4EEC781894DE}" type="presParOf" srcId="{21B0D491-F8F8-4094-84AB-D99B8347BCB0}" destId="{9DD20160-691E-426A-A516-034A540BF538}" srcOrd="0" destOrd="0" presId="urn:microsoft.com/office/officeart/2005/8/layout/list1"/>
    <dgm:cxn modelId="{C8DB99CC-A9FC-43B6-AAC6-25F7B4F8E81E}" type="presParOf" srcId="{21B0D491-F8F8-4094-84AB-D99B8347BCB0}" destId="{0D90E31A-C599-44EB-A563-99C8D20C4DF8}" srcOrd="1" destOrd="0" presId="urn:microsoft.com/office/officeart/2005/8/layout/list1"/>
    <dgm:cxn modelId="{452F5BBC-102D-4B68-9BC4-91FE20BBA932}" type="presParOf" srcId="{AB5819D4-9008-458F-B1BF-11BB253CE6F4}" destId="{F9E057F2-BE84-4492-ADA7-51545AF09EAC}" srcOrd="9" destOrd="0" presId="urn:microsoft.com/office/officeart/2005/8/layout/list1"/>
    <dgm:cxn modelId="{AAFD7B24-3B85-4E17-99A0-05D79349E95A}" type="presParOf" srcId="{AB5819D4-9008-458F-B1BF-11BB253CE6F4}" destId="{B7EBC103-E7EE-4C8D-86AB-109EADA6D6D2}" srcOrd="10" destOrd="0" presId="urn:microsoft.com/office/officeart/2005/8/layout/list1"/>
    <dgm:cxn modelId="{4427692C-6F7D-44B5-ACBF-F19935109BF3}" type="presParOf" srcId="{AB5819D4-9008-458F-B1BF-11BB253CE6F4}" destId="{49631A10-B718-4237-A8A1-E56990EC776F}" srcOrd="11" destOrd="0" presId="urn:microsoft.com/office/officeart/2005/8/layout/list1"/>
    <dgm:cxn modelId="{D60B9AAD-C161-4370-A4E4-1B7635048D7D}" type="presParOf" srcId="{AB5819D4-9008-458F-B1BF-11BB253CE6F4}" destId="{56755344-AE2F-436D-8F1A-E0A8DBBB5D0C}" srcOrd="12" destOrd="0" presId="urn:microsoft.com/office/officeart/2005/8/layout/list1"/>
    <dgm:cxn modelId="{46A2B4AD-47F1-4630-B91F-E251269F11D4}" type="presParOf" srcId="{56755344-AE2F-436D-8F1A-E0A8DBBB5D0C}" destId="{F5D9C860-EAF4-4ABA-A95B-690EDE5625A6}" srcOrd="0" destOrd="0" presId="urn:microsoft.com/office/officeart/2005/8/layout/list1"/>
    <dgm:cxn modelId="{E1B8B7C2-49EE-41E1-BE8B-AE9B845D0EF8}" type="presParOf" srcId="{56755344-AE2F-436D-8F1A-E0A8DBBB5D0C}" destId="{F197C084-8F82-4144-A3CF-4F4788C2F598}" srcOrd="1" destOrd="0" presId="urn:microsoft.com/office/officeart/2005/8/layout/list1"/>
    <dgm:cxn modelId="{BA718E86-0734-450D-AC3E-81CCFE8D9A60}" type="presParOf" srcId="{AB5819D4-9008-458F-B1BF-11BB253CE6F4}" destId="{6F4EF3CD-B8C0-49DE-8A8C-29A6A6A64AA2}" srcOrd="13" destOrd="0" presId="urn:microsoft.com/office/officeart/2005/8/layout/list1"/>
    <dgm:cxn modelId="{54D4F8F0-EA24-46B8-A1BE-9BA984FFA6FE}" type="presParOf" srcId="{AB5819D4-9008-458F-B1BF-11BB253CE6F4}" destId="{EF080955-7DDF-4BA4-BB28-61A8170F0555}" srcOrd="14" destOrd="0" presId="urn:microsoft.com/office/officeart/2005/8/layout/list1"/>
    <dgm:cxn modelId="{E27AF4E6-8FCF-4F6F-BB71-18E6115F7529}" type="presParOf" srcId="{AB5819D4-9008-458F-B1BF-11BB253CE6F4}" destId="{189BFB40-933B-4C92-8DBF-3D0EE0E8A460}" srcOrd="15" destOrd="0" presId="urn:microsoft.com/office/officeart/2005/8/layout/list1"/>
    <dgm:cxn modelId="{E16227CA-B2E0-41D0-B1C0-10B8D0A043F6}" type="presParOf" srcId="{AB5819D4-9008-458F-B1BF-11BB253CE6F4}" destId="{20CD7332-60B7-4CB6-94F5-61D84E017016}" srcOrd="16" destOrd="0" presId="urn:microsoft.com/office/officeart/2005/8/layout/list1"/>
    <dgm:cxn modelId="{61AC3F5A-2F42-49E2-857B-D7E518C1AC58}" type="presParOf" srcId="{20CD7332-60B7-4CB6-94F5-61D84E017016}" destId="{4F69CFAE-F2C2-47F6-A2AB-9F70B267D35A}" srcOrd="0" destOrd="0" presId="urn:microsoft.com/office/officeart/2005/8/layout/list1"/>
    <dgm:cxn modelId="{B79D59D6-0354-43D3-9820-0C9E47BE101E}" type="presParOf" srcId="{20CD7332-60B7-4CB6-94F5-61D84E017016}" destId="{D76C4AA0-6959-41CB-9745-0A8913885A29}" srcOrd="1" destOrd="0" presId="urn:microsoft.com/office/officeart/2005/8/layout/list1"/>
    <dgm:cxn modelId="{41D9F505-2A99-44B7-A4A8-000541180EF6}" type="presParOf" srcId="{AB5819D4-9008-458F-B1BF-11BB253CE6F4}" destId="{F3CB3BF4-4B0E-4554-BEE3-E65AD1C84048}" srcOrd="17" destOrd="0" presId="urn:microsoft.com/office/officeart/2005/8/layout/list1"/>
    <dgm:cxn modelId="{3EA942F5-A15F-49E2-A736-DEF6D0D0B9FB}" type="presParOf" srcId="{AB5819D4-9008-458F-B1BF-11BB253CE6F4}" destId="{C2B188FD-0B82-44D5-BD9D-AC2B34E9F0F9}"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3108"/>
          <a:ext cx="2880000" cy="431270"/>
        </a:xfrm>
        <a:prstGeom prst="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Title </a:t>
          </a:r>
          <a:r>
            <a:rPr lang="ar-EG" sz="2000" b="1" kern="1200" dirty="0">
              <a:highlight>
                <a:srgbClr val="4472C4"/>
              </a:highlight>
            </a:rPr>
            <a:t>عنوان الدراسة</a:t>
          </a:r>
          <a:endParaRPr lang="en-US" sz="2000" b="1" kern="1200" dirty="0">
            <a:highlight>
              <a:srgbClr val="4472C4"/>
            </a:highlight>
          </a:endParaRPr>
        </a:p>
      </dsp:txBody>
      <dsp:txXfrm>
        <a:off x="2624000" y="3108"/>
        <a:ext cx="2880000" cy="431270"/>
      </dsp:txXfrm>
    </dsp:sp>
    <dsp:sp modelId="{ECEDCEBD-3A31-4A51-BD7F-B4B4DBD28F28}">
      <dsp:nvSpPr>
        <dsp:cNvPr id="0" name=""/>
        <dsp:cNvSpPr/>
      </dsp:nvSpPr>
      <dsp:spPr>
        <a:xfrm>
          <a:off x="2504917" y="455943"/>
          <a:ext cx="3118165"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Introduction </a:t>
          </a:r>
          <a:r>
            <a:rPr lang="ar-EG" sz="2000" b="1" kern="1200">
              <a:highlight>
                <a:srgbClr val="4472C4"/>
              </a:highlight>
            </a:rPr>
            <a:t>المقدمة</a:t>
          </a:r>
          <a:endParaRPr lang="en-US" sz="2000" b="1" kern="1200" dirty="0">
            <a:highlight>
              <a:srgbClr val="4472C4"/>
            </a:highlight>
          </a:endParaRPr>
        </a:p>
      </dsp:txBody>
      <dsp:txXfrm>
        <a:off x="2504917" y="455943"/>
        <a:ext cx="3118165" cy="431270"/>
      </dsp:txXfrm>
    </dsp:sp>
    <dsp:sp modelId="{94C58217-1473-4AC2-9620-3E1956789323}">
      <dsp:nvSpPr>
        <dsp:cNvPr id="0" name=""/>
        <dsp:cNvSpPr/>
      </dsp:nvSpPr>
      <dsp:spPr>
        <a:xfrm>
          <a:off x="2354000" y="908777"/>
          <a:ext cx="342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Problem</a:t>
          </a:r>
          <a:r>
            <a:rPr lang="ar-EG" sz="2000" b="1" kern="1200">
              <a:highlight>
                <a:srgbClr val="4472C4"/>
              </a:highlight>
            </a:rPr>
            <a:t> مشكلة الدراسة </a:t>
          </a:r>
          <a:endParaRPr lang="en-US" sz="2000" b="1" kern="1200" dirty="0">
            <a:highlight>
              <a:srgbClr val="4472C4"/>
            </a:highlight>
          </a:endParaRPr>
        </a:p>
      </dsp:txBody>
      <dsp:txXfrm>
        <a:off x="2354000" y="908777"/>
        <a:ext cx="3420000" cy="431270"/>
      </dsp:txXfrm>
    </dsp:sp>
    <dsp:sp modelId="{DC2F4170-1528-49A9-80C9-4A2EF97C13DC}">
      <dsp:nvSpPr>
        <dsp:cNvPr id="0" name=""/>
        <dsp:cNvSpPr/>
      </dsp:nvSpPr>
      <dsp:spPr>
        <a:xfrm>
          <a:off x="2218999" y="1361612"/>
          <a:ext cx="369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Significance</a:t>
          </a:r>
          <a:r>
            <a:rPr lang="ar-EG" sz="2000" b="1" kern="1200">
              <a:highlight>
                <a:srgbClr val="4472C4"/>
              </a:highlight>
            </a:rPr>
            <a:t> أهمية الدراسة </a:t>
          </a:r>
          <a:endParaRPr lang="en-US" sz="2000" b="1" kern="1200" dirty="0">
            <a:highlight>
              <a:srgbClr val="4472C4"/>
            </a:highlight>
          </a:endParaRPr>
        </a:p>
      </dsp:txBody>
      <dsp:txXfrm>
        <a:off x="2218999" y="1361612"/>
        <a:ext cx="3690000" cy="431270"/>
      </dsp:txXfrm>
    </dsp:sp>
    <dsp:sp modelId="{BCB0F75D-2B58-486A-940A-01B3002EF4CD}">
      <dsp:nvSpPr>
        <dsp:cNvPr id="0" name=""/>
        <dsp:cNvSpPr/>
      </dsp:nvSpPr>
      <dsp:spPr>
        <a:xfrm>
          <a:off x="2309000" y="1814446"/>
          <a:ext cx="351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Questions</a:t>
          </a:r>
          <a:r>
            <a:rPr lang="ar-EG" sz="2000" b="1" kern="1200" dirty="0"/>
            <a:t> أسئلة الدراسة </a:t>
          </a:r>
          <a:endParaRPr lang="en-US" sz="2000" b="1" kern="1200" dirty="0"/>
        </a:p>
      </dsp:txBody>
      <dsp:txXfrm>
        <a:off x="2309000" y="1814446"/>
        <a:ext cx="3510000" cy="431270"/>
      </dsp:txXfrm>
    </dsp:sp>
    <dsp:sp modelId="{779C773A-F489-478E-B8A5-88BD6AF0D122}">
      <dsp:nvSpPr>
        <dsp:cNvPr id="0" name=""/>
        <dsp:cNvSpPr/>
      </dsp:nvSpPr>
      <dsp:spPr>
        <a:xfrm>
          <a:off x="2263999" y="2267280"/>
          <a:ext cx="360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Objectives</a:t>
          </a:r>
          <a:r>
            <a:rPr lang="ar-EG" sz="2000" b="1" kern="1200" dirty="0"/>
            <a:t> أهداف الدراسة </a:t>
          </a:r>
          <a:endParaRPr lang="en-US" sz="2000" b="1" kern="1200" dirty="0"/>
        </a:p>
      </dsp:txBody>
      <dsp:txXfrm>
        <a:off x="2263999" y="2267280"/>
        <a:ext cx="3600000" cy="431270"/>
      </dsp:txXfrm>
    </dsp:sp>
    <dsp:sp modelId="{9E91EA2D-0534-43AA-AF0C-25FE01324703}">
      <dsp:nvSpPr>
        <dsp:cNvPr id="0" name=""/>
        <dsp:cNvSpPr/>
      </dsp:nvSpPr>
      <dsp:spPr>
        <a:xfrm>
          <a:off x="1318999" y="2720115"/>
          <a:ext cx="549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Model &amp; Hypotheses </a:t>
          </a:r>
          <a:r>
            <a:rPr lang="ar-EG" sz="2000" b="1" kern="1200" dirty="0"/>
            <a:t>نموذج وفرضيات الدراسة</a:t>
          </a:r>
          <a:endParaRPr lang="en-US" sz="2000" b="1" kern="1200" dirty="0"/>
        </a:p>
      </dsp:txBody>
      <dsp:txXfrm>
        <a:off x="1318999" y="2720115"/>
        <a:ext cx="5490000" cy="431270"/>
      </dsp:txXfrm>
    </dsp:sp>
    <dsp:sp modelId="{8D074F2B-DC70-4168-BCBF-F02C4D223BC9}">
      <dsp:nvSpPr>
        <dsp:cNvPr id="0" name=""/>
        <dsp:cNvSpPr/>
      </dsp:nvSpPr>
      <dsp:spPr>
        <a:xfrm>
          <a:off x="2084000" y="3172949"/>
          <a:ext cx="396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Methodology </a:t>
          </a:r>
          <a:r>
            <a:rPr lang="ar-EG" sz="2000" b="1" kern="1200" dirty="0"/>
            <a:t>منهجية الدراسة</a:t>
          </a:r>
          <a:endParaRPr lang="en-US" sz="2000" b="1" kern="1200" dirty="0"/>
        </a:p>
      </dsp:txBody>
      <dsp:txXfrm>
        <a:off x="2084000" y="3172949"/>
        <a:ext cx="3960000" cy="431270"/>
      </dsp:txXfrm>
    </dsp:sp>
    <dsp:sp modelId="{F22E00D2-B6B8-46CD-A2A2-B3A50DEB31F5}">
      <dsp:nvSpPr>
        <dsp:cNvPr id="0" name=""/>
        <dsp:cNvSpPr/>
      </dsp:nvSpPr>
      <dsp:spPr>
        <a:xfrm>
          <a:off x="2489000" y="3625784"/>
          <a:ext cx="315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Scope of Study </a:t>
          </a:r>
          <a:r>
            <a:rPr lang="ar-EG" sz="2000" b="1" kern="1200" dirty="0"/>
            <a:t>الدراسة الميدانية</a:t>
          </a:r>
          <a:endParaRPr lang="en-US" sz="2000" b="1" kern="1200" dirty="0"/>
        </a:p>
      </dsp:txBody>
      <dsp:txXfrm>
        <a:off x="2489000" y="3625784"/>
        <a:ext cx="3150000" cy="431270"/>
      </dsp:txXfrm>
    </dsp:sp>
    <dsp:sp modelId="{E37E68C4-5134-4C7C-8BFC-22743FBE0C96}">
      <dsp:nvSpPr>
        <dsp:cNvPr id="0" name=""/>
        <dsp:cNvSpPr/>
      </dsp:nvSpPr>
      <dsp:spPr>
        <a:xfrm>
          <a:off x="1498999" y="4078618"/>
          <a:ext cx="513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Proposed Research Structure </a:t>
          </a:r>
          <a:r>
            <a:rPr lang="ar-EG" sz="2000" b="1" kern="1200" dirty="0"/>
            <a:t>الهيكل المقترح للدراسة</a:t>
          </a:r>
          <a:endParaRPr lang="en-US" sz="2000" b="1" kern="1200" dirty="0"/>
        </a:p>
      </dsp:txBody>
      <dsp:txXfrm>
        <a:off x="1498999" y="4078618"/>
        <a:ext cx="5130000" cy="431270"/>
      </dsp:txXfrm>
    </dsp:sp>
    <dsp:sp modelId="{8BD02728-92D7-4D25-B097-6175F5FB0A30}">
      <dsp:nvSpPr>
        <dsp:cNvPr id="0" name=""/>
        <dsp:cNvSpPr/>
      </dsp:nvSpPr>
      <dsp:spPr>
        <a:xfrm>
          <a:off x="283999" y="4531452"/>
          <a:ext cx="756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Literature Review&amp; Theoretical Framework </a:t>
          </a:r>
          <a:r>
            <a:rPr lang="ar-EG" sz="2000" b="1" kern="1200" dirty="0"/>
            <a:t>الدراسات السابقة &amp; الاطار النظري</a:t>
          </a:r>
          <a:endParaRPr lang="en-US" sz="2000" b="1" kern="1200" dirty="0"/>
        </a:p>
      </dsp:txBody>
      <dsp:txXfrm>
        <a:off x="283999" y="4531452"/>
        <a:ext cx="7560000" cy="431270"/>
      </dsp:txXfrm>
    </dsp:sp>
    <dsp:sp modelId="{494A3454-5139-458F-A913-63CDB206BCFD}">
      <dsp:nvSpPr>
        <dsp:cNvPr id="0" name=""/>
        <dsp:cNvSpPr/>
      </dsp:nvSpPr>
      <dsp:spPr>
        <a:xfrm>
          <a:off x="2826500" y="4984287"/>
          <a:ext cx="2475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References </a:t>
          </a:r>
          <a:r>
            <a:rPr lang="ar-EG" sz="2000" b="1" kern="1200" dirty="0"/>
            <a:t>قائمة المراجع</a:t>
          </a:r>
          <a:endParaRPr lang="en-US" sz="2000" b="1" kern="1200" dirty="0"/>
        </a:p>
      </dsp:txBody>
      <dsp:txXfrm>
        <a:off x="2826500" y="4984287"/>
        <a:ext cx="2475000" cy="4312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BA406-E426-4A61-A5B4-1C048684328A}">
      <dsp:nvSpPr>
        <dsp:cNvPr id="0" name=""/>
        <dsp:cNvSpPr/>
      </dsp:nvSpPr>
      <dsp:spPr>
        <a:xfrm>
          <a:off x="0" y="5482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BE77DBDE-F20F-4D98-9CD0-1AD1F7264C9B}">
      <dsp:nvSpPr>
        <dsp:cNvPr id="0" name=""/>
        <dsp:cNvSpPr/>
      </dsp:nvSpPr>
      <dsp:spPr>
        <a:xfrm>
          <a:off x="393839" y="253037"/>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1: Introduction</a:t>
          </a:r>
        </a:p>
      </dsp:txBody>
      <dsp:txXfrm>
        <a:off x="422660" y="281858"/>
        <a:ext cx="5456111" cy="532758"/>
      </dsp:txXfrm>
    </dsp:sp>
    <dsp:sp modelId="{E5C667A4-194C-4AF3-8407-9B846B7597FE}">
      <dsp:nvSpPr>
        <dsp:cNvPr id="0" name=""/>
        <dsp:cNvSpPr/>
      </dsp:nvSpPr>
      <dsp:spPr>
        <a:xfrm>
          <a:off x="0" y="14554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509165A3-DDBA-4A85-BA29-B577951B44F4}">
      <dsp:nvSpPr>
        <dsp:cNvPr id="0" name=""/>
        <dsp:cNvSpPr/>
      </dsp:nvSpPr>
      <dsp:spPr>
        <a:xfrm>
          <a:off x="393839" y="11602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2: Literature Review</a:t>
          </a:r>
        </a:p>
      </dsp:txBody>
      <dsp:txXfrm>
        <a:off x="422660" y="1189059"/>
        <a:ext cx="5456111" cy="532758"/>
      </dsp:txXfrm>
    </dsp:sp>
    <dsp:sp modelId="{258B69DE-8558-462C-B368-04B2312623C0}">
      <dsp:nvSpPr>
        <dsp:cNvPr id="0" name=""/>
        <dsp:cNvSpPr/>
      </dsp:nvSpPr>
      <dsp:spPr>
        <a:xfrm>
          <a:off x="0" y="23626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5030F09A-5696-49AD-B020-768E1CB79596}">
      <dsp:nvSpPr>
        <dsp:cNvPr id="0" name=""/>
        <dsp:cNvSpPr/>
      </dsp:nvSpPr>
      <dsp:spPr>
        <a:xfrm>
          <a:off x="393839" y="20674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3: Research Methodology</a:t>
          </a:r>
        </a:p>
      </dsp:txBody>
      <dsp:txXfrm>
        <a:off x="422660" y="2096259"/>
        <a:ext cx="5456111" cy="532758"/>
      </dsp:txXfrm>
    </dsp:sp>
    <dsp:sp modelId="{E10B3BF8-21BA-40DD-9CD8-25F91D7C2860}">
      <dsp:nvSpPr>
        <dsp:cNvPr id="0" name=""/>
        <dsp:cNvSpPr/>
      </dsp:nvSpPr>
      <dsp:spPr>
        <a:xfrm>
          <a:off x="0" y="32698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64C64A81-9ED5-42FB-A760-FF5EA3AC0775}">
      <dsp:nvSpPr>
        <dsp:cNvPr id="0" name=""/>
        <dsp:cNvSpPr/>
      </dsp:nvSpPr>
      <dsp:spPr>
        <a:xfrm>
          <a:off x="393839" y="29746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4: Statistical Analysis</a:t>
          </a:r>
        </a:p>
      </dsp:txBody>
      <dsp:txXfrm>
        <a:off x="422660" y="3003459"/>
        <a:ext cx="5456111" cy="532758"/>
      </dsp:txXfrm>
    </dsp:sp>
    <dsp:sp modelId="{C5595D95-1405-4D5B-BD57-0EB18EE499F1}">
      <dsp:nvSpPr>
        <dsp:cNvPr id="0" name=""/>
        <dsp:cNvSpPr/>
      </dsp:nvSpPr>
      <dsp:spPr>
        <a:xfrm>
          <a:off x="0" y="41770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4A7112D-7D0E-486E-9625-A0851EC30B0D}">
      <dsp:nvSpPr>
        <dsp:cNvPr id="0" name=""/>
        <dsp:cNvSpPr/>
      </dsp:nvSpPr>
      <dsp:spPr>
        <a:xfrm>
          <a:off x="393839" y="38818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5: Findings` Discussion &amp; Conclusion`</a:t>
          </a:r>
        </a:p>
      </dsp:txBody>
      <dsp:txXfrm>
        <a:off x="422660" y="3910659"/>
        <a:ext cx="5456111" cy="5327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EEAC55-5FF9-4B6F-ABFA-1594DC34B535}">
      <dsp:nvSpPr>
        <dsp:cNvPr id="0" name=""/>
        <dsp:cNvSpPr/>
      </dsp:nvSpPr>
      <dsp:spPr>
        <a:xfrm>
          <a:off x="0" y="35249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8D63122A-2F77-4E89-8FB4-7AE612299377}">
      <dsp:nvSpPr>
        <dsp:cNvPr id="0" name=""/>
        <dsp:cNvSpPr/>
      </dsp:nvSpPr>
      <dsp:spPr>
        <a:xfrm>
          <a:off x="2572052" y="36506"/>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الأول: الإطار العام للدراسة</a:t>
          </a:r>
          <a:endParaRPr lang="en-US" sz="2200" kern="1200">
            <a:solidFill>
              <a:sysClr val="window" lastClr="FFFFFF"/>
            </a:solidFill>
            <a:latin typeface="Cambria"/>
            <a:ea typeface="+mn-ea"/>
            <a:cs typeface="+mn-cs"/>
          </a:endParaRPr>
        </a:p>
      </dsp:txBody>
      <dsp:txXfrm>
        <a:off x="2603755" y="68209"/>
        <a:ext cx="5973040" cy="586034"/>
      </dsp:txXfrm>
    </dsp:sp>
    <dsp:sp modelId="{4D695F22-9F97-4617-9D95-7C392FEEEB10}">
      <dsp:nvSpPr>
        <dsp:cNvPr id="0" name=""/>
        <dsp:cNvSpPr/>
      </dsp:nvSpPr>
      <dsp:spPr>
        <a:xfrm>
          <a:off x="0" y="135041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9114722-B816-4A40-ACD0-7DE883D0A3CA}">
      <dsp:nvSpPr>
        <dsp:cNvPr id="0" name=""/>
        <dsp:cNvSpPr/>
      </dsp:nvSpPr>
      <dsp:spPr>
        <a:xfrm>
          <a:off x="2572052" y="990771"/>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الثاني: الإطار النظري</a:t>
          </a:r>
          <a:endParaRPr lang="en-US" sz="2200" kern="1200">
            <a:solidFill>
              <a:sysClr val="window" lastClr="FFFFFF"/>
            </a:solidFill>
            <a:latin typeface="Cambria"/>
            <a:ea typeface="+mn-ea"/>
            <a:cs typeface="+mn-cs"/>
          </a:endParaRPr>
        </a:p>
      </dsp:txBody>
      <dsp:txXfrm>
        <a:off x="2603755" y="1022474"/>
        <a:ext cx="5973040" cy="586034"/>
      </dsp:txXfrm>
    </dsp:sp>
    <dsp:sp modelId="{B7EBC103-E7EE-4C8D-86AB-109EADA6D6D2}">
      <dsp:nvSpPr>
        <dsp:cNvPr id="0" name=""/>
        <dsp:cNvSpPr/>
      </dsp:nvSpPr>
      <dsp:spPr>
        <a:xfrm>
          <a:off x="0" y="234833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D90E31A-C599-44EB-A563-99C8D20C4DF8}">
      <dsp:nvSpPr>
        <dsp:cNvPr id="0" name=""/>
        <dsp:cNvSpPr/>
      </dsp:nvSpPr>
      <dsp:spPr>
        <a:xfrm>
          <a:off x="2587022" y="2006155"/>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الثالث: منهجية البحث</a:t>
          </a:r>
          <a:endParaRPr lang="en-US" sz="2200" kern="1200">
            <a:solidFill>
              <a:sysClr val="window" lastClr="FFFFFF"/>
            </a:solidFill>
            <a:latin typeface="Cambria"/>
            <a:ea typeface="+mn-ea"/>
            <a:cs typeface="+mn-cs"/>
          </a:endParaRPr>
        </a:p>
      </dsp:txBody>
      <dsp:txXfrm>
        <a:off x="2618725" y="2037858"/>
        <a:ext cx="5973040" cy="586034"/>
      </dsp:txXfrm>
    </dsp:sp>
    <dsp:sp modelId="{EF080955-7DDF-4BA4-BB28-61A8170F0555}">
      <dsp:nvSpPr>
        <dsp:cNvPr id="0" name=""/>
        <dsp:cNvSpPr/>
      </dsp:nvSpPr>
      <dsp:spPr>
        <a:xfrm>
          <a:off x="0" y="334625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F197C084-8F82-4144-A3CF-4F4788C2F598}">
      <dsp:nvSpPr>
        <dsp:cNvPr id="0" name=""/>
        <dsp:cNvSpPr/>
      </dsp:nvSpPr>
      <dsp:spPr>
        <a:xfrm>
          <a:off x="2587048" y="3006568"/>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الرايع: التحليل الاحصائي</a:t>
          </a:r>
          <a:endParaRPr lang="en-US" sz="2200" kern="1200">
            <a:solidFill>
              <a:sysClr val="window" lastClr="FFFFFF"/>
            </a:solidFill>
            <a:latin typeface="Cambria"/>
            <a:ea typeface="+mn-ea"/>
            <a:cs typeface="+mn-cs"/>
          </a:endParaRPr>
        </a:p>
      </dsp:txBody>
      <dsp:txXfrm>
        <a:off x="2618751" y="3038271"/>
        <a:ext cx="5973040" cy="586034"/>
      </dsp:txXfrm>
    </dsp:sp>
    <dsp:sp modelId="{C2B188FD-0B82-44D5-BD9D-AC2B34E9F0F9}">
      <dsp:nvSpPr>
        <dsp:cNvPr id="0" name=""/>
        <dsp:cNvSpPr/>
      </dsp:nvSpPr>
      <dsp:spPr>
        <a:xfrm>
          <a:off x="0" y="434417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D76C4AA0-6959-41CB-9745-0A8913885A29}">
      <dsp:nvSpPr>
        <dsp:cNvPr id="0" name=""/>
        <dsp:cNvSpPr/>
      </dsp:nvSpPr>
      <dsp:spPr>
        <a:xfrm>
          <a:off x="2587048" y="4064360"/>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الخامس: مناقشة النتائج والخاتمة</a:t>
          </a:r>
          <a:endParaRPr lang="en-US" sz="2200" kern="1200">
            <a:solidFill>
              <a:sysClr val="window" lastClr="FFFFFF"/>
            </a:solidFill>
            <a:latin typeface="Cambria"/>
            <a:ea typeface="+mn-ea"/>
            <a:cs typeface="+mn-cs"/>
          </a:endParaRPr>
        </a:p>
      </dsp:txBody>
      <dsp:txXfrm>
        <a:off x="2618751" y="4096063"/>
        <a:ext cx="5973040" cy="586034"/>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9901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118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51806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215419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6066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26880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03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4868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1276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0457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62468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2004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68082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008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82768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995268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42627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90343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53590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56827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85314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00949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1164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57162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7162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93729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64507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64906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3078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86242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5495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69501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151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12435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655662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185436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1309514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1381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2498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17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69384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45722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612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790124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716689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816630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959529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45117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512303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422479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870009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061345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600627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10238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8072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31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3625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86065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66841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5536328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12676742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51111911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881885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769532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421516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058074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860087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268626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82044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120373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691751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402854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844155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0" y="104503"/>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83448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97790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19904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588699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7372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928729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426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3410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64861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11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2442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07893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865812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844579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314287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331560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09077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415263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920688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779502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241627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192129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7887531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9341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1667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4145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321269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112651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513787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600096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4471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865421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022183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876620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061114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626801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441916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718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0154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6884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17023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36390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7487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2.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image" Target="../media/image1.png"/><Relationship Id="rId2" Type="http://schemas.openxmlformats.org/officeDocument/2006/relationships/slideLayout" Target="../slideLayouts/slideLayout33.xml"/><Relationship Id="rId16" Type="http://schemas.openxmlformats.org/officeDocument/2006/relationships/theme" Target="../theme/theme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image" Target="../media/image1.png"/><Relationship Id="rId2" Type="http://schemas.openxmlformats.org/officeDocument/2006/relationships/slideLayout" Target="../slideLayouts/slideLayout48.xml"/><Relationship Id="rId16" Type="http://schemas.openxmlformats.org/officeDocument/2006/relationships/theme" Target="../theme/theme4.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 Type="http://schemas.openxmlformats.org/officeDocument/2006/relationships/slideLayout" Target="../slideLayouts/slideLayout64.xml"/><Relationship Id="rId21" Type="http://schemas.openxmlformats.org/officeDocument/2006/relationships/image" Target="../media/image1.png"/><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theme" Target="../theme/theme5.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19" Type="http://schemas.openxmlformats.org/officeDocument/2006/relationships/slideLayout" Target="../slideLayouts/slideLayout80.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18" Type="http://schemas.openxmlformats.org/officeDocument/2006/relationships/slideLayout" Target="../slideLayouts/slideLayout98.xml"/><Relationship Id="rId3" Type="http://schemas.openxmlformats.org/officeDocument/2006/relationships/slideLayout" Target="../slideLayouts/slideLayout83.xml"/><Relationship Id="rId21" Type="http://schemas.openxmlformats.org/officeDocument/2006/relationships/slideLayout" Target="../slideLayouts/slideLayout101.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17" Type="http://schemas.openxmlformats.org/officeDocument/2006/relationships/slideLayout" Target="../slideLayouts/slideLayout97.xml"/><Relationship Id="rId25" Type="http://schemas.openxmlformats.org/officeDocument/2006/relationships/image" Target="../media/image2.png"/><Relationship Id="rId2" Type="http://schemas.openxmlformats.org/officeDocument/2006/relationships/slideLayout" Target="../slideLayouts/slideLayout82.xml"/><Relationship Id="rId16" Type="http://schemas.openxmlformats.org/officeDocument/2006/relationships/slideLayout" Target="../slideLayouts/slideLayout96.xml"/><Relationship Id="rId20" Type="http://schemas.openxmlformats.org/officeDocument/2006/relationships/slideLayout" Target="../slideLayouts/slideLayout100.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24" Type="http://schemas.openxmlformats.org/officeDocument/2006/relationships/image" Target="../media/image1.png"/><Relationship Id="rId5" Type="http://schemas.openxmlformats.org/officeDocument/2006/relationships/slideLayout" Target="../slideLayouts/slideLayout85.xml"/><Relationship Id="rId15" Type="http://schemas.openxmlformats.org/officeDocument/2006/relationships/slideLayout" Target="../slideLayouts/slideLayout95.xml"/><Relationship Id="rId23" Type="http://schemas.openxmlformats.org/officeDocument/2006/relationships/theme" Target="../theme/theme6.xml"/><Relationship Id="rId10" Type="http://schemas.openxmlformats.org/officeDocument/2006/relationships/slideLayout" Target="../slideLayouts/slideLayout90.xml"/><Relationship Id="rId19" Type="http://schemas.openxmlformats.org/officeDocument/2006/relationships/slideLayout" Target="../slideLayouts/slideLayout99.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slideLayout" Target="../slideLayouts/slideLayout94.xml"/><Relationship Id="rId22" Type="http://schemas.openxmlformats.org/officeDocument/2006/relationships/slideLayout" Target="../slideLayouts/slideLayout10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slideLayout" Target="../slideLayouts/slideLayout115.xml"/><Relationship Id="rId18" Type="http://schemas.openxmlformats.org/officeDocument/2006/relationships/image" Target="../media/image3.png"/><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17" Type="http://schemas.openxmlformats.org/officeDocument/2006/relationships/image" Target="../media/image1.png"/><Relationship Id="rId2" Type="http://schemas.openxmlformats.org/officeDocument/2006/relationships/slideLayout" Target="../slideLayouts/slideLayout104.xml"/><Relationship Id="rId16" Type="http://schemas.openxmlformats.org/officeDocument/2006/relationships/theme" Target="../theme/theme7.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5" Type="http://schemas.openxmlformats.org/officeDocument/2006/relationships/slideLayout" Target="../slideLayouts/slideLayout11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slideLayout" Target="../slideLayouts/slideLayout11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18" Type="http://schemas.openxmlformats.org/officeDocument/2006/relationships/theme" Target="../theme/theme8.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17" Type="http://schemas.openxmlformats.org/officeDocument/2006/relationships/slideLayout" Target="../slideLayouts/slideLayout134.xml"/><Relationship Id="rId2" Type="http://schemas.openxmlformats.org/officeDocument/2006/relationships/slideLayout" Target="../slideLayouts/slideLayout119.xml"/><Relationship Id="rId16" Type="http://schemas.openxmlformats.org/officeDocument/2006/relationships/slideLayout" Target="../slideLayouts/slideLayout133.xml"/><Relationship Id="rId20" Type="http://schemas.openxmlformats.org/officeDocument/2006/relationships/image" Target="../media/image2.png"/><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slideLayout" Target="../slideLayouts/slideLayout132.xml"/><Relationship Id="rId10" Type="http://schemas.openxmlformats.org/officeDocument/2006/relationships/slideLayout" Target="../slideLayouts/slideLayout127.xml"/><Relationship Id="rId19" Type="http://schemas.openxmlformats.org/officeDocument/2006/relationships/image" Target="../media/image1.png"/><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742849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8" r:id="rId14"/>
    <p:sldLayoutId id="214748373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52746281"/>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 id="2147483754" r:id="rId14"/>
    <p:sldLayoutId id="2147483755" r:id="rId15"/>
    <p:sldLayoutId id="2147483756" r:id="rId16"/>
    <p:sldLayoutId id="2147483757" r:id="rId17"/>
    <p:sldLayoutId id="2147483758" r:id="rId18"/>
    <p:sldLayoutId id="2147483759"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C26C1021-1282-4615-9ED5-992E33C4D963}"/>
              </a:ext>
            </a:extLst>
          </p:cNvPr>
          <p:cNvPicPr>
            <a:picLocks noChangeAspect="1"/>
          </p:cNvPicPr>
          <p:nvPr userDrawn="1"/>
        </p:nvPicPr>
        <p:blipFill rotWithShape="1">
          <a:blip r:embed="rId2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505" y="249147"/>
            <a:ext cx="2305141" cy="1076343"/>
          </a:xfrm>
          <a:prstGeom prst="rect">
            <a:avLst/>
          </a:prstGeom>
        </p:spPr>
      </p:pic>
      <p:sp>
        <p:nvSpPr>
          <p:cNvPr id="8" name="Rectangle 7">
            <a:extLst>
              <a:ext uri="{FF2B5EF4-FFF2-40B4-BE49-F238E27FC236}">
                <a16:creationId xmlns:a16="http://schemas.microsoft.com/office/drawing/2014/main" id="{EC10C6EC-CAA3-457B-BE13-D75C7C291882}"/>
              </a:ext>
            </a:extLst>
          </p:cNvPr>
          <p:cNvSpPr/>
          <p:nvPr userDrawn="1"/>
        </p:nvSpPr>
        <p:spPr>
          <a:xfrm>
            <a:off x="131354" y="813444"/>
            <a:ext cx="9771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6D71179-394A-4977-B433-87122C0EAE81}"/>
              </a:ext>
            </a:extLst>
          </p:cNvPr>
          <p:cNvSpPr txBox="1"/>
          <p:nvPr userDrawn="1"/>
        </p:nvSpPr>
        <p:spPr>
          <a:xfrm>
            <a:off x="4901630" y="629282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56260331"/>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6" r:id="rId15"/>
    <p:sldLayoutId id="2147483777" r:id="rId16"/>
    <p:sldLayoutId id="2147483778" r:id="rId17"/>
    <p:sldLayoutId id="2147483779" r:id="rId18"/>
    <p:sldLayoutId id="2147483780" r:id="rId19"/>
    <p:sldLayoutId id="2147483781" r:id="rId20"/>
    <p:sldLayoutId id="2147483782" r:id="rId21"/>
    <p:sldLayoutId id="2147483783"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0687572F-1122-46A7-8947-13AEE6F5DA7A}"/>
              </a:ext>
            </a:extLst>
          </p:cNvPr>
          <p:cNvSpPr txBox="1"/>
          <p:nvPr userDrawn="1"/>
        </p:nvSpPr>
        <p:spPr>
          <a:xfrm>
            <a:off x="9264625" y="6292631"/>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1168121967"/>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 id="2147483796" r:id="rId12"/>
    <p:sldLayoutId id="2147483797" r:id="rId13"/>
    <p:sldLayoutId id="2147483798" r:id="rId14"/>
    <p:sldLayoutId id="214748379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77262110"/>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815" r:id="rId15"/>
    <p:sldLayoutId id="2147483816" r:id="rId16"/>
    <p:sldLayoutId id="214748381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4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7.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7.xml"/><Relationship Id="rId5" Type="http://schemas.openxmlformats.org/officeDocument/2006/relationships/image" Target="../media/image3.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3.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03.xml"/></Relationships>
</file>

<file path=ppt/slides/_rels/slide2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48.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48.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47.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4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87.xml"/></Relationships>
</file>

<file path=ppt/slides/_rels/slide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47.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4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4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47.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4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47.xml"/></Relationships>
</file>

<file path=ppt/slides/_rels/slide3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1.xml"/></Relationships>
</file>

<file path=ppt/slides/_rels/slide3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4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1.xml"/></Relationships>
</file>

<file path=ppt/slides/_rels/slide4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1.xml"/></Relationships>
</file>

<file path=ppt/slides/_rels/slide4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2.xml"/></Relationships>
</file>

<file path=ppt/slides/_rels/slide4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2.xml"/></Relationships>
</file>

<file path=ppt/slides/_rels/slide5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03.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116.xml"/></Relationships>
</file>

<file path=ppt/slides/_rels/slide5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16.xml"/></Relationships>
</file>

<file path=ppt/slides/_rels/slide5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16.xml"/></Relationships>
</file>

<file path=ppt/slides/_rels/slide5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03.xml"/></Relationships>
</file>

<file path=ppt/slides/_rels/slide5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notesSlide" Target="../notesSlides/notesSlide28.xml"/><Relationship Id="rId1" Type="http://schemas.openxmlformats.org/officeDocument/2006/relationships/slideLayout" Target="../slideLayouts/slideLayout10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03.xml"/></Relationships>
</file>

<file path=ppt/slides/_rels/slide5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notesSlide" Target="../notesSlides/notesSlide30.xml"/><Relationship Id="rId1" Type="http://schemas.openxmlformats.org/officeDocument/2006/relationships/slideLayout" Target="../slideLayouts/slideLayout10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6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6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8.xml"/></Relationships>
</file>

<file path=ppt/slides/_rels/slide6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30.xml"/><Relationship Id="rId5" Type="http://schemas.openxmlformats.org/officeDocument/2006/relationships/image" Target="../media/image2.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PMG496/ MGM496</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lvl="0" algn="ctr">
              <a:defRPr/>
            </a:pPr>
            <a:r>
              <a:rPr lang="en-US" sz="2000" dirty="0">
                <a:solidFill>
                  <a:srgbClr val="2D3956"/>
                </a:solidFill>
                <a:latin typeface="Times New Roman" panose="02020603050405020304" pitchFamily="18" charset="0"/>
                <a:cs typeface="Times New Roman" panose="02020603050405020304" pitchFamily="18" charset="0"/>
              </a:rPr>
              <a:t>Overview for final project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40" y="2157519"/>
            <a:ext cx="3949298" cy="4401205"/>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Scientific Research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Characteristics of Scientific Research..</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Proposal</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Proposal Components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Variables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Title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Table of contents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Introduction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Problem</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Main Research Question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Significance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Questions </a:t>
            </a: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DF4E5505-B378-466F-A7CC-E84C0F17DDD8}"/>
              </a:ext>
            </a:extLst>
          </p:cNvPr>
          <p:cNvSpPr/>
          <p:nvPr/>
        </p:nvSpPr>
        <p:spPr>
          <a:xfrm>
            <a:off x="9347808" y="2177244"/>
            <a:ext cx="2877603" cy="2862322"/>
          </a:xfrm>
          <a:prstGeom prst="rect">
            <a:avLst/>
          </a:prstGeom>
        </p:spPr>
        <p:txBody>
          <a:bodyPr wrap="square">
            <a:spAutoFit/>
          </a:bodyPr>
          <a:lstStyle/>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Objectives</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Hypotheses</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Model</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Methodology</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Suggested Project Structure</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Literature Review </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APA Reference Style</a:t>
            </a:r>
          </a:p>
        </p:txBody>
      </p:sp>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Scientific Research</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7815488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يشير البحث إلى التحقيق المنهجي في موضوع أو قضية معينة لاكتساب معرفة أو رؤى أو فهم جديد. يتضمن جمع البيانات وتحليلها وتفسيرها للإجابة على أسئلة البحث أو اختبار الفرضيات. يمكن إجراء الأبحاث في مجالات مختلفة، بما في ذلك التعليم والعلوم والعلوم الاجتماعية وغيرها.</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31211" y="1704091"/>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refers to the systematic investigation of a particular topic or issue to gain new knowledge, insights, or understanding. It involves the collection, analysis, and interpretation of data to answer research questions or test hypotheses. Research can be conducted in various fields, including education, science, social sciences, and more.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933769" cy="646331"/>
          </a:xfrm>
          <a:prstGeom prst="rect">
            <a:avLst/>
          </a:prstGeom>
        </p:spPr>
        <p:txBody>
          <a:bodyPr wrap="none">
            <a:spAutoFit/>
          </a:bodyPr>
          <a:lstStyle/>
          <a:p>
            <a:pPr lvl="0"/>
            <a:r>
              <a:rPr lang="en-US" sz="3600" b="1" dirty="0">
                <a:solidFill>
                  <a:srgbClr val="000000"/>
                </a:solidFill>
                <a:latin typeface="Times New Roman" panose="02020603050405020304" pitchFamily="18" charset="0"/>
                <a:cs typeface="Times New Roman" panose="02020603050405020304" pitchFamily="18" charset="0"/>
              </a:rPr>
              <a:t>Scientific Research</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9" name="Graphic 21">
            <a:extLst>
              <a:ext uri="{FF2B5EF4-FFF2-40B4-BE49-F238E27FC236}">
                <a16:creationId xmlns:a16="http://schemas.microsoft.com/office/drawing/2014/main" id="{38EA13F5-42AE-42D8-8B2A-BBF2B848B1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16BBD532-26CD-4FD8-BB13-6DA7C133AAA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F8B9B246-DEB7-48FA-8F05-55C3DF9424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434396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1081322"/>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Characteristics of Scientific Research</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3578140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570225"/>
            <a:ext cx="8850836"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Purposiveness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Rigor</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Testability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Replicability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Precision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Objectivity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Generalizability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Parsimony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a:ea typeface="+mn-ea"/>
                <a:cs typeface="+mn-cs"/>
              </a:rPr>
              <a:t>Characteristics of Scientific Research..</a:t>
            </a:r>
          </a:p>
        </p:txBody>
      </p:sp>
      <p:pic>
        <p:nvPicPr>
          <p:cNvPr id="10" name="Graphic 21">
            <a:extLst>
              <a:ext uri="{FF2B5EF4-FFF2-40B4-BE49-F238E27FC236}">
                <a16:creationId xmlns:a16="http://schemas.microsoft.com/office/drawing/2014/main" id="{3EB7B9A8-45A9-4532-B3DA-81DA80119F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58946D5D-D5CD-45A3-8F9B-8B6B782359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BEDA2D5C-0043-4069-BB8F-63E310C1EF7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97159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يعد مقترح البحث وثيقة أساسية في المجال الأكاديمي، خاصة لطلاب الدراسات العليا. وهو بمثابة مخطط للدراسة البحثية ويحدد أهداف البحث المقترح ومنهجيته وأهميته.</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proposal is an essential document in the field of academia, particularly for postgraduate students. It serves as a blueprint for the research study and outlines the objectives, methodology, and significance of the proposed research.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96390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a:t>
            </a:r>
            <a:r>
              <a:rPr kumimoji="0" lang="ar-EG"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Proposal</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9" name="Graphic 21">
            <a:extLst>
              <a:ext uri="{FF2B5EF4-FFF2-40B4-BE49-F238E27FC236}">
                <a16:creationId xmlns:a16="http://schemas.microsoft.com/office/drawing/2014/main" id="{84909E09-9C12-4F86-9C97-A530B828F0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4FC7CCBC-AE67-45F4-9179-2F2F0C313D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1DFE35FA-B7DD-4FBB-9B7E-543BB3AE7A2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537671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1081322"/>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Proposal Components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3327432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Proposal Components</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1798611024"/>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8C36B5FD-6DDD-4147-9AB4-2C59E319DDA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7313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variables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8848144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EFC45FF-997E-4EBC-9501-8ADE2C6EF731}"/>
              </a:ext>
            </a:extLst>
          </p:cNvPr>
          <p:cNvSpPr/>
          <p:nvPr/>
        </p:nvSpPr>
        <p:spPr>
          <a:xfrm>
            <a:off x="127307" y="1135524"/>
            <a:ext cx="11937386" cy="5324535"/>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Calibri"/>
                <a:ea typeface="+mn-ea"/>
                <a:cs typeface="+mn-cs"/>
              </a:rPr>
              <a:t>Research variables are characteristics or attributes that can be measured and analyzed in a research study. </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متغيرات البحث هي خصائص أو سمات يمكن قياسها وتحليلها في دراسة بحثية.</a:t>
            </a: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Calibri"/>
                <a:ea typeface="+mn-ea"/>
                <a:cs typeface="+mn-cs"/>
              </a:rPr>
              <a:t>They are the key elements that researchers manipulate, measure, or observe to understand their relationship with other variables. </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وهي العناصر الأساسية التي يتلاعب بها الباحثون أو يقيسونها أو يلاحظونها لفهم علاقتها بالمتغيرات الأخرى.</a:t>
            </a: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Calibri"/>
                <a:ea typeface="+mn-ea"/>
                <a:cs typeface="+mn-cs"/>
              </a:rPr>
              <a:t>In management research, variables can be classified into four main types: independent variables, dependent variables, mediating variables and moderating variables.</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في البحوث الإدارية، يمكن تصنيف المتغيرات إلى أربعة أنواع رئيسية: المتغيرات المستقلة، والمتغيرات التابعة، والمتغيرات الوسيطة، والمتغيرات المعتدلة.</a:t>
            </a: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4F2D9B8F-8292-452A-B010-CFA5B8E29A17}"/>
              </a:ext>
            </a:extLst>
          </p:cNvPr>
          <p:cNvSpPr/>
          <p:nvPr/>
        </p:nvSpPr>
        <p:spPr>
          <a:xfrm>
            <a:off x="3077460" y="0"/>
            <a:ext cx="3755387" cy="6463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Calibri"/>
                <a:ea typeface="+mn-ea"/>
                <a:cs typeface="+mn-cs"/>
              </a:rPr>
              <a:t>Research variables </a:t>
            </a: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58637F0-FF29-4DF0-9629-6ECCD2FDFF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1CCF7B1A-E650-4A61-AD1F-783D035817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8FE07FC9-0568-422B-969D-940EEA303C4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4367655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2495625" y="629166"/>
            <a:ext cx="753340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Independent &amp; Dependent Variables</a:t>
            </a:r>
          </a:p>
        </p:txBody>
      </p:sp>
      <p:pic>
        <p:nvPicPr>
          <p:cNvPr id="7" name="Picture 6">
            <a:extLst>
              <a:ext uri="{FF2B5EF4-FFF2-40B4-BE49-F238E27FC236}">
                <a16:creationId xmlns:a16="http://schemas.microsoft.com/office/drawing/2014/main" id="{6CACBE87-BA50-4F2E-BF75-C40056826EFB}"/>
              </a:ext>
            </a:extLst>
          </p:cNvPr>
          <p:cNvPicPr>
            <a:picLocks noChangeAspect="1"/>
          </p:cNvPicPr>
          <p:nvPr/>
        </p:nvPicPr>
        <p:blipFill>
          <a:blip r:embed="rId3"/>
          <a:stretch>
            <a:fillRect/>
          </a:stretch>
        </p:blipFill>
        <p:spPr>
          <a:xfrm>
            <a:off x="1434905" y="2750798"/>
            <a:ext cx="9859312" cy="1898576"/>
          </a:xfrm>
          <a:prstGeom prst="rect">
            <a:avLst/>
          </a:prstGeom>
        </p:spPr>
      </p:pic>
      <p:pic>
        <p:nvPicPr>
          <p:cNvPr id="8" name="Graphic 21">
            <a:extLst>
              <a:ext uri="{FF2B5EF4-FFF2-40B4-BE49-F238E27FC236}">
                <a16:creationId xmlns:a16="http://schemas.microsoft.com/office/drawing/2014/main" id="{41C7467E-E7FB-48FC-8E0B-2248D799DF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E5005C88-F789-4F0B-B3BE-F7C059C257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BA8908D4-4E73-4EC6-BB09-55FE55D87D0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240508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Mediating variables </a:t>
            </a:r>
          </a:p>
        </p:txBody>
      </p:sp>
      <p:pic>
        <p:nvPicPr>
          <p:cNvPr id="7" name="Picture 6">
            <a:extLst>
              <a:ext uri="{FF2B5EF4-FFF2-40B4-BE49-F238E27FC236}">
                <a16:creationId xmlns:a16="http://schemas.microsoft.com/office/drawing/2014/main" id="{3A7DBAA7-8174-42CD-91D0-523CEC521D84}"/>
              </a:ext>
            </a:extLst>
          </p:cNvPr>
          <p:cNvPicPr>
            <a:picLocks noChangeAspect="1"/>
          </p:cNvPicPr>
          <p:nvPr/>
        </p:nvPicPr>
        <p:blipFill>
          <a:blip r:embed="rId3"/>
          <a:stretch>
            <a:fillRect/>
          </a:stretch>
        </p:blipFill>
        <p:spPr>
          <a:xfrm>
            <a:off x="2489982" y="1965944"/>
            <a:ext cx="8013894" cy="3548622"/>
          </a:xfrm>
          <a:prstGeom prst="rect">
            <a:avLst/>
          </a:prstGeom>
        </p:spPr>
      </p:pic>
      <p:pic>
        <p:nvPicPr>
          <p:cNvPr id="8" name="Graphic 21">
            <a:extLst>
              <a:ext uri="{FF2B5EF4-FFF2-40B4-BE49-F238E27FC236}">
                <a16:creationId xmlns:a16="http://schemas.microsoft.com/office/drawing/2014/main" id="{E21C5DD7-CF0E-4936-AFD8-720F669161E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30BD614E-3029-4B76-B4E4-1A9BC3DD8D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3DBBD08C-0E1D-417D-9C23-742E9AE9E04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7291180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Moderating variables </a:t>
            </a:r>
          </a:p>
        </p:txBody>
      </p:sp>
      <p:pic>
        <p:nvPicPr>
          <p:cNvPr id="7" name="Picture 6">
            <a:extLst>
              <a:ext uri="{FF2B5EF4-FFF2-40B4-BE49-F238E27FC236}">
                <a16:creationId xmlns:a16="http://schemas.microsoft.com/office/drawing/2014/main" id="{198E097B-5BCF-45C5-9C10-142E0B1D5955}"/>
              </a:ext>
            </a:extLst>
          </p:cNvPr>
          <p:cNvPicPr>
            <a:picLocks noChangeAspect="1"/>
          </p:cNvPicPr>
          <p:nvPr/>
        </p:nvPicPr>
        <p:blipFill>
          <a:blip r:embed="rId3"/>
          <a:stretch>
            <a:fillRect/>
          </a:stretch>
        </p:blipFill>
        <p:spPr>
          <a:xfrm>
            <a:off x="0" y="1730011"/>
            <a:ext cx="6046618" cy="3349615"/>
          </a:xfrm>
          <a:prstGeom prst="rect">
            <a:avLst/>
          </a:prstGeom>
        </p:spPr>
      </p:pic>
      <p:pic>
        <p:nvPicPr>
          <p:cNvPr id="8" name="Picture 7">
            <a:extLst>
              <a:ext uri="{FF2B5EF4-FFF2-40B4-BE49-F238E27FC236}">
                <a16:creationId xmlns:a16="http://schemas.microsoft.com/office/drawing/2014/main" id="{863CF565-E193-441A-A934-77E7D71EF1BA}"/>
              </a:ext>
            </a:extLst>
          </p:cNvPr>
          <p:cNvPicPr>
            <a:picLocks noChangeAspect="1"/>
          </p:cNvPicPr>
          <p:nvPr/>
        </p:nvPicPr>
        <p:blipFill>
          <a:blip r:embed="rId4"/>
          <a:stretch>
            <a:fillRect/>
          </a:stretch>
        </p:blipFill>
        <p:spPr>
          <a:xfrm>
            <a:off x="6096000" y="1730012"/>
            <a:ext cx="6046617" cy="3349614"/>
          </a:xfrm>
          <a:prstGeom prst="rect">
            <a:avLst/>
          </a:prstGeom>
        </p:spPr>
      </p:pic>
      <p:pic>
        <p:nvPicPr>
          <p:cNvPr id="9" name="Graphic 21">
            <a:extLst>
              <a:ext uri="{FF2B5EF4-FFF2-40B4-BE49-F238E27FC236}">
                <a16:creationId xmlns:a16="http://schemas.microsoft.com/office/drawing/2014/main" id="{002F8C5A-5797-4F2A-9A52-51068FA3343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35C8B0F-6912-404D-8D41-CC7908C953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48675E87-E598-4FBF-A2B6-C25848129DF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15109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Title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7532897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research title serves as a concise representation of the study's focus and objectives. It should be clear, concise, and reflective of the research problem or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well-chosen research title not only captures the attention of readers but also provides a framework for the entire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عنوان البحث بمثابة تمثيل موجز لتركيز الدراسة وأهدافها. ويجب أن تكون واضحة وموجزة وتعكس مشكلة البحث أو سؤاله. إن عنوان البحث المختار جيدًا لا يجذب انتباه القراء فحسب، بل يوفر أيضًا إطارًا لعملية البحث بأكملها.</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8" name="Graphic 21">
            <a:extLst>
              <a:ext uri="{FF2B5EF4-FFF2-40B4-BE49-F238E27FC236}">
                <a16:creationId xmlns:a16="http://schemas.microsoft.com/office/drawing/2014/main" id="{5D5B2B4E-4F3B-4671-A4E4-0ECF00654B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51EC2B3A-982B-44BC-8AA5-FD0EC83F2E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01DDFD5F-0DBB-4144-A042-2EC8CFB43A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098462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818325"/>
            <a:ext cx="11690252" cy="1569660"/>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A good research topic should be feasible (can be done), interesting, novel, ethical and relevant (has an implication)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8B8AF136-A72D-41C3-93D3-1900B5121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6" name="Rectangle 5">
            <a:extLst>
              <a:ext uri="{FF2B5EF4-FFF2-40B4-BE49-F238E27FC236}">
                <a16:creationId xmlns:a16="http://schemas.microsoft.com/office/drawing/2014/main" id="{CEF86F14-B532-493C-B20D-EFEF33C40E84}"/>
              </a:ext>
            </a:extLst>
          </p:cNvPr>
          <p:cNvSpPr/>
          <p:nvPr/>
        </p:nvSpPr>
        <p:spPr>
          <a:xfrm>
            <a:off x="600501" y="3337192"/>
            <a:ext cx="11280324" cy="9541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يجب أن يكون موضوع البحث الجيد ممكنًا (يمكن القيام به)، مثيرة للاهتمام، جديد، أخلاقي و ذو صلة (له أثر)</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5B7C1ABF-831C-4317-9B02-6AFA6DCFAA72}"/>
              </a:ext>
            </a:extLst>
          </p:cNvPr>
          <p:cNvSpPr/>
          <p:nvPr/>
        </p:nvSpPr>
        <p:spPr>
          <a:xfrm>
            <a:off x="846161" y="4018732"/>
            <a:ext cx="8118214" cy="267765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FINER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 = feasible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I = interesting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N = novel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E = ethical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R = Relevant</a:t>
            </a:r>
            <a:endParaRPr kumimoji="0" lang="en-US" sz="2800" b="1" i="0" u="none" strike="noStrike" kern="1200" cap="none" spc="0" normalizeH="0" baseline="0" noProof="0" dirty="0">
              <a:ln>
                <a:noFill/>
              </a:ln>
              <a:solidFill>
                <a:srgbClr val="2D3956"/>
              </a:solidFill>
              <a:effectLst/>
              <a:uLnTx/>
              <a:uFillTx/>
              <a:latin typeface="Calibri"/>
              <a:ea typeface="+mn-ea"/>
              <a:cs typeface="+mn-cs"/>
            </a:endParaRPr>
          </a:p>
        </p:txBody>
      </p:sp>
    </p:spTree>
    <p:extLst>
      <p:ext uri="{BB962C8B-B14F-4D97-AF65-F5344CB8AC3E}">
        <p14:creationId xmlns:p14="http://schemas.microsoft.com/office/powerpoint/2010/main" val="37280499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463557"/>
            <a:ext cx="11690252" cy="4524315"/>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Clarity and Conciseness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الوضوح والإيجاز</a:t>
            </a:r>
            <a:r>
              <a:rPr kumimoji="0" lang="en-US" sz="3200" b="0" i="0" u="none" strike="noStrike" kern="1200" cap="none" spc="0" normalizeH="0" baseline="0" noProof="0" dirty="0">
                <a:ln>
                  <a:noFill/>
                </a:ln>
                <a:solidFill>
                  <a:srgbClr val="000000"/>
                </a:solidFill>
                <a:effectLst/>
                <a:uLnTx/>
                <a:uFillTx/>
                <a:latin typeface="Calibri"/>
                <a:ea typeface="+mn-ea"/>
                <a:cs typeface="+mn-cs"/>
              </a:rPr>
              <a:t> </a:t>
            </a:r>
            <a:endPar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Relevance and Significance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الصلة والأهمية</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Specific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محدد</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Originality and Uniqueness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الأصالة والتفرد </a:t>
            </a: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8B8AF136-A72D-41C3-93D3-1900B5121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513037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946047"/>
            <a:ext cx="11690252" cy="4031873"/>
          </a:xfrm>
          <a:prstGeom prst="rect">
            <a:avLst/>
          </a:prstGeom>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rPr>
              <a:t>Availability of previous studies</a:t>
            </a:r>
            <a:r>
              <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rPr>
              <a:t>توفر الدراسات السابقة </a:t>
            </a: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highlight>
                <a:srgbClr val="00FF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rPr>
              <a:t>Measurable </a:t>
            </a:r>
            <a:r>
              <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rPr>
              <a:t>القابلية للقياس</a:t>
            </a: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6" name="Picture 5">
            <a:extLst>
              <a:ext uri="{FF2B5EF4-FFF2-40B4-BE49-F238E27FC236}">
                <a16:creationId xmlns:a16="http://schemas.microsoft.com/office/drawing/2014/main" id="{7323B43D-C105-4F65-95FF-FCBFB7A6DC1C}"/>
              </a:ext>
            </a:extLst>
          </p:cNvPr>
          <p:cNvPicPr>
            <a:picLocks noChangeAspect="1"/>
          </p:cNvPicPr>
          <p:nvPr/>
        </p:nvPicPr>
        <p:blipFill>
          <a:blip r:embed="rId2"/>
          <a:stretch>
            <a:fillRect/>
          </a:stretch>
        </p:blipFill>
        <p:spPr>
          <a:xfrm>
            <a:off x="8947125" y="2647950"/>
            <a:ext cx="2933700" cy="1562100"/>
          </a:xfrm>
          <a:prstGeom prst="rect">
            <a:avLst/>
          </a:prstGeom>
        </p:spPr>
      </p:pic>
      <p:pic>
        <p:nvPicPr>
          <p:cNvPr id="8" name="Picture 7">
            <a:extLst>
              <a:ext uri="{FF2B5EF4-FFF2-40B4-BE49-F238E27FC236}">
                <a16:creationId xmlns:a16="http://schemas.microsoft.com/office/drawing/2014/main" id="{1074AF04-B581-4E32-A725-B2A62E58A6C5}"/>
              </a:ext>
            </a:extLst>
          </p:cNvPr>
          <p:cNvPicPr>
            <a:picLocks noChangeAspect="1"/>
          </p:cNvPicPr>
          <p:nvPr/>
        </p:nvPicPr>
        <p:blipFill>
          <a:blip r:embed="rId3"/>
          <a:stretch>
            <a:fillRect/>
          </a:stretch>
        </p:blipFill>
        <p:spPr>
          <a:xfrm>
            <a:off x="7404100" y="4438551"/>
            <a:ext cx="4022453" cy="1898668"/>
          </a:xfrm>
          <a:prstGeom prst="rect">
            <a:avLst/>
          </a:prstGeom>
        </p:spPr>
      </p:pic>
      <p:pic>
        <p:nvPicPr>
          <p:cNvPr id="9" name="Graphic 21">
            <a:extLst>
              <a:ext uri="{FF2B5EF4-FFF2-40B4-BE49-F238E27FC236}">
                <a16:creationId xmlns:a16="http://schemas.microsoft.com/office/drawing/2014/main" id="{F47C06E9-B3D2-46DE-ABD9-23984A27FD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F516707-1543-42D5-B888-571161EDC8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204F7A9F-E279-4FCE-BB89-81468B3254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7929378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Table of Contents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3945313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Click on "References" tab</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Select "Table of Contents"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Choose a style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Update table if needed</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5BFF8CBC-4AFB-4B50-AFD1-B0E90FE56F35}"/>
              </a:ext>
            </a:extLst>
          </p:cNvPr>
          <p:cNvSpPr/>
          <p:nvPr/>
        </p:nvSpPr>
        <p:spPr>
          <a:xfrm>
            <a:off x="3439589" y="609720"/>
            <a:ext cx="5939382" cy="564257"/>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Creating a Table of Contents in Word</a:t>
            </a:r>
            <a:endPar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0917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Introduction</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246475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4" name="Picture 3">
            <a:extLst>
              <a:ext uri="{FF2B5EF4-FFF2-40B4-BE49-F238E27FC236}">
                <a16:creationId xmlns:a16="http://schemas.microsoft.com/office/drawing/2014/main" id="{81BBE277-C968-4AC2-9CFF-0D51EBFFD559}"/>
              </a:ext>
            </a:extLst>
          </p:cNvPr>
          <p:cNvPicPr>
            <a:picLocks noChangeAspect="1"/>
          </p:cNvPicPr>
          <p:nvPr/>
        </p:nvPicPr>
        <p:blipFill>
          <a:blip r:embed="rId2"/>
          <a:stretch>
            <a:fillRect/>
          </a:stretch>
        </p:blipFill>
        <p:spPr>
          <a:xfrm>
            <a:off x="239151" y="1417320"/>
            <a:ext cx="4945471" cy="4857233"/>
          </a:xfrm>
          <a:prstGeom prst="rect">
            <a:avLst/>
          </a:prstGeom>
        </p:spPr>
      </p:pic>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EAFBD41-0C56-4A70-BD9F-7369CE666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1FB269F-01BC-4829-8801-4D545D9C4BA4}"/>
              </a:ext>
            </a:extLst>
          </p:cNvPr>
          <p:cNvPicPr>
            <a:picLocks noChangeAspect="1"/>
          </p:cNvPicPr>
          <p:nvPr/>
        </p:nvPicPr>
        <p:blipFill rotWithShape="1">
          <a:blip r:embed="rId4"/>
          <a:srcRect l="12877" t="19039" r="12234" b="6961"/>
          <a:stretch/>
        </p:blipFill>
        <p:spPr>
          <a:xfrm>
            <a:off x="6036376" y="1285434"/>
            <a:ext cx="5844449" cy="4738236"/>
          </a:xfrm>
          <a:prstGeom prst="rect">
            <a:avLst/>
          </a:prstGeom>
        </p:spPr>
      </p:pic>
    </p:spTree>
    <p:extLst>
      <p:ext uri="{BB962C8B-B14F-4D97-AF65-F5344CB8AC3E}">
        <p14:creationId xmlns:p14="http://schemas.microsoft.com/office/powerpoint/2010/main" val="17620693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EAFBD41-0C56-4A70-BD9F-7369CE666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8" name="Picture 7">
            <a:extLst>
              <a:ext uri="{FF2B5EF4-FFF2-40B4-BE49-F238E27FC236}">
                <a16:creationId xmlns:a16="http://schemas.microsoft.com/office/drawing/2014/main" id="{FD4154E2-1F02-4E30-993C-CDE5AC3E5AFA}"/>
              </a:ext>
            </a:extLst>
          </p:cNvPr>
          <p:cNvPicPr>
            <a:picLocks noChangeAspect="1"/>
          </p:cNvPicPr>
          <p:nvPr/>
        </p:nvPicPr>
        <p:blipFill>
          <a:blip r:embed="rId3"/>
          <a:stretch>
            <a:fillRect/>
          </a:stretch>
        </p:blipFill>
        <p:spPr>
          <a:xfrm>
            <a:off x="2243645" y="1136132"/>
            <a:ext cx="7704709" cy="5614768"/>
          </a:xfrm>
          <a:prstGeom prst="rect">
            <a:avLst/>
          </a:prstGeom>
        </p:spPr>
      </p:pic>
    </p:spTree>
    <p:extLst>
      <p:ext uri="{BB962C8B-B14F-4D97-AF65-F5344CB8AC3E}">
        <p14:creationId xmlns:p14="http://schemas.microsoft.com/office/powerpoint/2010/main" val="16390512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9470457-5C2F-4AB9-A7C8-95C26C7155B1}"/>
              </a:ext>
            </a:extLst>
          </p:cNvPr>
          <p:cNvPicPr>
            <a:picLocks noChangeAspect="1"/>
          </p:cNvPicPr>
          <p:nvPr/>
        </p:nvPicPr>
        <p:blipFill>
          <a:blip r:embed="rId4"/>
          <a:stretch>
            <a:fillRect/>
          </a:stretch>
        </p:blipFill>
        <p:spPr>
          <a:xfrm>
            <a:off x="311175" y="1509284"/>
            <a:ext cx="11321303" cy="5348716"/>
          </a:xfrm>
          <a:prstGeom prst="rect">
            <a:avLst/>
          </a:prstGeom>
        </p:spPr>
      </p:pic>
    </p:spTree>
    <p:extLst>
      <p:ext uri="{BB962C8B-B14F-4D97-AF65-F5344CB8AC3E}">
        <p14:creationId xmlns:p14="http://schemas.microsoft.com/office/powerpoint/2010/main" val="21138932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Problem</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8154091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extLst/>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a:ea typeface="+mn-ea"/>
                <a:cs typeface="+mn-cs"/>
              </a:rPr>
              <a:t>Problem Statement/ the main research question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السؤال الرئيسي لمشكلة البحث</a:t>
            </a:r>
            <a:r>
              <a:rPr kumimoji="0" lang="en-US" sz="2400" b="0" i="0" u="none" strike="noStrike" kern="1200" cap="none" spc="0" normalizeH="0" baseline="0" noProof="0" dirty="0">
                <a:ln>
                  <a:noFill/>
                </a:ln>
                <a:solidFill>
                  <a:prstClr val="white"/>
                </a:solidFill>
                <a:effectLst/>
                <a:uLnTx/>
                <a:uFillTx/>
                <a:latin typeface="Calibri"/>
                <a:ea typeface="+mn-ea"/>
                <a:cs typeface="+mn-cs"/>
              </a:rPr>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E4C427D8-4D10-4524-81C3-B37E6466A4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7805969-F78F-482B-A275-791F14CF7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6662AB32-C6DA-42ED-B06F-C8819C0126D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4820970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Main Research Question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6171393"/>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426EA5-BF71-4E7F-9734-05974C51AA4B}"/>
              </a:ext>
            </a:extLst>
          </p:cNvPr>
          <p:cNvPicPr>
            <a:picLocks noChangeAspect="1"/>
          </p:cNvPicPr>
          <p:nvPr/>
        </p:nvPicPr>
        <p:blipFill rotWithShape="1">
          <a:blip r:embed="rId3"/>
          <a:srcRect l="6116" t="18899" r="75423" b="4255"/>
          <a:stretch/>
        </p:blipFill>
        <p:spPr>
          <a:xfrm>
            <a:off x="10407747" y="1125415"/>
            <a:ext cx="1491175" cy="3463857"/>
          </a:xfrm>
          <a:prstGeom prst="rect">
            <a:avLst/>
          </a:prstGeom>
        </p:spPr>
      </p:pic>
      <p:sp>
        <p:nvSpPr>
          <p:cNvPr id="3" name="Rectangle 2">
            <a:extLst>
              <a:ext uri="{FF2B5EF4-FFF2-40B4-BE49-F238E27FC236}">
                <a16:creationId xmlns:a16="http://schemas.microsoft.com/office/drawing/2014/main" id="{D2C97379-144F-4964-862A-AB75E62038E5}"/>
              </a:ext>
            </a:extLst>
          </p:cNvPr>
          <p:cNvSpPr/>
          <p:nvPr/>
        </p:nvSpPr>
        <p:spPr>
          <a:xfrm>
            <a:off x="178191" y="939926"/>
            <a:ext cx="9964613" cy="378565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Relevance</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research question should address a significant and relevant problem or gap in knowledge.</a:t>
            </a:r>
            <a:endPar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Feasibility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answerable within the available resources, time, and scope of the study.</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Clarity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clear, unambiguous, and easily understood by both researchers and readers.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Measurability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allow for the collection of empirical data that can be analyzed and interpreted.</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Novelty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contribute to existing knowledge by exploring new perspectives or approaches.</a:t>
            </a:r>
          </a:p>
        </p:txBody>
      </p:sp>
      <p:sp>
        <p:nvSpPr>
          <p:cNvPr id="4" name="Rectangle 3">
            <a:extLst>
              <a:ext uri="{FF2B5EF4-FFF2-40B4-BE49-F238E27FC236}">
                <a16:creationId xmlns:a16="http://schemas.microsoft.com/office/drawing/2014/main" id="{CCD02D80-6E75-49AE-B0BE-728FCCC19F92}"/>
              </a:ext>
            </a:extLst>
          </p:cNvPr>
          <p:cNvSpPr/>
          <p:nvPr/>
        </p:nvSpPr>
        <p:spPr>
          <a:xfrm>
            <a:off x="815926" y="4725578"/>
            <a:ext cx="11376074" cy="1938992"/>
          </a:xfrm>
          <a:prstGeom prst="rect">
            <a:avLst/>
          </a:prstGeom>
        </p:spPr>
        <p:txBody>
          <a:bodyPr wrap="square">
            <a:spAutoFit/>
          </a:bodyPr>
          <a:lstStyle/>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الملاءمة: يجب أن يتناول سؤال البحث مشكلة كبيرة وذات صلة أو فجوة في المعرفة.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الجدوى: يجب أن يكون السؤال قابلاً للإجابة في حدود الموارد المتاحة والوقت ونطاق الدراسة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الوضوح: يجب أن يكون السؤال واضحاً لا لبس فيه، ويسهل فهمه من قبل الباحثين والقراء على حد سواء.</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قابلية القياس: يجب أن يسمح السؤال بجمع البيانات التجريبية التي يمكن تحليلها وتفسيرها.</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الجدة: يجب أن يساهم السؤال في المعرفة الموجودة من خلال استكشاف وجهات نظر أو مناهج جديدة.</a:t>
            </a: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312EBDA-BDE4-4C80-8DB5-46627025DF44}"/>
              </a:ext>
            </a:extLst>
          </p:cNvPr>
          <p:cNvSpPr/>
          <p:nvPr/>
        </p:nvSpPr>
        <p:spPr>
          <a:xfrm>
            <a:off x="468921" y="232040"/>
            <a:ext cx="9383151"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Criteria for Good Research Question:</a:t>
            </a:r>
          </a:p>
        </p:txBody>
      </p:sp>
    </p:spTree>
    <p:extLst>
      <p:ext uri="{BB962C8B-B14F-4D97-AF65-F5344CB8AC3E}">
        <p14:creationId xmlns:p14="http://schemas.microsoft.com/office/powerpoint/2010/main" val="36494525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Significance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0791606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9988" y="1375687"/>
            <a:ext cx="9411286" cy="4543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Research significance plays a crucial role in academic studies.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importance and relevance of a study's findings, both at a theoretical and empirical level.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تلعب أهمية البحث دورا حاسما في الدراسات الأكاديمية.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ويتضمن تحديد أهمية وملاءمة نتائج الدراسة، سواء على المستوى النظري والتجريبي.</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328048" y="566512"/>
            <a:ext cx="449802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Significance</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5303305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3464" y="1660557"/>
            <a:ext cx="8651631" cy="3359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When writing the research significance section of a research paper, it is essential to address both theoretical and empirical significance.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عند كتابة قسم أهمية البحث، من الضروري معالجة الأهمية النظرية واتطبيقية/ العملية.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31928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Significance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259205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0423920" cy="3984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Theoretical Significance </a:t>
            </a: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النظرية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The theoretical significance of a research study refers to its contribution to existing knowledge and theories.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gaps in current understanding and proposing new concepts or frameworks.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تشير الأهمية النظرية للدراسة البحثية إلى مساهمتها في المعرفة والنظريات الموجودة.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ويتضمن تحديد الفجوات في الفهم الحالي واقتراح مفاهيم أو أطر عمل جديدة.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989306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32447"/>
            <a:ext cx="10423920"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Theoretical Significance </a:t>
            </a: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النظرية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1" u="sng" strike="noStrike" kern="1200" cap="none" spc="0" normalizeH="0" baseline="0" noProof="0" dirty="0">
                <a:ln>
                  <a:noFill/>
                </a:ln>
                <a:solidFill>
                  <a:prstClr val="black"/>
                </a:solidFill>
                <a:effectLst/>
                <a:uLnTx/>
                <a:uFillTx/>
                <a:latin typeface="Calibri"/>
                <a:ea typeface="+mn-ea"/>
                <a:cs typeface="+mn-cs"/>
              </a:rPr>
              <a:t>In a research significance section, you should: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1" u="sng"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Clearly articulate the theoretical foundation of your study.</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Identify the gap or problem in existing literature.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Explain how your research will address this gap or problem.</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Discuss the potential implications of your findings on theory development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1" u="sng" strike="noStrike" kern="1200" cap="none" spc="0" normalizeH="0" baseline="0" noProof="0" dirty="0">
                <a:ln>
                  <a:noFill/>
                </a:ln>
                <a:solidFill>
                  <a:prstClr val="black"/>
                </a:solidFill>
                <a:effectLst/>
                <a:uLnTx/>
                <a:uFillTx/>
                <a:latin typeface="Calibri"/>
                <a:ea typeface="+mn-ea"/>
                <a:cs typeface="Arial" panose="020B0604020202020204" pitchFamily="34" charset="0"/>
              </a:rPr>
              <a:t>في قسم أهمية البحث، يجب عليك:</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توضيح الأساس النظري لدراستك بوضوح.</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تحديد الفجوة أو المشكلة في الأدبيات الموجودة.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اشرح كيف سيعالج بحثك هذه الفجوة أو المشكلة.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ناقش الآثار المحتملة لنتائجك على تطوير النظرية.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8578516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1224332" cy="449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Empirical Significance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العملية/التطبيقية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The empirical significance of a research study pertains to its practical implications and potential impact on real-world project management practices.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value of your research findings for practitioners and decision-makers</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تتعلق الأهمية العملية/التطبيقية للدراسة البحثية بآثارها العملية وتأثيرها المحتمل على ممارسات إدارة المشاريع في العالم الحقيقي.</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ويتضمن تحديد قيمة نتائج بحثك للممارسين وصناع القرار.</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2059227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195385"/>
            <a:ext cx="11224332"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Empirical Significance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العملية/التطبيقية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1" u="sng" strike="noStrike" kern="1200" cap="none" spc="0" normalizeH="0" baseline="0" noProof="0" dirty="0">
                <a:ln>
                  <a:noFill/>
                </a:ln>
                <a:solidFill>
                  <a:prstClr val="black"/>
                </a:solidFill>
                <a:effectLst/>
                <a:uLnTx/>
                <a:uFillTx/>
                <a:latin typeface="Calibri"/>
                <a:ea typeface="+mn-ea"/>
                <a:cs typeface="+mn-cs"/>
              </a:rPr>
              <a:t>In a research significant section, you should:</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Explain how your study's findings can inform decision-making in project management.</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اشرح كيف يمكن لنتائج دراستك أن تفيد عملية صنع القرار في إدارة المشروع.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Discuss potential applications of your research in improving project outcomes.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ناقش التطبيقات المحتملة لبحثك في تحسين نتائج المشروع.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Highlight the benefits and impacts your research can have on project management practices.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سلط الضوء على الفوائد والتأثيرات التي يمكن أن تحدثها أبحاثك على ممارسات إدارة المشاريع.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Emphasize the relevance of your research in addressing current challenges or issues faced by project managers.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أكد على أهمية بحثك في معالجة التحديات أو المشكلات الحالية التي يواجهها مديرو المشاريع.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578274" y="659492"/>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2469474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Questions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3943237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281"/>
            <a:ext cx="11430882" cy="51525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30" y="1237473"/>
            <a:ext cx="10592971" cy="501675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 are specific questions that are derived from the main research question and help to further explore different aspects or dimensions of the research topic.</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provide more focused inquiries that contribute to answering the main research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Sub-questions help to break down the main research question into smaller, manageable parts and guide the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أسئلة الفرعية للبحث هي أسئلة محددة مستمدة من سؤال البحث الرئيسي وتساعد على استكشاف جوانب أو أبعاد مختلفة لموضوع البحث. أنها توفر استفسارات أكثر تركيزًا تساهم في الإجابة على سؤال البحث الرئيسي. تساعد الأسئلة الفرعية على تقسيم سؤال البحث الرئيسي إلى أجزاء أصغر يمكن التحكم فيها وتوجيه عملية البحث.</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FD43D183-DEEE-4B8B-8714-F7C79B6E7D35}"/>
              </a:ext>
            </a:extLst>
          </p:cNvPr>
          <p:cNvSpPr/>
          <p:nvPr/>
        </p:nvSpPr>
        <p:spPr>
          <a:xfrm>
            <a:off x="4289713" y="781555"/>
            <a:ext cx="4187300"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a:t>
            </a:r>
          </a:p>
        </p:txBody>
      </p:sp>
    </p:spTree>
    <p:extLst>
      <p:ext uri="{BB962C8B-B14F-4D97-AF65-F5344CB8AC3E}">
        <p14:creationId xmlns:p14="http://schemas.microsoft.com/office/powerpoint/2010/main" val="33399963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Objectives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1284190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344913"/>
            <a:ext cx="9528006" cy="4940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92" y="1333464"/>
            <a:ext cx="9272968" cy="4955203"/>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objectives are clear, concise statements that articulate the purpose of a research study.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outline the specific questions that the researcher intends to answer or the specific problems they aim to solve through their research.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These objectives provide a roadmap for the study, guiding the researcher in collecting and analyzing data to achieve their research goals.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أهداف البحث هي بيانات واضحة وموجزة توضح الغرض من الدراسة البحثية. وهي تحدد الأسئلة المحددة التي ينوي الباحث الإجابة عليها أو المشكلات المحددة التي يهدف إلى حلها من خلال بحثه. توفر هذه الأهداف خارطة طريق للدراسة، حيث توجه الباحث في جمع البيانات وتحليلها لتحقيق أهدافه البحثية</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FD43D183-DEEE-4B8B-8714-F7C79B6E7D35}"/>
              </a:ext>
            </a:extLst>
          </p:cNvPr>
          <p:cNvSpPr/>
          <p:nvPr/>
        </p:nvSpPr>
        <p:spPr>
          <a:xfrm>
            <a:off x="3493822" y="781555"/>
            <a:ext cx="5779083"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Definition of Research Objectives:</a:t>
            </a:r>
          </a:p>
        </p:txBody>
      </p:sp>
    </p:spTree>
    <p:extLst>
      <p:ext uri="{BB962C8B-B14F-4D97-AF65-F5344CB8AC3E}">
        <p14:creationId xmlns:p14="http://schemas.microsoft.com/office/powerpoint/2010/main" val="9618109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38C84D2-4768-4270-8547-EC4417A48347}"/>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96E0F2F3-296C-49F2-A3B3-DA81E1D465F8}"/>
              </a:ext>
            </a:extLst>
          </p:cNvPr>
          <p:cNvSpPr/>
          <p:nvPr/>
        </p:nvSpPr>
        <p:spPr>
          <a:xfrm>
            <a:off x="182880" y="912240"/>
            <a:ext cx="11481581" cy="61247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rPr>
              <a:t>"How can effective project management strategies be implemented to improve project success rates?"</a:t>
            </a:r>
            <a:r>
              <a:rPr kumimoji="0" lang="ar-EG" sz="2400" b="0" i="0" u="none" strike="noStrike" kern="1200" cap="none" spc="0" normalizeH="0" baseline="0" noProof="0" dirty="0">
                <a:ln>
                  <a:noFill/>
                </a:ln>
                <a:solidFill>
                  <a:prstClr val="white"/>
                </a:solidFill>
                <a:effectLst/>
                <a:highlight>
                  <a:srgbClr val="000080"/>
                </a:highlight>
                <a:uLnTx/>
                <a:uFillTx/>
                <a:latin typeface="Calibri"/>
                <a:ea typeface="+mn-ea"/>
                <a:cs typeface="Arial" panose="020B0604020202020204" pitchFamily="34" charset="0"/>
              </a:rPr>
              <a:t>"كيف يمكن تنفيذ استراتيجيات إدارة المشاريع الفعالة لتحسين معدلات نجاح المشروع؟"</a:t>
            </a:r>
            <a:endPar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To answer this research question, several research objectives have been identified:</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1.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examine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current project management practices in the chosen organization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2.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identify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key challenges faced in project management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3.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evaluate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impact of project management practices on project success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4.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propose </a:t>
            </a:r>
            <a:r>
              <a:rPr kumimoji="0" lang="en-US" sz="2400" b="0" i="0" u="none" strike="noStrike" kern="1200" cap="none" spc="0" normalizeH="0" baseline="0" noProof="0" dirty="0">
                <a:ln>
                  <a:noFill/>
                </a:ln>
                <a:solidFill>
                  <a:srgbClr val="2D3956"/>
                </a:solidFill>
                <a:effectLst/>
                <a:uLnTx/>
                <a:uFillTx/>
                <a:latin typeface="Calibri"/>
                <a:ea typeface="+mn-ea"/>
                <a:cs typeface="+mn-cs"/>
              </a:rPr>
              <a:t>recommendations for improving project management practices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5.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generate </a:t>
            </a:r>
            <a:r>
              <a:rPr kumimoji="0" lang="en-US" sz="2400" b="0" i="0" u="none" strike="noStrike" kern="1200" cap="none" spc="0" normalizeH="0" baseline="0" noProof="0" dirty="0">
                <a:ln>
                  <a:noFill/>
                </a:ln>
                <a:solidFill>
                  <a:srgbClr val="2D3956"/>
                </a:solidFill>
                <a:effectLst/>
                <a:uLnTx/>
                <a:uFillTx/>
                <a:latin typeface="Calibri"/>
                <a:ea typeface="+mn-ea"/>
                <a:cs typeface="+mn-cs"/>
              </a:rPr>
              <a:t>insights for future project management research</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1.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دراسة</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ممارسات إدارة المشاريع الحالية في المنظمة المختارة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2.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التعرف على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التحديات الرئيسية التي تواجه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3.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تقييم</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تأثير ممارسات إدارة المشروع على نجاح المشروع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4.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اقتراح</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توصيات لتحسين ممارسات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5.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لتوليد رؤى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لأبحاث إدارة المشاريع في المستقبل</a:t>
            </a:r>
            <a:endParaRPr kumimoji="0" lang="en-US" sz="20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highlight>
                <a:srgbClr val="00FF00"/>
              </a:highlight>
              <a:uLnTx/>
              <a:uFillTx/>
              <a:latin typeface="Calibri"/>
              <a:ea typeface="+mn-ea"/>
              <a:cs typeface="+mn-cs"/>
            </a:endParaRPr>
          </a:p>
        </p:txBody>
      </p:sp>
    </p:spTree>
    <p:extLst>
      <p:ext uri="{BB962C8B-B14F-4D97-AF65-F5344CB8AC3E}">
        <p14:creationId xmlns:p14="http://schemas.microsoft.com/office/powerpoint/2010/main" val="23343610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Hypotheses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37479600"/>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056" y="1212844"/>
            <a:ext cx="11751212" cy="465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5477" y="1554377"/>
            <a:ext cx="11160370"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white"/>
                </a:solidFill>
                <a:effectLst/>
                <a:highlight>
                  <a:srgbClr val="000080"/>
                </a:highlight>
                <a:uLnTx/>
                <a:uFillTx/>
                <a:latin typeface="Times New Roman" panose="02020603050405020304" pitchFamily="18" charset="0"/>
                <a:ea typeface="+mn-ea"/>
                <a:cs typeface="Times New Roman" panose="02020603050405020304" pitchFamily="18" charset="0"/>
              </a:rPr>
              <a:t>Research Hypotheses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hypothesis is a statement that predicts the relationship between variables in a study.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is an educated guess or assumption that guides the investigation and helps researchers formulate specific research questions.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فرضية البحث هي عبارة تتنبأ بالعلاقة بين المتغيرات في الدراسة.</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إنه تخمين أو افتراض مدروس يوجه التحقيق ويساعد الباحثين على صياغة أسئلة بحثية محددة.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007954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629951"/>
            <a:ext cx="9608234" cy="32796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0475" y="2009779"/>
            <a:ext cx="7348024" cy="2246769"/>
          </a:xfrm>
          <a:prstGeom prst="rect">
            <a:avLst/>
          </a:prstGeom>
          <a:noFill/>
        </p:spPr>
        <p:txBody>
          <a:bodyPr wrap="square" rtlCol="0">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Null Hypothesis (H0)</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Alternative Hypothesis (Ha)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Directional Hypothesis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Non-directional Hypothesis</a:t>
            </a: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4110916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Model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9139668"/>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430" y="1394075"/>
            <a:ext cx="10699139" cy="4655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0332" y="1885070"/>
            <a:ext cx="10192702"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conceptual model is a representation or framework that helps to organize and understand complex ideas or concepts.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provides a visual or written depiction of the relationships between different elements or variables in a particular system or theory.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النموذج المفاهيمي هو تمثيل أو إطار يساعد على تنظيم وفهم الأفكار أو المفاهيم المعقدة.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فهو يوفر تصويرًا مرئيًا أو مكتوبًا للعلاقات بين العناصر أو المتغيرات المختلفة في نظام أو نظرية معينة.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936807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53943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Steps for creating a conceptual model:</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514350" marR="0" lvl="0" indent="-514350" algn="just" defTabSz="914400" rtl="0" eaLnBrk="1" fontAlgn="auto" latinLnBrk="0" hangingPunct="1">
              <a:lnSpc>
                <a:spcPct val="100000"/>
              </a:lnSpc>
              <a:spcBef>
                <a:spcPts val="0"/>
              </a:spcBef>
              <a:spcAft>
                <a:spcPts val="0"/>
              </a:spcAft>
              <a:buClrTx/>
              <a:buSzTx/>
              <a:buFontTx/>
              <a:buAutoNum type="arabicPeriod"/>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Identify the key elements</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Start by identifying the main components or variables that are relevant to your topic or theory. </a:t>
            </a:r>
          </a:p>
          <a:p>
            <a:pPr marL="514350" marR="0" lvl="0" indent="-514350" algn="just" defTabSz="914400" rtl="0" eaLnBrk="1" fontAlgn="auto" latinLnBrk="0" hangingPunct="1">
              <a:lnSpc>
                <a:spcPct val="100000"/>
              </a:lnSpc>
              <a:spcBef>
                <a:spcPts val="0"/>
              </a:spcBef>
              <a:spcAft>
                <a:spcPts val="0"/>
              </a:spcAft>
              <a:buClrTx/>
              <a:buSzTx/>
              <a:buFontTx/>
              <a:buAutoNum type="arabicPeriod"/>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a:t>
            </a: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Determine the relationships</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Use arrows or lines to represent these relationships in your conceptual model. </a:t>
            </a:r>
          </a:p>
        </p:txBody>
      </p:sp>
    </p:spTree>
    <p:extLst>
      <p:ext uri="{BB962C8B-B14F-4D97-AF65-F5344CB8AC3E}">
        <p14:creationId xmlns:p14="http://schemas.microsoft.com/office/powerpoint/2010/main" val="24716898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1280C2-7947-4057-A84C-E4DCF60262C7}"/>
              </a:ext>
            </a:extLst>
          </p:cNvPr>
          <p:cNvPicPr>
            <a:picLocks noChangeAspect="1"/>
          </p:cNvPicPr>
          <p:nvPr/>
        </p:nvPicPr>
        <p:blipFill>
          <a:blip r:embed="rId2"/>
          <a:stretch>
            <a:fillRect/>
          </a:stretch>
        </p:blipFill>
        <p:spPr>
          <a:xfrm>
            <a:off x="1969478" y="1418493"/>
            <a:ext cx="8675076" cy="4555588"/>
          </a:xfrm>
          <a:prstGeom prst="rect">
            <a:avLst/>
          </a:prstGeom>
        </p:spPr>
      </p:pic>
    </p:spTree>
    <p:extLst>
      <p:ext uri="{BB962C8B-B14F-4D97-AF65-F5344CB8AC3E}">
        <p14:creationId xmlns:p14="http://schemas.microsoft.com/office/powerpoint/2010/main" val="21883274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F31727F-A8CE-4467-8525-3E629464BE63}"/>
              </a:ext>
            </a:extLst>
          </p:cNvPr>
          <p:cNvPicPr>
            <a:picLocks noChangeAspect="1"/>
          </p:cNvPicPr>
          <p:nvPr/>
        </p:nvPicPr>
        <p:blipFill>
          <a:blip r:embed="rId2"/>
          <a:stretch>
            <a:fillRect/>
          </a:stretch>
        </p:blipFill>
        <p:spPr>
          <a:xfrm>
            <a:off x="2813538" y="1360315"/>
            <a:ext cx="6983805" cy="4446857"/>
          </a:xfrm>
          <a:prstGeom prst="rect">
            <a:avLst/>
          </a:prstGeom>
        </p:spPr>
      </p:pic>
    </p:spTree>
    <p:extLst>
      <p:ext uri="{BB962C8B-B14F-4D97-AF65-F5344CB8AC3E}">
        <p14:creationId xmlns:p14="http://schemas.microsoft.com/office/powerpoint/2010/main" val="40944695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Methodology</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82232434"/>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12845"/>
            <a:ext cx="11569649" cy="4565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5" y="1473655"/>
            <a:ext cx="11445395" cy="569386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#1 – Research Philosophy (e.g., interpretivist, positivist, etc.)</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#2 – Research Type/Logic (inductive or deductive)</a:t>
            </a:r>
            <a:endPar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#3 – Research Approach (qualitative, quantitative or mixed)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#4 – Research Strategy/ Design (Research Methods)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#5 – Time Horizon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#6 – Data Collection Method (Techniques &amp; Tools)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057674" y="39604"/>
            <a:ext cx="4703211"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Methodology</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D5014286-6068-4849-9313-595B4FF0ED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73ACFCA-3401-4C6B-903D-971C66D4F69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551329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B2FA6F-B398-4E9F-83D0-0D24C647F121}"/>
              </a:ext>
            </a:extLst>
          </p:cNvPr>
          <p:cNvPicPr>
            <a:picLocks noChangeAspect="1"/>
          </p:cNvPicPr>
          <p:nvPr/>
        </p:nvPicPr>
        <p:blipFill>
          <a:blip r:embed="rId2"/>
          <a:stretch>
            <a:fillRect/>
          </a:stretch>
        </p:blipFill>
        <p:spPr>
          <a:xfrm>
            <a:off x="1335100" y="1628145"/>
            <a:ext cx="9071634" cy="4389500"/>
          </a:xfrm>
          <a:prstGeom prst="rect">
            <a:avLst/>
          </a:prstGeom>
        </p:spPr>
      </p:pic>
      <p:sp>
        <p:nvSpPr>
          <p:cNvPr id="6" name="Rectangle 5">
            <a:extLst>
              <a:ext uri="{FF2B5EF4-FFF2-40B4-BE49-F238E27FC236}">
                <a16:creationId xmlns:a16="http://schemas.microsoft.com/office/drawing/2014/main" id="{C3D3A0A9-597B-4C3E-B64A-9D6520839A65}"/>
              </a:ext>
            </a:extLst>
          </p:cNvPr>
          <p:cNvSpPr/>
          <p:nvPr/>
        </p:nvSpPr>
        <p:spPr>
          <a:xfrm>
            <a:off x="4552423" y="654786"/>
            <a:ext cx="3695563"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Onion</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96892669-D615-42C7-A8F3-8F65960A3B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24AD3A2F-2803-42D6-A2C9-150315E240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1287492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8025B5-9243-478E-AA45-76804370886D}"/>
              </a:ext>
            </a:extLst>
          </p:cNvPr>
          <p:cNvPicPr>
            <a:picLocks noChangeAspect="1"/>
          </p:cNvPicPr>
          <p:nvPr/>
        </p:nvPicPr>
        <p:blipFill rotWithShape="1">
          <a:blip r:embed="rId2"/>
          <a:srcRect l="3618" t="3003" r="745" b="4795"/>
          <a:stretch/>
        </p:blipFill>
        <p:spPr>
          <a:xfrm>
            <a:off x="215705" y="884371"/>
            <a:ext cx="11760590" cy="5973628"/>
          </a:xfrm>
          <a:prstGeom prst="rect">
            <a:avLst/>
          </a:prstGeom>
        </p:spPr>
      </p:pic>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Onion</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889784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Onion</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E60A0425-4F67-4EED-B96B-FF5455B70679}"/>
              </a:ext>
            </a:extLst>
          </p:cNvPr>
          <p:cNvPicPr>
            <a:picLocks noChangeAspect="1"/>
          </p:cNvPicPr>
          <p:nvPr/>
        </p:nvPicPr>
        <p:blipFill>
          <a:blip r:embed="rId2"/>
          <a:stretch>
            <a:fillRect/>
          </a:stretch>
        </p:blipFill>
        <p:spPr>
          <a:xfrm>
            <a:off x="1671607" y="1085420"/>
            <a:ext cx="9466749" cy="4949620"/>
          </a:xfrm>
          <a:prstGeom prst="rect">
            <a:avLst/>
          </a:prstGeom>
        </p:spPr>
      </p:pic>
    </p:spTree>
    <p:extLst>
      <p:ext uri="{BB962C8B-B14F-4D97-AF65-F5344CB8AC3E}">
        <p14:creationId xmlns:p14="http://schemas.microsoft.com/office/powerpoint/2010/main" val="466555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Suggested Project Structure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80251261"/>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Suggested Project Structure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1: Introduction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2: Literature Review</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3: Research Methodology</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4: Statistical Analysis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5: Findings` Discussion and Conclusion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2946A0EE-4A75-4738-98A5-163C567AF2A0}"/>
              </a:ext>
            </a:extLst>
          </p:cNvPr>
          <p:cNvGraphicFramePr/>
          <p:nvPr>
            <p:extLst/>
          </p:nvPr>
        </p:nvGraphicFramePr>
        <p:xfrm>
          <a:off x="2322285" y="1136133"/>
          <a:ext cx="7876791" cy="49340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631882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هيكل المشروع المقترح:</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الأول: الأطار العام للدراسة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الثاني: الأطار النظري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الثالث: منهجية البحث</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الرابع: التحليل الإحصائي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الخامس: المناقشة والخاتمة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4FEF8EEA-C589-42C9-B52D-7370DE66151A}"/>
              </a:ext>
            </a:extLst>
          </p:cNvPr>
          <p:cNvGraphicFramePr/>
          <p:nvPr>
            <p:extLst/>
          </p:nvPr>
        </p:nvGraphicFramePr>
        <p:xfrm>
          <a:off x="2433711" y="1051787"/>
          <a:ext cx="8623495" cy="492635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137361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Literature Review</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مراجعة الأدبيات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397031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literature review is a critical analysis of existing research and scholarly articles on a particular topic.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مراجعة الأدبيات هي تحليل نقدي للأبحاث والمقالات العلمية الموجودة حول موضوع معين.</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In the field of management, project management, digital media, and digital marketing, conducting a literature review is essential to gain a comprehensive understanding of current knowledge and identify research gaps.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في مجال الإدارة وإدارة المشاريع والوسائط الرقمية والتسويق الرقمي، يعد إجراء مراجعة للأدبيات أمرًا ضروريًا للحصول على فهم شامل للمعرفة الحالية وتحديد الفجوات البحثية.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779881"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Literature Review</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95233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A literature review serves multiple purposes, including: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1. Providing an overview of existing knowledge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Identifying research gaps and unanswered questions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3. Evaluating the quality and reliability of existing research</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4. Informing the development of research questions and hypotheses</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Understanding Literature Reviews</a:t>
            </a:r>
          </a:p>
        </p:txBody>
      </p:sp>
      <p:sp>
        <p:nvSpPr>
          <p:cNvPr id="6" name="Rectangle 5">
            <a:extLst>
              <a:ext uri="{FF2B5EF4-FFF2-40B4-BE49-F238E27FC236}">
                <a16:creationId xmlns:a16="http://schemas.microsoft.com/office/drawing/2014/main" id="{205FC7B8-3E78-4DC5-B2C0-F26776F5CC42}"/>
              </a:ext>
            </a:extLst>
          </p:cNvPr>
          <p:cNvSpPr/>
          <p:nvPr/>
        </p:nvSpPr>
        <p:spPr>
          <a:xfrm>
            <a:off x="311176" y="3892034"/>
            <a:ext cx="11362663" cy="1664980"/>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تخدم مراجعة الأدبيات أغراضًا متعددة، بما في ذلك:</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 تقديم لمحة عامة عن المعرفة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 تحديد الفجوات البحثية والأسئلة التي لم تتم الإجابة عليها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 تقييم جودة وموثوقية الأبحاث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 إعلام تطوير أسئلة البحث والفرضيات</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752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71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B222200-B2EF-41E5-9FF4-9C4EE47979E9}"/>
              </a:ext>
            </a:extLst>
          </p:cNvPr>
          <p:cNvPicPr>
            <a:picLocks noChangeAspect="1"/>
          </p:cNvPicPr>
          <p:nvPr/>
        </p:nvPicPr>
        <p:blipFill>
          <a:blip r:embed="rId3"/>
          <a:stretch>
            <a:fillRect/>
          </a:stretch>
        </p:blipFill>
        <p:spPr>
          <a:xfrm>
            <a:off x="2560320" y="823481"/>
            <a:ext cx="7661422" cy="6034519"/>
          </a:xfrm>
          <a:prstGeom prst="rect">
            <a:avLst/>
          </a:prstGeom>
        </p:spPr>
      </p:pic>
    </p:spTree>
    <p:extLst>
      <p:ext uri="{BB962C8B-B14F-4D97-AF65-F5344CB8AC3E}">
        <p14:creationId xmlns:p14="http://schemas.microsoft.com/office/powerpoint/2010/main" val="287356102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71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18898102-A76D-435E-B11A-45ED74919F2F}"/>
              </a:ext>
            </a:extLst>
          </p:cNvPr>
          <p:cNvPicPr>
            <a:picLocks noChangeAspect="1"/>
          </p:cNvPicPr>
          <p:nvPr/>
        </p:nvPicPr>
        <p:blipFill>
          <a:blip r:embed="rId3"/>
          <a:stretch>
            <a:fillRect/>
          </a:stretch>
        </p:blipFill>
        <p:spPr>
          <a:xfrm>
            <a:off x="2180492" y="982488"/>
            <a:ext cx="8496886" cy="5558989"/>
          </a:xfrm>
          <a:prstGeom prst="rect">
            <a:avLst/>
          </a:prstGeom>
        </p:spPr>
      </p:pic>
    </p:spTree>
    <p:extLst>
      <p:ext uri="{BB962C8B-B14F-4D97-AF65-F5344CB8AC3E}">
        <p14:creationId xmlns:p14="http://schemas.microsoft.com/office/powerpoint/2010/main" val="45416125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APA style in The Reference List</a:t>
            </a:r>
            <a:br>
              <a:rPr lang="en-US" sz="2800" b="1" dirty="0">
                <a:solidFill>
                  <a:srgbClr val="000000"/>
                </a:solidFill>
                <a:latin typeface="Times New Roman" panose="02020603050405020304" pitchFamily="18" charset="0"/>
                <a:cs typeface="Times New Roman" panose="02020603050405020304" pitchFamily="18" charset="0"/>
              </a:rPr>
            </a:br>
            <a:br>
              <a:rPr lang="en-US" sz="2800" b="1" dirty="0">
                <a:solidFill>
                  <a:srgbClr val="000000"/>
                </a:solidFill>
                <a:latin typeface="Times New Roman" panose="02020603050405020304" pitchFamily="18" charset="0"/>
                <a:cs typeface="Times New Roman" panose="02020603050405020304" pitchFamily="18" charset="0"/>
              </a:rPr>
            </a:b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53399104"/>
      </p:ext>
    </p:extLst>
  </p:cSld>
  <p:clrMapOvr>
    <a:masterClrMapping/>
  </p:clrMapOvr>
  <p:transition spd="slow">
    <p:comb/>
  </p:transition>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347436" y="1988000"/>
            <a:ext cx="11993641" cy="4194000"/>
          </a:xfrm>
        </p:spPr>
        <p:txBody>
          <a:bodyPr/>
          <a:lstStyle/>
          <a:p>
            <a:pPr lvl="0" algn="just" rtl="1">
              <a:buClr>
                <a:srgbClr val="C7D3E6"/>
              </a:buClr>
            </a:pPr>
            <a:r>
              <a:rPr lang="ar-EG" sz="2667" b="1" dirty="0">
                <a:solidFill>
                  <a:srgbClr val="333333"/>
                </a:solidFill>
              </a:rPr>
              <a:t>عند تجميع القائمة المرجعية الخاصة بـ </a:t>
            </a:r>
            <a:r>
              <a:rPr lang="en-US" sz="2667" b="1" dirty="0">
                <a:solidFill>
                  <a:srgbClr val="333333"/>
                </a:solidFill>
              </a:rPr>
              <a:t>APA، </a:t>
            </a:r>
            <a:r>
              <a:rPr lang="ar-EG" sz="2667" b="1" dirty="0">
                <a:solidFill>
                  <a:srgbClr val="333333"/>
                </a:solidFill>
              </a:rPr>
              <a:t>يجب عليك:</a:t>
            </a:r>
          </a:p>
          <a:p>
            <a:pPr lvl="0" algn="just" rtl="1">
              <a:buClr>
                <a:srgbClr val="C7D3E6"/>
              </a:buClr>
            </a:pPr>
            <a:r>
              <a:rPr lang="ar-EG" sz="2667" dirty="0">
                <a:solidFill>
                  <a:srgbClr val="333333"/>
                </a:solidFill>
              </a:rPr>
              <a:t>قم بإدراج المراجع في صفحة جديدة بعنوان في المنتصف بعنوان: المراجع.</a:t>
            </a:r>
          </a:p>
          <a:p>
            <a:pPr lvl="0" algn="just" rtl="1">
              <a:buClr>
                <a:srgbClr val="C7D3E6"/>
              </a:buClr>
            </a:pPr>
            <a:r>
              <a:rPr lang="ar-EG" sz="2667" dirty="0">
                <a:solidFill>
                  <a:srgbClr val="333333"/>
                </a:solidFill>
              </a:rPr>
              <a:t>قم بتضمين جميع المراجع الخاصة بك، بغض النظر عن التنسيق، على سبيل المثال. الكتب والمقالات الصحفية والمصادر عبر الإنترنت، في قائمة أبجدية واحدة من الألف إلى الياء.</a:t>
            </a:r>
          </a:p>
          <a:p>
            <a:pPr lvl="0" algn="just" rtl="1">
              <a:buClr>
                <a:srgbClr val="C7D3E6"/>
              </a:buClr>
            </a:pPr>
            <a:r>
              <a:rPr lang="ar-EG" sz="2667" dirty="0">
                <a:solidFill>
                  <a:srgbClr val="333333"/>
                </a:solidFill>
              </a:rPr>
              <a:t>ترتيب الإدخالات أبجديًا حسب لقب المؤلف (المؤلفين).</a:t>
            </a:r>
          </a:p>
          <a:p>
            <a:pPr lvl="0" algn="just" rtl="1">
              <a:buClr>
                <a:srgbClr val="C7D3E6"/>
              </a:buClr>
            </a:pPr>
            <a:r>
              <a:rPr lang="ar-EG" sz="2667" dirty="0">
                <a:solidFill>
                  <a:srgbClr val="333333"/>
                </a:solidFill>
              </a:rPr>
              <a:t>ضع مسافة بادئة للأسطر الثانية واللاحقة لكل إدخال (5-7 مسافات).</a:t>
            </a:r>
          </a:p>
          <a:p>
            <a:pPr lvl="0" algn="just" rtl="1">
              <a:buClr>
                <a:srgbClr val="C7D3E6"/>
              </a:buClr>
            </a:pPr>
            <a:r>
              <a:rPr lang="ar-EG" sz="2667" dirty="0">
                <a:solidFill>
                  <a:srgbClr val="333333"/>
                </a:solidFill>
              </a:rPr>
              <a:t>استخدم تباعدًا مزدوجًا.</a:t>
            </a:r>
          </a:p>
          <a:p>
            <a:pPr lvl="0" algn="just" rtl="1">
              <a:buClr>
                <a:srgbClr val="C7D3E6"/>
              </a:buClr>
            </a:pPr>
            <a:r>
              <a:rPr lang="ar-EG" sz="2667" dirty="0">
                <a:solidFill>
                  <a:srgbClr val="333333"/>
                </a:solidFill>
              </a:rPr>
              <a:t>لاحظ أن جميع المراجع في </a:t>
            </a:r>
            <a:r>
              <a:rPr lang="en-US" sz="2667" dirty="0">
                <a:solidFill>
                  <a:srgbClr val="333333"/>
                </a:solidFill>
              </a:rPr>
              <a:t>APA </a:t>
            </a:r>
            <a:r>
              <a:rPr lang="ar-EG" sz="2667" dirty="0">
                <a:solidFill>
                  <a:srgbClr val="333333"/>
                </a:solidFill>
              </a:rPr>
              <a:t>تنتهي بنقطة إلا عندما ينتهي المرجع بعنوان </a:t>
            </a:r>
            <a:r>
              <a:rPr lang="en-US" sz="2667" dirty="0">
                <a:solidFill>
                  <a:srgbClr val="333333"/>
                </a:solidFill>
              </a:rPr>
              <a:t>URL </a:t>
            </a:r>
            <a:r>
              <a:rPr lang="ar-EG" sz="2667" dirty="0">
                <a:solidFill>
                  <a:srgbClr val="333333"/>
                </a:solidFill>
              </a:rPr>
              <a:t>أو مستند </a:t>
            </a:r>
            <a:r>
              <a:rPr lang="en-US" sz="2667" dirty="0" err="1">
                <a:solidFill>
                  <a:srgbClr val="333333"/>
                </a:solidFill>
              </a:rPr>
              <a:t>doi</a:t>
            </a:r>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BDBFF755-4F17-4B1C-969D-59E7507D50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1528495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2962</TotalTime>
  <Words>2821</Words>
  <Application>Microsoft Office PowerPoint</Application>
  <PresentationFormat>Widescreen</PresentationFormat>
  <Paragraphs>529</Paragraphs>
  <Slides>67</Slides>
  <Notes>34</Notes>
  <HiddenSlides>0</HiddenSlides>
  <MMClips>0</MMClips>
  <ScaleCrop>false</ScaleCrop>
  <HeadingPairs>
    <vt:vector size="6" baseType="variant">
      <vt:variant>
        <vt:lpstr>Fonts Used</vt:lpstr>
      </vt:variant>
      <vt:variant>
        <vt:i4>9</vt:i4>
      </vt:variant>
      <vt:variant>
        <vt:lpstr>Theme</vt:lpstr>
      </vt:variant>
      <vt:variant>
        <vt:i4>8</vt:i4>
      </vt:variant>
      <vt:variant>
        <vt:lpstr>Slide Titles</vt:lpstr>
      </vt:variant>
      <vt:variant>
        <vt:i4>67</vt:i4>
      </vt:variant>
    </vt:vector>
  </HeadingPairs>
  <TitlesOfParts>
    <vt:vector size="84" baseType="lpstr">
      <vt:lpstr>Arial</vt:lpstr>
      <vt:lpstr>Arvo</vt:lpstr>
      <vt:lpstr>Calibri</vt:lpstr>
      <vt:lpstr>Calibri Light</vt:lpstr>
      <vt:lpstr>Cambria</vt:lpstr>
      <vt:lpstr>Roboto Light</vt:lpstr>
      <vt:lpstr>Tajawal ExtraBold</vt:lpstr>
      <vt:lpstr>Times New Roman</vt:lpstr>
      <vt:lpstr>Wingdings</vt:lpstr>
      <vt:lpstr>1_Office Theme</vt:lpstr>
      <vt:lpstr>2_Office Theme</vt:lpstr>
      <vt:lpstr>3_Office Theme</vt:lpstr>
      <vt:lpstr>Office Theme</vt:lpstr>
      <vt:lpstr>4_Office Theme</vt:lpstr>
      <vt:lpstr>Presentation Midocean  White</vt:lpstr>
      <vt:lpstr>5_Office Theme</vt:lpstr>
      <vt:lpstr>6_Office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Research Introduction Funnel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APA style in The Reference List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378</cp:revision>
  <dcterms:created xsi:type="dcterms:W3CDTF">2023-04-29T09:08:23Z</dcterms:created>
  <dcterms:modified xsi:type="dcterms:W3CDTF">2024-06-08T12:39:21Z</dcterms:modified>
</cp:coreProperties>
</file>