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2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embeddedFontLst>
    <p:embeddedFont>
      <p:font typeface="Alexandria" panose="020B0604020202020204" charset="-78"/>
      <p:regular r:id="rId25"/>
      <p:bold r:id="rId26"/>
    </p:embeddedFont>
    <p:embeddedFont>
      <p:font typeface="Chivo" panose="020B060402020202020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3ab041818f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3ab041818f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4a037d295f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4a037d295f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421c86de9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421c86de9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4a037d295f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4a037d295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4a037d295f_0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g34a037d295f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4a037d295f_0_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g34a037d295f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4a037d295f_0_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g34a037d295f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4a037d295f_0_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34a037d295f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4a037d295f_0_7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g34a037d295f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4a037d295f_0_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g34a037d295f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421b6b113e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g3421b6b113e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4a037d295f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g34a037d295f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4a037d295f_0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34a037d295f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421b6b113e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3421b6b113e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figma.com/design/VYJ3Mk36c8C7SjN076yoc3/Note-Taking-Mobile-App-(Community)?node-id=343-116&amp;p=f&amp;t=dAOt1bOa93mbgoeW-0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9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Firebase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48CA61-FBE1-989E-2A90-10EFC2DC19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7" y="716045"/>
            <a:ext cx="11687045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1A371D-91AA-EB38-47CD-D06034EE1A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93" y="735709"/>
            <a:ext cx="10864014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5C1E0F-D416-180D-C901-982EF29D49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4" title="Screenshot 2025-04-09 at 3.31.2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417820"/>
            <a:ext cx="11887201" cy="4022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5" title="Screenshot 2025-04-09 at 3.33.57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421405"/>
            <a:ext cx="12192000" cy="41731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5DCF262-A3F6-12D9-F274-576862A55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7F3025-7B0C-7FA9-59CB-778A46D91D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5926EF-5EB4-9329-AAE2-CD3733F009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1C172C-95BA-F1D7-875E-409516560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79A912-168A-5FA8-D0B9-C5DDA34F05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418F24-8B4B-5BF4-77F0-56F1FE0837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25877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2" title="Screenshot 2025-04-09 at 3.50.22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5815" y="390525"/>
            <a:ext cx="2800350" cy="607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3" title="Screenshot 2025-04-09 at 3.51.1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6765" y="428625"/>
            <a:ext cx="2838450" cy="600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4" title="Screenshot 2025-04-09 at 3.51.4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67240" y="419100"/>
            <a:ext cx="2857500" cy="601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5"/>
          <p:cNvSpPr txBox="1"/>
          <p:nvPr/>
        </p:nvSpPr>
        <p:spPr>
          <a:xfrm>
            <a:off x="1561650" y="3167400"/>
            <a:ext cx="90687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u="sng">
                <a:solidFill>
                  <a:schemeClr val="hlink"/>
                </a:solidFill>
                <a:hlinkClick r:id="rId4"/>
              </a:rPr>
              <a:t>https://www.figma.com/design/VYJ3Mk36c8C7SjN076yoc3/Note-Taking-Mobile-App-(Community)?node-id=343-116&amp;p=f&amp;t=dAOt1bOa93mbgoeW-0</a:t>
            </a:r>
            <a:endParaRPr sz="2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A05140-571B-FC18-71C3-B558F19CE7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37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92360-9E37-CCDB-0726-27866E721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8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8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268" name="Google Shape;268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8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0" name="Google Shape;270;p38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4909E0-F082-4391-9356-8372C4A6D719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771B7287-6207-418A-B3CE-80813B5FC3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B2AC43-B65C-418D-BEAD-FE13B9588E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Widescreen</PresentationFormat>
  <Paragraphs>10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Alexandria</vt:lpstr>
      <vt:lpstr>Chivo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2025-04-10T08:37:18Z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