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71" r:id="rId8"/>
    <p:sldId id="272" r:id="rId9"/>
  </p:sldIdLst>
  <p:sldSz cx="9144000" cy="5143500" type="screen16x9"/>
  <p:notesSz cx="9144000" cy="5143500"/>
  <p:embeddedFontLst>
    <p:embeddedFont>
      <p:font typeface="Abel" panose="02000506030000020004" pitchFamily="2" charset="0"/>
      <p:regular r:id="rId11"/>
      <p:bold r:id="rId12"/>
    </p:embeddedFon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Kelly Slab" panose="020B0604020202020204" charset="0"/>
      <p:regular r:id="rId17"/>
      <p:bold r:id="rId18"/>
    </p:embeddedFont>
    <p:embeddedFont>
      <p:font typeface="Source Sans Pro" panose="020B050303040302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lvl="0" algn="l" rtl="0">
      <a:defRPr lang="en-US" sz="1800" dirty="0">
        <a:solidFill>
          <a:schemeClr val="tx1"/>
        </a:solidFill>
        <a:latin typeface="+mn-lt"/>
      </a:defRPr>
    </a:lvl1pPr>
    <a:lvl2pPr marL="457200" lvl="1" algn="l" rtl="0">
      <a:defRPr lang="en-US" sz="1800" dirty="0">
        <a:solidFill>
          <a:schemeClr val="tx1"/>
        </a:solidFill>
        <a:latin typeface="+mn-lt"/>
      </a:defRPr>
    </a:lvl2pPr>
    <a:lvl3pPr marL="914400" lvl="2" algn="l" rtl="0">
      <a:defRPr lang="en-US" sz="1800" dirty="0">
        <a:solidFill>
          <a:schemeClr val="tx1"/>
        </a:solidFill>
        <a:latin typeface="+mn-lt"/>
      </a:defRPr>
    </a:lvl3pPr>
    <a:lvl4pPr marL="1371600" lvl="3" algn="l" rtl="0">
      <a:defRPr lang="en-US" sz="1800" dirty="0">
        <a:solidFill>
          <a:schemeClr val="tx1"/>
        </a:solidFill>
        <a:latin typeface="+mn-lt"/>
      </a:defRPr>
    </a:lvl4pPr>
    <a:lvl5pPr marL="1828800" lvl="4" algn="l" rtl="0">
      <a:defRPr lang="en-US" sz="1800" dirty="0">
        <a:solidFill>
          <a:schemeClr val="tx1"/>
        </a:solidFill>
        <a:latin typeface="+mn-lt"/>
      </a:defRPr>
    </a:lvl5pPr>
    <a:lvl6pPr marL="2286000" lvl="5" algn="l" rtl="0">
      <a:defRPr lang="en-US" sz="1800" dirty="0">
        <a:solidFill>
          <a:schemeClr val="tx1"/>
        </a:solidFill>
        <a:latin typeface="+mn-lt"/>
      </a:defRPr>
    </a:lvl6pPr>
    <a:lvl7pPr marL="2743200" lvl="6" algn="l" rtl="0">
      <a:defRPr lang="en-US" sz="1800" dirty="0">
        <a:solidFill>
          <a:schemeClr val="tx1"/>
        </a:solidFill>
        <a:latin typeface="+mn-lt"/>
      </a:defRPr>
    </a:lvl7pPr>
    <a:lvl8pPr marL="3200400" lvl="7" algn="l" rtl="0">
      <a:defRPr lang="en-US" sz="1800" dirty="0">
        <a:solidFill>
          <a:schemeClr val="tx1"/>
        </a:solidFill>
        <a:latin typeface="+mn-lt"/>
      </a:defRPr>
    </a:lvl8pPr>
    <a:lvl9pPr marL="3657600" lvl="8" algn="l" rtl="0">
      <a:defRPr lang="en-US" sz="1800" dirty="0">
        <a:solidFill>
          <a:schemeClr val="tx1"/>
        </a:solidFill>
        <a:latin typeface="+mn-lt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666" y="59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65459-4C01-9248-BDAA-F28591FAF6F5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27042-6B61-B148-8485-8BBBFAA13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321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27042-6B61-B148-8485-8BBBFAA13D2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62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ada55fcd4f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gada55fcd4f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99160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ada55fcd4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gada55fcd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0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960A935A-927E-4D23-AB9B-7B0A312409A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C1CC398-5F82-499D-A3A3-24D627FAE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633" y="1825954"/>
            <a:ext cx="7362415" cy="1135056"/>
          </a:xfrm>
          <a:prstGeom prst="rect">
            <a:avLst/>
          </a:prstGeom>
        </p:spPr>
        <p:txBody>
          <a:bodyPr vert="horz" rtlCol="0" anchor="b"/>
          <a:lstStyle>
            <a:lvl1pPr lvl="0" algn="ctr">
              <a:lnSpc>
                <a:spcPct val="100000"/>
              </a:lnSpc>
              <a:defRPr lang="en-US" sz="3600" b="1" i="0" cap="all" spc="150" baseline="0" dirty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63363828-FA69-4A76-9B35-E3C8CEA8776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08A9575-2B1C-4769-B8EE-8C42D93128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633" y="3091493"/>
            <a:ext cx="7362415" cy="422875"/>
          </a:xfrm>
          <a:prstGeom prst="rect">
            <a:avLst/>
          </a:prstGeom>
        </p:spPr>
        <p:txBody>
          <a:bodyPr vert="horz" lIns="91440" rtlCol="0" anchor="t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buNone/>
              <a:defRPr lang="en-US" sz="1800" b="1" i="0" cap="all" baseline="0" dirty="0">
                <a:solidFill>
                  <a:schemeClr val="accent2"/>
                </a:solidFill>
                <a:latin typeface="+mn-lt"/>
              </a:defRPr>
            </a:lvl1pPr>
            <a:lvl2pPr marL="457200" lvl="1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2pPr>
            <a:lvl3pPr marL="914400" lvl="2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3pPr>
            <a:lvl4pPr marL="1371600" lvl="3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4pPr>
            <a:lvl5pPr marL="1828800" lvl="4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5pPr>
            <a:lvl6pPr marL="2286000" lvl="5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200" lvl="6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400" lvl="7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600" lvl="8" indent="0" algn="ctr">
              <a:buNone/>
              <a:defRPr lang="en-US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Slide Number Placeholder 5">
            <a:extLst>
              <a:ext uri="{4AB727D1-DB8D-489E-A2D7-21981C4FF0A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B02467C-1F46-4F5F-829A-E49901A78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&lt;#&gt;</a:t>
            </a:r>
          </a:p>
        </p:txBody>
      </p:sp>
      <p:sp>
        <p:nvSpPr>
          <p:cNvPr id="5" name="Footer Placeholder 4">
            <a:extLst>
              <a:ext uri="{01598779-926E-44F7-86F3-D4C765B2247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F605AD5-A75A-44EC-8D13-23C86FF76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Footer</a:t>
            </a:r>
          </a:p>
        </p:txBody>
      </p:sp>
      <p:sp>
        <p:nvSpPr>
          <p:cNvPr id="6" name="Date Placeholder 3">
            <a:extLst>
              <a:ext uri="{28A6EDD4-284C-4D9C-B214-9F710980D35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A1D1E93-E9F4-47D6-9786-38663A87D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Date</a:t>
            </a:r>
          </a:p>
        </p:txBody>
      </p:sp>
      <p:pic>
        <p:nvPicPr>
          <p:cNvPr id="7" name="Picture 6">
            <a:extLst>
              <a:ext uri="{19EDE426-2E13-4932-A168-F93ADA245B7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759FD8C-2FB5-474E-B1F5-0E49EB788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450" y="2922093"/>
            <a:ext cx="4983929" cy="124823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914E97FE-82A1-4EC2-9829-98360EFC451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78ADD59-3B35-4522-8821-DFF2D53C1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9010" y="-90222"/>
            <a:ext cx="3943232" cy="2413078"/>
          </a:xfrm>
          <a:prstGeom prst="rect">
            <a:avLst/>
          </a:prstGeom>
          <a:noFill/>
        </p:spPr>
      </p:pic>
    </p:spTree>
    <p:extLst>
      <p:ext uri="{B1C5E639-44C6-4454-9C48-951FDAA8EE5F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D9980B25-5F43-4396-AC41-AC071BA0F25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DB21819-AB3F-4AF5-A6F7-0C84ED8DB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>
            <a:off x="7370394" y="0"/>
            <a:ext cx="1773606" cy="1085593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999ACD38-409F-4624-A572-5BD7AB1EEF0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FD9FDFC-1420-4092-9D24-B0EA3ECD5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" y="1196257"/>
            <a:ext cx="5733293" cy="143591"/>
          </a:xfrm>
          <a:prstGeom prst="rect">
            <a:avLst/>
          </a:prstGeom>
          <a:noFill/>
        </p:spPr>
      </p:pic>
      <p:sp>
        <p:nvSpPr>
          <p:cNvPr id="4" name="Title 7">
            <a:extLst>
              <a:ext uri="{26E2B85A-C5B2-4011-8C52-F29BC67D874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45A8D78-B771-4206-A799-F44E2F6B1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E541BF68-4382-4355-9683-524FF5AF9BF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D265BA7-2E15-4653-9B93-19EEE5754C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 lvl="0"/>
            <a:lvl2pPr lvl="1"/>
            <a:lvl3pPr lvl="2"/>
            <a:lvl4pPr lvl="3"/>
            <a:lvl5pPr lvl="4"/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4">
            <a:extLst>
              <a:ext uri="{CE8ADEDF-194C-42EB-973C-D292AB0F18F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2517F23-BA34-4712-BA94-13F56B771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&lt;#&gt;</a:t>
            </a:r>
          </a:p>
        </p:txBody>
      </p:sp>
      <p:sp>
        <p:nvSpPr>
          <p:cNvPr id="7" name="Footer Placeholder 3">
            <a:extLst>
              <a:ext uri="{EAB1D78C-9A72-4971-921D-BEB27D0231D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F5AAA94-9513-4EC5-9BA2-F1C1ABA43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Footer</a:t>
            </a:r>
          </a:p>
        </p:txBody>
      </p:sp>
      <p:sp>
        <p:nvSpPr>
          <p:cNvPr id="8" name="Date Placeholder 1">
            <a:extLst>
              <a:ext uri="{D146911A-2D04-480F-B9FA-AAE4A72213E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BDE28AB-E126-4968-8F51-EBC7DA31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Date</a:t>
            </a:r>
          </a:p>
        </p:txBody>
      </p:sp>
    </p:spTree>
    <p:extLst>
      <p:ext uri="{5BAC9EBF-56FD-48A9-B8A5-A111D4FA5E90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34BFF0BB-C510-40A4-8517-AFD7A271804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135227E-1A49-41A7-9958-3E0BD9DEE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16" y="2926162"/>
            <a:ext cx="7367651" cy="570847"/>
          </a:xfrm>
          <a:prstGeom prst="rect">
            <a:avLst/>
          </a:prstGeom>
        </p:spPr>
        <p:txBody>
          <a:bodyPr vert="horz" rtlCol="0" anchor="t"/>
          <a:lstStyle>
            <a:lvl1pPr lvl="0" algn="l">
              <a:lnSpc>
                <a:spcPct val="100000"/>
              </a:lnSpc>
              <a:spcBef>
                <a:spcPts val="0"/>
              </a:spcBef>
              <a:defRPr lang="en-US" sz="3600" b="1" i="0" cap="all" spc="150" dirty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B5AA9CE6-560D-4D6A-A7DB-265D0B00F22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F2D32ED-AD38-4218-A4A7-4B5C691AF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2131" y="2153959"/>
            <a:ext cx="7359736" cy="511812"/>
          </a:xfrm>
          <a:prstGeom prst="rect">
            <a:avLst/>
          </a:prstGeom>
        </p:spPr>
        <p:txBody>
          <a:bodyPr vert="horz" rtlCol="0" anchor="b">
            <a:normAutofit/>
          </a:bodyPr>
          <a:lstStyle>
            <a:lvl1pPr marL="0" lvl="0" indent="0">
              <a:lnSpc>
                <a:spcPct val="100000"/>
              </a:lnSpc>
              <a:buNone/>
              <a:defRPr lang="en-US" sz="1800" b="1" i="0" cap="all" dirty="0">
                <a:solidFill>
                  <a:schemeClr val="accent2"/>
                </a:solidFill>
                <a:latin typeface="+mn-lt"/>
              </a:defRPr>
            </a:lvl1pPr>
            <a:lvl2pPr marL="457200" lvl="1" indent="0">
              <a:buNone/>
              <a:defRPr lang="en-US" sz="18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2pPr>
            <a:lvl3pPr marL="914400" lvl="2" indent="0">
              <a:buNone/>
              <a:defRPr lang="en-US" sz="16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3pPr>
            <a:lvl4pPr marL="1371600" lvl="3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4pPr>
            <a:lvl5pPr marL="1828800" lvl="4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5pPr>
            <a:lvl6pPr marL="2286000" lvl="5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200" lvl="6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400" lvl="7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600" lvl="8" indent="0">
              <a:buNone/>
              <a:defRPr lang="en-US" sz="14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5">
            <a:extLst>
              <a:ext uri="{96E4A118-B8D2-47DF-B981-3BD3E32BAEC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043FAED-4ADB-4C84-AA25-7859722A8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&lt;#&gt;</a:t>
            </a:r>
          </a:p>
        </p:txBody>
      </p:sp>
      <p:sp>
        <p:nvSpPr>
          <p:cNvPr id="5" name="Footer Placeholder 4">
            <a:extLst>
              <a:ext uri="{7BF0074F-B862-47C8-985F-33CE3D76AE5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6D4757D-8F48-4C82-8D58-647792BDC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Footer</a:t>
            </a:r>
          </a:p>
        </p:txBody>
      </p:sp>
      <p:sp>
        <p:nvSpPr>
          <p:cNvPr id="6" name="Date Placeholder 3">
            <a:extLst>
              <a:ext uri="{57F2209B-81CB-4415-B4D9-0253D1C858B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35A8DAD-6BAB-409B-8E58-C61E8086D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Date</a:t>
            </a:r>
          </a:p>
        </p:txBody>
      </p:sp>
      <p:pic>
        <p:nvPicPr>
          <p:cNvPr id="7" name="Picture 6">
            <a:extLst>
              <a:ext uri="{975BE765-7BF9-4BF3-BD83-EC23218B028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3ACA5DC-9E65-493B-B2EF-F2251A13BDA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63984" y="0"/>
            <a:ext cx="4480015" cy="2801729"/>
          </a:xfrm>
          <a:prstGeom prst="rect">
            <a:avLst/>
          </a:prstGeom>
          <a:noFill/>
          <a:ln w="28575" cap="flat">
            <a:noFill/>
            <a:prstDash val="solid"/>
            <a:round/>
          </a:ln>
          <a:effectLst/>
        </p:spPr>
      </p:pic>
      <p:pic>
        <p:nvPicPr>
          <p:cNvPr id="8" name="Picture 7">
            <a:extLst>
              <a:ext uri="{F827DB7B-582C-4936-BB9D-F21E8191795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6A9EF8E-50A8-40D3-A947-E2E13D3110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30" r="22750"/>
          <a:stretch>
            <a:fillRect/>
          </a:stretch>
        </p:blipFill>
        <p:spPr>
          <a:xfrm>
            <a:off x="857253" y="2705779"/>
            <a:ext cx="4429012" cy="141682"/>
          </a:xfrm>
          <a:prstGeom prst="rect">
            <a:avLst/>
          </a:prstGeom>
          <a:noFill/>
        </p:spPr>
      </p:pic>
    </p:spTree>
    <p:extLst>
      <p:ext uri="{193BBCA1-7301-474F-A2EA-6568707F3AA8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66E5C4F6-AD72-4976-A0DF-70201A8A003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E9BCC07-AFF2-4F5C-B468-F81490AD3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160000">
            <a:off x="-118394" y="-16733"/>
            <a:ext cx="1314226" cy="862567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BBD1282A-74EC-41BA-9897-7722006979E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B1C4262-ACE3-468E-BD69-B330D53D5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420" y="1593852"/>
            <a:ext cx="221159" cy="2870199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2EC0C8E4-6C6A-4CE4-9F71-205E430F23A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5E9A9FB-B09D-44D6-B8B4-F2CE1D2E52C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rcRect t="-10410" r="-160" b="-1030"/>
          <a:stretch>
            <a:fillRect/>
          </a:stretch>
        </p:blipFill>
        <p:spPr>
          <a:xfrm>
            <a:off x="878215" y="1208965"/>
            <a:ext cx="5953398" cy="95949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72914881-C479-462E-B8FB-173DC1AFC43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1DFE34D-7915-4352-895B-8296D90B7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>
            <a:extLst>
              <a:ext uri="{C96B3AAE-9722-4137-A578-1516297B90A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45F7F7C-9190-4079-9DA1-E7DD27149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215" y="1485900"/>
            <a:ext cx="3488948" cy="3143250"/>
          </a:xfrm>
        </p:spPr>
        <p:txBody>
          <a:bodyPr rtlCol="0"/>
          <a:lstStyle>
            <a:lvl1pPr lvl="0"/>
            <a:lvl2pPr lvl="1"/>
            <a:lvl3pPr lvl="2"/>
            <a:lvl4pPr lvl="3"/>
            <a:lvl5pPr lvl="4"/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>
            <a:extLst>
              <a:ext uri="{BF1F2268-11BD-4010-B319-B67D5674CA8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77F7D15-7121-439B-A896-AAFE085D8148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675243" y="1485900"/>
            <a:ext cx="3586111" cy="3143250"/>
          </a:xfrm>
        </p:spPr>
        <p:txBody>
          <a:bodyPr rtlCol="0"/>
          <a:lstStyle>
            <a:lvl1pPr lvl="0">
              <a:buClr>
                <a:schemeClr val="accent6"/>
              </a:buClr>
            </a:lvl1pPr>
            <a:lvl2pPr lvl="1">
              <a:buClr>
                <a:schemeClr val="accent6"/>
              </a:buClr>
            </a:lvl2pPr>
            <a:lvl3pPr lvl="2">
              <a:buClr>
                <a:schemeClr val="accent6"/>
              </a:buClr>
            </a:lvl3pPr>
            <a:lvl4pPr lvl="3">
              <a:buClr>
                <a:schemeClr val="accent6"/>
              </a:buClr>
            </a:lvl4pPr>
            <a:lvl5pPr lvl="4">
              <a:buClr>
                <a:schemeClr val="accent6"/>
              </a:buCl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6">
            <a:extLst>
              <a:ext uri="{FEAB0CEF-7F1D-44E2-A20E-1FC9BF7238B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E15DF30-F201-4722-99A9-C400F1283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9" name="Footer Placeholder 5">
            <a:extLst>
              <a:ext uri="{83708E8A-3146-4AAA-B87D-94F997079F9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3DC5405-7800-4E2B-8E1E-F72D32019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0" name="Date Placeholder 4">
            <a:extLst>
              <a:ext uri="{28DD5478-CE72-4A3C-A775-371EFB28D05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80207A9-8303-4ED5-BCEE-4E87FD51B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2E79FD33-111E-443B-90CE-9758F25E68CF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266F5291-7ABD-4B95-A189-7C9162E3AD9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4C333F3-A241-41DF-980A-8B7881843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1838" y="20519"/>
            <a:ext cx="1982161" cy="1213246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757961B7-2931-4EE1-8ED9-E4C2DC8869E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3FED039-32EF-49FC-B984-7569305DC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700" y="1593852"/>
            <a:ext cx="221159" cy="2870199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95373597-65E9-46D0-84E3-B31BD228389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A630B93-BF9E-4EF7-9851-180CC139411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rcRect t="-10410" r="-160" b="-1030"/>
          <a:stretch>
            <a:fillRect/>
          </a:stretch>
        </p:blipFill>
        <p:spPr>
          <a:xfrm>
            <a:off x="878215" y="1208965"/>
            <a:ext cx="5953398" cy="95949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DCE0AEA9-E836-4DEA-9064-5825DCC5F57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9644B34-5041-4DE0-B111-56204C103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90035218-E73F-4815-BB18-2A194D4A361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108B01F-9557-4197-88F9-98E6708068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4633" y="1485900"/>
            <a:ext cx="3472528" cy="54064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marL="0" lvl="0" indent="0">
              <a:buNone/>
              <a:defRPr lang="en-US" sz="1600" b="1" i="0" cap="all" dirty="0">
                <a:solidFill>
                  <a:schemeClr val="accent2"/>
                </a:solidFill>
                <a:latin typeface="+mn-lt"/>
              </a:defRPr>
            </a:lvl1pPr>
            <a:lvl2pPr marL="457200" lvl="1" indent="0">
              <a:buNone/>
              <a:defRPr lang="en-US" sz="2000" b="1" dirty="0">
                <a:latin typeface="+mn-lt"/>
              </a:defRPr>
            </a:lvl2pPr>
            <a:lvl3pPr marL="914400" lvl="2" indent="0">
              <a:buNone/>
              <a:defRPr lang="en-US" sz="1800" b="1" dirty="0">
                <a:latin typeface="+mn-lt"/>
              </a:defRPr>
            </a:lvl3pPr>
            <a:lvl4pPr marL="1371600" lvl="3" indent="0">
              <a:buNone/>
              <a:defRPr lang="en-US" sz="1600" b="1" dirty="0">
                <a:latin typeface="+mn-lt"/>
              </a:defRPr>
            </a:lvl4pPr>
            <a:lvl5pPr marL="1828800" lvl="4" indent="0">
              <a:buNone/>
              <a:defRPr lang="en-US" sz="1600" b="1" dirty="0">
                <a:latin typeface="+mn-lt"/>
              </a:defRPr>
            </a:lvl5pPr>
            <a:lvl6pPr marL="2286000" lvl="5" indent="0">
              <a:buNone/>
              <a:defRPr lang="en-US" sz="1600" b="1" dirty="0">
                <a:latin typeface="+mn-lt"/>
              </a:defRPr>
            </a:lvl6pPr>
            <a:lvl7pPr marL="2743200" lvl="6" indent="0">
              <a:buNone/>
              <a:defRPr lang="en-US" sz="1600" b="1" dirty="0">
                <a:latin typeface="+mn-lt"/>
              </a:defRPr>
            </a:lvl7pPr>
            <a:lvl8pPr marL="3200400" lvl="7" indent="0">
              <a:buNone/>
              <a:defRPr lang="en-US" sz="1600" b="1" dirty="0">
                <a:latin typeface="+mn-lt"/>
              </a:defRPr>
            </a:lvl8pPr>
            <a:lvl9pPr marL="3657600" lvl="8" indent="0">
              <a:buNone/>
              <a:defRPr lang="en-US" sz="1600" b="1" dirty="0">
                <a:latin typeface="+mn-lt"/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Content Placeholder 2">
            <a:extLst>
              <a:ext uri="{77A24171-7585-4891-9260-15FDCD3BF25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F9E8753-F556-42D2-9C6D-A4C0C8C005E1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94633" y="2113937"/>
            <a:ext cx="3472530" cy="2515213"/>
          </a:xfrm>
        </p:spPr>
        <p:txBody>
          <a:bodyPr rtlCol="0"/>
          <a:lstStyle>
            <a:lvl1pPr lvl="0"/>
            <a:lvl2pPr lvl="1"/>
            <a:lvl3pPr lvl="2"/>
            <a:lvl4pPr lvl="3"/>
            <a:lvl5pPr lvl="4"/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>
            <a:extLst>
              <a:ext uri="{3D6E7034-E7F9-4120-91F8-3A97C623ED5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51FE2AD-5BE4-4E1A-915E-BEA68EB563F4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4678517" y="1485900"/>
            <a:ext cx="3582834" cy="54064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marL="0" lvl="0" indent="0">
              <a:buNone/>
              <a:defRPr lang="en-US" sz="1600" b="1" i="0" cap="all" dirty="0">
                <a:solidFill>
                  <a:schemeClr val="accent2"/>
                </a:solidFill>
                <a:latin typeface="+mn-lt"/>
              </a:defRPr>
            </a:lvl1pPr>
            <a:lvl2pPr marL="457200" lvl="1" indent="0">
              <a:buNone/>
              <a:defRPr lang="en-US" sz="2000" b="1" dirty="0">
                <a:latin typeface="+mn-lt"/>
              </a:defRPr>
            </a:lvl2pPr>
            <a:lvl3pPr marL="914400" lvl="2" indent="0">
              <a:buNone/>
              <a:defRPr lang="en-US" sz="1800" b="1" dirty="0">
                <a:latin typeface="+mn-lt"/>
              </a:defRPr>
            </a:lvl3pPr>
            <a:lvl4pPr marL="1371600" lvl="3" indent="0">
              <a:buNone/>
              <a:defRPr lang="en-US" sz="1600" b="1" dirty="0">
                <a:latin typeface="+mn-lt"/>
              </a:defRPr>
            </a:lvl4pPr>
            <a:lvl5pPr marL="1828800" lvl="4" indent="0">
              <a:buNone/>
              <a:defRPr lang="en-US" sz="1600" b="1" dirty="0">
                <a:latin typeface="+mn-lt"/>
              </a:defRPr>
            </a:lvl5pPr>
            <a:lvl6pPr marL="2286000" lvl="5" indent="0">
              <a:buNone/>
              <a:defRPr lang="en-US" sz="1600" b="1" dirty="0">
                <a:latin typeface="+mn-lt"/>
              </a:defRPr>
            </a:lvl6pPr>
            <a:lvl7pPr marL="2743200" lvl="6" indent="0">
              <a:buNone/>
              <a:defRPr lang="en-US" sz="1600" b="1" dirty="0">
                <a:latin typeface="+mn-lt"/>
              </a:defRPr>
            </a:lvl7pPr>
            <a:lvl8pPr marL="3200400" lvl="7" indent="0">
              <a:buNone/>
              <a:defRPr lang="en-US" sz="1600" b="1" dirty="0">
                <a:latin typeface="+mn-lt"/>
              </a:defRPr>
            </a:lvl8pPr>
            <a:lvl9pPr marL="3657600" lvl="8" indent="0">
              <a:buNone/>
              <a:defRPr lang="en-US" sz="1600" b="1" dirty="0">
                <a:latin typeface="+mn-lt"/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>
            <a:extLst>
              <a:ext uri="{E8D65FB7-62DA-4450-9982-CA2AAB9D778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9E8146D-714C-45FA-9CCB-A74DAEB5C2A4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4675243" y="2113937"/>
            <a:ext cx="3586111" cy="2515213"/>
          </a:xfrm>
        </p:spPr>
        <p:txBody>
          <a:bodyPr rtlCol="0"/>
          <a:lstStyle>
            <a:lvl1pPr lvl="0">
              <a:buClr>
                <a:schemeClr val="accent6"/>
              </a:buClr>
            </a:lvl1pPr>
            <a:lvl2pPr lvl="1">
              <a:buClr>
                <a:schemeClr val="accent6"/>
              </a:buClr>
            </a:lvl2pPr>
            <a:lvl3pPr lvl="2">
              <a:buClr>
                <a:schemeClr val="accent6"/>
              </a:buClr>
            </a:lvl3pPr>
            <a:lvl4pPr lvl="3">
              <a:buClr>
                <a:schemeClr val="accent6"/>
              </a:buClr>
            </a:lvl4pPr>
            <a:lvl5pPr lvl="4">
              <a:buClr>
                <a:schemeClr val="accent6"/>
              </a:buCl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6">
            <a:extLst>
              <a:ext uri="{A6FDE638-9577-4EFD-AE6B-BC1F455A8B1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4B59127-2760-49F3-B7A7-D5DCDFC21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11" name="Footer Placeholder 5">
            <a:extLst>
              <a:ext uri="{8C8F0FA8-2EAB-4FD9-A1C8-4806E1B2E16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262BE20-378B-49E7-BE2D-3DAFA6CAB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2" name="Date Placeholder 4">
            <a:extLst>
              <a:ext uri="{642982DB-22A9-43F6-AA92-13CCED5D470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33770A4-C5F8-4EC9-AAD2-37C7C4EA3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8CA1D6F5-4538-4CF1-B489-02597AEF725A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C2DEEA6-07B6-452A-B9DE-4380C4A5F5E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BA38620-B3B8-4596-ABA4-4AC417745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00000">
            <a:off x="-162699" y="2851040"/>
            <a:ext cx="1909914" cy="1253535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3FF3F17D-318E-4CF8-A881-E95CFF74092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6E00EBE-0809-4B29-9174-5E9E508BC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430" y="319087"/>
            <a:ext cx="3355669" cy="2053946"/>
          </a:xfrm>
          <a:prstGeom prst="rect">
            <a:avLst/>
          </a:prstGeom>
          <a:noFill/>
        </p:spPr>
      </p:pic>
      <p:sp>
        <p:nvSpPr>
          <p:cNvPr id="4" name="Title 1">
            <a:extLst>
              <a:ext uri="{3B8BC053-97A0-40FD-AC00-94AA96B4518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3BA0DD6-5B0D-46F5-AB1B-77B666D21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51" y="2219325"/>
            <a:ext cx="7480300" cy="704850"/>
          </a:xfrm>
          <a:prstGeom prst="rect">
            <a:avLst/>
          </a:prstGeom>
        </p:spPr>
        <p:txBody>
          <a:bodyPr vert="horz" rtlCol="0" anchor="b"/>
          <a:lstStyle>
            <a:lvl1pPr lvl="0" algn="ctr">
              <a:lnSpc>
                <a:spcPct val="100000"/>
              </a:lnSpc>
              <a:defRPr lang="en-US" sz="3600" b="1" cap="all" spc="150" dirty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3">
            <a:extLst>
              <a:ext uri="{22FD0F79-235D-4E85-AAEA-BA3C0EE23C6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617B8FB-A95A-4201-9E3A-DC64E6BD7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6" name="Footer Placeholder 2">
            <a:extLst>
              <a:ext uri="{22B5DAC1-46BB-4611-A97E-431EE2A84C6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F3AA8CB-5ACD-46A5-892B-BC93BAF42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7" name="Date Placeholder 1">
            <a:extLst>
              <a:ext uri="{211FCB76-E181-4D5F-B09A-D336E9DA8CE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48B0CF5-DAD4-4F8B-9CB5-8AE6F1CC7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93057694-950E-408C-9B12-9976D04F8A38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365010F4-1FED-4333-9FCF-5BC9D7786E8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D03F05A-AC5B-4F20-80A2-6E68F9D9D7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1838" y="20519"/>
            <a:ext cx="1982161" cy="1213246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1EA9838A-AB67-480C-9CCA-7CA9DF72CA9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D60E884-0331-45C7-ADFB-8DC1960AA4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0000">
            <a:off x="-52730" y="4470633"/>
            <a:ext cx="1028813" cy="675241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3348E2AE-18D3-4803-9B10-9E2EE681357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B4E091-ADC6-4386-AA91-2300BF5F5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5" name="Footer Placeholder 2">
            <a:extLst>
              <a:ext uri="{5F252DB4-1E78-41F6-9C93-70FE886DBA1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826B7BE-653F-4B9E-ADE0-7EA0B6499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6" name="Date Placeholder 1">
            <a:extLst>
              <a:ext uri="{5F1FB992-8D12-410D-A480-C65D62ADA1E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C2D7E79-9CA6-4C53-8B4B-855477657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C8472B36-AD8E-4931-98C9-F56CBFE6AE6D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260A8F07-70EA-47AC-9C72-07BA91581E1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650652C-7057-4A2B-9C2E-581BAA75D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980000">
            <a:off x="8114644" y="4540964"/>
            <a:ext cx="1314226" cy="862567"/>
          </a:xfrm>
          <a:prstGeom prst="rect">
            <a:avLst/>
          </a:prstGeom>
          <a:noFill/>
        </p:spPr>
      </p:pic>
      <p:grpSp>
        <p:nvGrpSpPr>
          <p:cNvPr id="3" name="Group 2">
            <a:extLst>
              <a:ext uri="{527F1BA4-86B4-40A6-B9B5-9422F02C3E2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8A1ED7A-B460-4061-9BB4-5BD7771B56DA}"/>
              </a:ext>
            </a:extLst>
          </p:cNvPr>
          <p:cNvGrpSpPr>
            <a:grpSpLocks noChangeAspect="1"/>
          </p:cNvGrpSpPr>
          <p:nvPr/>
        </p:nvGrpSpPr>
        <p:grpSpPr>
          <a:xfrm>
            <a:off x="990532" y="1420718"/>
            <a:ext cx="3108496" cy="3105192"/>
            <a:chOff x="4447952" y="1372249"/>
            <a:chExt cx="3108496" cy="3105192"/>
          </a:xfrm>
        </p:grpSpPr>
        <p:pic>
          <p:nvPicPr>
            <p:cNvPr id="4" name="Picture 3">
              <a:extLst>
                <a:ext uri="{9DFBD0FF-7DC5-4ACD-8874-FC05297485C5}">
  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304FFEC-0740-4157-AB25-B97C5C62B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/>
            </a:blip>
            <a:srcRect t="-23470" r="47950" b="-1030"/>
            <a:stretch>
              <a:fillRect/>
            </a:stretch>
          </p:blipFill>
          <p:spPr>
            <a:xfrm>
              <a:off x="4447952" y="1438275"/>
              <a:ext cx="3093587" cy="107197"/>
            </a:xfrm>
            <a:prstGeom prst="rect">
              <a:avLst/>
            </a:prstGeom>
            <a:noFill/>
          </p:spPr>
        </p:pic>
        <p:pic>
          <p:nvPicPr>
            <p:cNvPr id="5" name="Picture 4">
              <a:extLst>
                <a:ext uri="{501C4C0C-0F36-45A9-A45B-663350449040}">
  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50FEED7-EFF3-4474-9CD5-D7A755EAFE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/>
            </a:blip>
            <a:srcRect t="-10410" r="48420" b="-8750"/>
            <a:stretch>
              <a:fillRect/>
            </a:stretch>
          </p:blipFill>
          <p:spPr>
            <a:xfrm rot="5400000">
              <a:off x="5881035" y="2853950"/>
              <a:ext cx="3066005" cy="102602"/>
            </a:xfrm>
            <a:prstGeom prst="rect">
              <a:avLst/>
            </a:prstGeom>
            <a:noFill/>
          </p:spPr>
        </p:pic>
        <p:pic>
          <p:nvPicPr>
            <p:cNvPr id="6" name="Picture 5">
              <a:extLst>
                <a:ext uri="{0A96E07B-EA34-400D-BC5D-FB4783B660C0}">
  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2AE0A14-5150-435E-8579-C1DC2FBD6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/>
            </a:blip>
            <a:srcRect t="-23470" r="47950" b="-1030"/>
            <a:stretch>
              <a:fillRect/>
            </a:stretch>
          </p:blipFill>
          <p:spPr>
            <a:xfrm rot="5400000">
              <a:off x="3030957" y="2877049"/>
              <a:ext cx="3093587" cy="107197"/>
            </a:xfrm>
            <a:prstGeom prst="rect">
              <a:avLst/>
            </a:prstGeom>
            <a:noFill/>
          </p:spPr>
        </p:pic>
        <p:pic>
          <p:nvPicPr>
            <p:cNvPr id="7" name="Picture 6">
              <a:extLst>
                <a:ext uri="{F738E535-1163-4609-8052-2497F5744C64}">
  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6B97B52-7C29-4A82-9268-F17463FE5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/>
            </a:blip>
            <a:srcRect t="-10410" r="48420" b="-8750"/>
            <a:stretch>
              <a:fillRect/>
            </a:stretch>
          </p:blipFill>
          <p:spPr>
            <a:xfrm rot="10800000">
              <a:off x="4490442" y="4297552"/>
              <a:ext cx="3066005" cy="102602"/>
            </a:xfrm>
            <a:prstGeom prst="rect">
              <a:avLst/>
            </a:prstGeom>
            <a:noFill/>
          </p:spPr>
        </p:pic>
      </p:grpSp>
      <p:pic>
        <p:nvPicPr>
          <p:cNvPr id="8" name="Picture 7">
            <a:extLst>
              <a:ext uri="{61EFFF3B-8B22-445F-83DA-F4E4AD204D4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DF7AABC-5312-4322-AFE4-49103F35AE7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rcRect t="-10410" r="-160" b="-1030"/>
          <a:stretch>
            <a:fillRect/>
          </a:stretch>
        </p:blipFill>
        <p:spPr>
          <a:xfrm>
            <a:off x="878215" y="1208965"/>
            <a:ext cx="5953398" cy="95949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5A5B8389-0662-442E-BBD3-5A037B2388E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3420F0A-3719-4D6B-8228-0A3EC238A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160000">
            <a:off x="-118394" y="-16733"/>
            <a:ext cx="1314226" cy="862567"/>
          </a:xfrm>
          <a:prstGeom prst="rect">
            <a:avLst/>
          </a:prstGeom>
          <a:noFill/>
        </p:spPr>
      </p:pic>
      <p:sp>
        <p:nvSpPr>
          <p:cNvPr id="10" name="Title 1">
            <a:extLst>
              <a:ext uri="{B2F4850E-DBF8-4788-AADB-E8EB10A89C1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7B96B90-515B-4B44-A4EC-43940F411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>
            <a:extLst>
              <a:ext uri="{031780E1-9930-429B-8CAF-D2ADF1BF52D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FBEF4FF-24C7-4B63-BBEF-7A98FD82A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442" y="1493839"/>
            <a:ext cx="3770910" cy="3000375"/>
          </a:xfrm>
        </p:spPr>
        <p:txBody>
          <a:bodyPr rtlCol="0"/>
          <a:lstStyle>
            <a:lvl1pPr lvl="0"/>
            <a:lvl2pPr lvl="1"/>
            <a:lvl3pPr lvl="2"/>
            <a:lvl4pPr lvl="3"/>
            <a:lvl5pPr lvl="4"/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3">
            <a:extLst>
              <a:ext uri="{6BD20A84-4E6E-4C86-8CFA-7039C2F3207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F8C42EC-9E04-4FDE-BEC4-AB925D8C433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224370" y="1645154"/>
            <a:ext cx="2651995" cy="2669670"/>
          </a:xfrm>
        </p:spPr>
        <p:txBody>
          <a:bodyPr vert="horz" lIns="91440" tIns="93600" rIns="91440" bIns="45720" rtlCol="0" anchor="t">
            <a:normAutofit/>
          </a:bodyPr>
          <a:lstStyle>
            <a:lvl1pPr marL="0" lvl="0" indent="0">
              <a:lnSpc>
                <a:spcPct val="100000"/>
              </a:lnSpc>
              <a:buNone/>
              <a:defRPr lang="en-US" sz="1600" b="0" cap="none" dirty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text styles</a:t>
            </a:r>
          </a:p>
        </p:txBody>
      </p:sp>
      <p:sp>
        <p:nvSpPr>
          <p:cNvPr id="13" name="Slide Number Placeholder 3">
            <a:extLst>
              <a:ext uri="{4224B6BA-7F9E-4E06-843F-8E02F2DDDFD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29E7CE4-F4AB-4D2B-8FD9-3D5CA6F24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14" name="Footer Placeholder 2">
            <a:extLst>
              <a:ext uri="{BA79F3C1-DA5D-4F7C-A532-E62389779C1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D017A99-D43E-48AD-89D5-C89AD88AC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5" name="Date Placeholder 1">
            <a:extLst>
              <a:ext uri="{F409F15A-289D-4EBA-9472-C3389386058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3F2E811-8CCD-45E8-98C0-840153F53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E64AEC4E-11C3-493C-8465-AE72CF2D1E39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7EFBE082-B838-4987-A690-1C4B1A5AB77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84B5B7-5D50-4277-8693-C09BF0951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3525" y="1514475"/>
            <a:ext cx="3094007" cy="3112136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C33F6086-F532-4E9C-B56C-F9662D299DD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55EED7F-42DF-447C-BB34-F126AB8EA96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rcRect t="-10410" r="-160" b="-1030"/>
          <a:stretch>
            <a:fillRect/>
          </a:stretch>
        </p:blipFill>
        <p:spPr>
          <a:xfrm>
            <a:off x="878215" y="1208965"/>
            <a:ext cx="5953398" cy="95949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A83589F3-4CA2-4B37-B3E7-1ED3BF013D0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CE05344-D584-422B-B0AD-3181869C70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0000">
            <a:off x="-118394" y="-16733"/>
            <a:ext cx="1314226" cy="862567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C0AF76C8-719E-44FC-BDB8-F04E763D3E0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BCAC046-0713-4AE2-9953-F870743F7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2">
            <a:extLst>
              <a:ext uri="{A2F56E3D-C237-4094-AC4C-14959D088B4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9E2489D-DD0F-4235-86B8-F2827D534A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685925"/>
            <a:ext cx="2733744" cy="2710140"/>
          </a:xfrm>
          <a:prstGeom prst="ellipse">
            <a:avLst/>
          </a:prstGeo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Text Placeholder 3">
            <a:extLst>
              <a:ext uri="{2A645831-E857-44E9-AD62-3C989112FA5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7DDAA55-46DC-4668-8D76-4E486A1A175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85136" y="1514475"/>
            <a:ext cx="4279099" cy="3101402"/>
          </a:xfrm>
        </p:spPr>
        <p:txBody>
          <a:bodyPr vert="horz" lIns="91440" tIns="93600" rIns="91440" bIns="45720" rtlCol="0" anchor="t">
            <a:normAutofit/>
          </a:bodyPr>
          <a:lstStyle>
            <a:lvl1pPr marL="0" lvl="0" indent="0">
              <a:lnSpc>
                <a:spcPct val="100000"/>
              </a:lnSpc>
              <a:buFont typeface="Source Sans Pro"/>
              <a:buNone/>
              <a:defRPr lang="en-US" sz="1800" b="0" dirty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4">
            <a:extLst>
              <a:ext uri="{E43813A8-47A9-46BC-8B62-1938244BE87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5A9AC6E-9C41-46FC-B572-E575D8F7B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9" name="Footer Placeholder 3">
            <a:extLst>
              <a:ext uri="{910BA067-9F68-4E90-B5A6-AFD2A8B6CDB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34B30F1-1AE5-42BC-92A9-761FB439C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0" name="Date Placeholder 1">
            <a:extLst>
              <a:ext uri="{E2B8C166-9B3E-47B1-99BC-3B80E8657FF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7410F51-14CA-483C-BDF6-91EA3FFF6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extLst>
      <p:ext uri="{0CBEFEF4-2C1D-478F-B966-27891C022DFA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Text,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4B852588-6035-4405-8661-836FF97D914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CB1CEEE-A559-42C8-AFAB-E7FD0ADD9B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5" y="1647825"/>
            <a:ext cx="2181225" cy="2194005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1708959B-FA51-464D-823C-E8F9850775C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33FD37D-9493-4FDA-985E-007ADC68B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4" y="1647825"/>
            <a:ext cx="2181225" cy="2194005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9AC0AACD-5FDF-4406-B2F2-AA5587211D8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3ABF180-D1D7-49CA-89D1-DFA29A0B9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647825"/>
            <a:ext cx="2178381" cy="2191145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3FE77FC9-D16C-4E1A-9E2D-F883C0E755C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6CAD40D-D0FE-4ADA-ACE9-DC09704BD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40000" flipH="1">
            <a:off x="7931780" y="99118"/>
            <a:ext cx="1314226" cy="862567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EF533C84-AFBF-4E18-A5DE-0649D6581AC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05F9E94-F688-476A-B185-989209ABC3E9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rcRect t="-10410" r="-160" b="-1030"/>
          <a:stretch>
            <a:fillRect/>
          </a:stretch>
        </p:blipFill>
        <p:spPr>
          <a:xfrm>
            <a:off x="878215" y="1208965"/>
            <a:ext cx="5953398" cy="95949"/>
          </a:xfrm>
          <a:prstGeom prst="rect">
            <a:avLst/>
          </a:prstGeom>
          <a:noFill/>
        </p:spPr>
      </p:pic>
      <p:sp>
        <p:nvSpPr>
          <p:cNvPr id="7" name="Title 1">
            <a:extLst>
              <a:ext uri="{7D72C860-E122-434B-AC78-ABBDB351BB6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576F3C7-31C4-496A-AEA3-31C3D101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7198A94-001D-4D05-A458-AB1F5EBF569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68CC819-E641-40B1-B233-5C0AFF6BA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415" y="4009755"/>
            <a:ext cx="2221087" cy="635269"/>
          </a:xfrm>
          <a:prstGeom prst="rect">
            <a:avLst/>
          </a:prstGeom>
          <a:solidFill>
            <a:schemeClr val="tx2">
              <a:alpha val="19999"/>
              <a:lumMod val="40000"/>
              <a:lumOff val="60000"/>
            </a:schemeClr>
          </a:solidFill>
        </p:spPr>
        <p:txBody>
          <a:bodyPr vert="horz" rtlCol="0" anchor="t">
            <a:normAutofit/>
          </a:bodyPr>
          <a:lstStyle>
            <a:lvl1pPr marL="0" lvl="0" indent="0" algn="ctr">
              <a:lnSpc>
                <a:spcPct val="100000"/>
              </a:lnSpc>
              <a:buFont typeface="Arial"/>
              <a:buNone/>
              <a:defRPr lang="en-US" sz="1400" b="0" dirty="0">
                <a:solidFill>
                  <a:schemeClr val="accent2"/>
                </a:solidFill>
                <a:latin typeface="+mn-lt"/>
              </a:defRPr>
            </a:lvl1pPr>
            <a:lvl2pPr lvl="1">
              <a:lnSpc>
                <a:spcPct val="129999"/>
              </a:lnSpc>
              <a:defRPr lang="en-US" sz="1000" dirty="0">
                <a:solidFill>
                  <a:schemeClr val="bg1">
                    <a:lumMod val="65000"/>
                  </a:schemeClr>
                </a:solidFill>
                <a:latin typeface="+mn-lt"/>
              </a:defRPr>
            </a:lvl2pPr>
            <a:lvl3pPr lvl="2">
              <a:lnSpc>
                <a:spcPts val="1200"/>
              </a:lnSpc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3pPr>
            <a:lvl4pPr lvl="3">
              <a:lnSpc>
                <a:spcPts val="1200"/>
              </a:lnSpc>
              <a:defRPr lang="en-US" sz="1050" i="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4pPr>
            <a:lvl5pPr lvl="4">
              <a:lnSpc>
                <a:spcPts val="1200"/>
              </a:lnSpc>
              <a:buFont typeface="Arial"/>
              <a:buChar char="»"/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Picture Placeholder 2">
            <a:extLst>
              <a:ext uri="{62AA9D00-14E7-4125-A9DF-903546DE572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76704F2-0562-4CF6-8F40-D2057CE39DDF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1028700" y="1771650"/>
            <a:ext cx="1905000" cy="1905000"/>
          </a:xfrm>
          <a:prstGeom prst="ellipse">
            <a:avLst/>
          </a:prstGeo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0" name="Content Placeholder 2">
            <a:extLst>
              <a:ext uri="{D3C10D19-5FBB-48EA-8725-94A7077D4B1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FD095D9-9A91-4700-9EBB-D37ED42645F2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3562267" y="4009755"/>
            <a:ext cx="2168696" cy="635269"/>
          </a:xfrm>
          <a:prstGeom prst="rect">
            <a:avLst/>
          </a:prstGeom>
          <a:solidFill>
            <a:schemeClr val="tx2">
              <a:alpha val="19999"/>
              <a:lumMod val="40000"/>
              <a:lumOff val="60000"/>
            </a:schemeClr>
          </a:solidFill>
        </p:spPr>
        <p:txBody>
          <a:bodyPr vert="horz" rtlCol="0" anchor="t">
            <a:normAutofit/>
          </a:bodyPr>
          <a:lstStyle>
            <a:lvl1pPr marL="0" lvl="0" indent="0" algn="ctr">
              <a:lnSpc>
                <a:spcPct val="100000"/>
              </a:lnSpc>
              <a:buFont typeface="Arial"/>
              <a:buNone/>
              <a:defRPr lang="en-US" sz="1400" b="0" dirty="0">
                <a:solidFill>
                  <a:schemeClr val="accent2"/>
                </a:solidFill>
                <a:latin typeface="+mn-lt"/>
              </a:defRPr>
            </a:lvl1pPr>
            <a:lvl2pPr lvl="1">
              <a:lnSpc>
                <a:spcPct val="129999"/>
              </a:lnSpc>
              <a:defRPr lang="en-US" sz="1000" dirty="0">
                <a:solidFill>
                  <a:schemeClr val="bg1">
                    <a:lumMod val="65000"/>
                  </a:schemeClr>
                </a:solidFill>
                <a:latin typeface="+mn-lt"/>
              </a:defRPr>
            </a:lvl2pPr>
            <a:lvl3pPr lvl="2">
              <a:lnSpc>
                <a:spcPts val="1200"/>
              </a:lnSpc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3pPr>
            <a:lvl4pPr lvl="3">
              <a:lnSpc>
                <a:spcPts val="1200"/>
              </a:lnSpc>
              <a:defRPr lang="en-US" sz="1050" i="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4pPr>
            <a:lvl5pPr lvl="4">
              <a:lnSpc>
                <a:spcPts val="1200"/>
              </a:lnSpc>
              <a:buFont typeface="Arial"/>
              <a:buChar char="»"/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Picture Placeholder 2">
            <a:extLst>
              <a:ext uri="{A7C90A85-4247-470A-8A0E-F1A58AC08EE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0696997-5E16-4B10-8ABF-443FAA64DEF8}"/>
              </a:ext>
            </a:extLst>
          </p:cNvPr>
          <p:cNvSpPr>
            <a:spLocks noGrp="1"/>
          </p:cNvSpPr>
          <p:nvPr>
            <p:ph type="pic" idx="4"/>
          </p:nvPr>
        </p:nvSpPr>
        <p:spPr>
          <a:xfrm>
            <a:off x="3619500" y="1771650"/>
            <a:ext cx="1905000" cy="1905000"/>
          </a:xfrm>
          <a:prstGeom prst="ellipse">
            <a:avLst/>
          </a:prstGeo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Content Placeholder 2">
            <a:extLst>
              <a:ext uri="{D6021037-2FDF-4823-BD11-B32C3161FAB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D61C015-07D2-4884-9317-E08FDC9B5899}"/>
              </a:ext>
            </a:extLst>
          </p:cNvPr>
          <p:cNvSpPr>
            <a:spLocks noGrp="1"/>
          </p:cNvSpPr>
          <p:nvPr>
            <p:ph type="body" idx="5"/>
          </p:nvPr>
        </p:nvSpPr>
        <p:spPr>
          <a:xfrm>
            <a:off x="5997663" y="4009755"/>
            <a:ext cx="2266861" cy="635269"/>
          </a:xfrm>
          <a:prstGeom prst="rect">
            <a:avLst/>
          </a:prstGeom>
          <a:solidFill>
            <a:schemeClr val="tx2">
              <a:alpha val="19999"/>
              <a:lumMod val="40000"/>
              <a:lumOff val="60000"/>
            </a:schemeClr>
          </a:solidFill>
        </p:spPr>
        <p:txBody>
          <a:bodyPr vert="horz" rtlCol="0" anchor="t">
            <a:normAutofit/>
          </a:bodyPr>
          <a:lstStyle>
            <a:lvl1pPr marL="0" lvl="0" indent="0" algn="ctr">
              <a:lnSpc>
                <a:spcPct val="100000"/>
              </a:lnSpc>
              <a:buFont typeface="Arial"/>
              <a:buNone/>
              <a:defRPr lang="en-US" sz="1400" dirty="0">
                <a:solidFill>
                  <a:schemeClr val="accent2"/>
                </a:solidFill>
                <a:latin typeface="+mn-lt"/>
              </a:defRPr>
            </a:lvl1pPr>
            <a:lvl2pPr lvl="1">
              <a:lnSpc>
                <a:spcPct val="129999"/>
              </a:lnSpc>
              <a:defRPr lang="en-US" sz="1000" dirty="0">
                <a:solidFill>
                  <a:schemeClr val="bg1">
                    <a:lumMod val="65000"/>
                  </a:schemeClr>
                </a:solidFill>
                <a:latin typeface="+mn-lt"/>
              </a:defRPr>
            </a:lvl2pPr>
            <a:lvl3pPr lvl="2">
              <a:lnSpc>
                <a:spcPts val="1200"/>
              </a:lnSpc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3pPr>
            <a:lvl4pPr lvl="3">
              <a:lnSpc>
                <a:spcPts val="1200"/>
              </a:lnSpc>
              <a:defRPr lang="en-US" sz="1050" i="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4pPr>
            <a:lvl5pPr lvl="4">
              <a:lnSpc>
                <a:spcPts val="1200"/>
              </a:lnSpc>
              <a:buFont typeface="Arial"/>
              <a:buChar char="»"/>
              <a:defRPr lang="en-US" sz="1050" i="1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icture Placeholder 2">
            <a:extLst>
              <a:ext uri="{1DCBCCD7-06BB-40A1-95A5-A27C1BAA731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A314338-5A02-403A-8C8B-C0E4C63E33B6}"/>
              </a:ext>
            </a:extLst>
          </p:cNvPr>
          <p:cNvSpPr>
            <a:spLocks noGrp="1"/>
          </p:cNvSpPr>
          <p:nvPr>
            <p:ph type="pic" idx="6"/>
          </p:nvPr>
        </p:nvSpPr>
        <p:spPr>
          <a:xfrm>
            <a:off x="6191250" y="1771650"/>
            <a:ext cx="1905000" cy="1905000"/>
          </a:xfrm>
          <a:prstGeom prst="ellipse">
            <a:avLst/>
          </a:prstGeo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4" name="Slide Number Placeholder 4">
            <a:extLst>
              <a:ext uri="{65F5F548-2B35-4615-916B-DE3829FE522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327144C-85BA-48EF-BB7A-1819E2D75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15" name="Footer Placeholder 3">
            <a:extLst>
              <a:ext uri="{895D6A2D-AEF1-45B4-86E3-30500580B17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E783F70-FE79-40FB-93A4-5A49B0931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6" name="Date Placeholder 1">
            <a:extLst>
              <a:ext uri="{21CCFA4D-5869-4867-B8A9-F08D2DCADB9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3B7F798-7C00-4E39-B0BE-5A89BB2C4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custDataLst>
      <p:tags r:id="rId1"/>
    </p:custDataLst>
    <p:extLst>
      <p:ext uri="{191EAB10-09A0-45A5-8B7F-230D03697912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DE6E1859-B357-4BC0-AF6F-7000D09950B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031FFC3-B81F-4623-A4B3-EAB83955C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196" y="1409700"/>
            <a:ext cx="2190750" cy="2190750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AC6A7DD1-29B2-49FD-BD72-F877D635AFE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7051370-9969-4B12-A622-7247EC50B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" y="1835694"/>
            <a:ext cx="2190750" cy="2190750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075A8FE9-5AF4-4728-9440-68529DCCEA6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BFCBDE4-2B61-41F3-B44F-2F2EE7603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446" y="2408230"/>
            <a:ext cx="2190750" cy="219075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756D80F7-7C7D-49E5-AF48-F76DF3DC4BC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30A4038-AC24-45D9-943A-332864153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221" y="1226094"/>
            <a:ext cx="2190750" cy="2190750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5E22AC64-B17B-4FB1-8364-267A4E95DA8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5F6570A-DED6-4769-8F35-A976BC899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1838" y="20519"/>
            <a:ext cx="1982161" cy="1213246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8474B204-4144-440B-9E29-36078EB436A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FF0F442-6E9D-49C7-B36D-C396BD5083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00000">
            <a:off x="-92702" y="4131815"/>
            <a:ext cx="1561243" cy="1024691"/>
          </a:xfrm>
          <a:prstGeom prst="rect">
            <a:avLst/>
          </a:prstGeom>
          <a:noFill/>
        </p:spPr>
      </p:pic>
      <p:sp>
        <p:nvSpPr>
          <p:cNvPr id="8" name="Title 1">
            <a:extLst>
              <a:ext uri="{66B0A5FF-FA08-48DD-B8D3-36322895988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F29CCE3-70BC-47A1-8E9D-B9950EF4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lvl="0"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2">
            <a:extLst>
              <a:ext uri="{7BA771FA-2B34-4E7A-A061-649B84F8252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FC5C249-95A7-4E28-8E93-CB7E0BBD1D5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257175" y="2035719"/>
            <a:ext cx="1809750" cy="1809750"/>
          </a:xfr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0" name="Picture Placeholder 2">
            <a:extLst>
              <a:ext uri="{99E75373-5A82-46A0-B364-C9BBCB6E2E5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C1B780C-7211-49E5-8FF1-097F4C93A72F}"/>
              </a:ext>
            </a:extLst>
          </p:cNvPr>
          <p:cNvSpPr>
            <a:spLocks noGrp="1" noChangeAspect="1"/>
          </p:cNvSpPr>
          <p:nvPr>
            <p:ph type="pic" idx="2"/>
          </p:nvPr>
        </p:nvSpPr>
        <p:spPr>
          <a:xfrm>
            <a:off x="2470721" y="1416594"/>
            <a:ext cx="1809750" cy="1809750"/>
          </a:xfr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1" name="Picture Placeholder 2">
            <a:extLst>
              <a:ext uri="{02403955-2CA1-44C6-AF7E-DC027AD5F06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15F1C07-EF03-4E62-95EE-AF882E225A1D}"/>
              </a:ext>
            </a:extLst>
          </p:cNvPr>
          <p:cNvSpPr>
            <a:spLocks noGrp="1" noChangeAspect="1"/>
          </p:cNvSpPr>
          <p:nvPr>
            <p:ph type="pic" idx="3"/>
          </p:nvPr>
        </p:nvSpPr>
        <p:spPr>
          <a:xfrm>
            <a:off x="4651946" y="2598730"/>
            <a:ext cx="1809750" cy="1809750"/>
          </a:xfr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Picture Placeholder 2">
            <a:extLst>
              <a:ext uri="{3A20597A-2B17-459B-9A88-DE2039DE60A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1EC3171-3A91-4A62-A066-70091F2C2BC8}"/>
              </a:ext>
            </a:extLst>
          </p:cNvPr>
          <p:cNvSpPr>
            <a:spLocks noGrp="1"/>
          </p:cNvSpPr>
          <p:nvPr>
            <p:ph type="pic" idx="4"/>
          </p:nvPr>
        </p:nvSpPr>
        <p:spPr>
          <a:xfrm>
            <a:off x="6842696" y="1600200"/>
            <a:ext cx="1809750" cy="1809750"/>
          </a:xfrm>
          <a:solidFill>
            <a:schemeClr val="accent2">
              <a:alpha val="10000"/>
            </a:schemeClr>
          </a:solidFill>
          <a:ln w="38100">
            <a:noFill/>
            <a:miter lim="800000"/>
          </a:ln>
        </p:spPr>
        <p:txBody>
          <a:bodyPr rtlCol="0"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3" name="Slide Number Placeholder 4">
            <a:extLst>
              <a:ext uri="{1BA545A2-32AC-4EEC-A3BB-14E911413A8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AF7BEF-DFB1-44EC-9F90-05789A4CF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r>
              <a:rPr lang="en-US" dirty="0"/>
              <a:t>&lt;#&gt;</a:t>
            </a:r>
          </a:p>
        </p:txBody>
      </p:sp>
      <p:sp>
        <p:nvSpPr>
          <p:cNvPr id="14" name="Footer Placeholder 3">
            <a:extLst>
              <a:ext uri="{F636617B-8F11-40F7-985F-9305AA63784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8D43117-702F-41A4-9EE5-C76D33FCC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Footer</a:t>
            </a:r>
          </a:p>
        </p:txBody>
      </p:sp>
      <p:sp>
        <p:nvSpPr>
          <p:cNvPr id="15" name="Date Placeholder 1">
            <a:extLst>
              <a:ext uri="{A48801DD-6CD1-4903-A0A3-214978C943D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F519422-AFCA-4F7A-B4F2-5DAAB6F1E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/>
              <a:t>Date</a:t>
            </a:r>
          </a:p>
        </p:txBody>
      </p:sp>
    </p:spTree>
    <p:custDataLst>
      <p:tags r:id="rId1"/>
    </p:custDataLst>
    <p:extLst>
      <p:ext uri="{299C4609-EAC6-4E80-86F9-A15B365B4F07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lideMaster1">
    <p:bg>
      <p:bgPr>
        <a:blipFill dpi="0" rotWithShape="1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403B0639-CEB9-42B5-B038-A23E96BE6A0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7AC460D-A918-4A6E-A329-4C46BE679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00025"/>
            <a:ext cx="7334250" cy="9525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EBBF0F95-F303-41EA-A8EC-1F88590338A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DD9E756-59E0-4B88-9722-678B572E2D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4875" y="1307539"/>
            <a:ext cx="7334250" cy="3185260"/>
          </a:xfrm>
          <a:prstGeom prst="rect">
            <a:avLst/>
          </a:prstGeom>
        </p:spPr>
        <p:txBody>
          <a:bodyPr vert="horz" lIns="91440" tIns="9360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>
            <a:extLst>
              <a:ext uri="{EF43C371-2170-455E-A206-A2037F3AEAE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60E93C8-76ED-402C-8539-D7A2BECA7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23448" y="477123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lvl="0" algn="r">
              <a:defRPr lang="en-US" sz="600" b="0" i="0" dirty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&lt;#&gt;</a:t>
            </a:r>
          </a:p>
        </p:txBody>
      </p:sp>
      <p:sp>
        <p:nvSpPr>
          <p:cNvPr id="5" name="Footer Placeholder 4">
            <a:extLst>
              <a:ext uri="{E1B85796-A0F3-47D1-9E09-15F2CCCD439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D16D216-B740-49F5-9038-8076EA2EF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7123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lvl="0" algn="ctr">
              <a:defRPr lang="en-US" sz="600" b="0" i="0" dirty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6" name="Date Placeholder 3">
            <a:extLst>
              <a:ext uri="{5C6A47F0-2B40-427F-AF57-ED0B24D2C38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F428EEE-6AD1-4EFC-A09D-8405A757E1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94633" y="477123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lvl="0" algn="l">
              <a:defRPr lang="en-US" sz="600" b="0" i="0" dirty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Date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ftr="0" dt="0"/>
  <p:txStyles>
    <p:titleStyle>
      <a:lvl1pPr lvl="0" algn="l" rtl="0">
        <a:lnSpc>
          <a:spcPct val="100000"/>
        </a:lnSpc>
        <a:spcBef>
          <a:spcPct val="0"/>
        </a:spcBef>
        <a:buNone/>
        <a:defRPr lang="en-US" sz="3200" b="0" i="0" cap="all" dirty="0">
          <a:solidFill>
            <a:schemeClr val="tx2"/>
          </a:solidFill>
          <a:latin typeface="Kelly Slab"/>
        </a:defRPr>
      </a:lvl1pPr>
    </p:titleStyle>
    <p:bodyStyle>
      <a:lvl1pPr marL="342900" lvl="0" indent="-342900" algn="l" rtl="0">
        <a:spcBef>
          <a:spcPts val="1200"/>
        </a:spcBef>
        <a:buClr>
          <a:schemeClr val="accent1"/>
        </a:buClr>
        <a:buFont typeface="Source Sans Pro"/>
        <a:buChar char="✿"/>
        <a:defRPr lang="en-US" sz="1800" b="0" i="0" dirty="0">
          <a:solidFill>
            <a:schemeClr val="tx2"/>
          </a:solidFill>
          <a:latin typeface="+mn-lt"/>
        </a:defRPr>
      </a:lvl1pPr>
      <a:lvl2pPr marL="742950" lvl="1" indent="-285750" algn="l" rtl="0">
        <a:spcBef>
          <a:spcPts val="300"/>
        </a:spcBef>
        <a:buClr>
          <a:schemeClr val="accent1"/>
        </a:buClr>
        <a:buFont typeface="Arial"/>
        <a:buChar char="-"/>
        <a:defRPr lang="en-US" sz="1600" b="0" i="0" dirty="0">
          <a:solidFill>
            <a:schemeClr val="tx2"/>
          </a:solidFill>
          <a:latin typeface="+mn-lt"/>
        </a:defRPr>
      </a:lvl2pPr>
      <a:lvl3pPr marL="1143000" lvl="2" indent="-228600" algn="l" rtl="0">
        <a:spcBef>
          <a:spcPts val="300"/>
        </a:spcBef>
        <a:buClr>
          <a:schemeClr val="accent1"/>
        </a:buClr>
        <a:buFont typeface="Arial"/>
        <a:buChar char="-"/>
        <a:defRPr lang="en-US" sz="1400" b="0" i="0" dirty="0">
          <a:solidFill>
            <a:schemeClr val="tx2"/>
          </a:solidFill>
          <a:latin typeface="+mn-lt"/>
        </a:defRPr>
      </a:lvl3pPr>
      <a:lvl4pPr marL="1600200" lvl="3" indent="-228600" algn="l" rtl="0">
        <a:spcBef>
          <a:spcPts val="300"/>
        </a:spcBef>
        <a:buClr>
          <a:schemeClr val="accent1"/>
        </a:buClr>
        <a:buFont typeface="Arial"/>
        <a:buChar char="-"/>
        <a:defRPr lang="en-US" sz="1200" b="0" i="0" dirty="0">
          <a:solidFill>
            <a:schemeClr val="tx2"/>
          </a:solidFill>
          <a:latin typeface="+mn-lt"/>
        </a:defRPr>
      </a:lvl4pPr>
      <a:lvl5pPr marL="2057400" lvl="4" indent="-228600" algn="l" rtl="0">
        <a:spcBef>
          <a:spcPts val="300"/>
        </a:spcBef>
        <a:buClr>
          <a:schemeClr val="accent1"/>
        </a:buClr>
        <a:buFont typeface="Arial"/>
        <a:buChar char="-"/>
        <a:defRPr lang="en-US" sz="1100" b="0" i="0" dirty="0">
          <a:solidFill>
            <a:schemeClr val="tx2"/>
          </a:solidFill>
          <a:latin typeface="+mn-lt"/>
        </a:defRPr>
      </a:lvl5pPr>
      <a:lvl6pPr marL="2514600" lvl="5" indent="-228600" algn="l" rtl="0">
        <a:spcBef>
          <a:spcPct val="20000"/>
        </a:spcBef>
        <a:buFont typeface="Arial"/>
        <a:buChar char="-"/>
        <a:defRPr lang="en-US" sz="1100" b="0" i="0" dirty="0">
          <a:solidFill>
            <a:schemeClr val="tx2"/>
          </a:solidFill>
          <a:latin typeface="+mn-lt"/>
        </a:defRPr>
      </a:lvl6pPr>
      <a:lvl7pPr marL="2971800" lvl="6" indent="-228600" algn="l" rtl="0">
        <a:spcBef>
          <a:spcPct val="20000"/>
        </a:spcBef>
        <a:buFont typeface="Arial"/>
        <a:buChar char="-"/>
        <a:defRPr lang="en-US" sz="1100" b="0" i="0" dirty="0">
          <a:solidFill>
            <a:schemeClr val="tx2"/>
          </a:solidFill>
          <a:latin typeface="+mn-lt"/>
        </a:defRPr>
      </a:lvl7pPr>
      <a:lvl8pPr marL="3429000" lvl="7" indent="-228600" algn="l" rtl="0">
        <a:spcBef>
          <a:spcPct val="20000"/>
        </a:spcBef>
        <a:buFont typeface="Arial"/>
        <a:buChar char="-"/>
        <a:defRPr lang="en-US" sz="1100" b="0" i="0" dirty="0">
          <a:solidFill>
            <a:schemeClr val="tx2"/>
          </a:solidFill>
          <a:latin typeface="+mn-lt"/>
        </a:defRPr>
      </a:lvl8pPr>
      <a:lvl9pPr marL="3886200" lvl="8" indent="-228600" algn="l" rtl="0">
        <a:spcBef>
          <a:spcPct val="20000"/>
        </a:spcBef>
        <a:buFont typeface="Arial"/>
        <a:buChar char="-"/>
        <a:defRPr lang="en-US" sz="1100" b="0" i="0" dirty="0">
          <a:solidFill>
            <a:schemeClr val="tx2"/>
          </a:solidFill>
          <a:latin typeface="+mn-lt"/>
        </a:defRPr>
      </a:lvl9pPr>
    </p:bodyStyle>
    <p:otherStyle>
      <a:lvl1pPr marL="0" lvl="0" algn="l" rtl="0">
        <a:defRPr lang="en-US" sz="1800" dirty="0">
          <a:solidFill>
            <a:schemeClr val="tx1"/>
          </a:solidFill>
          <a:latin typeface="+mn-lt"/>
        </a:defRPr>
      </a:lvl1pPr>
      <a:lvl2pPr marL="457200" lvl="1" algn="l" rtl="0">
        <a:defRPr lang="en-US" sz="1800" dirty="0">
          <a:solidFill>
            <a:schemeClr val="tx1"/>
          </a:solidFill>
          <a:latin typeface="+mn-lt"/>
        </a:defRPr>
      </a:lvl2pPr>
      <a:lvl3pPr marL="914400" lvl="2" algn="l" rtl="0">
        <a:defRPr lang="en-US" sz="1800" dirty="0">
          <a:solidFill>
            <a:schemeClr val="tx1"/>
          </a:solidFill>
          <a:latin typeface="+mn-lt"/>
        </a:defRPr>
      </a:lvl3pPr>
      <a:lvl4pPr marL="1371600" lvl="3" algn="l" rtl="0">
        <a:defRPr lang="en-US" sz="1800" dirty="0">
          <a:solidFill>
            <a:schemeClr val="tx1"/>
          </a:solidFill>
          <a:latin typeface="+mn-lt"/>
        </a:defRPr>
      </a:lvl4pPr>
      <a:lvl5pPr marL="1828800" lvl="4" algn="l" rtl="0">
        <a:defRPr lang="en-US" sz="1800" dirty="0">
          <a:solidFill>
            <a:schemeClr val="tx1"/>
          </a:solidFill>
          <a:latin typeface="+mn-lt"/>
        </a:defRPr>
      </a:lvl5pPr>
      <a:lvl6pPr marL="2286000" lvl="5" algn="l" rtl="0">
        <a:defRPr lang="en-US" sz="1800" dirty="0">
          <a:solidFill>
            <a:schemeClr val="tx1"/>
          </a:solidFill>
          <a:latin typeface="+mn-lt"/>
        </a:defRPr>
      </a:lvl6pPr>
      <a:lvl7pPr marL="2743200" lvl="6" algn="l" rtl="0">
        <a:defRPr lang="en-US" sz="1800" dirty="0">
          <a:solidFill>
            <a:schemeClr val="tx1"/>
          </a:solidFill>
          <a:latin typeface="+mn-lt"/>
        </a:defRPr>
      </a:lvl7pPr>
      <a:lvl8pPr marL="3200400" lvl="7" algn="l" rtl="0">
        <a:defRPr lang="en-US" sz="1800" dirty="0">
          <a:solidFill>
            <a:schemeClr val="tx1"/>
          </a:solidFill>
          <a:latin typeface="+mn-lt"/>
        </a:defRPr>
      </a:lvl8pPr>
      <a:lvl9pPr marL="3657600" lvl="8" algn="l" rtl="0">
        <a:defRPr lang="en-US" sz="1800" dirty="0">
          <a:solidFill>
            <a:schemeClr val="tx1"/>
          </a:solidFill>
          <a:latin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76054610-3164-4CE7-AB03-3725567D156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4D4EFB0-94C9-40A9-A6AF-F53143A78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dirty="0"/>
              <a:t>flow Chart part2</a:t>
            </a:r>
          </a:p>
        </p:txBody>
      </p:sp>
      <p:sp>
        <p:nvSpPr>
          <p:cNvPr id="3" name="Subtitle 2">
            <a:extLst>
              <a:ext uri="{B32919EA-8D3E-4E77-BE8A-35641E95895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F604A88-5004-46DB-B4BD-A9A7EAA6CA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r>
              <a:rPr lang="en-US" dirty="0"/>
              <a:t>Eng: </a:t>
            </a:r>
            <a:r>
              <a:rPr lang="en-US" dirty="0" err="1"/>
              <a:t>Eman</a:t>
            </a:r>
            <a:r>
              <a:rPr lang="en-US" dirty="0"/>
              <a:t> </a:t>
            </a:r>
            <a:r>
              <a:rPr lang="en-US" dirty="0" err="1"/>
              <a:t>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1457D8C-76F5-83D4-852A-F30A1AC4B89D}"/>
              </a:ext>
            </a:extLst>
          </p:cNvPr>
          <p:cNvSpPr/>
          <p:nvPr/>
        </p:nvSpPr>
        <p:spPr>
          <a:xfrm>
            <a:off x="-32162" y="3050949"/>
            <a:ext cx="9208322" cy="2065804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rtlCol="0" anchor="ctr"/>
          <a:lstStyle/>
          <a:p>
            <a:pPr algn="ctr"/>
            <a:endParaRPr lang="en-US"/>
          </a:p>
        </p:txBody>
      </p:sp>
      <p:sp>
        <p:nvSpPr>
          <p:cNvPr id="4" name="Rectangle: Single Corner Rounded 3">
            <a:extLst>
              <a:ext uri="{FF2B5EF4-FFF2-40B4-BE49-F238E27FC236}">
                <a16:creationId xmlns:a16="http://schemas.microsoft.com/office/drawing/2014/main" id="{F437CA7E-7E0D-EE5A-895A-232B32E3FA3D}"/>
              </a:ext>
            </a:extLst>
          </p:cNvPr>
          <p:cNvSpPr/>
          <p:nvPr/>
        </p:nvSpPr>
        <p:spPr>
          <a:xfrm flipV="1">
            <a:off x="0" y="15071"/>
            <a:ext cx="9144001" cy="4154959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08BB30-93CB-BD7D-0B71-B706DBEE6957}"/>
              </a:ext>
            </a:extLst>
          </p:cNvPr>
          <p:cNvSpPr txBox="1"/>
          <p:nvPr/>
        </p:nvSpPr>
        <p:spPr>
          <a:xfrm>
            <a:off x="2506974" y="2776867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45D087-C3F2-CBB1-9278-318E40CD4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47" y="-638041"/>
            <a:ext cx="2704571" cy="27045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EA8F98-0F8D-6A36-62E0-CC0A636A53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507" y="4398576"/>
            <a:ext cx="2351050" cy="3817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35C75E-C1E8-C740-503B-DD81DC296707}"/>
              </a:ext>
            </a:extLst>
          </p:cNvPr>
          <p:cNvSpPr txBox="1"/>
          <p:nvPr/>
        </p:nvSpPr>
        <p:spPr>
          <a:xfrm>
            <a:off x="-609600" y="1915892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04E5DF4-36D3-F4A6-0295-CC54E9B82B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481" y="3210868"/>
            <a:ext cx="3798791" cy="272591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94F5980-49B2-5833-50A0-6684B0234C24}"/>
              </a:ext>
            </a:extLst>
          </p:cNvPr>
          <p:cNvSpPr/>
          <p:nvPr/>
        </p:nvSpPr>
        <p:spPr>
          <a:xfrm>
            <a:off x="-64322" y="3368744"/>
            <a:ext cx="379879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Chart- Part2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6350D42-24DC-D125-DB1D-3701D6CE6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22" y="26747"/>
            <a:ext cx="3397050" cy="2077479"/>
          </a:xfrm>
          <a:prstGeom prst="rect">
            <a:avLst/>
          </a:prstGeom>
        </p:spPr>
      </p:pic>
    </p:spTree>
    <p:extLst>
      <p:ext uri="{1C726011-DF3F-445A-BB36-C6A942EE76AB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7646316C-D893-4A94-82D8-E9F6D2B32E7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45DCA13-8E5B-4EC2-8AA3-6629F59B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3" y="177517"/>
            <a:ext cx="7334250" cy="952500"/>
          </a:xfrm>
        </p:spPr>
        <p:txBody>
          <a:bodyPr rtlCol="0"/>
          <a:lstStyle/>
          <a:p>
            <a:r>
              <a:rPr lang="en-US" dirty="0"/>
              <a:t>Flow Chart part2</a:t>
            </a:r>
          </a:p>
        </p:txBody>
      </p:sp>
      <p:sp>
        <p:nvSpPr>
          <p:cNvPr id="3" name="Content Placeholder 2">
            <a:extLst>
              <a:ext uri="{F23253A1-B7C5-42D0-B4D6-707B2F33F87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283DB98-B589-4C4C-AE0A-4DE36FEAB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31" y="1307534"/>
            <a:ext cx="3427256" cy="3185265"/>
          </a:xfrm>
        </p:spPr>
        <p:txBody>
          <a:bodyPr rtlCol="0"/>
          <a:lstStyle/>
          <a:p>
            <a:r>
              <a:rPr lang="en-US" dirty="0"/>
              <a:t>Draw  flowchart to calculate factorial of 4. </a:t>
            </a:r>
          </a:p>
          <a:p>
            <a:r>
              <a:rPr lang="en-US" dirty="0"/>
              <a:t>4! -&gt;1*2*3*4</a:t>
            </a:r>
          </a:p>
        </p:txBody>
      </p:sp>
      <p:sp>
        <p:nvSpPr>
          <p:cNvPr id="4" name="Flowchart: Terminator 3">
            <a:extLst>
              <a:ext uri="{D2800DA4-F078-4091-81D9-9C3C9E15756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52DCC12-4D97-47D1-BEDE-E449936695E6}"/>
              </a:ext>
            </a:extLst>
          </p:cNvPr>
          <p:cNvSpPr/>
          <p:nvPr/>
        </p:nvSpPr>
        <p:spPr>
          <a:xfrm>
            <a:off x="4341018" y="839257"/>
            <a:ext cx="1613296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83BF48E-8BA1-49BC-8A5A-ADCDB3348EA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0F8418C-FA79-4744-A267-4FA9FA1D661E}"/>
              </a:ext>
            </a:extLst>
          </p:cNvPr>
          <p:cNvSpPr txBox="1"/>
          <p:nvPr/>
        </p:nvSpPr>
        <p:spPr>
          <a:xfrm>
            <a:off x="4648838" y="834742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start</a:t>
            </a:r>
          </a:p>
        </p:txBody>
      </p:sp>
      <p:sp>
        <p:nvSpPr>
          <p:cNvPr id="6" name="Rectangle 5">
            <a:extLst>
              <a:ext uri="{56F149B8-57C4-4151-B76C-994B717036D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747F31B-12BA-4EF9-8F4F-3D174B640BC5}"/>
              </a:ext>
            </a:extLst>
          </p:cNvPr>
          <p:cNvSpPr/>
          <p:nvPr/>
        </p:nvSpPr>
        <p:spPr>
          <a:xfrm>
            <a:off x="3888581" y="1790700"/>
            <a:ext cx="2756296" cy="6959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47AA8DE-8C82-4485-813D-462040BFF13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E1F6BD7-DADA-45BE-B9CC-85B58B50FEBE}"/>
              </a:ext>
            </a:extLst>
          </p:cNvPr>
          <p:cNvSpPr txBox="1"/>
          <p:nvPr/>
        </p:nvSpPr>
        <p:spPr>
          <a:xfrm>
            <a:off x="3968953" y="1877729"/>
            <a:ext cx="2595562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Set i=1 , fact=1</a:t>
            </a:r>
          </a:p>
        </p:txBody>
      </p:sp>
      <p:sp>
        <p:nvSpPr>
          <p:cNvPr id="8" name="Flowchart: Decision 7">
            <a:extLst>
              <a:ext uri="{0B17D48B-2EA1-4C9B-8EE6-0E089AB558F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B0196CB-118A-451F-99B9-2E6E18264C10}"/>
              </a:ext>
            </a:extLst>
          </p:cNvPr>
          <p:cNvSpPr/>
          <p:nvPr/>
        </p:nvSpPr>
        <p:spPr>
          <a:xfrm>
            <a:off x="4422257" y="2914650"/>
            <a:ext cx="1450819" cy="1143000"/>
          </a:xfrm>
          <a:prstGeom prst="flowChartDecision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2AAD6F31-E744-47DB-A40E-493FD7B1F2E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DF0F444-B915-44C8-A787-5D503D777735}"/>
              </a:ext>
            </a:extLst>
          </p:cNvPr>
          <p:cNvSpPr txBox="1"/>
          <p:nvPr/>
        </p:nvSpPr>
        <p:spPr>
          <a:xfrm>
            <a:off x="4803276" y="3255692"/>
            <a:ext cx="1905000" cy="460914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400" dirty="0">
                <a:solidFill>
                  <a:schemeClr val="bg1"/>
                </a:solidFill>
              </a:rPr>
              <a:t>i&lt;=4</a:t>
            </a:r>
          </a:p>
        </p:txBody>
      </p:sp>
      <p:sp>
        <p:nvSpPr>
          <p:cNvPr id="10" name="Arrow: Down 9">
            <a:extLst>
              <a:ext uri="{336AAAA7-DF6F-42EB-8A69-62FBE9A5764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D87287C-1A97-41DF-BF58-F51F0F8A2D34}"/>
              </a:ext>
            </a:extLst>
          </p:cNvPr>
          <p:cNvSpPr/>
          <p:nvPr/>
        </p:nvSpPr>
        <p:spPr>
          <a:xfrm>
            <a:off x="5004797" y="1407547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Arrow: Down 10">
            <a:extLst>
              <a:ext uri="{7B2E54BA-AC85-4506-8C0A-61D7BD8CFF9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8DFDD16-D5A8-44AB-95DF-1DA119FF895D}"/>
              </a:ext>
            </a:extLst>
          </p:cNvPr>
          <p:cNvSpPr/>
          <p:nvPr/>
        </p:nvSpPr>
        <p:spPr>
          <a:xfrm>
            <a:off x="5042897" y="2486025"/>
            <a:ext cx="191262" cy="42411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Arrow: Right 11">
            <a:extLst>
              <a:ext uri="{8E6344A7-0DA2-44AD-A80E-7C975A9651C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55BC82C-4062-49C7-998A-1E0D74E080F2}"/>
              </a:ext>
            </a:extLst>
          </p:cNvPr>
          <p:cNvSpPr/>
          <p:nvPr/>
        </p:nvSpPr>
        <p:spPr>
          <a:xfrm>
            <a:off x="5844187" y="3386137"/>
            <a:ext cx="744140" cy="200025"/>
          </a:xfrm>
          <a:prstGeom prst="righ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Arrow: Left 12">
            <a:extLst>
              <a:ext uri="{4C7706CC-241E-4821-8952-75F75C20BB4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51BFFCF-1B51-457B-A144-ABC753022435}"/>
              </a:ext>
            </a:extLst>
          </p:cNvPr>
          <p:cNvSpPr/>
          <p:nvPr/>
        </p:nvSpPr>
        <p:spPr>
          <a:xfrm>
            <a:off x="3844547" y="3367087"/>
            <a:ext cx="660739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D531EFB1-94F5-47AE-9C0D-91457BDE48E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7D01C3E-9997-48C5-97AE-68B62746C353}"/>
              </a:ext>
            </a:extLst>
          </p:cNvPr>
          <p:cNvSpPr txBox="1"/>
          <p:nvPr/>
        </p:nvSpPr>
        <p:spPr>
          <a:xfrm>
            <a:off x="5896889" y="3043875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yes</a:t>
            </a:r>
          </a:p>
        </p:txBody>
      </p:sp>
      <p:sp>
        <p:nvSpPr>
          <p:cNvPr id="15" name="TextBox 14">
            <a:extLst>
              <a:ext uri="{80DB63C0-A589-4B72-9F98-8A3EEE484AA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8465B18-7FAA-4447-A3EB-8E2D924FA06C}"/>
              </a:ext>
            </a:extLst>
          </p:cNvPr>
          <p:cNvSpPr txBox="1"/>
          <p:nvPr/>
        </p:nvSpPr>
        <p:spPr>
          <a:xfrm>
            <a:off x="4040981" y="3058811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No</a:t>
            </a:r>
          </a:p>
        </p:txBody>
      </p:sp>
      <p:sp>
        <p:nvSpPr>
          <p:cNvPr id="16" name="Rectangle 15">
            <a:extLst>
              <a:ext uri="{08C86557-789A-4B67-B0C1-DDC0B6D1C44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238B34A-FC53-4F1B-A766-42292CE29BC9}"/>
              </a:ext>
            </a:extLst>
          </p:cNvPr>
          <p:cNvSpPr/>
          <p:nvPr/>
        </p:nvSpPr>
        <p:spPr>
          <a:xfrm>
            <a:off x="6592766" y="3276600"/>
            <a:ext cx="1909486" cy="60889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DF3CAAF5-7A3E-427B-A7CE-423ED86968B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B172C2C-BA7C-4EA5-8998-AD08EE0DF683}"/>
              </a:ext>
            </a:extLst>
          </p:cNvPr>
          <p:cNvSpPr txBox="1"/>
          <p:nvPr/>
        </p:nvSpPr>
        <p:spPr>
          <a:xfrm>
            <a:off x="6761798" y="3333750"/>
            <a:ext cx="2722083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fact=fact*i</a:t>
            </a:r>
          </a:p>
        </p:txBody>
      </p:sp>
      <p:sp>
        <p:nvSpPr>
          <p:cNvPr id="18" name="Arrow: Down 17">
            <a:extLst>
              <a:ext uri="{D5CE9E9F-6ECF-4BB4-BE1B-E3DB96E26D7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96A56A2-F788-400F-9EB5-2A1DFF9BC7A5}"/>
              </a:ext>
            </a:extLst>
          </p:cNvPr>
          <p:cNvSpPr/>
          <p:nvPr/>
        </p:nvSpPr>
        <p:spPr>
          <a:xfrm>
            <a:off x="7491279" y="3886200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2D995FE2-8FE7-4DD7-86B7-3B5EEF4C9FA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D99EB11-4BAA-455A-94B2-3E3634ABC1D7}"/>
              </a:ext>
            </a:extLst>
          </p:cNvPr>
          <p:cNvSpPr/>
          <p:nvPr/>
        </p:nvSpPr>
        <p:spPr>
          <a:xfrm>
            <a:off x="6985396" y="4333875"/>
            <a:ext cx="1457458" cy="60889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73204FF7-EF30-4FC5-AD3A-3F6838D6AF1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CBDB9CE-F099-4336-B567-DBEB76620392}"/>
              </a:ext>
            </a:extLst>
          </p:cNvPr>
          <p:cNvSpPr txBox="1"/>
          <p:nvPr/>
        </p:nvSpPr>
        <p:spPr>
          <a:xfrm>
            <a:off x="7192565" y="4377394"/>
            <a:ext cx="2722083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i=i+1</a:t>
            </a:r>
          </a:p>
        </p:txBody>
      </p:sp>
      <p:sp>
        <p:nvSpPr>
          <p:cNvPr id="21" name="Arrow: Bent-Up 20">
            <a:extLst>
              <a:ext uri="{12808FAF-3C07-4CFE-A3F1-18F4EAA00CF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0A19A98-4D40-46DE-91B8-E6C5AABFE4A0}"/>
              </a:ext>
            </a:extLst>
          </p:cNvPr>
          <p:cNvSpPr/>
          <p:nvPr/>
        </p:nvSpPr>
        <p:spPr>
          <a:xfrm>
            <a:off x="8439560" y="2582465"/>
            <a:ext cx="450837" cy="2277141"/>
          </a:xfrm>
          <a:prstGeom prst="bentUpArrow">
            <a:avLst>
              <a:gd name="adj1" fmla="val 25000"/>
              <a:gd name="adj2" fmla="val 25000"/>
              <a:gd name="adj3" fmla="val 0"/>
            </a:avLst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Arrow: Left 21">
            <a:extLst>
              <a:ext uri="{E3B1EAF1-6489-4ABE-B72C-781EA57827A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776E1D-FDFB-4A03-AB67-249ED131C773}"/>
              </a:ext>
            </a:extLst>
          </p:cNvPr>
          <p:cNvSpPr/>
          <p:nvPr/>
        </p:nvSpPr>
        <p:spPr>
          <a:xfrm>
            <a:off x="5157959" y="2551557"/>
            <a:ext cx="3560635" cy="21155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lowchart: Data 22">
            <a:extLst>
              <a:ext uri="{B0E3B2E5-533D-4FB0-AAE3-1EB14A06C68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AC85C3C-2BFC-4E0E-8AC9-B4FD246847C9}"/>
              </a:ext>
            </a:extLst>
          </p:cNvPr>
          <p:cNvSpPr/>
          <p:nvPr/>
        </p:nvSpPr>
        <p:spPr>
          <a:xfrm>
            <a:off x="2353865" y="3309775"/>
            <a:ext cx="1596932" cy="461419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C06BAC0C-21F3-4EA6-B660-A7E33B0A31A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1148BE7-DFFA-4E50-80A4-60487BAFA66E}"/>
              </a:ext>
            </a:extLst>
          </p:cNvPr>
          <p:cNvSpPr txBox="1"/>
          <p:nvPr/>
        </p:nvSpPr>
        <p:spPr>
          <a:xfrm>
            <a:off x="2592628" y="3293116"/>
            <a:ext cx="1905000" cy="39997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Print fact</a:t>
            </a:r>
          </a:p>
        </p:txBody>
      </p:sp>
      <p:sp>
        <p:nvSpPr>
          <p:cNvPr id="25" name="Arrow: Down 24">
            <a:extLst>
              <a:ext uri="{6C2D323F-15C6-4CAE-9B3D-31E4A0C8C85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916DB8F-8152-4E48-BFD5-F7DB99AEFE2B}"/>
              </a:ext>
            </a:extLst>
          </p:cNvPr>
          <p:cNvSpPr/>
          <p:nvPr/>
        </p:nvSpPr>
        <p:spPr>
          <a:xfrm>
            <a:off x="2870597" y="3716607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lowchart: Terminator 25">
            <a:extLst>
              <a:ext uri="{6099E2E1-B2E9-40E9-9D94-79215D9F65C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4E0E23A-570F-4C22-8CEC-648B0AB2EB7C}"/>
              </a:ext>
            </a:extLst>
          </p:cNvPr>
          <p:cNvSpPr/>
          <p:nvPr/>
        </p:nvSpPr>
        <p:spPr>
          <a:xfrm>
            <a:off x="2287190" y="4118105"/>
            <a:ext cx="1299067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TextBox 26">
            <a:extLst>
              <a:ext uri="{D99D6A93-C767-4BDE-A691-D12C065B5B1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5C35390-1310-4F5E-8831-7041DDB8D104}"/>
              </a:ext>
            </a:extLst>
          </p:cNvPr>
          <p:cNvSpPr txBox="1"/>
          <p:nvPr/>
        </p:nvSpPr>
        <p:spPr>
          <a:xfrm>
            <a:off x="2533735" y="4051573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end</a:t>
            </a:r>
          </a:p>
        </p:txBody>
      </p:sp>
    </p:spTree>
    <p:extLst>
      <p:ext uri="{51C2533C-B13E-4C59-868B-BD286A3A26B8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25099C57-B710-432A-8D97-F32AC43D738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2052AE9-663F-45A2-8DD3-5DB04857D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3" y="177517"/>
            <a:ext cx="7334250" cy="952500"/>
          </a:xfrm>
        </p:spPr>
        <p:txBody>
          <a:bodyPr rtlCol="0"/>
          <a:lstStyle/>
          <a:p>
            <a:r>
              <a:rPr lang="en-US" dirty="0"/>
              <a:t>flow Chart part2</a:t>
            </a:r>
          </a:p>
        </p:txBody>
      </p:sp>
      <p:sp>
        <p:nvSpPr>
          <p:cNvPr id="3" name="Content Placeholder 2">
            <a:extLst>
              <a:ext uri="{8873E0F6-0394-44D1-801E-1322773D3DD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FE3682-3C28-4DDF-9003-2A9F0641E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31" y="1307534"/>
            <a:ext cx="3427256" cy="3185265"/>
          </a:xfrm>
        </p:spPr>
        <p:txBody>
          <a:bodyPr rtlCol="0"/>
          <a:lstStyle/>
          <a:p>
            <a:r>
              <a:rPr lang="en-US" dirty="0"/>
              <a:t>Draw  flowchart to calculate factorial of number,</a:t>
            </a:r>
          </a:p>
        </p:txBody>
      </p:sp>
      <p:pic>
        <p:nvPicPr>
          <p:cNvPr id="4" name="Picture 3">
            <a:extLst>
              <a:ext uri="{9673C3F5-4019-4CC3-9638-4F44CE0E9C2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1C4C8BD-AAF7-4361-8E51-3089761AB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131" y="0"/>
            <a:ext cx="4811868" cy="5313759"/>
          </a:xfrm>
          <a:prstGeom prst="rect">
            <a:avLst/>
          </a:prstGeom>
          <a:noFill/>
        </p:spPr>
      </p:pic>
    </p:spTree>
    <p:extLst>
      <p:ext uri="{BD8D53D4-B48E-472C-B763-0DD64417342A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22E2040C-5B72-4570-B899-5FBC0BE8C46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A58AC9F-835F-414E-9BEF-FF317048E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3" y="177517"/>
            <a:ext cx="7334250" cy="952500"/>
          </a:xfrm>
        </p:spPr>
        <p:txBody>
          <a:bodyPr rtlCol="0"/>
          <a:lstStyle/>
          <a:p>
            <a:r>
              <a:rPr lang="en-US" dirty="0"/>
              <a:t>Flow</a:t>
            </a:r>
            <a:r>
              <a:rPr lang="ar-EG" dirty="0"/>
              <a:t> </a:t>
            </a:r>
            <a:r>
              <a:rPr lang="en-US" dirty="0"/>
              <a:t>Chart part2</a:t>
            </a:r>
          </a:p>
        </p:txBody>
      </p:sp>
      <p:sp>
        <p:nvSpPr>
          <p:cNvPr id="3" name="Content Placeholder 2">
            <a:extLst>
              <a:ext uri="{87890CA5-82CB-44BC-8DB8-D4CE9FF94CD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248D049-868A-4940-AEC2-9AF5C3E6B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73" y="1298774"/>
            <a:ext cx="3955056" cy="3185265"/>
          </a:xfrm>
        </p:spPr>
        <p:txBody>
          <a:bodyPr rtlCol="0">
            <a:normAutofit lnSpcReduction="10000"/>
          </a:bodyPr>
          <a:lstStyle/>
          <a:p>
            <a:r>
              <a:rPr lang="en-US" dirty="0"/>
              <a:t>Draw  flow</a:t>
            </a:r>
            <a:r>
              <a:rPr lang="ar-EG" dirty="0"/>
              <a:t> </a:t>
            </a:r>
            <a:r>
              <a:rPr lang="en-US" dirty="0"/>
              <a:t>chart to display the divisor of number</a:t>
            </a:r>
          </a:p>
          <a:p>
            <a:r>
              <a:rPr lang="en-US" dirty="0"/>
              <a:t> Divisor of 8 are 1, 2, 4, 8</a:t>
            </a:r>
          </a:p>
          <a:p>
            <a:r>
              <a:rPr lang="en-US" dirty="0"/>
              <a:t> 6-&gt; 1,2,3,6</a:t>
            </a:r>
          </a:p>
          <a:p>
            <a:r>
              <a:rPr lang="en-US" dirty="0"/>
              <a:t>8-&gt; 1,2,4,8</a:t>
            </a:r>
          </a:p>
          <a:p>
            <a:r>
              <a:rPr lang="en-US" dirty="0"/>
              <a:t> mod (%)</a:t>
            </a:r>
          </a:p>
          <a:p>
            <a:r>
              <a:rPr lang="en-US" dirty="0"/>
              <a:t> </a:t>
            </a:r>
            <a:r>
              <a:rPr lang="ar-EG" dirty="0"/>
              <a:t>مينفعش ابدء من صفر </a:t>
            </a:r>
          </a:p>
          <a:p>
            <a:pPr marL="0" indent="0">
              <a:buNone/>
            </a:pPr>
            <a:r>
              <a:rPr lang="ar-EG" dirty="0"/>
              <a:t>لان مينفعش اقسم على صفر</a:t>
            </a:r>
            <a:endParaRPr lang="en-US" dirty="0"/>
          </a:p>
        </p:txBody>
      </p:sp>
      <p:sp>
        <p:nvSpPr>
          <p:cNvPr id="4" name="Flowchart: Terminator 3">
            <a:extLst>
              <a:ext uri="{7A8F2899-C315-489E-8207-CBD0F61642F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6BE94E7-830F-4920-8C42-044F22A34938}"/>
              </a:ext>
            </a:extLst>
          </p:cNvPr>
          <p:cNvSpPr/>
          <p:nvPr/>
        </p:nvSpPr>
        <p:spPr>
          <a:xfrm>
            <a:off x="4341018" y="115357"/>
            <a:ext cx="1613296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4113A0E2-8DAD-4B44-B55D-CA28C0D451B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2A477C2-8A31-4EDF-8499-947FDDEB0766}"/>
              </a:ext>
            </a:extLst>
          </p:cNvPr>
          <p:cNvSpPr txBox="1"/>
          <p:nvPr/>
        </p:nvSpPr>
        <p:spPr>
          <a:xfrm>
            <a:off x="4648838" y="110842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start</a:t>
            </a:r>
          </a:p>
        </p:txBody>
      </p:sp>
      <p:sp>
        <p:nvSpPr>
          <p:cNvPr id="6" name="Rectangle 5">
            <a:extLst>
              <a:ext uri="{D9D4B9B7-8C95-4691-8476-BBFA2989FF4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FC9CBE3-68A8-40F1-B470-5B71E1BD9069}"/>
              </a:ext>
            </a:extLst>
          </p:cNvPr>
          <p:cNvSpPr/>
          <p:nvPr/>
        </p:nvSpPr>
        <p:spPr>
          <a:xfrm>
            <a:off x="4319587" y="1783927"/>
            <a:ext cx="1423273" cy="5121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9290E34-15A4-404D-A076-203429BD866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996E46A-C245-4FF7-955F-34D7D9A8BEDD}"/>
              </a:ext>
            </a:extLst>
          </p:cNvPr>
          <p:cNvSpPr txBox="1"/>
          <p:nvPr/>
        </p:nvSpPr>
        <p:spPr>
          <a:xfrm>
            <a:off x="4376147" y="1758667"/>
            <a:ext cx="1380524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Set i=1 </a:t>
            </a:r>
          </a:p>
        </p:txBody>
      </p:sp>
      <p:sp>
        <p:nvSpPr>
          <p:cNvPr id="8" name="Flowchart: Decision 7">
            <a:extLst>
              <a:ext uri="{6FEC8994-97AD-4140-9477-32C4829F6CE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04723CF-0225-4B81-864C-92FC27AC696C}"/>
              </a:ext>
            </a:extLst>
          </p:cNvPr>
          <p:cNvSpPr/>
          <p:nvPr/>
        </p:nvSpPr>
        <p:spPr>
          <a:xfrm>
            <a:off x="5310463" y="3257550"/>
            <a:ext cx="1450819" cy="1143000"/>
          </a:xfrm>
          <a:prstGeom prst="flowChartDecision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E215BCFB-E024-4C20-AA0E-5F73B72749A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A7DA863-8B67-442A-9EB7-1DE744211634}"/>
              </a:ext>
            </a:extLst>
          </p:cNvPr>
          <p:cNvSpPr txBox="1"/>
          <p:nvPr/>
        </p:nvSpPr>
        <p:spPr>
          <a:xfrm>
            <a:off x="5399837" y="3571723"/>
            <a:ext cx="1905000" cy="465512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400" dirty="0">
                <a:solidFill>
                  <a:schemeClr val="bg1"/>
                </a:solidFill>
              </a:rPr>
              <a:t>n % i =0</a:t>
            </a:r>
          </a:p>
        </p:txBody>
      </p:sp>
      <p:sp>
        <p:nvSpPr>
          <p:cNvPr id="10" name="Arrow: Down 9">
            <a:extLst>
              <a:ext uri="{E9BCDC11-AD97-45E5-9D65-207FCBDD02D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70C9E4E-93C3-440E-BBAE-2EC6873DC49B}"/>
              </a:ext>
            </a:extLst>
          </p:cNvPr>
          <p:cNvSpPr/>
          <p:nvPr/>
        </p:nvSpPr>
        <p:spPr>
          <a:xfrm>
            <a:off x="5004797" y="683647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Arrow: Down 10">
            <a:extLst>
              <a:ext uri="{BB095BCC-961F-44C3-A775-EDC4CCFFC14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04A9903-648E-4D60-8E3C-1D57DED7BAD9}"/>
              </a:ext>
            </a:extLst>
          </p:cNvPr>
          <p:cNvSpPr/>
          <p:nvPr/>
        </p:nvSpPr>
        <p:spPr>
          <a:xfrm>
            <a:off x="5054803" y="2856357"/>
            <a:ext cx="235743" cy="320478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Arrow: Right 11">
            <a:extLst>
              <a:ext uri="{57AA755D-9C72-4AE2-A9A9-197AADCBBD0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74D227E-FF28-493F-8B1B-487DD405456B}"/>
              </a:ext>
            </a:extLst>
          </p:cNvPr>
          <p:cNvSpPr/>
          <p:nvPr/>
        </p:nvSpPr>
        <p:spPr>
          <a:xfrm>
            <a:off x="6493268" y="3729037"/>
            <a:ext cx="476983" cy="200025"/>
          </a:xfrm>
          <a:prstGeom prst="righ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Arrow: Left 12">
            <a:extLst>
              <a:ext uri="{74A14752-B33D-424F-996C-933AE112B43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7E7BAB0-F1CF-43D5-B2F1-27CA254BFFCF}"/>
              </a:ext>
            </a:extLst>
          </p:cNvPr>
          <p:cNvSpPr/>
          <p:nvPr/>
        </p:nvSpPr>
        <p:spPr>
          <a:xfrm>
            <a:off x="3962857" y="2887532"/>
            <a:ext cx="660739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517FF998-7D54-4677-BCAA-08E362C3688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C5971FE-878C-49EE-8B05-A899EDA83227}"/>
              </a:ext>
            </a:extLst>
          </p:cNvPr>
          <p:cNvSpPr txBox="1"/>
          <p:nvPr/>
        </p:nvSpPr>
        <p:spPr>
          <a:xfrm>
            <a:off x="6493268" y="3348771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yes</a:t>
            </a:r>
          </a:p>
        </p:txBody>
      </p:sp>
      <p:sp>
        <p:nvSpPr>
          <p:cNvPr id="15" name="TextBox 14">
            <a:extLst>
              <a:ext uri="{2FBE7961-4D87-4FB5-89A8-50CDB86AA30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D2643BB-6315-4D65-A79D-9F3403D70C5E}"/>
              </a:ext>
            </a:extLst>
          </p:cNvPr>
          <p:cNvSpPr txBox="1"/>
          <p:nvPr/>
        </p:nvSpPr>
        <p:spPr>
          <a:xfrm>
            <a:off x="4195172" y="2576864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No</a:t>
            </a:r>
          </a:p>
        </p:txBody>
      </p:sp>
      <p:sp>
        <p:nvSpPr>
          <p:cNvPr id="16" name="Rectangle 15">
            <a:extLst>
              <a:ext uri="{B53B7D5A-8A06-4BE8-8CE7-6F049101D7E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AD3DBC0-175B-49AF-96F3-8B563669000B}"/>
              </a:ext>
            </a:extLst>
          </p:cNvPr>
          <p:cNvSpPr/>
          <p:nvPr/>
        </p:nvSpPr>
        <p:spPr>
          <a:xfrm>
            <a:off x="6924903" y="3590296"/>
            <a:ext cx="1364865" cy="60889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60DD96F1-55D4-42BA-B13C-2460C43C8D6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C64E647-9321-4211-BAB7-C43993B73F26}"/>
              </a:ext>
            </a:extLst>
          </p:cNvPr>
          <p:cNvSpPr txBox="1"/>
          <p:nvPr/>
        </p:nvSpPr>
        <p:spPr>
          <a:xfrm>
            <a:off x="7093934" y="3647446"/>
            <a:ext cx="1926116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Print i </a:t>
            </a:r>
          </a:p>
        </p:txBody>
      </p:sp>
      <p:sp>
        <p:nvSpPr>
          <p:cNvPr id="18" name="Arrow: Down 17">
            <a:extLst>
              <a:ext uri="{6DE9BA9D-0656-46A8-97B0-39562983DF9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2E5F87A-0CD9-4DBD-8742-897F1E513C26}"/>
              </a:ext>
            </a:extLst>
          </p:cNvPr>
          <p:cNvSpPr/>
          <p:nvPr/>
        </p:nvSpPr>
        <p:spPr>
          <a:xfrm>
            <a:off x="7502785" y="4067175"/>
            <a:ext cx="274158" cy="404164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8B6598FD-F37B-480C-885B-ED755A0E674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97DA3F3-BBFC-44B3-9CD3-5FB4CFAC73A7}"/>
              </a:ext>
            </a:extLst>
          </p:cNvPr>
          <p:cNvSpPr/>
          <p:nvPr/>
        </p:nvSpPr>
        <p:spPr>
          <a:xfrm>
            <a:off x="7139263" y="4476750"/>
            <a:ext cx="1457458" cy="361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4F39098B-EA39-4298-A4C5-9159BB3002F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BB531DC-6ECE-4689-9E43-B4978A9956F0}"/>
              </a:ext>
            </a:extLst>
          </p:cNvPr>
          <p:cNvSpPr txBox="1"/>
          <p:nvPr/>
        </p:nvSpPr>
        <p:spPr>
          <a:xfrm>
            <a:off x="7253563" y="4400550"/>
            <a:ext cx="2722083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i=i+1</a:t>
            </a:r>
          </a:p>
        </p:txBody>
      </p:sp>
      <p:sp>
        <p:nvSpPr>
          <p:cNvPr id="21" name="Arrow: Left 20">
            <a:extLst>
              <a:ext uri="{43CBDEC4-40B3-4C9A-9F0E-1A9CB874F9E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AF977F0-20D6-434F-99E0-35529F36E883}"/>
              </a:ext>
            </a:extLst>
          </p:cNvPr>
          <p:cNvSpPr/>
          <p:nvPr/>
        </p:nvSpPr>
        <p:spPr>
          <a:xfrm>
            <a:off x="5290547" y="2299125"/>
            <a:ext cx="3597468" cy="181175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Flowchart: Data 21">
            <a:extLst>
              <a:ext uri="{2CF88D84-A0D4-4529-82DD-A2B643ED557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CE62EDE-463A-4F5F-BF02-FD433A460EE4}"/>
              </a:ext>
            </a:extLst>
          </p:cNvPr>
          <p:cNvSpPr/>
          <p:nvPr/>
        </p:nvSpPr>
        <p:spPr>
          <a:xfrm>
            <a:off x="1984019" y="2616279"/>
            <a:ext cx="2202427" cy="620772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TextBox 22">
            <a:extLst>
              <a:ext uri="{ACEA3105-B089-4818-B689-0BD28A17394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9450E88-F2CF-47C9-8DAC-02F56F4CA0A8}"/>
              </a:ext>
            </a:extLst>
          </p:cNvPr>
          <p:cNvSpPr txBox="1"/>
          <p:nvPr/>
        </p:nvSpPr>
        <p:spPr>
          <a:xfrm>
            <a:off x="2369553" y="2701795"/>
            <a:ext cx="1905000" cy="39997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N must be &gt;i</a:t>
            </a:r>
          </a:p>
        </p:txBody>
      </p:sp>
      <p:sp>
        <p:nvSpPr>
          <p:cNvPr id="24" name="Arrow: Down 23">
            <a:extLst>
              <a:ext uri="{410B7EFC-759F-4B48-AE05-EAA6763F1E4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9F5A2DD-7FDD-4AFB-8AD7-F9224CC5BCC7}"/>
              </a:ext>
            </a:extLst>
          </p:cNvPr>
          <p:cNvSpPr/>
          <p:nvPr/>
        </p:nvSpPr>
        <p:spPr>
          <a:xfrm>
            <a:off x="2912706" y="3160852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lowchart: Terminator 24">
            <a:extLst>
              <a:ext uri="{CB57B931-E024-49CD-958C-0E53EB73C3C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1683123-FDB0-4D7E-96D0-4389CFFCCE1D}"/>
              </a:ext>
            </a:extLst>
          </p:cNvPr>
          <p:cNvSpPr/>
          <p:nvPr/>
        </p:nvSpPr>
        <p:spPr>
          <a:xfrm>
            <a:off x="2329300" y="3562350"/>
            <a:ext cx="1299067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TextBox 25">
            <a:extLst>
              <a:ext uri="{4CCFA331-C0FA-432E-AD53-ACB1F3D6904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E1A122F-4DC7-4F64-A287-C4CC6F2BD300}"/>
              </a:ext>
            </a:extLst>
          </p:cNvPr>
          <p:cNvSpPr txBox="1"/>
          <p:nvPr/>
        </p:nvSpPr>
        <p:spPr>
          <a:xfrm>
            <a:off x="2575845" y="3495818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7" name="Flowchart: Data 26">
            <a:extLst>
              <a:ext uri="{373D01C8-58B5-4302-A32E-DF8A80F63CD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1B6075C-F7F4-404F-95ED-5D3D6D85C929}"/>
              </a:ext>
            </a:extLst>
          </p:cNvPr>
          <p:cNvSpPr/>
          <p:nvPr/>
        </p:nvSpPr>
        <p:spPr>
          <a:xfrm>
            <a:off x="4190704" y="1104900"/>
            <a:ext cx="2199674" cy="468268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Arrow: Down 27">
            <a:extLst>
              <a:ext uri="{F4424A2B-7A6D-45D5-9F1D-5E12368740B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FB33B6C-DCE1-4177-9C33-3C8E7097E1C4}"/>
              </a:ext>
            </a:extLst>
          </p:cNvPr>
          <p:cNvSpPr/>
          <p:nvPr/>
        </p:nvSpPr>
        <p:spPr>
          <a:xfrm>
            <a:off x="5030838" y="1537868"/>
            <a:ext cx="259708" cy="25345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TextBox 28">
            <a:extLst>
              <a:ext uri="{275E4E95-5E6B-419F-992B-3DE149D54A8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A45CBAB-923A-47A4-8D10-65316448CCE2}"/>
              </a:ext>
            </a:extLst>
          </p:cNvPr>
          <p:cNvSpPr txBox="1"/>
          <p:nvPr/>
        </p:nvSpPr>
        <p:spPr>
          <a:xfrm>
            <a:off x="4648838" y="1066800"/>
            <a:ext cx="2595562" cy="527067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input n</a:t>
            </a:r>
          </a:p>
        </p:txBody>
      </p:sp>
      <p:sp>
        <p:nvSpPr>
          <p:cNvPr id="30" name="Arrow: Down 29">
            <a:extLst>
              <a:ext uri="{F224F04E-9416-4492-81FD-27E9A4DC269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F48794E-D254-46A2-A265-12097095D395}"/>
              </a:ext>
            </a:extLst>
          </p:cNvPr>
          <p:cNvSpPr/>
          <p:nvPr/>
        </p:nvSpPr>
        <p:spPr>
          <a:xfrm>
            <a:off x="5052031" y="2236184"/>
            <a:ext cx="238515" cy="29332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Flowchart: Decision 30">
            <a:extLst>
              <a:ext uri="{CC839B45-BC77-48D8-BE3C-E8196213198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E78400C-442F-471A-A915-0DB8FD1E80FC}"/>
              </a:ext>
            </a:extLst>
          </p:cNvPr>
          <p:cNvSpPr/>
          <p:nvPr/>
        </p:nvSpPr>
        <p:spPr>
          <a:xfrm>
            <a:off x="4526708" y="2483300"/>
            <a:ext cx="1264834" cy="996476"/>
          </a:xfrm>
          <a:prstGeom prst="flowChartDecision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2" name="TextBox 31">
            <a:extLst>
              <a:ext uri="{904F405E-A2DA-4669-A85B-89F34A303F9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FBAC2C8-4073-481C-9D0C-12D961CCE6D9}"/>
              </a:ext>
            </a:extLst>
          </p:cNvPr>
          <p:cNvSpPr txBox="1"/>
          <p:nvPr/>
        </p:nvSpPr>
        <p:spPr>
          <a:xfrm>
            <a:off x="4759842" y="2754182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>
                <a:solidFill>
                  <a:schemeClr val="bg1"/>
                </a:solidFill>
              </a:rPr>
              <a:t>i&lt;=n</a:t>
            </a:r>
          </a:p>
        </p:txBody>
      </p:sp>
      <p:sp>
        <p:nvSpPr>
          <p:cNvPr id="33" name="Arrow: Down 32">
            <a:extLst>
              <a:ext uri="{0C028608-91DD-4527-A06A-84A0766CB67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5B73FC1-99BC-4E75-9C3E-FEBE2080C22B}"/>
              </a:ext>
            </a:extLst>
          </p:cNvPr>
          <p:cNvSpPr/>
          <p:nvPr/>
        </p:nvSpPr>
        <p:spPr>
          <a:xfrm>
            <a:off x="5955944" y="3025760"/>
            <a:ext cx="129139" cy="30799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Arrow: Left 33">
            <a:extLst>
              <a:ext uri="{17191EBB-5A00-4ACA-BCA7-D116EA984FA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4476CA8-72E3-488D-AC60-A49726BE046A}"/>
              </a:ext>
            </a:extLst>
          </p:cNvPr>
          <p:cNvSpPr/>
          <p:nvPr/>
        </p:nvSpPr>
        <p:spPr>
          <a:xfrm rot="10800000">
            <a:off x="5716810" y="2892761"/>
            <a:ext cx="352120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TextBox 34">
            <a:extLst>
              <a:ext uri="{BE9E6332-8300-4EA9-A3C2-BC7EA2B422C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FC785A6-CE17-4F8D-B73D-61959E0A7957}"/>
              </a:ext>
            </a:extLst>
          </p:cNvPr>
          <p:cNvSpPr txBox="1"/>
          <p:nvPr/>
        </p:nvSpPr>
        <p:spPr>
          <a:xfrm>
            <a:off x="5732640" y="2580532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yes</a:t>
            </a:r>
          </a:p>
        </p:txBody>
      </p:sp>
      <p:sp>
        <p:nvSpPr>
          <p:cNvPr id="36" name="TextBox 35">
            <a:extLst>
              <a:ext uri="{645A341D-6CD6-4A5D-B9A7-2007487E394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D7F71B9-01F8-4C07-B15A-7A77EC56CDD6}"/>
              </a:ext>
            </a:extLst>
          </p:cNvPr>
          <p:cNvSpPr txBox="1"/>
          <p:nvPr/>
        </p:nvSpPr>
        <p:spPr>
          <a:xfrm>
            <a:off x="4963515" y="3490541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No</a:t>
            </a:r>
          </a:p>
        </p:txBody>
      </p:sp>
      <p:sp>
        <p:nvSpPr>
          <p:cNvPr id="37" name="Arrow: Left 36">
            <a:extLst>
              <a:ext uri="{119A603A-C6B9-4BD8-B436-42998317617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12086D4-821C-426B-BE90-B444D116B2B7}"/>
              </a:ext>
            </a:extLst>
          </p:cNvPr>
          <p:cNvSpPr/>
          <p:nvPr/>
        </p:nvSpPr>
        <p:spPr>
          <a:xfrm>
            <a:off x="4807400" y="3725008"/>
            <a:ext cx="660739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Arrow: Left 37">
            <a:extLst>
              <a:ext uri="{209E1F63-CFBF-4710-806C-C00F7A28D53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B0320A7-D85A-47C3-A1B9-7C4C077ABE97}"/>
              </a:ext>
            </a:extLst>
          </p:cNvPr>
          <p:cNvSpPr/>
          <p:nvPr/>
        </p:nvSpPr>
        <p:spPr>
          <a:xfrm rot="5400000">
            <a:off x="7816014" y="3380594"/>
            <a:ext cx="2122922" cy="267700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Arrow: Left 38">
            <a:extLst>
              <a:ext uri="{451469BD-E204-4710-AA7C-7F2996F69911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42A5D4E-8D9D-4D59-BA73-9A71C68473BA}"/>
              </a:ext>
            </a:extLst>
          </p:cNvPr>
          <p:cNvSpPr/>
          <p:nvPr/>
        </p:nvSpPr>
        <p:spPr>
          <a:xfrm rot="10800000">
            <a:off x="8596723" y="4586478"/>
            <a:ext cx="352120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" name="Arrow: Down 39">
            <a:extLst>
              <a:ext uri="{83B7AAD8-49AF-48C3-844B-2CEEDD0B052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7CD039D-48F6-41AD-900F-1A929CDBBC10}"/>
              </a:ext>
            </a:extLst>
          </p:cNvPr>
          <p:cNvSpPr/>
          <p:nvPr/>
        </p:nvSpPr>
        <p:spPr>
          <a:xfrm>
            <a:off x="4620653" y="3810000"/>
            <a:ext cx="253488" cy="102870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Arrow: Left 40">
            <a:extLst>
              <a:ext uri="{0F97C157-416E-49F1-9A9E-86D1F27D3EF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CAA51E0-2D88-46B0-A71B-05E5B3979EA0}"/>
              </a:ext>
            </a:extLst>
          </p:cNvPr>
          <p:cNvSpPr/>
          <p:nvPr/>
        </p:nvSpPr>
        <p:spPr>
          <a:xfrm rot="10800000">
            <a:off x="4759614" y="4572000"/>
            <a:ext cx="2371706" cy="350415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3CBF078F-7295-4E77-A063-489161083BD0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1F01FFB8-39B9-48F0-80D1-52ED1695946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2B10966-B9C2-4EBE-8B83-11182EBFE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3" y="177517"/>
            <a:ext cx="7334250" cy="952500"/>
          </a:xfrm>
        </p:spPr>
        <p:txBody>
          <a:bodyPr rtlCol="0"/>
          <a:lstStyle/>
          <a:p>
            <a:r>
              <a:rPr lang="en-US" dirty="0" err="1"/>
              <a:t>flow Chart</a:t>
            </a:r>
            <a:r>
              <a:rPr lang="en-US" dirty="0"/>
              <a:t> part2</a:t>
            </a:r>
          </a:p>
        </p:txBody>
      </p:sp>
      <p:sp>
        <p:nvSpPr>
          <p:cNvPr id="3" name="Content Placeholder 2">
            <a:extLst>
              <a:ext uri="{F1F5C73D-7CBA-4A8B-BD10-1EA3D26D5C4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7E1F894-64D8-44AC-8D05-59802C359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171" y="1390650"/>
            <a:ext cx="3955056" cy="3314700"/>
          </a:xfrm>
        </p:spPr>
        <p:txBody>
          <a:bodyPr rtlCol="0">
            <a:normAutofit/>
          </a:bodyPr>
          <a:lstStyle/>
          <a:p>
            <a:r>
              <a:rPr lang="en-US" dirty="0"/>
              <a:t>Draw  </a:t>
            </a:r>
            <a:r>
              <a:rPr lang="en-US" dirty="0" err="1"/>
              <a:t>flowchart</a:t>
            </a:r>
            <a:r>
              <a:rPr lang="en-US" dirty="0"/>
              <a:t> to determine a number is prime or not.</a:t>
            </a:r>
          </a:p>
          <a:p>
            <a:r>
              <a:rPr lang="en-US" dirty="0"/>
              <a:t> 1,3,5,7,..</a:t>
            </a:r>
            <a:endParaRPr lang="ar-EG" dirty="0"/>
          </a:p>
          <a:p>
            <a:r>
              <a:rPr lang="ar-EG" dirty="0"/>
              <a:t> </a:t>
            </a:r>
            <a:r>
              <a:rPr lang="en-US" dirty="0"/>
              <a:t>5 -&gt; prime (1,5)</a:t>
            </a:r>
          </a:p>
          <a:p>
            <a:r>
              <a:rPr lang="en-US" dirty="0"/>
              <a:t> 6-&gt; not prime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4" name="Flowchart: Terminator 3">
            <a:extLst>
              <a:ext uri="{7ED6AA97-8CFF-4129-887B-9446697B04B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1135B032-81C0-4ABE-9A74-398A6A9BF761}"/>
              </a:ext>
            </a:extLst>
          </p:cNvPr>
          <p:cNvSpPr/>
          <p:nvPr/>
        </p:nvSpPr>
        <p:spPr>
          <a:xfrm>
            <a:off x="4341018" y="115357"/>
            <a:ext cx="1613296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5F784526-7E18-4223-A20A-7FA03E1BFAA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BF7FC0C-5623-4303-8A08-C07D68B2A47E}"/>
              </a:ext>
            </a:extLst>
          </p:cNvPr>
          <p:cNvSpPr txBox="1"/>
          <p:nvPr/>
        </p:nvSpPr>
        <p:spPr>
          <a:xfrm>
            <a:off x="4648838" y="110842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start</a:t>
            </a:r>
          </a:p>
        </p:txBody>
      </p:sp>
      <p:sp>
        <p:nvSpPr>
          <p:cNvPr id="6" name="Rectangle 5">
            <a:extLst>
              <a:ext uri="{C3E2C732-22DA-418B-81F4-B3B181DD32A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755A3321-31C2-4D8C-91BA-4D414F9EBD99}"/>
              </a:ext>
            </a:extLst>
          </p:cNvPr>
          <p:cNvSpPr/>
          <p:nvPr/>
        </p:nvSpPr>
        <p:spPr>
          <a:xfrm>
            <a:off x="4319587" y="1783927"/>
            <a:ext cx="1423273" cy="5121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3D4A3B87-DA15-492A-9ADA-8DAAF1FE98B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2A27F47-AC76-4543-8DAA-3621C09F17CC}"/>
              </a:ext>
            </a:extLst>
          </p:cNvPr>
          <p:cNvSpPr txBox="1"/>
          <p:nvPr/>
        </p:nvSpPr>
        <p:spPr>
          <a:xfrm>
            <a:off x="4376147" y="1758667"/>
            <a:ext cx="1380524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count=2 </a:t>
            </a:r>
          </a:p>
        </p:txBody>
      </p:sp>
      <p:sp>
        <p:nvSpPr>
          <p:cNvPr id="8" name="Flowchart: Decision 7">
            <a:extLst>
              <a:ext uri="{E9D4EFF7-461A-498A-A664-ABD9AB962EB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56898B4-C07D-45C6-9B48-16E9A1CD53F5}"/>
              </a:ext>
            </a:extLst>
          </p:cNvPr>
          <p:cNvSpPr/>
          <p:nvPr/>
        </p:nvSpPr>
        <p:spPr>
          <a:xfrm>
            <a:off x="5310463" y="3257550"/>
            <a:ext cx="1450819" cy="1143000"/>
          </a:xfrm>
          <a:prstGeom prst="flowChartDecision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84D76072-D065-43F3-A087-A7AC28D1F59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898F783-793E-4765-B4A6-888CFFD3F974}"/>
              </a:ext>
            </a:extLst>
          </p:cNvPr>
          <p:cNvSpPr txBox="1"/>
          <p:nvPr/>
        </p:nvSpPr>
        <p:spPr>
          <a:xfrm>
            <a:off x="5506240" y="3590925"/>
            <a:ext cx="1233611" cy="704697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X%count</a:t>
            </a:r>
          </a:p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     =0</a:t>
            </a:r>
          </a:p>
        </p:txBody>
      </p:sp>
      <p:sp>
        <p:nvSpPr>
          <p:cNvPr id="10" name="Arrow: Down 9">
            <a:extLst>
              <a:ext uri="{DC018E34-DB14-4610-8598-A481575FFDB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3364540-547D-4D8E-AB7E-6B6F2D74937C}"/>
              </a:ext>
            </a:extLst>
          </p:cNvPr>
          <p:cNvSpPr/>
          <p:nvPr/>
        </p:nvSpPr>
        <p:spPr>
          <a:xfrm>
            <a:off x="5004797" y="683647"/>
            <a:ext cx="285750" cy="42125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Arrow: Down 10">
            <a:extLst>
              <a:ext uri="{FF1E4EC0-3547-4EAE-9EE2-688044F24D3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B3ADF00-2B29-43E4-8144-2C454C64DC71}"/>
              </a:ext>
            </a:extLst>
          </p:cNvPr>
          <p:cNvSpPr/>
          <p:nvPr/>
        </p:nvSpPr>
        <p:spPr>
          <a:xfrm>
            <a:off x="5054803" y="2856357"/>
            <a:ext cx="235743" cy="320478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Arrow: Right 11">
            <a:extLst>
              <a:ext uri="{354C369A-522B-4040-97F3-5FEE10049F6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9D08B09-AD54-4908-A085-B8D3DCF60857}"/>
              </a:ext>
            </a:extLst>
          </p:cNvPr>
          <p:cNvSpPr/>
          <p:nvPr/>
        </p:nvSpPr>
        <p:spPr>
          <a:xfrm>
            <a:off x="6493268" y="3729037"/>
            <a:ext cx="476983" cy="200025"/>
          </a:xfrm>
          <a:prstGeom prst="righ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Arrow: Left 12">
            <a:extLst>
              <a:ext uri="{7ED7B5DF-5305-43CF-BF15-012D6DEBDB3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F524BEE-C86C-46DD-B7C2-0E71DA07B6D6}"/>
              </a:ext>
            </a:extLst>
          </p:cNvPr>
          <p:cNvSpPr/>
          <p:nvPr/>
        </p:nvSpPr>
        <p:spPr>
          <a:xfrm>
            <a:off x="3962857" y="2887532"/>
            <a:ext cx="660739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72F8FB0-DAB3-499C-93A9-AF6DE632E0A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165FB56-F03C-43D4-B981-C9C8F3DC2B30}"/>
              </a:ext>
            </a:extLst>
          </p:cNvPr>
          <p:cNvSpPr txBox="1"/>
          <p:nvPr/>
        </p:nvSpPr>
        <p:spPr>
          <a:xfrm>
            <a:off x="6493268" y="3348771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no</a:t>
            </a:r>
          </a:p>
        </p:txBody>
      </p:sp>
      <p:sp>
        <p:nvSpPr>
          <p:cNvPr id="15" name="TextBox 14">
            <a:extLst>
              <a:ext uri="{03192932-A0F6-4172-9DFD-C033B0A9909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D93C8706-1A96-4901-AE1A-41CAF7D7F1B9}"/>
              </a:ext>
            </a:extLst>
          </p:cNvPr>
          <p:cNvSpPr txBox="1"/>
          <p:nvPr/>
        </p:nvSpPr>
        <p:spPr>
          <a:xfrm>
            <a:off x="4195172" y="2576864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No</a:t>
            </a:r>
          </a:p>
        </p:txBody>
      </p:sp>
      <p:sp>
        <p:nvSpPr>
          <p:cNvPr id="16" name="Rectangle 15">
            <a:extLst>
              <a:ext uri="{C8B027D9-A8A1-4DF3-84D7-624BB1829083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EDC8F38E-5D76-4416-9047-3D9F89178351}"/>
              </a:ext>
            </a:extLst>
          </p:cNvPr>
          <p:cNvSpPr/>
          <p:nvPr/>
        </p:nvSpPr>
        <p:spPr>
          <a:xfrm>
            <a:off x="6924903" y="3590296"/>
            <a:ext cx="1809997" cy="60889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AB205A2B-9ED2-4AD9-9E61-10850EE67C4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2D53B33-F140-47D7-9324-33867EDC87FB}"/>
              </a:ext>
            </a:extLst>
          </p:cNvPr>
          <p:cNvSpPr txBox="1"/>
          <p:nvPr/>
        </p:nvSpPr>
        <p:spPr>
          <a:xfrm>
            <a:off x="6991683" y="3628749"/>
            <a:ext cx="2028367" cy="39997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Count=count +1</a:t>
            </a:r>
          </a:p>
        </p:txBody>
      </p:sp>
      <p:sp>
        <p:nvSpPr>
          <p:cNvPr id="18" name="Arrow: Down 17">
            <a:extLst>
              <a:ext uri="{7B616215-3965-4229-8489-2627A9AFF85F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D76C395-B752-4F26-8028-119C4ACF10DF}"/>
              </a:ext>
            </a:extLst>
          </p:cNvPr>
          <p:cNvSpPr/>
          <p:nvPr/>
        </p:nvSpPr>
        <p:spPr>
          <a:xfrm>
            <a:off x="7502785" y="4143375"/>
            <a:ext cx="274158" cy="508739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Arrow: Left 18">
            <a:extLst>
              <a:ext uri="{2BB74526-4338-4AA5-A2D3-213C8EF72A6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69A8271-8FD2-4B12-9C41-AC2D76B7A701}"/>
              </a:ext>
            </a:extLst>
          </p:cNvPr>
          <p:cNvSpPr/>
          <p:nvPr/>
        </p:nvSpPr>
        <p:spPr>
          <a:xfrm>
            <a:off x="5290547" y="2299125"/>
            <a:ext cx="3597468" cy="181175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lowchart: Data 19">
            <a:extLst>
              <a:ext uri="{B25A64C3-08D8-4427-B0A9-16EA6816AD7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C3399C32-8BA2-4561-88AF-8E7B713588F0}"/>
              </a:ext>
            </a:extLst>
          </p:cNvPr>
          <p:cNvSpPr/>
          <p:nvPr/>
        </p:nvSpPr>
        <p:spPr>
          <a:xfrm>
            <a:off x="1984019" y="2616279"/>
            <a:ext cx="2202427" cy="620772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TextBox 20">
            <a:extLst>
              <a:ext uri="{A37AFE53-50AB-4684-AE88-3FA1D09C2F1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94B388C-BBA5-439B-AC28-C988F57FEBE9}"/>
              </a:ext>
            </a:extLst>
          </p:cNvPr>
          <p:cNvSpPr txBox="1"/>
          <p:nvPr/>
        </p:nvSpPr>
        <p:spPr>
          <a:xfrm>
            <a:off x="2369553" y="2701795"/>
            <a:ext cx="1905000" cy="39997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Print prime</a:t>
            </a:r>
          </a:p>
        </p:txBody>
      </p:sp>
      <p:sp>
        <p:nvSpPr>
          <p:cNvPr id="22" name="Arrow: Down 21">
            <a:extLst>
              <a:ext uri="{2550A93A-85B1-410A-AB6C-F06B63B8F22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F98EF27-DACB-405F-83C7-8D8846B5D3A1}"/>
              </a:ext>
            </a:extLst>
          </p:cNvPr>
          <p:cNvSpPr/>
          <p:nvPr/>
        </p:nvSpPr>
        <p:spPr>
          <a:xfrm>
            <a:off x="2593743" y="3160852"/>
            <a:ext cx="299913" cy="1239697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lowchart: Terminator 22">
            <a:extLst>
              <a:ext uri="{05E54765-A59F-4012-A7FB-8CAD17658CA8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BEF521F-C273-4A7F-AFA6-0869D02385C9}"/>
              </a:ext>
            </a:extLst>
          </p:cNvPr>
          <p:cNvSpPr/>
          <p:nvPr/>
        </p:nvSpPr>
        <p:spPr>
          <a:xfrm>
            <a:off x="2346417" y="4410075"/>
            <a:ext cx="1299067" cy="573766"/>
          </a:xfrm>
          <a:prstGeom prst="flowChartTerminator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3DCCA234-1DB8-4703-AA14-71B2784392B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C32BC15-BD45-4B93-97DF-49A1FEED4406}"/>
              </a:ext>
            </a:extLst>
          </p:cNvPr>
          <p:cNvSpPr txBox="1"/>
          <p:nvPr/>
        </p:nvSpPr>
        <p:spPr>
          <a:xfrm>
            <a:off x="2592962" y="4343543"/>
            <a:ext cx="2127008" cy="582806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32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5" name="Flowchart: Data 24">
            <a:extLst>
              <a:ext uri="{D07BF831-E971-4F22-860E-D606B094BB94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4D196E2-9637-4572-9759-B78093FB1166}"/>
              </a:ext>
            </a:extLst>
          </p:cNvPr>
          <p:cNvSpPr/>
          <p:nvPr/>
        </p:nvSpPr>
        <p:spPr>
          <a:xfrm>
            <a:off x="4190704" y="1104900"/>
            <a:ext cx="2199674" cy="468268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Arrow: Down 25">
            <a:extLst>
              <a:ext uri="{D7211083-DD8A-4E69-B95F-283F9077CF77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F10F28F-9235-4368-A066-8084D5F35468}"/>
              </a:ext>
            </a:extLst>
          </p:cNvPr>
          <p:cNvSpPr/>
          <p:nvPr/>
        </p:nvSpPr>
        <p:spPr>
          <a:xfrm>
            <a:off x="5030838" y="1537868"/>
            <a:ext cx="259708" cy="25345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TextBox 26">
            <a:extLst>
              <a:ext uri="{A91ACF45-6312-4C43-9E21-A931007415AB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4383CBC-7E71-4045-B471-40A719C2DF0F}"/>
              </a:ext>
            </a:extLst>
          </p:cNvPr>
          <p:cNvSpPr txBox="1"/>
          <p:nvPr/>
        </p:nvSpPr>
        <p:spPr>
          <a:xfrm>
            <a:off x="4648838" y="1066800"/>
            <a:ext cx="2595562" cy="521865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800" dirty="0">
                <a:solidFill>
                  <a:schemeClr val="bg1"/>
                </a:solidFill>
              </a:rPr>
              <a:t>Input x</a:t>
            </a:r>
          </a:p>
        </p:txBody>
      </p:sp>
      <p:sp>
        <p:nvSpPr>
          <p:cNvPr id="28" name="Arrow: Down 27">
            <a:extLst>
              <a:ext uri="{0C8C199F-0F65-43CE-B9A4-E24937EE5E6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934BCA40-958D-4381-9295-D50D2E7061AD}"/>
              </a:ext>
            </a:extLst>
          </p:cNvPr>
          <p:cNvSpPr/>
          <p:nvPr/>
        </p:nvSpPr>
        <p:spPr>
          <a:xfrm>
            <a:off x="5052031" y="2236184"/>
            <a:ext cx="238515" cy="293322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lowchart: Decision 28">
            <a:extLst>
              <a:ext uri="{A7C3BA60-B47D-4CB8-81F1-C2DEA0AE635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E614CAB-8382-47FC-90CF-8562E4F92F59}"/>
              </a:ext>
            </a:extLst>
          </p:cNvPr>
          <p:cNvSpPr/>
          <p:nvPr/>
        </p:nvSpPr>
        <p:spPr>
          <a:xfrm>
            <a:off x="4526708" y="2483300"/>
            <a:ext cx="1264834" cy="996476"/>
          </a:xfrm>
          <a:prstGeom prst="flowChartDecision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0A4DECAC-9A1F-49C1-980B-FD9C98F1333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9594673-A2BC-4296-A940-C3C608E31153}"/>
              </a:ext>
            </a:extLst>
          </p:cNvPr>
          <p:cNvSpPr txBox="1"/>
          <p:nvPr/>
        </p:nvSpPr>
        <p:spPr>
          <a:xfrm>
            <a:off x="4683642" y="2754182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>
                <a:solidFill>
                  <a:schemeClr val="bg1"/>
                </a:solidFill>
              </a:rPr>
              <a:t>Count&lt; x</a:t>
            </a:r>
          </a:p>
        </p:txBody>
      </p:sp>
      <p:sp>
        <p:nvSpPr>
          <p:cNvPr id="31" name="Arrow: Down 30">
            <a:extLst>
              <a:ext uri="{1E7C2AFE-ED3F-448C-9763-0514B4A3B9B9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898C1D7A-7C33-41BE-8FF5-BA97CA53317A}"/>
              </a:ext>
            </a:extLst>
          </p:cNvPr>
          <p:cNvSpPr/>
          <p:nvPr/>
        </p:nvSpPr>
        <p:spPr>
          <a:xfrm>
            <a:off x="5955944" y="2949559"/>
            <a:ext cx="129139" cy="30799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2" name="Arrow: Left 31">
            <a:extLst>
              <a:ext uri="{A4EDC99F-07A2-4967-9940-C0A2EB1DDA7C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78055C8-3F60-40FA-A008-9F005398B2FB}"/>
              </a:ext>
            </a:extLst>
          </p:cNvPr>
          <p:cNvSpPr/>
          <p:nvPr/>
        </p:nvSpPr>
        <p:spPr>
          <a:xfrm rot="10800000">
            <a:off x="5716810" y="2892761"/>
            <a:ext cx="352120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TextBox 32">
            <a:extLst>
              <a:ext uri="{E597019F-0DFC-46F6-BD48-E66297F6D296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6CE64777-8611-4429-BD09-EFC8B54903F5}"/>
              </a:ext>
            </a:extLst>
          </p:cNvPr>
          <p:cNvSpPr txBox="1"/>
          <p:nvPr/>
        </p:nvSpPr>
        <p:spPr>
          <a:xfrm>
            <a:off x="5732640" y="2580532"/>
            <a:ext cx="1905000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yes</a:t>
            </a:r>
          </a:p>
        </p:txBody>
      </p:sp>
      <p:sp>
        <p:nvSpPr>
          <p:cNvPr id="34" name="TextBox 33">
            <a:extLst>
              <a:ext uri="{5154FDB2-CBB9-4E63-A343-CD4C0CE7187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52D55C43-513B-485E-B582-419BD747C16A}"/>
              </a:ext>
            </a:extLst>
          </p:cNvPr>
          <p:cNvSpPr txBox="1"/>
          <p:nvPr/>
        </p:nvSpPr>
        <p:spPr>
          <a:xfrm>
            <a:off x="4861379" y="3349028"/>
            <a:ext cx="821664" cy="36950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1800" dirty="0"/>
              <a:t>yes</a:t>
            </a:r>
          </a:p>
        </p:txBody>
      </p:sp>
      <p:sp>
        <p:nvSpPr>
          <p:cNvPr id="35" name="Arrow: Left 34">
            <a:extLst>
              <a:ext uri="{332C66DF-B309-426B-940E-715271902D9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062D7FD5-E36F-47D7-ABC9-30C88DA1D82C}"/>
              </a:ext>
            </a:extLst>
          </p:cNvPr>
          <p:cNvSpPr/>
          <p:nvPr/>
        </p:nvSpPr>
        <p:spPr>
          <a:xfrm>
            <a:off x="5041897" y="3725008"/>
            <a:ext cx="426243" cy="204054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Arrow: Left 35">
            <a:extLst>
              <a:ext uri="{563E1847-3410-4D90-B76A-A8484751D77A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3999E871-0431-4307-AB4C-1B6CA83429A1}"/>
              </a:ext>
            </a:extLst>
          </p:cNvPr>
          <p:cNvSpPr/>
          <p:nvPr/>
        </p:nvSpPr>
        <p:spPr>
          <a:xfrm rot="5400000">
            <a:off x="7816014" y="3380594"/>
            <a:ext cx="2122922" cy="267700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Arrow: Left 36">
            <a:extLst>
              <a:ext uri="{BB654192-3A56-4FFC-BCDD-9AEDD2203C35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203645A8-FC5B-4005-B1C4-39FD57210198}"/>
              </a:ext>
            </a:extLst>
          </p:cNvPr>
          <p:cNvSpPr/>
          <p:nvPr/>
        </p:nvSpPr>
        <p:spPr>
          <a:xfrm rot="10800000">
            <a:off x="7637640" y="4586478"/>
            <a:ext cx="1311201" cy="226199"/>
          </a:xfrm>
          <a:prstGeom prst="left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Arrow: Down 37">
            <a:extLst>
              <a:ext uri="{85DAE443-FEA7-4971-9CEC-3F391870D8C0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C15194F-DF57-45D2-A2F2-C4D969BF384C}"/>
              </a:ext>
            </a:extLst>
          </p:cNvPr>
          <p:cNvSpPr/>
          <p:nvPr/>
        </p:nvSpPr>
        <p:spPr>
          <a:xfrm>
            <a:off x="3211677" y="4114800"/>
            <a:ext cx="308857" cy="285750"/>
          </a:xfrm>
          <a:prstGeom prst="downArrow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lowchart: Data 38">
            <a:extLst>
              <a:ext uri="{1F381DF1-3CA4-4FC0-ADF6-C6B88EB483F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47A0AAE1-F8B9-46C5-87FB-6208E298EE0B}"/>
              </a:ext>
            </a:extLst>
          </p:cNvPr>
          <p:cNvSpPr/>
          <p:nvPr/>
        </p:nvSpPr>
        <p:spPr>
          <a:xfrm>
            <a:off x="3102826" y="3723046"/>
            <a:ext cx="2082117" cy="476145"/>
          </a:xfrm>
          <a:prstGeom prst="flowChartInputOutput">
            <a:avLst/>
          </a:prstGeom>
          <a:effectLst/>
        </p:spPr>
        <p:style>
          <a:lnRef idx="1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FFFFFF"/>
          </a:fontRef>
        </p:style>
        <p:txBody>
          <a:bodyPr vert="horz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" name="TextBox 39">
            <a:extLst>
              <a:ext uri="{A1D327F0-0E97-482B-9983-4AE72900F55E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AFED9FD7-798F-4938-9662-CEDDE771340D}"/>
              </a:ext>
            </a:extLst>
          </p:cNvPr>
          <p:cNvSpPr txBox="1"/>
          <p:nvPr/>
        </p:nvSpPr>
        <p:spPr>
          <a:xfrm>
            <a:off x="3328216" y="3762841"/>
            <a:ext cx="1905000" cy="399973"/>
          </a:xfrm>
          <a:prstGeom prst="rect">
            <a:avLst/>
          </a:prstGeom>
        </p:spPr>
        <p:txBody>
          <a:bodyPr vert="horz" lIns="95250" tIns="47625" rIns="95250" bIns="47625" rtlCol="0" anchor="t">
            <a:spAutoFit/>
          </a:bodyPr>
          <a:lstStyle/>
          <a:p>
            <a:pPr>
              <a:defRPr lang="en-US" sz="1400" dirty="0"/>
            </a:pPr>
            <a:r>
              <a:rPr lang="en-US" sz="2000" dirty="0">
                <a:solidFill>
                  <a:schemeClr val="bg1"/>
                </a:solidFill>
              </a:rPr>
              <a:t>Print not prime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84467F-40CC-4159-85DB-B8D011F74578}"/>
              </a:ext>
            </a:extLst>
          </p:cNvPr>
          <p:cNvSpPr txBox="1"/>
          <p:nvPr/>
        </p:nvSpPr>
        <p:spPr>
          <a:xfrm>
            <a:off x="692943" y="3285651"/>
            <a:ext cx="398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  <a:p>
            <a:r>
              <a:rPr lang="en-US" dirty="0"/>
              <a:t>2</a:t>
            </a:r>
          </a:p>
          <a:p>
            <a:r>
              <a:rPr lang="en-US" dirty="0"/>
              <a:t>3</a:t>
            </a:r>
          </a:p>
          <a:p>
            <a:r>
              <a:rPr lang="en-US" dirty="0"/>
              <a:t>4</a:t>
            </a:r>
          </a:p>
          <a:p>
            <a:r>
              <a:rPr lang="en-US" dirty="0"/>
              <a:t>5</a:t>
            </a:r>
          </a:p>
          <a:p>
            <a:r>
              <a:rPr lang="en-US" dirty="0"/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121E7DE-6F36-44CA-A491-E33A3B0065AF}"/>
              </a:ext>
            </a:extLst>
          </p:cNvPr>
          <p:cNvSpPr txBox="1"/>
          <p:nvPr/>
        </p:nvSpPr>
        <p:spPr>
          <a:xfrm>
            <a:off x="232171" y="3725008"/>
            <a:ext cx="251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E640556-CA2C-4068-A84A-9625FAC01DF5}"/>
              </a:ext>
            </a:extLst>
          </p:cNvPr>
          <p:cNvSpPr/>
          <p:nvPr/>
        </p:nvSpPr>
        <p:spPr>
          <a:xfrm>
            <a:off x="654843" y="3590296"/>
            <a:ext cx="398003" cy="1115054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endParaRPr lang="en-US"/>
          </a:p>
        </p:txBody>
      </p:sp>
    </p:spTree>
    <p:extLst>
      <p:ext uri="{2FBC100E-2C93-436A-A6D5-AF5164BAE524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1F01FFB8-39B9-48F0-80D1-52ED1695946D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F2B10966-B9C2-4EBE-8B83-11182EBFE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3" y="177517"/>
            <a:ext cx="7334250" cy="952500"/>
          </a:xfrm>
        </p:spPr>
        <p:txBody>
          <a:bodyPr rtlCol="0"/>
          <a:lstStyle/>
          <a:p>
            <a:r>
              <a:rPr lang="en-US" dirty="0"/>
              <a:t>flow Chart part2</a:t>
            </a:r>
          </a:p>
        </p:txBody>
      </p:sp>
      <p:sp>
        <p:nvSpPr>
          <p:cNvPr id="3" name="Content Placeholder 2">
            <a:extLst>
              <a:ext uri="{F1F5C73D-7CBA-4A8B-BD10-1EA3D26D5C42}">
                <a16:creationId xmlns:a16="http://schemas.microsoft.com/office/drawing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id="{B7E1F894-64D8-44AC-8D05-59802C359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171" y="1390650"/>
            <a:ext cx="3955056" cy="3314700"/>
          </a:xfrm>
        </p:spPr>
        <p:txBody>
          <a:bodyPr rtlCol="0">
            <a:normAutofit/>
          </a:bodyPr>
          <a:lstStyle/>
          <a:p>
            <a:r>
              <a:rPr lang="en-US" dirty="0"/>
              <a:t>Draw  flowchart that display all numbers divisible by 2 in the rang 1 to 10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FF26A46A-03C0-4176-AF94-E9BD1AD37B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1742"/>
            <a:ext cx="3725465" cy="502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260739"/>
      </p:ext>
      <p:ext uri="{2FBC100E-2C93-436A-A6D5-AF5164BAE524}">
        <p14:creationId xmlns:p14="http://schemas.microsoft.com/office/powerpoint/2010/main" xmlns:vt="http://schemas.openxmlformats.org/officeDocument/2006/docPropsVTypes" xmlns:ns1="http://schemas.openxmlformats.org/officeDocument/2006/extended-properties" xmlns:cs="http://schemas.microsoft.com/office/drawing/2012/chartStyle" xmlns:c="http://schemas.openxmlformats.org/drawingml/2006/chart" xmlns="" val="1606491395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ada55fcd4f_0_57"/>
          <p:cNvSpPr txBox="1">
            <a:spLocks noGrp="1"/>
          </p:cNvSpPr>
          <p:nvPr>
            <p:ph type="title"/>
          </p:nvPr>
        </p:nvSpPr>
        <p:spPr>
          <a:xfrm>
            <a:off x="656525" y="127429"/>
            <a:ext cx="7886700" cy="9942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4000"/>
            </a:pPr>
            <a:r>
              <a:rPr lang="en-US"/>
              <a:t>Flow Chart</a:t>
            </a:r>
            <a:endParaRPr/>
          </a:p>
        </p:txBody>
      </p:sp>
      <p:sp>
        <p:nvSpPr>
          <p:cNvPr id="447" name="Google Shape;447;gada55fcd4f_0_57"/>
          <p:cNvSpPr txBox="1"/>
          <p:nvPr/>
        </p:nvSpPr>
        <p:spPr>
          <a:xfrm>
            <a:off x="1101326" y="1569924"/>
            <a:ext cx="8764875" cy="3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endParaRPr sz="1350"/>
          </a:p>
        </p:txBody>
      </p:sp>
      <p:pic>
        <p:nvPicPr>
          <p:cNvPr id="448" name="Google Shape;448;gada55fcd4f_0_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8769" y="1990894"/>
            <a:ext cx="8764876" cy="159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ada55fcd4f_0_0"/>
          <p:cNvSpPr txBox="1">
            <a:spLocks noGrp="1"/>
          </p:cNvSpPr>
          <p:nvPr>
            <p:ph type="title"/>
          </p:nvPr>
        </p:nvSpPr>
        <p:spPr>
          <a:xfrm>
            <a:off x="-2" y="102769"/>
            <a:ext cx="4180950" cy="9942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4000"/>
            </a:pPr>
            <a:r>
              <a:rPr lang="en-US"/>
              <a:t>Flow Chart</a:t>
            </a:r>
            <a:endParaRPr/>
          </a:p>
        </p:txBody>
      </p:sp>
      <p:sp>
        <p:nvSpPr>
          <p:cNvPr id="454" name="Google Shape;454;gada55fcd4f_0_0"/>
          <p:cNvSpPr/>
          <p:nvPr/>
        </p:nvSpPr>
        <p:spPr>
          <a:xfrm>
            <a:off x="5847750" y="0"/>
            <a:ext cx="860850" cy="276975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5" name="Google Shape;455;gada55fcd4f_0_0"/>
          <p:cNvSpPr txBox="1"/>
          <p:nvPr/>
        </p:nvSpPr>
        <p:spPr>
          <a:xfrm>
            <a:off x="6041139" y="15371"/>
            <a:ext cx="1091700" cy="3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start</a:t>
            </a:r>
            <a:endParaRPr sz="750"/>
          </a:p>
        </p:txBody>
      </p:sp>
      <p:sp>
        <p:nvSpPr>
          <p:cNvPr id="456" name="Google Shape;456;gada55fcd4f_0_0"/>
          <p:cNvSpPr/>
          <p:nvPr/>
        </p:nvSpPr>
        <p:spPr>
          <a:xfrm flipH="1">
            <a:off x="6249166" y="258390"/>
            <a:ext cx="56025" cy="135900"/>
          </a:xfrm>
          <a:prstGeom prst="downArrow">
            <a:avLst>
              <a:gd name="adj1" fmla="val 50000"/>
              <a:gd name="adj2" fmla="val 122408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7" name="Google Shape;457;gada55fcd4f_0_0"/>
          <p:cNvSpPr txBox="1"/>
          <p:nvPr/>
        </p:nvSpPr>
        <p:spPr>
          <a:xfrm>
            <a:off x="6764143" y="4824131"/>
            <a:ext cx="1091700" cy="3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End</a:t>
            </a:r>
            <a:endParaRPr sz="750"/>
          </a:p>
        </p:txBody>
      </p:sp>
      <p:sp>
        <p:nvSpPr>
          <p:cNvPr id="458" name="Google Shape;458;gada55fcd4f_0_0"/>
          <p:cNvSpPr/>
          <p:nvPr/>
        </p:nvSpPr>
        <p:spPr>
          <a:xfrm>
            <a:off x="6170066" y="1646709"/>
            <a:ext cx="79100" cy="179323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9" name="Google Shape;459;gada55fcd4f_0_0"/>
          <p:cNvSpPr txBox="1"/>
          <p:nvPr/>
        </p:nvSpPr>
        <p:spPr>
          <a:xfrm>
            <a:off x="5767842" y="895735"/>
            <a:ext cx="1407150" cy="484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input skills</a:t>
            </a:r>
            <a:endParaRPr sz="750"/>
          </a:p>
        </p:txBody>
      </p:sp>
      <p:sp>
        <p:nvSpPr>
          <p:cNvPr id="460" name="Google Shape;460;gada55fcd4f_0_0"/>
          <p:cNvSpPr/>
          <p:nvPr/>
        </p:nvSpPr>
        <p:spPr>
          <a:xfrm>
            <a:off x="6351883" y="4810082"/>
            <a:ext cx="1238625" cy="312975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1" name="Google Shape;461;gada55fcd4f_0_0"/>
          <p:cNvSpPr txBox="1"/>
          <p:nvPr/>
        </p:nvSpPr>
        <p:spPr>
          <a:xfrm>
            <a:off x="5625479" y="435785"/>
            <a:ext cx="190687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Input hours</a:t>
            </a:r>
            <a:endParaRPr sz="750"/>
          </a:p>
        </p:txBody>
      </p:sp>
      <p:sp>
        <p:nvSpPr>
          <p:cNvPr id="462" name="Google Shape;462;gada55fcd4f_0_0"/>
          <p:cNvSpPr/>
          <p:nvPr/>
        </p:nvSpPr>
        <p:spPr>
          <a:xfrm>
            <a:off x="6250556" y="706236"/>
            <a:ext cx="56025" cy="243900"/>
          </a:xfrm>
          <a:prstGeom prst="downArrow">
            <a:avLst>
              <a:gd name="adj1" fmla="val 50000"/>
              <a:gd name="adj2" fmla="val 192054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3" name="Google Shape;463;gada55fcd4f_0_0"/>
          <p:cNvSpPr/>
          <p:nvPr/>
        </p:nvSpPr>
        <p:spPr>
          <a:xfrm>
            <a:off x="5390138" y="396516"/>
            <a:ext cx="1480725" cy="343013"/>
          </a:xfrm>
          <a:prstGeom prst="flowChartInputOutpu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4" name="Google Shape;464;gada55fcd4f_0_0"/>
          <p:cNvSpPr/>
          <p:nvPr/>
        </p:nvSpPr>
        <p:spPr>
          <a:xfrm>
            <a:off x="5653238" y="1793381"/>
            <a:ext cx="1238625" cy="851850"/>
          </a:xfrm>
          <a:prstGeom prst="diamond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5" name="Google Shape;465;gada55fcd4f_0_0"/>
          <p:cNvSpPr txBox="1"/>
          <p:nvPr/>
        </p:nvSpPr>
        <p:spPr>
          <a:xfrm>
            <a:off x="5865638" y="1979993"/>
            <a:ext cx="1026225" cy="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skills==”</a:t>
            </a:r>
            <a:endParaRPr sz="135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unskilled”</a:t>
            </a:r>
            <a:endParaRPr sz="750" dirty="0"/>
          </a:p>
        </p:txBody>
      </p:sp>
      <p:sp>
        <p:nvSpPr>
          <p:cNvPr id="466" name="Google Shape;466;gada55fcd4f_0_0"/>
          <p:cNvSpPr/>
          <p:nvPr/>
        </p:nvSpPr>
        <p:spPr>
          <a:xfrm>
            <a:off x="5306162" y="2233586"/>
            <a:ext cx="366525" cy="117225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7" name="Google Shape;467;gada55fcd4f_0_0"/>
          <p:cNvSpPr/>
          <p:nvPr/>
        </p:nvSpPr>
        <p:spPr>
          <a:xfrm>
            <a:off x="6837136" y="2233586"/>
            <a:ext cx="456525" cy="13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Google Shape;468;gada55fcd4f_0_0"/>
          <p:cNvSpPr txBox="1"/>
          <p:nvPr/>
        </p:nvSpPr>
        <p:spPr>
          <a:xfrm>
            <a:off x="5379816" y="1920113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</a:t>
            </a:r>
            <a:endParaRPr sz="750"/>
          </a:p>
        </p:txBody>
      </p:sp>
      <p:sp>
        <p:nvSpPr>
          <p:cNvPr id="469" name="Google Shape;469;gada55fcd4f_0_0"/>
          <p:cNvSpPr txBox="1"/>
          <p:nvPr/>
        </p:nvSpPr>
        <p:spPr>
          <a:xfrm>
            <a:off x="6844134" y="1997708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yes</a:t>
            </a:r>
            <a:endParaRPr sz="750"/>
          </a:p>
        </p:txBody>
      </p:sp>
      <p:sp>
        <p:nvSpPr>
          <p:cNvPr id="470" name="Google Shape;470;gada55fcd4f_0_0"/>
          <p:cNvSpPr txBox="1"/>
          <p:nvPr/>
        </p:nvSpPr>
        <p:spPr>
          <a:xfrm>
            <a:off x="7306020" y="2163063"/>
            <a:ext cx="169222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hourPrice= 8.15</a:t>
            </a:r>
            <a:endParaRPr sz="750"/>
          </a:p>
        </p:txBody>
      </p:sp>
      <p:sp>
        <p:nvSpPr>
          <p:cNvPr id="471" name="Google Shape;471;gada55fcd4f_0_0"/>
          <p:cNvSpPr/>
          <p:nvPr/>
        </p:nvSpPr>
        <p:spPr>
          <a:xfrm>
            <a:off x="4748288" y="2538956"/>
            <a:ext cx="1238625" cy="868275"/>
          </a:xfrm>
          <a:prstGeom prst="diamond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2" name="Google Shape;472;gada55fcd4f_0_0"/>
          <p:cNvSpPr txBox="1"/>
          <p:nvPr/>
        </p:nvSpPr>
        <p:spPr>
          <a:xfrm>
            <a:off x="4774614" y="2760000"/>
            <a:ext cx="1130280" cy="484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pPr algn="ctr"/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skills==”semi           skilled”</a:t>
            </a:r>
            <a:endParaRPr sz="135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3" name="Google Shape;473;gada55fcd4f_0_0"/>
          <p:cNvSpPr/>
          <p:nvPr/>
        </p:nvSpPr>
        <p:spPr>
          <a:xfrm>
            <a:off x="5306119" y="2303588"/>
            <a:ext cx="130050" cy="27697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4" name="Google Shape;474;gada55fcd4f_0_0"/>
          <p:cNvSpPr/>
          <p:nvPr/>
        </p:nvSpPr>
        <p:spPr>
          <a:xfrm>
            <a:off x="4366922" y="2967188"/>
            <a:ext cx="366525" cy="117225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5" name="Google Shape;475;gada55fcd4f_0_0"/>
          <p:cNvSpPr/>
          <p:nvPr/>
        </p:nvSpPr>
        <p:spPr>
          <a:xfrm>
            <a:off x="6012196" y="2967188"/>
            <a:ext cx="456525" cy="13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6" name="Google Shape;476;gada55fcd4f_0_0"/>
          <p:cNvSpPr txBox="1"/>
          <p:nvPr/>
        </p:nvSpPr>
        <p:spPr>
          <a:xfrm>
            <a:off x="5904894" y="2731310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yes</a:t>
            </a:r>
            <a:endParaRPr sz="750"/>
          </a:p>
        </p:txBody>
      </p:sp>
      <p:sp>
        <p:nvSpPr>
          <p:cNvPr id="477" name="Google Shape;477;gada55fcd4f_0_0"/>
          <p:cNvSpPr txBox="1"/>
          <p:nvPr/>
        </p:nvSpPr>
        <p:spPr>
          <a:xfrm>
            <a:off x="6525123" y="2918742"/>
            <a:ext cx="169222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hourPrice=12.55</a:t>
            </a:r>
            <a:endParaRPr sz="750"/>
          </a:p>
        </p:txBody>
      </p:sp>
      <p:sp>
        <p:nvSpPr>
          <p:cNvPr id="478" name="Google Shape;478;gada55fcd4f_0_0"/>
          <p:cNvSpPr/>
          <p:nvPr/>
        </p:nvSpPr>
        <p:spPr>
          <a:xfrm>
            <a:off x="4382571" y="3087808"/>
            <a:ext cx="130050" cy="27697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9" name="Google Shape;479;gada55fcd4f_0_0"/>
          <p:cNvSpPr txBox="1"/>
          <p:nvPr/>
        </p:nvSpPr>
        <p:spPr>
          <a:xfrm>
            <a:off x="4381747" y="2679541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</a:t>
            </a:r>
            <a:endParaRPr sz="750"/>
          </a:p>
        </p:txBody>
      </p:sp>
      <p:sp>
        <p:nvSpPr>
          <p:cNvPr id="480" name="Google Shape;480;gada55fcd4f_0_0"/>
          <p:cNvSpPr/>
          <p:nvPr/>
        </p:nvSpPr>
        <p:spPr>
          <a:xfrm>
            <a:off x="3870788" y="3363619"/>
            <a:ext cx="1093500" cy="789187"/>
          </a:xfrm>
          <a:prstGeom prst="diamond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1" name="Google Shape;481;gada55fcd4f_0_0"/>
          <p:cNvSpPr txBox="1"/>
          <p:nvPr/>
        </p:nvSpPr>
        <p:spPr>
          <a:xfrm>
            <a:off x="4059768" y="3547816"/>
            <a:ext cx="1026225" cy="484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pPr>
              <a:buClr>
                <a:schemeClr val="dk1"/>
              </a:buClr>
            </a:pPr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skills==”          skilled”</a:t>
            </a:r>
            <a:endParaRPr sz="135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endParaRPr sz="135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2" name="Google Shape;482;gada55fcd4f_0_0"/>
          <p:cNvSpPr/>
          <p:nvPr/>
        </p:nvSpPr>
        <p:spPr>
          <a:xfrm>
            <a:off x="2783474" y="3639474"/>
            <a:ext cx="1093500" cy="106425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3" name="Google Shape;483;gada55fcd4f_0_0"/>
          <p:cNvSpPr/>
          <p:nvPr/>
        </p:nvSpPr>
        <p:spPr>
          <a:xfrm>
            <a:off x="4984359" y="3632198"/>
            <a:ext cx="456525" cy="13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4" name="Google Shape;484;gada55fcd4f_0_0"/>
          <p:cNvSpPr txBox="1"/>
          <p:nvPr/>
        </p:nvSpPr>
        <p:spPr>
          <a:xfrm>
            <a:off x="4991357" y="3396320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yes</a:t>
            </a:r>
            <a:endParaRPr sz="750"/>
          </a:p>
        </p:txBody>
      </p:sp>
      <p:sp>
        <p:nvSpPr>
          <p:cNvPr id="485" name="Google Shape;485;gada55fcd4f_0_0"/>
          <p:cNvSpPr txBox="1"/>
          <p:nvPr/>
        </p:nvSpPr>
        <p:spPr>
          <a:xfrm>
            <a:off x="3525360" y="3401702"/>
            <a:ext cx="449550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</a:t>
            </a:r>
            <a:endParaRPr sz="750"/>
          </a:p>
        </p:txBody>
      </p:sp>
      <p:sp>
        <p:nvSpPr>
          <p:cNvPr id="486" name="Google Shape;486;gada55fcd4f_0_0"/>
          <p:cNvSpPr txBox="1"/>
          <p:nvPr/>
        </p:nvSpPr>
        <p:spPr>
          <a:xfrm>
            <a:off x="5443197" y="3557402"/>
            <a:ext cx="169222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hourPrice=18.6</a:t>
            </a:r>
            <a:endParaRPr sz="750"/>
          </a:p>
        </p:txBody>
      </p:sp>
      <p:sp>
        <p:nvSpPr>
          <p:cNvPr id="487" name="Google Shape;487;gada55fcd4f_0_0"/>
          <p:cNvSpPr txBox="1"/>
          <p:nvPr/>
        </p:nvSpPr>
        <p:spPr>
          <a:xfrm>
            <a:off x="1154308" y="3554194"/>
            <a:ext cx="195457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Print “wrong input”</a:t>
            </a:r>
            <a:endParaRPr sz="750"/>
          </a:p>
        </p:txBody>
      </p:sp>
      <p:sp>
        <p:nvSpPr>
          <p:cNvPr id="488" name="Google Shape;488;gada55fcd4f_0_0"/>
          <p:cNvSpPr/>
          <p:nvPr/>
        </p:nvSpPr>
        <p:spPr>
          <a:xfrm>
            <a:off x="914401" y="3519169"/>
            <a:ext cx="2014013" cy="343013"/>
          </a:xfrm>
          <a:prstGeom prst="flowChartInputOutpu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9" name="Google Shape;489;gada55fcd4f_0_0"/>
          <p:cNvSpPr/>
          <p:nvPr/>
        </p:nvSpPr>
        <p:spPr>
          <a:xfrm flipH="1">
            <a:off x="8493152" y="2466244"/>
            <a:ext cx="102600" cy="192037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0" name="Google Shape;490;gada55fcd4f_0_0"/>
          <p:cNvSpPr/>
          <p:nvPr/>
        </p:nvSpPr>
        <p:spPr>
          <a:xfrm>
            <a:off x="7467113" y="3262643"/>
            <a:ext cx="97753" cy="949992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1" name="Google Shape;491;gada55fcd4f_0_0"/>
          <p:cNvSpPr/>
          <p:nvPr/>
        </p:nvSpPr>
        <p:spPr>
          <a:xfrm flipH="1">
            <a:off x="6224120" y="3913570"/>
            <a:ext cx="118125" cy="31297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2" name="Google Shape;492;gada55fcd4f_0_0"/>
          <p:cNvSpPr/>
          <p:nvPr/>
        </p:nvSpPr>
        <p:spPr>
          <a:xfrm>
            <a:off x="7990613" y="4386638"/>
            <a:ext cx="632626" cy="103776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3" name="Google Shape;493;gada55fcd4f_0_0"/>
          <p:cNvSpPr/>
          <p:nvPr/>
        </p:nvSpPr>
        <p:spPr>
          <a:xfrm flipH="1">
            <a:off x="1927349" y="3840164"/>
            <a:ext cx="76050" cy="13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4" name="Google Shape;494;gada55fcd4f_0_0"/>
          <p:cNvSpPr/>
          <p:nvPr/>
        </p:nvSpPr>
        <p:spPr>
          <a:xfrm>
            <a:off x="5291550" y="892181"/>
            <a:ext cx="1954500" cy="243900"/>
          </a:xfrm>
          <a:prstGeom prst="flowChartInputOutpu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5" name="Google Shape;495;gada55fcd4f_0_0"/>
          <p:cNvSpPr/>
          <p:nvPr/>
        </p:nvSpPr>
        <p:spPr>
          <a:xfrm>
            <a:off x="6186000" y="1123894"/>
            <a:ext cx="130050" cy="243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6" name="Google Shape;496;gada55fcd4f_0_0"/>
          <p:cNvSpPr/>
          <p:nvPr/>
        </p:nvSpPr>
        <p:spPr>
          <a:xfrm>
            <a:off x="5594025" y="1357238"/>
            <a:ext cx="1407150" cy="27697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1" wrap="square" lIns="68569" tIns="68569" rIns="68569" bIns="68569" anchor="ctr" anchorCtr="0">
            <a:noAutofit/>
          </a:bodyPr>
          <a:lstStyle/>
          <a:p>
            <a:endParaRPr sz="750"/>
          </a:p>
        </p:txBody>
      </p:sp>
      <p:sp>
        <p:nvSpPr>
          <p:cNvPr id="497" name="Google Shape;497;gada55fcd4f_0_0"/>
          <p:cNvSpPr txBox="1"/>
          <p:nvPr/>
        </p:nvSpPr>
        <p:spPr>
          <a:xfrm>
            <a:off x="5657865" y="1328868"/>
            <a:ext cx="1238625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noAutofit/>
          </a:bodyPr>
          <a:lstStyle/>
          <a:p>
            <a:pPr algn="ctr"/>
            <a:r>
              <a:rPr lang="en-US" sz="1200" b="1" dirty="0" err="1">
                <a:latin typeface="Century Gothic"/>
                <a:ea typeface="Century Gothic"/>
                <a:cs typeface="Century Gothic"/>
                <a:sym typeface="Century Gothic"/>
              </a:rPr>
              <a:t>hourPrice</a:t>
            </a:r>
            <a:endParaRPr sz="1200" b="1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8" name="Google Shape;498;gada55fcd4f_0_0"/>
          <p:cNvSpPr/>
          <p:nvPr/>
        </p:nvSpPr>
        <p:spPr>
          <a:xfrm>
            <a:off x="7306013" y="2106919"/>
            <a:ext cx="1407150" cy="359325"/>
          </a:xfrm>
          <a:prstGeom prst="rect">
            <a:avLst/>
          </a:prstGeom>
          <a:noFill/>
          <a:ln w="12700" cap="flat" cmpd="sng">
            <a:solidFill>
              <a:srgbClr val="76765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750"/>
          </a:p>
        </p:txBody>
      </p:sp>
      <p:sp>
        <p:nvSpPr>
          <p:cNvPr id="499" name="Google Shape;499;gada55fcd4f_0_0"/>
          <p:cNvSpPr/>
          <p:nvPr/>
        </p:nvSpPr>
        <p:spPr>
          <a:xfrm>
            <a:off x="6509888" y="2870550"/>
            <a:ext cx="1480725" cy="359325"/>
          </a:xfrm>
          <a:prstGeom prst="rect">
            <a:avLst/>
          </a:prstGeom>
          <a:noFill/>
          <a:ln w="12700" cap="flat" cmpd="sng">
            <a:solidFill>
              <a:srgbClr val="76765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750"/>
          </a:p>
        </p:txBody>
      </p:sp>
      <p:sp>
        <p:nvSpPr>
          <p:cNvPr id="500" name="Google Shape;500;gada55fcd4f_0_0"/>
          <p:cNvSpPr/>
          <p:nvPr/>
        </p:nvSpPr>
        <p:spPr>
          <a:xfrm>
            <a:off x="5475329" y="3510975"/>
            <a:ext cx="1480725" cy="359325"/>
          </a:xfrm>
          <a:prstGeom prst="rect">
            <a:avLst/>
          </a:prstGeom>
          <a:noFill/>
          <a:ln w="12700" cap="flat" cmpd="sng">
            <a:solidFill>
              <a:srgbClr val="76765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750"/>
          </a:p>
        </p:txBody>
      </p:sp>
      <p:sp>
        <p:nvSpPr>
          <p:cNvPr id="501" name="Google Shape;501;gada55fcd4f_0_0"/>
          <p:cNvSpPr/>
          <p:nvPr/>
        </p:nvSpPr>
        <p:spPr>
          <a:xfrm>
            <a:off x="1181044" y="3985069"/>
            <a:ext cx="1480725" cy="359325"/>
          </a:xfrm>
          <a:prstGeom prst="rect">
            <a:avLst/>
          </a:prstGeom>
          <a:noFill/>
          <a:ln w="12700" cap="flat" cmpd="sng">
            <a:solidFill>
              <a:srgbClr val="76765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750" i="1"/>
          </a:p>
        </p:txBody>
      </p:sp>
      <p:sp>
        <p:nvSpPr>
          <p:cNvPr id="502" name="Google Shape;502;gada55fcd4f_0_0"/>
          <p:cNvSpPr txBox="1"/>
          <p:nvPr/>
        </p:nvSpPr>
        <p:spPr>
          <a:xfrm>
            <a:off x="1245975" y="3985688"/>
            <a:ext cx="1407150" cy="312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noAutofit/>
          </a:bodyPr>
          <a:lstStyle/>
          <a:p>
            <a:r>
              <a:rPr lang="en-US" sz="1125">
                <a:latin typeface="Century Gothic"/>
                <a:ea typeface="Century Gothic"/>
                <a:cs typeface="Century Gothic"/>
                <a:sym typeface="Century Gothic"/>
              </a:rPr>
              <a:t>hourPrice=0</a:t>
            </a:r>
            <a:endParaRPr sz="1125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3" name="Google Shape;503;gada55fcd4f_0_0"/>
          <p:cNvSpPr/>
          <p:nvPr/>
        </p:nvSpPr>
        <p:spPr>
          <a:xfrm flipH="1">
            <a:off x="1927349" y="4354514"/>
            <a:ext cx="76050" cy="13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4" name="Google Shape;504;gada55fcd4f_0_0"/>
          <p:cNvSpPr/>
          <p:nvPr/>
        </p:nvSpPr>
        <p:spPr>
          <a:xfrm>
            <a:off x="1984492" y="4467281"/>
            <a:ext cx="4056525" cy="13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5" name="Google Shape;505;gada55fcd4f_0_0"/>
          <p:cNvSpPr txBox="1"/>
          <p:nvPr/>
        </p:nvSpPr>
        <p:spPr>
          <a:xfrm>
            <a:off x="6075247" y="4294985"/>
            <a:ext cx="1971986" cy="27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total=</a:t>
            </a:r>
            <a:r>
              <a:rPr lang="en-US" sz="1350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hourPrice</a:t>
            </a:r>
            <a:r>
              <a:rPr lang="en-US" sz="135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*hours</a:t>
            </a:r>
            <a:endParaRPr sz="750" dirty="0"/>
          </a:p>
        </p:txBody>
      </p:sp>
      <p:sp>
        <p:nvSpPr>
          <p:cNvPr id="506" name="Google Shape;506;gada55fcd4f_0_0"/>
          <p:cNvSpPr/>
          <p:nvPr/>
        </p:nvSpPr>
        <p:spPr>
          <a:xfrm>
            <a:off x="6053344" y="4252931"/>
            <a:ext cx="1909612" cy="359325"/>
          </a:xfrm>
          <a:prstGeom prst="rect">
            <a:avLst/>
          </a:prstGeom>
          <a:noFill/>
          <a:ln w="12700" cap="flat" cmpd="sng">
            <a:solidFill>
              <a:srgbClr val="76765A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750"/>
          </a:p>
        </p:txBody>
      </p:sp>
      <p:sp>
        <p:nvSpPr>
          <p:cNvPr id="507" name="Google Shape;507;gada55fcd4f_0_0"/>
          <p:cNvSpPr/>
          <p:nvPr/>
        </p:nvSpPr>
        <p:spPr>
          <a:xfrm flipH="1">
            <a:off x="6892256" y="4593074"/>
            <a:ext cx="118125" cy="243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76765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E9CEE-F12C-41FD-A073-3BA8859E6683}"/>
              </a:ext>
            </a:extLst>
          </p:cNvPr>
          <p:cNvSpPr txBox="1"/>
          <p:nvPr/>
        </p:nvSpPr>
        <p:spPr>
          <a:xfrm>
            <a:off x="649941" y="1486208"/>
            <a:ext cx="36600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== -&gt; </a:t>
            </a:r>
            <a:r>
              <a:rPr lang="ar-EG" sz="1350" dirty="0"/>
              <a:t>علشان بسئل سوال فى شرط  بسئل بيساوا بعض ولالا؟</a:t>
            </a:r>
          </a:p>
          <a:p>
            <a:r>
              <a:rPr lang="ar-EG" sz="1350" dirty="0"/>
              <a:t>= </a:t>
            </a:r>
            <a:r>
              <a:rPr lang="en-US" sz="1350" dirty="0"/>
              <a:t> -&gt; assign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YOUT" val="threePicAnd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YOUT" val="fourPi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gance">
  <a:themeElements>
    <a:clrScheme name="Elegance">
      <a:dk1>
        <a:srgbClr val="000000"/>
      </a:dk1>
      <a:lt1>
        <a:srgbClr val="FFFFFF"/>
      </a:lt1>
      <a:dk2>
        <a:srgbClr val="624D3C"/>
      </a:dk2>
      <a:lt2>
        <a:srgbClr val="F0ECD5"/>
      </a:lt2>
      <a:accent1>
        <a:srgbClr val="B04365"/>
      </a:accent1>
      <a:accent2>
        <a:srgbClr val="946F53"/>
      </a:accent2>
      <a:accent3>
        <a:srgbClr val="E8809F"/>
      </a:accent3>
      <a:accent4>
        <a:srgbClr val="823E79"/>
      </a:accent4>
      <a:accent5>
        <a:srgbClr val="FAAD7D"/>
      </a:accent5>
      <a:accent6>
        <a:srgbClr val="A8BD31"/>
      </a:accent6>
      <a:hlink>
        <a:srgbClr val="DE5F4B"/>
      </a:hlink>
      <a:folHlink>
        <a:srgbClr val="515073"/>
      </a:folHlink>
    </a:clrScheme>
    <a:fontScheme name="Elegance">
      <a:majorFont>
        <a:latin typeface="Kelly Slab"/>
        <a:ea typeface=""/>
        <a:cs typeface=""/>
      </a:majorFont>
      <a:minorFont>
        <a:latin typeface="Abel"/>
        <a:ea typeface=""/>
        <a:cs typeface=""/>
      </a:minorFont>
    </a:fontScheme>
    <a:fmtScheme name="Elegan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>
          <a:noFill/>
          <a:prstDash val="solid"/>
        </a:ln>
        <a:ln w="25400" cap="flat">
          <a:solidFill>
            <a:schemeClr val="phClr"/>
          </a:solidFill>
          <a:prstDash val="solid"/>
        </a:ln>
        <a:ln w="38100" cap="flat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 dpi="0" rotWithShape="1">
          <a:blip xmlns:r="http://schemas.openxmlformats.org/officeDocument/2006/relationships" r:embed="rId1">
            <a:duotone>
              <a:schemeClr val="phClr">
                <a:shade val="10000"/>
                <a:satMod val="400000"/>
              </a:schemeClr>
              <a:schemeClr val="phClr">
                <a:tint val="90000"/>
                <a:satMod val="200000"/>
              </a:schemeClr>
            </a:duotone>
          </a:blip>
          <a:tile tx="0" ty="0" sx="100000" sy="100000" algn="tl"/>
        </a:blip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6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vert="horz" rtlCol="0" anchor="ctr"/>
      <a:lstStyle>
        <a:lvl1pPr lvl="0" algn="ctr"/>
      </a:lstStyle>
      <a:style>
        <a:lnRef idx="0">
          <a:scrgbClr r="0" g="0" b="0"/>
        </a:lnRef>
        <a:fillRef idx="1">
          <a:schemeClr val="accent1"/>
        </a:fillRef>
        <a:effectRef idx="0">
          <a:schemeClr val="accent1"/>
        </a:effectRef>
        <a:fontRef idx="none"/>
      </a:style>
    </a:spDef>
    <a:lnDef>
      <a:spPr>
        <a:ln w="19050" cap="flat">
          <a:solidFill>
            <a:schemeClr val="accent2"/>
          </a:solidFill>
          <a:prstDash val="solid"/>
          <a:round/>
        </a:ln>
      </a:spPr>
      <a:bodyPr vert="horz" rtlCol="0" anchor="ctr"/>
      <a:lstStyle>
        <a:lvl1pPr lvl="0" algn="ctr"/>
      </a:lstStyle>
    </a:lnDef>
  </a:objectDefaults>
  <a:extraClrSchemeLst/>
</a:theme>
</file>

<file path=ppt/theme/theme2.xml><?xml version="1.0" encoding="utf-8"?>
<a:theme xmlns:a="http://schemas.openxmlformats.org/drawingml/2006/main" name="Elegance">
  <a:themeElements>
    <a:clrScheme name="Elegance">
      <a:dk1>
        <a:srgbClr val="000000"/>
      </a:dk1>
      <a:lt1>
        <a:srgbClr val="FFFFFF"/>
      </a:lt1>
      <a:dk2>
        <a:srgbClr val="624D3C"/>
      </a:dk2>
      <a:lt2>
        <a:srgbClr val="F0ECD5"/>
      </a:lt2>
      <a:accent1>
        <a:srgbClr val="B04365"/>
      </a:accent1>
      <a:accent2>
        <a:srgbClr val="946F53"/>
      </a:accent2>
      <a:accent3>
        <a:srgbClr val="E8809F"/>
      </a:accent3>
      <a:accent4>
        <a:srgbClr val="823E79"/>
      </a:accent4>
      <a:accent5>
        <a:srgbClr val="FAAD7D"/>
      </a:accent5>
      <a:accent6>
        <a:srgbClr val="A8BD31"/>
      </a:accent6>
      <a:hlink>
        <a:srgbClr val="DE5F4B"/>
      </a:hlink>
      <a:folHlink>
        <a:srgbClr val="515073"/>
      </a:folHlink>
    </a:clrScheme>
    <a:fontScheme name="Elegance">
      <a:majorFont>
        <a:latin typeface="Kelly Slab"/>
        <a:ea typeface=""/>
        <a:cs typeface=""/>
      </a:majorFont>
      <a:minorFont>
        <a:latin typeface="Abel"/>
        <a:ea typeface=""/>
        <a:cs typeface=""/>
      </a:minorFont>
    </a:fontScheme>
    <a:fmtScheme name="Elegan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>
          <a:noFill/>
          <a:prstDash val="solid"/>
        </a:ln>
        <a:ln w="25400" cap="flat">
          <a:solidFill>
            <a:schemeClr val="phClr"/>
          </a:solidFill>
          <a:prstDash val="solid"/>
        </a:ln>
        <a:ln w="38100" cap="flat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 dpi="0" rotWithShape="1">
          <a:blip xmlns:r="http://schemas.openxmlformats.org/officeDocument/2006/relationships" r:embed="rId1">
            <a:duotone>
              <a:schemeClr val="phClr">
                <a:shade val="10000"/>
                <a:satMod val="400000"/>
              </a:schemeClr>
              <a:schemeClr val="phClr">
                <a:tint val="90000"/>
                <a:satMod val="200000"/>
              </a:schemeClr>
            </a:duotone>
          </a:blip>
          <a:tile tx="0" ty="0" sx="100000" sy="100000" algn="tl"/>
        </a:blip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6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vert="horz" rtlCol="0" anchor="ctr"/>
      <a:lstStyle>
        <a:lvl1pPr lvl="0" algn="ctr"/>
      </a:lstStyle>
      <a:style>
        <a:lnRef idx="0">
          <a:scrgbClr r="0" g="0" b="0"/>
        </a:lnRef>
        <a:fillRef idx="1">
          <a:schemeClr val="accent1"/>
        </a:fillRef>
        <a:effectRef idx="0">
          <a:schemeClr val="accent1"/>
        </a:effectRef>
        <a:fontRef idx="none"/>
      </a:style>
    </a:spDef>
    <a:lnDef>
      <a:spPr>
        <a:ln w="19050" cap="flat">
          <a:solidFill>
            <a:schemeClr val="accent2"/>
          </a:solidFill>
          <a:prstDash val="solid"/>
          <a:round/>
        </a:ln>
      </a:spPr>
      <a:bodyPr vert="horz" rtlCol="0" anchor="ctr"/>
      <a:lstStyle>
        <a:lvl1pPr lvl="0" algn="ctr"/>
      </a:lst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309</Words>
  <Application>Microsoft Office PowerPoint</Application>
  <PresentationFormat>On-screen Show (16:9)</PresentationFormat>
  <Paragraphs>97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Kelly Slab</vt:lpstr>
      <vt:lpstr>Source Sans Pro</vt:lpstr>
      <vt:lpstr>Times New Roman</vt:lpstr>
      <vt:lpstr>Abel</vt:lpstr>
      <vt:lpstr>Arial</vt:lpstr>
      <vt:lpstr>Century Gothic</vt:lpstr>
      <vt:lpstr>Elegance</vt:lpstr>
      <vt:lpstr>flow Chart part2</vt:lpstr>
      <vt:lpstr>Flow Chart part2</vt:lpstr>
      <vt:lpstr>flow Chart part2</vt:lpstr>
      <vt:lpstr>Flow Chart part2</vt:lpstr>
      <vt:lpstr>flow Chart part2</vt:lpstr>
      <vt:lpstr>flow Chart part2</vt:lpstr>
      <vt:lpstr>Flow Chart</vt:lpstr>
      <vt:lpstr>Flow Chart</vt:lpstr>
    </vt:vector>
  </TitlesOfParts>
  <Company>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eman</dc:creator>
  <cp:lastModifiedBy>Eman Hamdy</cp:lastModifiedBy>
  <cp:revision>13</cp:revision>
  <dcterms:created xsi:type="dcterms:W3CDTF">2020-11-26T12:25:50Z</dcterms:created>
  <dcterms:modified xsi:type="dcterms:W3CDTF">2023-06-24T17:41:53Z</dcterms:modified>
</cp:coreProperties>
</file>