
<file path=[Content_Types].xml><?xml version="1.0" encoding="utf-8"?>
<Types xmlns="http://schemas.openxmlformats.org/package/2006/content-types">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horzBarState="maximized">
    <p:restoredLeft sz="0" autoAdjust="0"/>
    <p:restoredTop sz="94249" autoAdjust="0"/>
  </p:normalViewPr>
  <p:slideViewPr>
    <p:cSldViewPr snapToGrid="0">
      <p:cViewPr varScale="1">
        <p:scale>
          <a:sx n="74" d="100"/>
          <a:sy n="74" d="100"/>
        </p:scale>
        <p:origin x="171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873A62-1485-45B4-B6C8-D7C17EC2DE66}" type="doc">
      <dgm:prSet loTypeId="urn:microsoft.com/office/officeart/2005/8/layout/venn1" loCatId="relationship" qsTypeId="urn:microsoft.com/office/officeart/2005/8/quickstyle/simple4" qsCatId="simple" csTypeId="urn:microsoft.com/office/officeart/2005/8/colors/colorful5" csCatId="colorful" phldr="1"/>
      <dgm:spPr/>
    </dgm:pt>
    <dgm:pt modelId="{925FD410-0246-4C76-94BB-E68F0D6ED463}">
      <dgm:prSet phldrT="[Text]"/>
      <dgm:spPr/>
      <dgm:t>
        <a:bodyPr/>
        <a:lstStyle/>
        <a:p>
          <a:r>
            <a:rPr lang="en-US" dirty="0"/>
            <a:t>Control</a:t>
          </a:r>
        </a:p>
      </dgm:t>
    </dgm:pt>
    <dgm:pt modelId="{FD97698B-9273-4838-ADB4-A891297A4F78}" type="parTrans" cxnId="{715F554C-4C0B-4790-AB2F-393C9999BD68}">
      <dgm:prSet/>
      <dgm:spPr/>
      <dgm:t>
        <a:bodyPr/>
        <a:lstStyle/>
        <a:p>
          <a:endParaRPr lang="en-US"/>
        </a:p>
      </dgm:t>
    </dgm:pt>
    <dgm:pt modelId="{5A2209C9-94E2-4DE4-8DBA-EFC4C0877D55}" type="sibTrans" cxnId="{715F554C-4C0B-4790-AB2F-393C9999BD68}">
      <dgm:prSet/>
      <dgm:spPr/>
      <dgm:t>
        <a:bodyPr/>
        <a:lstStyle/>
        <a:p>
          <a:endParaRPr lang="en-US"/>
        </a:p>
      </dgm:t>
    </dgm:pt>
    <dgm:pt modelId="{361964B8-28AD-4F65-ADFB-EEF7BE387253}">
      <dgm:prSet phldrT="[Text]"/>
      <dgm:spPr/>
      <dgm:t>
        <a:bodyPr/>
        <a:lstStyle/>
        <a:p>
          <a:r>
            <a:rPr lang="en-US" dirty="0"/>
            <a:t>Organize</a:t>
          </a:r>
        </a:p>
      </dgm:t>
    </dgm:pt>
    <dgm:pt modelId="{A2914564-0F55-4D22-8F3A-E0EDDB68D03B}" type="parTrans" cxnId="{24ABDD3B-30B5-47AA-96FF-D3A52A15A012}">
      <dgm:prSet/>
      <dgm:spPr/>
      <dgm:t>
        <a:bodyPr/>
        <a:lstStyle/>
        <a:p>
          <a:endParaRPr lang="en-US"/>
        </a:p>
      </dgm:t>
    </dgm:pt>
    <dgm:pt modelId="{BEEAC49D-A241-4660-B0C7-4AFF8A07303E}" type="sibTrans" cxnId="{24ABDD3B-30B5-47AA-96FF-D3A52A15A012}">
      <dgm:prSet/>
      <dgm:spPr/>
      <dgm:t>
        <a:bodyPr/>
        <a:lstStyle/>
        <a:p>
          <a:endParaRPr lang="en-US"/>
        </a:p>
      </dgm:t>
    </dgm:pt>
    <dgm:pt modelId="{9E38B3C8-35EA-49D4-B8D0-F16AA706EEB2}">
      <dgm:prSet phldrT="[Text]"/>
      <dgm:spPr/>
      <dgm:t>
        <a:bodyPr/>
        <a:lstStyle/>
        <a:p>
          <a:r>
            <a:rPr lang="en-US" dirty="0"/>
            <a:t>Plan</a:t>
          </a:r>
        </a:p>
      </dgm:t>
    </dgm:pt>
    <dgm:pt modelId="{FF558EEA-BCAC-4257-BFD1-CB5C10A14EFB}" type="parTrans" cxnId="{0E9F020A-026C-4083-9C7C-07650ABF4539}">
      <dgm:prSet/>
      <dgm:spPr/>
      <dgm:t>
        <a:bodyPr/>
        <a:lstStyle/>
        <a:p>
          <a:endParaRPr lang="en-US"/>
        </a:p>
      </dgm:t>
    </dgm:pt>
    <dgm:pt modelId="{3C0FF678-EDCE-46B7-A1E8-85973700774C}" type="sibTrans" cxnId="{0E9F020A-026C-4083-9C7C-07650ABF4539}">
      <dgm:prSet/>
      <dgm:spPr/>
      <dgm:t>
        <a:bodyPr/>
        <a:lstStyle/>
        <a:p>
          <a:endParaRPr lang="en-US"/>
        </a:p>
      </dgm:t>
    </dgm:pt>
    <dgm:pt modelId="{F18AD6C9-423A-4513-926B-DD0790FC3D60}">
      <dgm:prSet/>
      <dgm:spPr/>
      <dgm:t>
        <a:bodyPr/>
        <a:lstStyle/>
        <a:p>
          <a:r>
            <a:rPr lang="en-US" dirty="0"/>
            <a:t>Lead</a:t>
          </a:r>
        </a:p>
      </dgm:t>
    </dgm:pt>
    <dgm:pt modelId="{DAE31942-8739-424C-954E-CDEB1B9C1D6F}" type="parTrans" cxnId="{F6A35BC4-6CEB-40DE-BD95-0FC254D8DE9D}">
      <dgm:prSet/>
      <dgm:spPr/>
      <dgm:t>
        <a:bodyPr/>
        <a:lstStyle/>
        <a:p>
          <a:endParaRPr lang="en-US"/>
        </a:p>
      </dgm:t>
    </dgm:pt>
    <dgm:pt modelId="{0D73B698-B121-45AE-8534-BEE97C86EC26}" type="sibTrans" cxnId="{F6A35BC4-6CEB-40DE-BD95-0FC254D8DE9D}">
      <dgm:prSet/>
      <dgm:spPr/>
      <dgm:t>
        <a:bodyPr/>
        <a:lstStyle/>
        <a:p>
          <a:endParaRPr lang="en-US"/>
        </a:p>
      </dgm:t>
    </dgm:pt>
    <dgm:pt modelId="{64052946-DCDE-40AF-AAF0-0493D7A3747F}" type="pres">
      <dgm:prSet presAssocID="{0C873A62-1485-45B4-B6C8-D7C17EC2DE66}" presName="compositeShape" presStyleCnt="0">
        <dgm:presLayoutVars>
          <dgm:chMax val="7"/>
          <dgm:dir/>
          <dgm:resizeHandles val="exact"/>
        </dgm:presLayoutVars>
      </dgm:prSet>
      <dgm:spPr/>
    </dgm:pt>
    <dgm:pt modelId="{8BA99244-E172-4553-9F5F-3EDE68D62CC5}" type="pres">
      <dgm:prSet presAssocID="{925FD410-0246-4C76-94BB-E68F0D6ED463}" presName="circ1" presStyleLbl="vennNode1" presStyleIdx="0" presStyleCnt="4"/>
      <dgm:spPr/>
      <dgm:t>
        <a:bodyPr/>
        <a:lstStyle/>
        <a:p>
          <a:endParaRPr lang="en-US"/>
        </a:p>
      </dgm:t>
    </dgm:pt>
    <dgm:pt modelId="{EC5B1B38-E500-46AF-BA18-4B47F62F2019}" type="pres">
      <dgm:prSet presAssocID="{925FD410-0246-4C76-94BB-E68F0D6ED463}" presName="circ1Tx" presStyleLbl="revTx" presStyleIdx="0" presStyleCnt="0">
        <dgm:presLayoutVars>
          <dgm:chMax val="0"/>
          <dgm:chPref val="0"/>
          <dgm:bulletEnabled val="1"/>
        </dgm:presLayoutVars>
      </dgm:prSet>
      <dgm:spPr/>
      <dgm:t>
        <a:bodyPr/>
        <a:lstStyle/>
        <a:p>
          <a:endParaRPr lang="en-US"/>
        </a:p>
      </dgm:t>
    </dgm:pt>
    <dgm:pt modelId="{3DF987BD-2BCB-4BA9-803E-08C2D7A52BFE}" type="pres">
      <dgm:prSet presAssocID="{F18AD6C9-423A-4513-926B-DD0790FC3D60}" presName="circ2" presStyleLbl="vennNode1" presStyleIdx="1" presStyleCnt="4" custLinFactNeighborX="29" custLinFactNeighborY="-230"/>
      <dgm:spPr/>
      <dgm:t>
        <a:bodyPr/>
        <a:lstStyle/>
        <a:p>
          <a:endParaRPr lang="en-US"/>
        </a:p>
      </dgm:t>
    </dgm:pt>
    <dgm:pt modelId="{9F3C58FF-1AB3-440B-8EA3-0A5B45417448}" type="pres">
      <dgm:prSet presAssocID="{F18AD6C9-423A-4513-926B-DD0790FC3D60}" presName="circ2Tx" presStyleLbl="revTx" presStyleIdx="0" presStyleCnt="0">
        <dgm:presLayoutVars>
          <dgm:chMax val="0"/>
          <dgm:chPref val="0"/>
          <dgm:bulletEnabled val="1"/>
        </dgm:presLayoutVars>
      </dgm:prSet>
      <dgm:spPr/>
      <dgm:t>
        <a:bodyPr/>
        <a:lstStyle/>
        <a:p>
          <a:endParaRPr lang="en-US"/>
        </a:p>
      </dgm:t>
    </dgm:pt>
    <dgm:pt modelId="{35043133-98FA-462F-A5A2-FAC892D4C008}" type="pres">
      <dgm:prSet presAssocID="{361964B8-28AD-4F65-ADFB-EEF7BE387253}" presName="circ3" presStyleLbl="vennNode1" presStyleIdx="2" presStyleCnt="4"/>
      <dgm:spPr/>
      <dgm:t>
        <a:bodyPr/>
        <a:lstStyle/>
        <a:p>
          <a:endParaRPr lang="en-US"/>
        </a:p>
      </dgm:t>
    </dgm:pt>
    <dgm:pt modelId="{DE0A5072-6711-46DF-B386-1D22038DB015}" type="pres">
      <dgm:prSet presAssocID="{361964B8-28AD-4F65-ADFB-EEF7BE387253}" presName="circ3Tx" presStyleLbl="revTx" presStyleIdx="0" presStyleCnt="0">
        <dgm:presLayoutVars>
          <dgm:chMax val="0"/>
          <dgm:chPref val="0"/>
          <dgm:bulletEnabled val="1"/>
        </dgm:presLayoutVars>
      </dgm:prSet>
      <dgm:spPr/>
      <dgm:t>
        <a:bodyPr/>
        <a:lstStyle/>
        <a:p>
          <a:endParaRPr lang="en-US"/>
        </a:p>
      </dgm:t>
    </dgm:pt>
    <dgm:pt modelId="{ACD08939-72BB-41E8-958F-045D8BEB63BC}" type="pres">
      <dgm:prSet presAssocID="{9E38B3C8-35EA-49D4-B8D0-F16AA706EEB2}" presName="circ4" presStyleLbl="vennNode1" presStyleIdx="3" presStyleCnt="4"/>
      <dgm:spPr/>
      <dgm:t>
        <a:bodyPr/>
        <a:lstStyle/>
        <a:p>
          <a:endParaRPr lang="en-US"/>
        </a:p>
      </dgm:t>
    </dgm:pt>
    <dgm:pt modelId="{9681BF1D-ED13-447F-8DCF-5A6D2684EAE4}" type="pres">
      <dgm:prSet presAssocID="{9E38B3C8-35EA-49D4-B8D0-F16AA706EEB2}" presName="circ4Tx" presStyleLbl="revTx" presStyleIdx="0" presStyleCnt="0">
        <dgm:presLayoutVars>
          <dgm:chMax val="0"/>
          <dgm:chPref val="0"/>
          <dgm:bulletEnabled val="1"/>
        </dgm:presLayoutVars>
      </dgm:prSet>
      <dgm:spPr/>
      <dgm:t>
        <a:bodyPr/>
        <a:lstStyle/>
        <a:p>
          <a:endParaRPr lang="en-US"/>
        </a:p>
      </dgm:t>
    </dgm:pt>
  </dgm:ptLst>
  <dgm:cxnLst>
    <dgm:cxn modelId="{7DC07D8B-1F30-436D-A08A-A2BCC908A0BB}" type="presOf" srcId="{F18AD6C9-423A-4513-926B-DD0790FC3D60}" destId="{3DF987BD-2BCB-4BA9-803E-08C2D7A52BFE}" srcOrd="0" destOrd="0" presId="urn:microsoft.com/office/officeart/2005/8/layout/venn1"/>
    <dgm:cxn modelId="{B2126916-7EA8-4312-B940-21DA424CFF5B}" type="presOf" srcId="{925FD410-0246-4C76-94BB-E68F0D6ED463}" destId="{EC5B1B38-E500-46AF-BA18-4B47F62F2019}" srcOrd="1" destOrd="0" presId="urn:microsoft.com/office/officeart/2005/8/layout/venn1"/>
    <dgm:cxn modelId="{457EA1CF-4B9B-4622-BEDB-A0958B2010D4}" type="presOf" srcId="{9E38B3C8-35EA-49D4-B8D0-F16AA706EEB2}" destId="{9681BF1D-ED13-447F-8DCF-5A6D2684EAE4}" srcOrd="1" destOrd="0" presId="urn:microsoft.com/office/officeart/2005/8/layout/venn1"/>
    <dgm:cxn modelId="{B69F19ED-7C7F-4F25-BDAC-59BDE956E8D0}" type="presOf" srcId="{361964B8-28AD-4F65-ADFB-EEF7BE387253}" destId="{35043133-98FA-462F-A5A2-FAC892D4C008}" srcOrd="0" destOrd="0" presId="urn:microsoft.com/office/officeart/2005/8/layout/venn1"/>
    <dgm:cxn modelId="{24ABDD3B-30B5-47AA-96FF-D3A52A15A012}" srcId="{0C873A62-1485-45B4-B6C8-D7C17EC2DE66}" destId="{361964B8-28AD-4F65-ADFB-EEF7BE387253}" srcOrd="2" destOrd="0" parTransId="{A2914564-0F55-4D22-8F3A-E0EDDB68D03B}" sibTransId="{BEEAC49D-A241-4660-B0C7-4AFF8A07303E}"/>
    <dgm:cxn modelId="{0E9F020A-026C-4083-9C7C-07650ABF4539}" srcId="{0C873A62-1485-45B4-B6C8-D7C17EC2DE66}" destId="{9E38B3C8-35EA-49D4-B8D0-F16AA706EEB2}" srcOrd="3" destOrd="0" parTransId="{FF558EEA-BCAC-4257-BFD1-CB5C10A14EFB}" sibTransId="{3C0FF678-EDCE-46B7-A1E8-85973700774C}"/>
    <dgm:cxn modelId="{605C4C0C-329A-41C5-A6ED-BB19B301747A}" type="presOf" srcId="{F18AD6C9-423A-4513-926B-DD0790FC3D60}" destId="{9F3C58FF-1AB3-440B-8EA3-0A5B45417448}" srcOrd="1" destOrd="0" presId="urn:microsoft.com/office/officeart/2005/8/layout/venn1"/>
    <dgm:cxn modelId="{C18D4ACE-9BED-4692-9F40-1EA16BFA607A}" type="presOf" srcId="{925FD410-0246-4C76-94BB-E68F0D6ED463}" destId="{8BA99244-E172-4553-9F5F-3EDE68D62CC5}" srcOrd="0" destOrd="0" presId="urn:microsoft.com/office/officeart/2005/8/layout/venn1"/>
    <dgm:cxn modelId="{E5E7E5E8-F5E0-4B43-8101-7B8BC055B871}" type="presOf" srcId="{361964B8-28AD-4F65-ADFB-EEF7BE387253}" destId="{DE0A5072-6711-46DF-B386-1D22038DB015}" srcOrd="1" destOrd="0" presId="urn:microsoft.com/office/officeart/2005/8/layout/venn1"/>
    <dgm:cxn modelId="{715F554C-4C0B-4790-AB2F-393C9999BD68}" srcId="{0C873A62-1485-45B4-B6C8-D7C17EC2DE66}" destId="{925FD410-0246-4C76-94BB-E68F0D6ED463}" srcOrd="0" destOrd="0" parTransId="{FD97698B-9273-4838-ADB4-A891297A4F78}" sibTransId="{5A2209C9-94E2-4DE4-8DBA-EFC4C0877D55}"/>
    <dgm:cxn modelId="{C31EF9F8-5C8F-409A-A102-7103D2EDCB9A}" type="presOf" srcId="{9E38B3C8-35EA-49D4-B8D0-F16AA706EEB2}" destId="{ACD08939-72BB-41E8-958F-045D8BEB63BC}" srcOrd="0" destOrd="0" presId="urn:microsoft.com/office/officeart/2005/8/layout/venn1"/>
    <dgm:cxn modelId="{F6A35BC4-6CEB-40DE-BD95-0FC254D8DE9D}" srcId="{0C873A62-1485-45B4-B6C8-D7C17EC2DE66}" destId="{F18AD6C9-423A-4513-926B-DD0790FC3D60}" srcOrd="1" destOrd="0" parTransId="{DAE31942-8739-424C-954E-CDEB1B9C1D6F}" sibTransId="{0D73B698-B121-45AE-8534-BEE97C86EC26}"/>
    <dgm:cxn modelId="{D892E12D-1363-4EE1-B179-4268731FEF8F}" type="presOf" srcId="{0C873A62-1485-45B4-B6C8-D7C17EC2DE66}" destId="{64052946-DCDE-40AF-AAF0-0493D7A3747F}" srcOrd="0" destOrd="0" presId="urn:microsoft.com/office/officeart/2005/8/layout/venn1"/>
    <dgm:cxn modelId="{210E81F3-6DAD-4DA1-9FB3-3590CCBF9F48}" type="presParOf" srcId="{64052946-DCDE-40AF-AAF0-0493D7A3747F}" destId="{8BA99244-E172-4553-9F5F-3EDE68D62CC5}" srcOrd="0" destOrd="0" presId="urn:microsoft.com/office/officeart/2005/8/layout/venn1"/>
    <dgm:cxn modelId="{458C1C7F-5739-4F0F-B8DD-608F65E51AFA}" type="presParOf" srcId="{64052946-DCDE-40AF-AAF0-0493D7A3747F}" destId="{EC5B1B38-E500-46AF-BA18-4B47F62F2019}" srcOrd="1" destOrd="0" presId="urn:microsoft.com/office/officeart/2005/8/layout/venn1"/>
    <dgm:cxn modelId="{5435973A-8117-42C0-9041-2CA003411C33}" type="presParOf" srcId="{64052946-DCDE-40AF-AAF0-0493D7A3747F}" destId="{3DF987BD-2BCB-4BA9-803E-08C2D7A52BFE}" srcOrd="2" destOrd="0" presId="urn:microsoft.com/office/officeart/2005/8/layout/venn1"/>
    <dgm:cxn modelId="{A5E1F281-A442-4B1E-95C3-0A7CF59A0742}" type="presParOf" srcId="{64052946-DCDE-40AF-AAF0-0493D7A3747F}" destId="{9F3C58FF-1AB3-440B-8EA3-0A5B45417448}" srcOrd="3" destOrd="0" presId="urn:microsoft.com/office/officeart/2005/8/layout/venn1"/>
    <dgm:cxn modelId="{9E99C876-2CA2-4A4A-896C-8CB7A1542E99}" type="presParOf" srcId="{64052946-DCDE-40AF-AAF0-0493D7A3747F}" destId="{35043133-98FA-462F-A5A2-FAC892D4C008}" srcOrd="4" destOrd="0" presId="urn:microsoft.com/office/officeart/2005/8/layout/venn1"/>
    <dgm:cxn modelId="{81D2F12F-0DAE-4A9B-B870-3BD590AA0D4D}" type="presParOf" srcId="{64052946-DCDE-40AF-AAF0-0493D7A3747F}" destId="{DE0A5072-6711-46DF-B386-1D22038DB015}" srcOrd="5" destOrd="0" presId="urn:microsoft.com/office/officeart/2005/8/layout/venn1"/>
    <dgm:cxn modelId="{1540CB15-DB69-421A-B6DD-30913410122B}" type="presParOf" srcId="{64052946-DCDE-40AF-AAF0-0493D7A3747F}" destId="{ACD08939-72BB-41E8-958F-045D8BEB63BC}" srcOrd="6" destOrd="0" presId="urn:microsoft.com/office/officeart/2005/8/layout/venn1"/>
    <dgm:cxn modelId="{D0296D86-2311-45BF-BD95-65842582A889}" type="presParOf" srcId="{64052946-DCDE-40AF-AAF0-0493D7A3747F}" destId="{9681BF1D-ED13-447F-8DCF-5A6D2684EAE4}" srcOrd="7"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873A62-1485-45B4-B6C8-D7C17EC2DE66}" type="doc">
      <dgm:prSet loTypeId="urn:microsoft.com/office/officeart/2005/8/layout/venn1" loCatId="relationship" qsTypeId="urn:microsoft.com/office/officeart/2005/8/quickstyle/simple4" qsCatId="simple" csTypeId="urn:microsoft.com/office/officeart/2005/8/colors/colorful5" csCatId="colorful" phldr="1"/>
      <dgm:spPr/>
    </dgm:pt>
    <dgm:pt modelId="{925FD410-0246-4C76-94BB-E68F0D6ED463}">
      <dgm:prSet phldrT="[Text]" custT="1"/>
      <dgm:spPr/>
      <dgm:t>
        <a:bodyPr/>
        <a:lstStyle/>
        <a:p>
          <a:r>
            <a:rPr lang="en-US" sz="1200" dirty="0"/>
            <a:t>Control</a:t>
          </a:r>
        </a:p>
      </dgm:t>
    </dgm:pt>
    <dgm:pt modelId="{FD97698B-9273-4838-ADB4-A891297A4F78}" type="parTrans" cxnId="{715F554C-4C0B-4790-AB2F-393C9999BD68}">
      <dgm:prSet/>
      <dgm:spPr/>
      <dgm:t>
        <a:bodyPr/>
        <a:lstStyle/>
        <a:p>
          <a:endParaRPr lang="en-US"/>
        </a:p>
      </dgm:t>
    </dgm:pt>
    <dgm:pt modelId="{5A2209C9-94E2-4DE4-8DBA-EFC4C0877D55}" type="sibTrans" cxnId="{715F554C-4C0B-4790-AB2F-393C9999BD68}">
      <dgm:prSet/>
      <dgm:spPr/>
      <dgm:t>
        <a:bodyPr/>
        <a:lstStyle/>
        <a:p>
          <a:endParaRPr lang="en-US"/>
        </a:p>
      </dgm:t>
    </dgm:pt>
    <dgm:pt modelId="{361964B8-28AD-4F65-ADFB-EEF7BE387253}">
      <dgm:prSet phldrT="[Text]" custT="1"/>
      <dgm:spPr/>
      <dgm:t>
        <a:bodyPr/>
        <a:lstStyle/>
        <a:p>
          <a:r>
            <a:rPr lang="en-US" sz="1200" dirty="0"/>
            <a:t>Organize</a:t>
          </a:r>
        </a:p>
      </dgm:t>
    </dgm:pt>
    <dgm:pt modelId="{A2914564-0F55-4D22-8F3A-E0EDDB68D03B}" type="parTrans" cxnId="{24ABDD3B-30B5-47AA-96FF-D3A52A15A012}">
      <dgm:prSet/>
      <dgm:spPr/>
      <dgm:t>
        <a:bodyPr/>
        <a:lstStyle/>
        <a:p>
          <a:endParaRPr lang="en-US"/>
        </a:p>
      </dgm:t>
    </dgm:pt>
    <dgm:pt modelId="{BEEAC49D-A241-4660-B0C7-4AFF8A07303E}" type="sibTrans" cxnId="{24ABDD3B-30B5-47AA-96FF-D3A52A15A012}">
      <dgm:prSet/>
      <dgm:spPr/>
      <dgm:t>
        <a:bodyPr/>
        <a:lstStyle/>
        <a:p>
          <a:endParaRPr lang="en-US"/>
        </a:p>
      </dgm:t>
    </dgm:pt>
    <dgm:pt modelId="{9E38B3C8-35EA-49D4-B8D0-F16AA706EEB2}">
      <dgm:prSet phldrT="[Text]"/>
      <dgm:spPr/>
      <dgm:t>
        <a:bodyPr/>
        <a:lstStyle/>
        <a:p>
          <a:r>
            <a:rPr lang="en-US" dirty="0"/>
            <a:t>Plan</a:t>
          </a:r>
        </a:p>
      </dgm:t>
    </dgm:pt>
    <dgm:pt modelId="{FF558EEA-BCAC-4257-BFD1-CB5C10A14EFB}" type="parTrans" cxnId="{0E9F020A-026C-4083-9C7C-07650ABF4539}">
      <dgm:prSet/>
      <dgm:spPr/>
      <dgm:t>
        <a:bodyPr/>
        <a:lstStyle/>
        <a:p>
          <a:endParaRPr lang="en-US"/>
        </a:p>
      </dgm:t>
    </dgm:pt>
    <dgm:pt modelId="{3C0FF678-EDCE-46B7-A1E8-85973700774C}" type="sibTrans" cxnId="{0E9F020A-026C-4083-9C7C-07650ABF4539}">
      <dgm:prSet/>
      <dgm:spPr/>
      <dgm:t>
        <a:bodyPr/>
        <a:lstStyle/>
        <a:p>
          <a:endParaRPr lang="en-US"/>
        </a:p>
      </dgm:t>
    </dgm:pt>
    <dgm:pt modelId="{F18AD6C9-423A-4513-926B-DD0790FC3D60}">
      <dgm:prSet custT="1"/>
      <dgm:spPr/>
      <dgm:t>
        <a:bodyPr/>
        <a:lstStyle/>
        <a:p>
          <a:r>
            <a:rPr lang="en-US" sz="1200" dirty="0"/>
            <a:t>Lead</a:t>
          </a:r>
        </a:p>
      </dgm:t>
    </dgm:pt>
    <dgm:pt modelId="{DAE31942-8739-424C-954E-CDEB1B9C1D6F}" type="parTrans" cxnId="{F6A35BC4-6CEB-40DE-BD95-0FC254D8DE9D}">
      <dgm:prSet/>
      <dgm:spPr/>
      <dgm:t>
        <a:bodyPr/>
        <a:lstStyle/>
        <a:p>
          <a:endParaRPr lang="en-US"/>
        </a:p>
      </dgm:t>
    </dgm:pt>
    <dgm:pt modelId="{0D73B698-B121-45AE-8534-BEE97C86EC26}" type="sibTrans" cxnId="{F6A35BC4-6CEB-40DE-BD95-0FC254D8DE9D}">
      <dgm:prSet/>
      <dgm:spPr/>
      <dgm:t>
        <a:bodyPr/>
        <a:lstStyle/>
        <a:p>
          <a:endParaRPr lang="en-US"/>
        </a:p>
      </dgm:t>
    </dgm:pt>
    <dgm:pt modelId="{64052946-DCDE-40AF-AAF0-0493D7A3747F}" type="pres">
      <dgm:prSet presAssocID="{0C873A62-1485-45B4-B6C8-D7C17EC2DE66}" presName="compositeShape" presStyleCnt="0">
        <dgm:presLayoutVars>
          <dgm:chMax val="7"/>
          <dgm:dir/>
          <dgm:resizeHandles val="exact"/>
        </dgm:presLayoutVars>
      </dgm:prSet>
      <dgm:spPr/>
    </dgm:pt>
    <dgm:pt modelId="{8BA99244-E172-4553-9F5F-3EDE68D62CC5}" type="pres">
      <dgm:prSet presAssocID="{925FD410-0246-4C76-94BB-E68F0D6ED463}" presName="circ1" presStyleLbl="vennNode1" presStyleIdx="0" presStyleCnt="4" custScaleX="90498" custScaleY="93439" custLinFactNeighborX="-1595" custLinFactNeighborY="1499"/>
      <dgm:spPr/>
      <dgm:t>
        <a:bodyPr/>
        <a:lstStyle/>
        <a:p>
          <a:endParaRPr lang="en-US"/>
        </a:p>
      </dgm:t>
    </dgm:pt>
    <dgm:pt modelId="{EC5B1B38-E500-46AF-BA18-4B47F62F2019}" type="pres">
      <dgm:prSet presAssocID="{925FD410-0246-4C76-94BB-E68F0D6ED463}" presName="circ1Tx" presStyleLbl="revTx" presStyleIdx="0" presStyleCnt="0">
        <dgm:presLayoutVars>
          <dgm:chMax val="0"/>
          <dgm:chPref val="0"/>
          <dgm:bulletEnabled val="1"/>
        </dgm:presLayoutVars>
      </dgm:prSet>
      <dgm:spPr/>
      <dgm:t>
        <a:bodyPr/>
        <a:lstStyle/>
        <a:p>
          <a:endParaRPr lang="en-US"/>
        </a:p>
      </dgm:t>
    </dgm:pt>
    <dgm:pt modelId="{3DF987BD-2BCB-4BA9-803E-08C2D7A52BFE}" type="pres">
      <dgm:prSet presAssocID="{F18AD6C9-423A-4513-926B-DD0790FC3D60}" presName="circ2" presStyleLbl="vennNode1" presStyleIdx="1" presStyleCnt="4" custScaleX="86784" custScaleY="98254" custLinFactNeighborX="29" custLinFactNeighborY="-230"/>
      <dgm:spPr/>
      <dgm:t>
        <a:bodyPr/>
        <a:lstStyle/>
        <a:p>
          <a:endParaRPr lang="en-US"/>
        </a:p>
      </dgm:t>
    </dgm:pt>
    <dgm:pt modelId="{9F3C58FF-1AB3-440B-8EA3-0A5B45417448}" type="pres">
      <dgm:prSet presAssocID="{F18AD6C9-423A-4513-926B-DD0790FC3D60}" presName="circ2Tx" presStyleLbl="revTx" presStyleIdx="0" presStyleCnt="0">
        <dgm:presLayoutVars>
          <dgm:chMax val="0"/>
          <dgm:chPref val="0"/>
          <dgm:bulletEnabled val="1"/>
        </dgm:presLayoutVars>
      </dgm:prSet>
      <dgm:spPr/>
      <dgm:t>
        <a:bodyPr/>
        <a:lstStyle/>
        <a:p>
          <a:endParaRPr lang="en-US"/>
        </a:p>
      </dgm:t>
    </dgm:pt>
    <dgm:pt modelId="{35043133-98FA-462F-A5A2-FAC892D4C008}" type="pres">
      <dgm:prSet presAssocID="{361964B8-28AD-4F65-ADFB-EEF7BE387253}" presName="circ3" presStyleLbl="vennNode1" presStyleIdx="2" presStyleCnt="4" custScaleX="101810" custScaleY="108032"/>
      <dgm:spPr/>
      <dgm:t>
        <a:bodyPr/>
        <a:lstStyle/>
        <a:p>
          <a:endParaRPr lang="en-US"/>
        </a:p>
      </dgm:t>
    </dgm:pt>
    <dgm:pt modelId="{DE0A5072-6711-46DF-B386-1D22038DB015}" type="pres">
      <dgm:prSet presAssocID="{361964B8-28AD-4F65-ADFB-EEF7BE387253}" presName="circ3Tx" presStyleLbl="revTx" presStyleIdx="0" presStyleCnt="0">
        <dgm:presLayoutVars>
          <dgm:chMax val="0"/>
          <dgm:chPref val="0"/>
          <dgm:bulletEnabled val="1"/>
        </dgm:presLayoutVars>
      </dgm:prSet>
      <dgm:spPr/>
      <dgm:t>
        <a:bodyPr/>
        <a:lstStyle/>
        <a:p>
          <a:endParaRPr lang="en-US"/>
        </a:p>
      </dgm:t>
    </dgm:pt>
    <dgm:pt modelId="{ACD08939-72BB-41E8-958F-045D8BEB63BC}" type="pres">
      <dgm:prSet presAssocID="{9E38B3C8-35EA-49D4-B8D0-F16AA706EEB2}" presName="circ4" presStyleLbl="vennNode1" presStyleIdx="3" presStyleCnt="4" custScaleX="183663" custScaleY="192308"/>
      <dgm:spPr/>
      <dgm:t>
        <a:bodyPr/>
        <a:lstStyle/>
        <a:p>
          <a:endParaRPr lang="en-US"/>
        </a:p>
      </dgm:t>
    </dgm:pt>
    <dgm:pt modelId="{9681BF1D-ED13-447F-8DCF-5A6D2684EAE4}" type="pres">
      <dgm:prSet presAssocID="{9E38B3C8-35EA-49D4-B8D0-F16AA706EEB2}" presName="circ4Tx" presStyleLbl="revTx" presStyleIdx="0" presStyleCnt="0">
        <dgm:presLayoutVars>
          <dgm:chMax val="0"/>
          <dgm:chPref val="0"/>
          <dgm:bulletEnabled val="1"/>
        </dgm:presLayoutVars>
      </dgm:prSet>
      <dgm:spPr/>
      <dgm:t>
        <a:bodyPr/>
        <a:lstStyle/>
        <a:p>
          <a:endParaRPr lang="en-US"/>
        </a:p>
      </dgm:t>
    </dgm:pt>
  </dgm:ptLst>
  <dgm:cxnLst>
    <dgm:cxn modelId="{0A90F173-1767-47A3-BDD1-1BF5C0610843}" type="presOf" srcId="{0C873A62-1485-45B4-B6C8-D7C17EC2DE66}" destId="{64052946-DCDE-40AF-AAF0-0493D7A3747F}" srcOrd="0" destOrd="0" presId="urn:microsoft.com/office/officeart/2005/8/layout/venn1"/>
    <dgm:cxn modelId="{84BD9F67-A915-4B9A-8996-A5F2FCA3EF63}" type="presOf" srcId="{F18AD6C9-423A-4513-926B-DD0790FC3D60}" destId="{9F3C58FF-1AB3-440B-8EA3-0A5B45417448}" srcOrd="1" destOrd="0" presId="urn:microsoft.com/office/officeart/2005/8/layout/venn1"/>
    <dgm:cxn modelId="{3A62561E-D64B-4910-8377-60C2B496BE03}" type="presOf" srcId="{9E38B3C8-35EA-49D4-B8D0-F16AA706EEB2}" destId="{ACD08939-72BB-41E8-958F-045D8BEB63BC}" srcOrd="0" destOrd="0" presId="urn:microsoft.com/office/officeart/2005/8/layout/venn1"/>
    <dgm:cxn modelId="{3036D4F9-D283-47FD-B6D6-BAF49373A3BE}" type="presOf" srcId="{925FD410-0246-4C76-94BB-E68F0D6ED463}" destId="{8BA99244-E172-4553-9F5F-3EDE68D62CC5}" srcOrd="0" destOrd="0" presId="urn:microsoft.com/office/officeart/2005/8/layout/venn1"/>
    <dgm:cxn modelId="{0DAC1063-217C-42A3-99D4-A28F160CB6FE}" type="presOf" srcId="{361964B8-28AD-4F65-ADFB-EEF7BE387253}" destId="{35043133-98FA-462F-A5A2-FAC892D4C008}" srcOrd="0" destOrd="0" presId="urn:microsoft.com/office/officeart/2005/8/layout/venn1"/>
    <dgm:cxn modelId="{24ABDD3B-30B5-47AA-96FF-D3A52A15A012}" srcId="{0C873A62-1485-45B4-B6C8-D7C17EC2DE66}" destId="{361964B8-28AD-4F65-ADFB-EEF7BE387253}" srcOrd="2" destOrd="0" parTransId="{A2914564-0F55-4D22-8F3A-E0EDDB68D03B}" sibTransId="{BEEAC49D-A241-4660-B0C7-4AFF8A07303E}"/>
    <dgm:cxn modelId="{0E9F020A-026C-4083-9C7C-07650ABF4539}" srcId="{0C873A62-1485-45B4-B6C8-D7C17EC2DE66}" destId="{9E38B3C8-35EA-49D4-B8D0-F16AA706EEB2}" srcOrd="3" destOrd="0" parTransId="{FF558EEA-BCAC-4257-BFD1-CB5C10A14EFB}" sibTransId="{3C0FF678-EDCE-46B7-A1E8-85973700774C}"/>
    <dgm:cxn modelId="{12D649B9-54E4-4AF1-BDD6-620DCF1A99D0}" type="presOf" srcId="{361964B8-28AD-4F65-ADFB-EEF7BE387253}" destId="{DE0A5072-6711-46DF-B386-1D22038DB015}" srcOrd="1" destOrd="0" presId="urn:microsoft.com/office/officeart/2005/8/layout/venn1"/>
    <dgm:cxn modelId="{715F554C-4C0B-4790-AB2F-393C9999BD68}" srcId="{0C873A62-1485-45B4-B6C8-D7C17EC2DE66}" destId="{925FD410-0246-4C76-94BB-E68F0D6ED463}" srcOrd="0" destOrd="0" parTransId="{FD97698B-9273-4838-ADB4-A891297A4F78}" sibTransId="{5A2209C9-94E2-4DE4-8DBA-EFC4C0877D55}"/>
    <dgm:cxn modelId="{F6A35BC4-6CEB-40DE-BD95-0FC254D8DE9D}" srcId="{0C873A62-1485-45B4-B6C8-D7C17EC2DE66}" destId="{F18AD6C9-423A-4513-926B-DD0790FC3D60}" srcOrd="1" destOrd="0" parTransId="{DAE31942-8739-424C-954E-CDEB1B9C1D6F}" sibTransId="{0D73B698-B121-45AE-8534-BEE97C86EC26}"/>
    <dgm:cxn modelId="{DC1C46BD-5F13-47A5-B2DE-4D5A88094B7F}" type="presOf" srcId="{9E38B3C8-35EA-49D4-B8D0-F16AA706EEB2}" destId="{9681BF1D-ED13-447F-8DCF-5A6D2684EAE4}" srcOrd="1" destOrd="0" presId="urn:microsoft.com/office/officeart/2005/8/layout/venn1"/>
    <dgm:cxn modelId="{FD301CA1-1FF3-4E99-B060-A51BE96F0E4B}" type="presOf" srcId="{F18AD6C9-423A-4513-926B-DD0790FC3D60}" destId="{3DF987BD-2BCB-4BA9-803E-08C2D7A52BFE}" srcOrd="0" destOrd="0" presId="urn:microsoft.com/office/officeart/2005/8/layout/venn1"/>
    <dgm:cxn modelId="{4A9D94AC-4FFE-495A-845A-570E2D20874D}" type="presOf" srcId="{925FD410-0246-4C76-94BB-E68F0D6ED463}" destId="{EC5B1B38-E500-46AF-BA18-4B47F62F2019}" srcOrd="1" destOrd="0" presId="urn:microsoft.com/office/officeart/2005/8/layout/venn1"/>
    <dgm:cxn modelId="{304F6A7F-64E9-4F40-A4B0-D5657411D21D}" type="presParOf" srcId="{64052946-DCDE-40AF-AAF0-0493D7A3747F}" destId="{8BA99244-E172-4553-9F5F-3EDE68D62CC5}" srcOrd="0" destOrd="0" presId="urn:microsoft.com/office/officeart/2005/8/layout/venn1"/>
    <dgm:cxn modelId="{866345A5-9AC7-4AEB-B2F2-2D245E6121A9}" type="presParOf" srcId="{64052946-DCDE-40AF-AAF0-0493D7A3747F}" destId="{EC5B1B38-E500-46AF-BA18-4B47F62F2019}" srcOrd="1" destOrd="0" presId="urn:microsoft.com/office/officeart/2005/8/layout/venn1"/>
    <dgm:cxn modelId="{1D2D7FA2-423A-4AA9-BA6F-0302F680FFB8}" type="presParOf" srcId="{64052946-DCDE-40AF-AAF0-0493D7A3747F}" destId="{3DF987BD-2BCB-4BA9-803E-08C2D7A52BFE}" srcOrd="2" destOrd="0" presId="urn:microsoft.com/office/officeart/2005/8/layout/venn1"/>
    <dgm:cxn modelId="{32A07BCE-58EB-4147-A683-2C163472A8E7}" type="presParOf" srcId="{64052946-DCDE-40AF-AAF0-0493D7A3747F}" destId="{9F3C58FF-1AB3-440B-8EA3-0A5B45417448}" srcOrd="3" destOrd="0" presId="urn:microsoft.com/office/officeart/2005/8/layout/venn1"/>
    <dgm:cxn modelId="{BADF691C-9493-460A-8819-FFB340F29EED}" type="presParOf" srcId="{64052946-DCDE-40AF-AAF0-0493D7A3747F}" destId="{35043133-98FA-462F-A5A2-FAC892D4C008}" srcOrd="4" destOrd="0" presId="urn:microsoft.com/office/officeart/2005/8/layout/venn1"/>
    <dgm:cxn modelId="{AA07F2E1-4901-474E-B545-AC56EE27E47D}" type="presParOf" srcId="{64052946-DCDE-40AF-AAF0-0493D7A3747F}" destId="{DE0A5072-6711-46DF-B386-1D22038DB015}" srcOrd="5" destOrd="0" presId="urn:microsoft.com/office/officeart/2005/8/layout/venn1"/>
    <dgm:cxn modelId="{7115866F-A148-4703-88BA-40A123F601EB}" type="presParOf" srcId="{64052946-DCDE-40AF-AAF0-0493D7A3747F}" destId="{ACD08939-72BB-41E8-958F-045D8BEB63BC}" srcOrd="6" destOrd="0" presId="urn:microsoft.com/office/officeart/2005/8/layout/venn1"/>
    <dgm:cxn modelId="{34D12C1D-E7D3-43C7-A4AC-8DAFAB3C7804}" type="presParOf" srcId="{64052946-DCDE-40AF-AAF0-0493D7A3747F}" destId="{9681BF1D-ED13-447F-8DCF-5A6D2684EAE4}" srcOrd="7"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C873A62-1485-45B4-B6C8-D7C17EC2DE66}" type="doc">
      <dgm:prSet loTypeId="urn:microsoft.com/office/officeart/2005/8/layout/venn1" loCatId="relationship" qsTypeId="urn:microsoft.com/office/officeart/2005/8/quickstyle/simple4" qsCatId="simple" csTypeId="urn:microsoft.com/office/officeart/2005/8/colors/colorful5" csCatId="colorful" phldr="1"/>
      <dgm:spPr/>
    </dgm:pt>
    <dgm:pt modelId="{925FD410-0246-4C76-94BB-E68F0D6ED463}">
      <dgm:prSet phldrT="[Text]" custT="1"/>
      <dgm:spPr/>
      <dgm:t>
        <a:bodyPr/>
        <a:lstStyle/>
        <a:p>
          <a:r>
            <a:rPr lang="en-US" sz="1200" dirty="0"/>
            <a:t>Control</a:t>
          </a:r>
        </a:p>
      </dgm:t>
    </dgm:pt>
    <dgm:pt modelId="{FD97698B-9273-4838-ADB4-A891297A4F78}" type="parTrans" cxnId="{715F554C-4C0B-4790-AB2F-393C9999BD68}">
      <dgm:prSet/>
      <dgm:spPr/>
      <dgm:t>
        <a:bodyPr/>
        <a:lstStyle/>
        <a:p>
          <a:endParaRPr lang="en-US"/>
        </a:p>
      </dgm:t>
    </dgm:pt>
    <dgm:pt modelId="{5A2209C9-94E2-4DE4-8DBA-EFC4C0877D55}" type="sibTrans" cxnId="{715F554C-4C0B-4790-AB2F-393C9999BD68}">
      <dgm:prSet/>
      <dgm:spPr/>
      <dgm:t>
        <a:bodyPr/>
        <a:lstStyle/>
        <a:p>
          <a:endParaRPr lang="en-US"/>
        </a:p>
      </dgm:t>
    </dgm:pt>
    <dgm:pt modelId="{361964B8-28AD-4F65-ADFB-EEF7BE387253}">
      <dgm:prSet phldrT="[Text]" custT="1"/>
      <dgm:spPr/>
      <dgm:t>
        <a:bodyPr/>
        <a:lstStyle/>
        <a:p>
          <a:r>
            <a:rPr lang="en-US" sz="3600" dirty="0"/>
            <a:t>Organize</a:t>
          </a:r>
        </a:p>
      </dgm:t>
    </dgm:pt>
    <dgm:pt modelId="{A2914564-0F55-4D22-8F3A-E0EDDB68D03B}" type="parTrans" cxnId="{24ABDD3B-30B5-47AA-96FF-D3A52A15A012}">
      <dgm:prSet/>
      <dgm:spPr/>
      <dgm:t>
        <a:bodyPr/>
        <a:lstStyle/>
        <a:p>
          <a:endParaRPr lang="en-US"/>
        </a:p>
      </dgm:t>
    </dgm:pt>
    <dgm:pt modelId="{BEEAC49D-A241-4660-B0C7-4AFF8A07303E}" type="sibTrans" cxnId="{24ABDD3B-30B5-47AA-96FF-D3A52A15A012}">
      <dgm:prSet/>
      <dgm:spPr/>
      <dgm:t>
        <a:bodyPr/>
        <a:lstStyle/>
        <a:p>
          <a:endParaRPr lang="en-US"/>
        </a:p>
      </dgm:t>
    </dgm:pt>
    <dgm:pt modelId="{9E38B3C8-35EA-49D4-B8D0-F16AA706EEB2}">
      <dgm:prSet phldrT="[Text]"/>
      <dgm:spPr/>
      <dgm:t>
        <a:bodyPr/>
        <a:lstStyle/>
        <a:p>
          <a:r>
            <a:rPr lang="en-US" dirty="0"/>
            <a:t>Plan</a:t>
          </a:r>
        </a:p>
      </dgm:t>
    </dgm:pt>
    <dgm:pt modelId="{FF558EEA-BCAC-4257-BFD1-CB5C10A14EFB}" type="parTrans" cxnId="{0E9F020A-026C-4083-9C7C-07650ABF4539}">
      <dgm:prSet/>
      <dgm:spPr/>
      <dgm:t>
        <a:bodyPr/>
        <a:lstStyle/>
        <a:p>
          <a:endParaRPr lang="en-US"/>
        </a:p>
      </dgm:t>
    </dgm:pt>
    <dgm:pt modelId="{3C0FF678-EDCE-46B7-A1E8-85973700774C}" type="sibTrans" cxnId="{0E9F020A-026C-4083-9C7C-07650ABF4539}">
      <dgm:prSet/>
      <dgm:spPr/>
      <dgm:t>
        <a:bodyPr/>
        <a:lstStyle/>
        <a:p>
          <a:endParaRPr lang="en-US"/>
        </a:p>
      </dgm:t>
    </dgm:pt>
    <dgm:pt modelId="{F18AD6C9-423A-4513-926B-DD0790FC3D60}">
      <dgm:prSet/>
      <dgm:spPr/>
      <dgm:t>
        <a:bodyPr/>
        <a:lstStyle/>
        <a:p>
          <a:r>
            <a:rPr lang="en-US" dirty="0"/>
            <a:t>Lead</a:t>
          </a:r>
        </a:p>
      </dgm:t>
    </dgm:pt>
    <dgm:pt modelId="{DAE31942-8739-424C-954E-CDEB1B9C1D6F}" type="parTrans" cxnId="{F6A35BC4-6CEB-40DE-BD95-0FC254D8DE9D}">
      <dgm:prSet/>
      <dgm:spPr/>
      <dgm:t>
        <a:bodyPr/>
        <a:lstStyle/>
        <a:p>
          <a:endParaRPr lang="en-US"/>
        </a:p>
      </dgm:t>
    </dgm:pt>
    <dgm:pt modelId="{0D73B698-B121-45AE-8534-BEE97C86EC26}" type="sibTrans" cxnId="{F6A35BC4-6CEB-40DE-BD95-0FC254D8DE9D}">
      <dgm:prSet/>
      <dgm:spPr/>
      <dgm:t>
        <a:bodyPr/>
        <a:lstStyle/>
        <a:p>
          <a:endParaRPr lang="en-US"/>
        </a:p>
      </dgm:t>
    </dgm:pt>
    <dgm:pt modelId="{64052946-DCDE-40AF-AAF0-0493D7A3747F}" type="pres">
      <dgm:prSet presAssocID="{0C873A62-1485-45B4-B6C8-D7C17EC2DE66}" presName="compositeShape" presStyleCnt="0">
        <dgm:presLayoutVars>
          <dgm:chMax val="7"/>
          <dgm:dir/>
          <dgm:resizeHandles val="exact"/>
        </dgm:presLayoutVars>
      </dgm:prSet>
      <dgm:spPr/>
    </dgm:pt>
    <dgm:pt modelId="{8BA99244-E172-4553-9F5F-3EDE68D62CC5}" type="pres">
      <dgm:prSet presAssocID="{925FD410-0246-4C76-94BB-E68F0D6ED463}" presName="circ1" presStyleLbl="vennNode1" presStyleIdx="0" presStyleCnt="4" custScaleX="90498" custScaleY="93439"/>
      <dgm:spPr/>
      <dgm:t>
        <a:bodyPr/>
        <a:lstStyle/>
        <a:p>
          <a:endParaRPr lang="en-US"/>
        </a:p>
      </dgm:t>
    </dgm:pt>
    <dgm:pt modelId="{EC5B1B38-E500-46AF-BA18-4B47F62F2019}" type="pres">
      <dgm:prSet presAssocID="{925FD410-0246-4C76-94BB-E68F0D6ED463}" presName="circ1Tx" presStyleLbl="revTx" presStyleIdx="0" presStyleCnt="0">
        <dgm:presLayoutVars>
          <dgm:chMax val="0"/>
          <dgm:chPref val="0"/>
          <dgm:bulletEnabled val="1"/>
        </dgm:presLayoutVars>
      </dgm:prSet>
      <dgm:spPr/>
      <dgm:t>
        <a:bodyPr/>
        <a:lstStyle/>
        <a:p>
          <a:endParaRPr lang="en-US"/>
        </a:p>
      </dgm:t>
    </dgm:pt>
    <dgm:pt modelId="{3DF987BD-2BCB-4BA9-803E-08C2D7A52BFE}" type="pres">
      <dgm:prSet presAssocID="{F18AD6C9-423A-4513-926B-DD0790FC3D60}" presName="circ2" presStyleLbl="vennNode1" presStyleIdx="1" presStyleCnt="4" custLinFactNeighborX="29" custLinFactNeighborY="-230"/>
      <dgm:spPr/>
      <dgm:t>
        <a:bodyPr/>
        <a:lstStyle/>
        <a:p>
          <a:endParaRPr lang="en-US"/>
        </a:p>
      </dgm:t>
    </dgm:pt>
    <dgm:pt modelId="{9F3C58FF-1AB3-440B-8EA3-0A5B45417448}" type="pres">
      <dgm:prSet presAssocID="{F18AD6C9-423A-4513-926B-DD0790FC3D60}" presName="circ2Tx" presStyleLbl="revTx" presStyleIdx="0" presStyleCnt="0">
        <dgm:presLayoutVars>
          <dgm:chMax val="0"/>
          <dgm:chPref val="0"/>
          <dgm:bulletEnabled val="1"/>
        </dgm:presLayoutVars>
      </dgm:prSet>
      <dgm:spPr/>
      <dgm:t>
        <a:bodyPr/>
        <a:lstStyle/>
        <a:p>
          <a:endParaRPr lang="en-US"/>
        </a:p>
      </dgm:t>
    </dgm:pt>
    <dgm:pt modelId="{35043133-98FA-462F-A5A2-FAC892D4C008}" type="pres">
      <dgm:prSet presAssocID="{361964B8-28AD-4F65-ADFB-EEF7BE387253}" presName="circ3" presStyleLbl="vennNode1" presStyleIdx="2" presStyleCnt="4" custScaleX="203620" custScaleY="192308"/>
      <dgm:spPr/>
      <dgm:t>
        <a:bodyPr/>
        <a:lstStyle/>
        <a:p>
          <a:endParaRPr lang="en-US"/>
        </a:p>
      </dgm:t>
    </dgm:pt>
    <dgm:pt modelId="{DE0A5072-6711-46DF-B386-1D22038DB015}" type="pres">
      <dgm:prSet presAssocID="{361964B8-28AD-4F65-ADFB-EEF7BE387253}" presName="circ3Tx" presStyleLbl="revTx" presStyleIdx="0" presStyleCnt="0">
        <dgm:presLayoutVars>
          <dgm:chMax val="0"/>
          <dgm:chPref val="0"/>
          <dgm:bulletEnabled val="1"/>
        </dgm:presLayoutVars>
      </dgm:prSet>
      <dgm:spPr/>
      <dgm:t>
        <a:bodyPr/>
        <a:lstStyle/>
        <a:p>
          <a:endParaRPr lang="en-US"/>
        </a:p>
      </dgm:t>
    </dgm:pt>
    <dgm:pt modelId="{ACD08939-72BB-41E8-958F-045D8BEB63BC}" type="pres">
      <dgm:prSet presAssocID="{9E38B3C8-35EA-49D4-B8D0-F16AA706EEB2}" presName="circ4" presStyleLbl="vennNode1" presStyleIdx="3" presStyleCnt="4"/>
      <dgm:spPr/>
      <dgm:t>
        <a:bodyPr/>
        <a:lstStyle/>
        <a:p>
          <a:endParaRPr lang="en-US"/>
        </a:p>
      </dgm:t>
    </dgm:pt>
    <dgm:pt modelId="{9681BF1D-ED13-447F-8DCF-5A6D2684EAE4}" type="pres">
      <dgm:prSet presAssocID="{9E38B3C8-35EA-49D4-B8D0-F16AA706EEB2}" presName="circ4Tx" presStyleLbl="revTx" presStyleIdx="0" presStyleCnt="0">
        <dgm:presLayoutVars>
          <dgm:chMax val="0"/>
          <dgm:chPref val="0"/>
          <dgm:bulletEnabled val="1"/>
        </dgm:presLayoutVars>
      </dgm:prSet>
      <dgm:spPr/>
      <dgm:t>
        <a:bodyPr/>
        <a:lstStyle/>
        <a:p>
          <a:endParaRPr lang="en-US"/>
        </a:p>
      </dgm:t>
    </dgm:pt>
  </dgm:ptLst>
  <dgm:cxnLst>
    <dgm:cxn modelId="{2C33AEC8-712B-4838-887D-CF564233F7BC}" type="presOf" srcId="{361964B8-28AD-4F65-ADFB-EEF7BE387253}" destId="{DE0A5072-6711-46DF-B386-1D22038DB015}" srcOrd="1" destOrd="0" presId="urn:microsoft.com/office/officeart/2005/8/layout/venn1"/>
    <dgm:cxn modelId="{4FAE91E9-C63A-4399-A9A1-CA65C330417C}" type="presOf" srcId="{361964B8-28AD-4F65-ADFB-EEF7BE387253}" destId="{35043133-98FA-462F-A5A2-FAC892D4C008}" srcOrd="0" destOrd="0" presId="urn:microsoft.com/office/officeart/2005/8/layout/venn1"/>
    <dgm:cxn modelId="{24ABDD3B-30B5-47AA-96FF-D3A52A15A012}" srcId="{0C873A62-1485-45B4-B6C8-D7C17EC2DE66}" destId="{361964B8-28AD-4F65-ADFB-EEF7BE387253}" srcOrd="2" destOrd="0" parTransId="{A2914564-0F55-4D22-8F3A-E0EDDB68D03B}" sibTransId="{BEEAC49D-A241-4660-B0C7-4AFF8A07303E}"/>
    <dgm:cxn modelId="{0E9F020A-026C-4083-9C7C-07650ABF4539}" srcId="{0C873A62-1485-45B4-B6C8-D7C17EC2DE66}" destId="{9E38B3C8-35EA-49D4-B8D0-F16AA706EEB2}" srcOrd="3" destOrd="0" parTransId="{FF558EEA-BCAC-4257-BFD1-CB5C10A14EFB}" sibTransId="{3C0FF678-EDCE-46B7-A1E8-85973700774C}"/>
    <dgm:cxn modelId="{4DA987BB-D805-43A2-BC28-5CAB084942B9}" type="presOf" srcId="{F18AD6C9-423A-4513-926B-DD0790FC3D60}" destId="{9F3C58FF-1AB3-440B-8EA3-0A5B45417448}" srcOrd="1" destOrd="0" presId="urn:microsoft.com/office/officeart/2005/8/layout/venn1"/>
    <dgm:cxn modelId="{E6982A5D-20EE-4CFA-AA46-9156ECA483AE}" type="presOf" srcId="{925FD410-0246-4C76-94BB-E68F0D6ED463}" destId="{8BA99244-E172-4553-9F5F-3EDE68D62CC5}" srcOrd="0" destOrd="0" presId="urn:microsoft.com/office/officeart/2005/8/layout/venn1"/>
    <dgm:cxn modelId="{70A3FDD9-0E91-4D32-8869-C59A64EF9073}" type="presOf" srcId="{9E38B3C8-35EA-49D4-B8D0-F16AA706EEB2}" destId="{9681BF1D-ED13-447F-8DCF-5A6D2684EAE4}" srcOrd="1" destOrd="0" presId="urn:microsoft.com/office/officeart/2005/8/layout/venn1"/>
    <dgm:cxn modelId="{715F554C-4C0B-4790-AB2F-393C9999BD68}" srcId="{0C873A62-1485-45B4-B6C8-D7C17EC2DE66}" destId="{925FD410-0246-4C76-94BB-E68F0D6ED463}" srcOrd="0" destOrd="0" parTransId="{FD97698B-9273-4838-ADB4-A891297A4F78}" sibTransId="{5A2209C9-94E2-4DE4-8DBA-EFC4C0877D55}"/>
    <dgm:cxn modelId="{860978BB-AAA9-4407-A45E-14DDB2F9986B}" type="presOf" srcId="{0C873A62-1485-45B4-B6C8-D7C17EC2DE66}" destId="{64052946-DCDE-40AF-AAF0-0493D7A3747F}" srcOrd="0" destOrd="0" presId="urn:microsoft.com/office/officeart/2005/8/layout/venn1"/>
    <dgm:cxn modelId="{F531FD15-7256-4DD1-8A83-5309E608AC12}" type="presOf" srcId="{9E38B3C8-35EA-49D4-B8D0-F16AA706EEB2}" destId="{ACD08939-72BB-41E8-958F-045D8BEB63BC}" srcOrd="0" destOrd="0" presId="urn:microsoft.com/office/officeart/2005/8/layout/venn1"/>
    <dgm:cxn modelId="{F6A35BC4-6CEB-40DE-BD95-0FC254D8DE9D}" srcId="{0C873A62-1485-45B4-B6C8-D7C17EC2DE66}" destId="{F18AD6C9-423A-4513-926B-DD0790FC3D60}" srcOrd="1" destOrd="0" parTransId="{DAE31942-8739-424C-954E-CDEB1B9C1D6F}" sibTransId="{0D73B698-B121-45AE-8534-BEE97C86EC26}"/>
    <dgm:cxn modelId="{847D457D-4307-4231-9B23-C1FF39A17A5D}" type="presOf" srcId="{F18AD6C9-423A-4513-926B-DD0790FC3D60}" destId="{3DF987BD-2BCB-4BA9-803E-08C2D7A52BFE}" srcOrd="0" destOrd="0" presId="urn:microsoft.com/office/officeart/2005/8/layout/venn1"/>
    <dgm:cxn modelId="{203249EE-92DC-4808-B139-2555804B57EF}" type="presOf" srcId="{925FD410-0246-4C76-94BB-E68F0D6ED463}" destId="{EC5B1B38-E500-46AF-BA18-4B47F62F2019}" srcOrd="1" destOrd="0" presId="urn:microsoft.com/office/officeart/2005/8/layout/venn1"/>
    <dgm:cxn modelId="{F07D7F49-CD46-41ED-BF7D-73EC3B5BDEAF}" type="presParOf" srcId="{64052946-DCDE-40AF-AAF0-0493D7A3747F}" destId="{8BA99244-E172-4553-9F5F-3EDE68D62CC5}" srcOrd="0" destOrd="0" presId="urn:microsoft.com/office/officeart/2005/8/layout/venn1"/>
    <dgm:cxn modelId="{6BBD44D9-0967-4EAB-A292-E9CC6DAD0AB7}" type="presParOf" srcId="{64052946-DCDE-40AF-AAF0-0493D7A3747F}" destId="{EC5B1B38-E500-46AF-BA18-4B47F62F2019}" srcOrd="1" destOrd="0" presId="urn:microsoft.com/office/officeart/2005/8/layout/venn1"/>
    <dgm:cxn modelId="{6B23FD98-C6C2-4D9A-BDC4-D41112EE7666}" type="presParOf" srcId="{64052946-DCDE-40AF-AAF0-0493D7A3747F}" destId="{3DF987BD-2BCB-4BA9-803E-08C2D7A52BFE}" srcOrd="2" destOrd="0" presId="urn:microsoft.com/office/officeart/2005/8/layout/venn1"/>
    <dgm:cxn modelId="{E6C17E02-1E2F-43A3-9691-251A36606089}" type="presParOf" srcId="{64052946-DCDE-40AF-AAF0-0493D7A3747F}" destId="{9F3C58FF-1AB3-440B-8EA3-0A5B45417448}" srcOrd="3" destOrd="0" presId="urn:microsoft.com/office/officeart/2005/8/layout/venn1"/>
    <dgm:cxn modelId="{F184B137-FCF9-4698-95E5-02367F9EF87D}" type="presParOf" srcId="{64052946-DCDE-40AF-AAF0-0493D7A3747F}" destId="{35043133-98FA-462F-A5A2-FAC892D4C008}" srcOrd="4" destOrd="0" presId="urn:microsoft.com/office/officeart/2005/8/layout/venn1"/>
    <dgm:cxn modelId="{AF070873-1928-4C14-8CE9-4B3A518F8E06}" type="presParOf" srcId="{64052946-DCDE-40AF-AAF0-0493D7A3747F}" destId="{DE0A5072-6711-46DF-B386-1D22038DB015}" srcOrd="5" destOrd="0" presId="urn:microsoft.com/office/officeart/2005/8/layout/venn1"/>
    <dgm:cxn modelId="{A897F634-CA6F-421F-BB15-81BF5B4DB30A}" type="presParOf" srcId="{64052946-DCDE-40AF-AAF0-0493D7A3747F}" destId="{ACD08939-72BB-41E8-958F-045D8BEB63BC}" srcOrd="6" destOrd="0" presId="urn:microsoft.com/office/officeart/2005/8/layout/venn1"/>
    <dgm:cxn modelId="{3EF41285-B195-45FD-BA7C-FA8AF37F366A}" type="presParOf" srcId="{64052946-DCDE-40AF-AAF0-0493D7A3747F}" destId="{9681BF1D-ED13-447F-8DCF-5A6D2684EAE4}" srcOrd="7"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C873A62-1485-45B4-B6C8-D7C17EC2DE66}" type="doc">
      <dgm:prSet loTypeId="urn:microsoft.com/office/officeart/2005/8/layout/venn1" loCatId="relationship" qsTypeId="urn:microsoft.com/office/officeart/2005/8/quickstyle/simple4" qsCatId="simple" csTypeId="urn:microsoft.com/office/officeart/2005/8/colors/colorful5" csCatId="colorful" phldr="1"/>
      <dgm:spPr/>
    </dgm:pt>
    <dgm:pt modelId="{925FD410-0246-4C76-94BB-E68F0D6ED463}">
      <dgm:prSet phldrT="[Text]" custT="1"/>
      <dgm:spPr/>
      <dgm:t>
        <a:bodyPr/>
        <a:lstStyle/>
        <a:p>
          <a:r>
            <a:rPr lang="en-US" sz="1200" dirty="0"/>
            <a:t>Control</a:t>
          </a:r>
        </a:p>
      </dgm:t>
    </dgm:pt>
    <dgm:pt modelId="{FD97698B-9273-4838-ADB4-A891297A4F78}" type="parTrans" cxnId="{715F554C-4C0B-4790-AB2F-393C9999BD68}">
      <dgm:prSet/>
      <dgm:spPr/>
      <dgm:t>
        <a:bodyPr/>
        <a:lstStyle/>
        <a:p>
          <a:endParaRPr lang="en-US"/>
        </a:p>
      </dgm:t>
    </dgm:pt>
    <dgm:pt modelId="{5A2209C9-94E2-4DE4-8DBA-EFC4C0877D55}" type="sibTrans" cxnId="{715F554C-4C0B-4790-AB2F-393C9999BD68}">
      <dgm:prSet/>
      <dgm:spPr/>
      <dgm:t>
        <a:bodyPr/>
        <a:lstStyle/>
        <a:p>
          <a:endParaRPr lang="en-US"/>
        </a:p>
      </dgm:t>
    </dgm:pt>
    <dgm:pt modelId="{361964B8-28AD-4F65-ADFB-EEF7BE387253}">
      <dgm:prSet phldrT="[Text]" custT="1"/>
      <dgm:spPr/>
      <dgm:t>
        <a:bodyPr/>
        <a:lstStyle/>
        <a:p>
          <a:r>
            <a:rPr lang="en-US" sz="1200" dirty="0"/>
            <a:t>Organize</a:t>
          </a:r>
        </a:p>
      </dgm:t>
    </dgm:pt>
    <dgm:pt modelId="{A2914564-0F55-4D22-8F3A-E0EDDB68D03B}" type="parTrans" cxnId="{24ABDD3B-30B5-47AA-96FF-D3A52A15A012}">
      <dgm:prSet/>
      <dgm:spPr/>
      <dgm:t>
        <a:bodyPr/>
        <a:lstStyle/>
        <a:p>
          <a:endParaRPr lang="en-US"/>
        </a:p>
      </dgm:t>
    </dgm:pt>
    <dgm:pt modelId="{BEEAC49D-A241-4660-B0C7-4AFF8A07303E}" type="sibTrans" cxnId="{24ABDD3B-30B5-47AA-96FF-D3A52A15A012}">
      <dgm:prSet/>
      <dgm:spPr/>
      <dgm:t>
        <a:bodyPr/>
        <a:lstStyle/>
        <a:p>
          <a:endParaRPr lang="en-US"/>
        </a:p>
      </dgm:t>
    </dgm:pt>
    <dgm:pt modelId="{9E38B3C8-35EA-49D4-B8D0-F16AA706EEB2}">
      <dgm:prSet phldrT="[Text]"/>
      <dgm:spPr/>
      <dgm:t>
        <a:bodyPr/>
        <a:lstStyle/>
        <a:p>
          <a:r>
            <a:rPr lang="en-US" dirty="0"/>
            <a:t>Plan</a:t>
          </a:r>
        </a:p>
      </dgm:t>
    </dgm:pt>
    <dgm:pt modelId="{FF558EEA-BCAC-4257-BFD1-CB5C10A14EFB}" type="parTrans" cxnId="{0E9F020A-026C-4083-9C7C-07650ABF4539}">
      <dgm:prSet/>
      <dgm:spPr/>
      <dgm:t>
        <a:bodyPr/>
        <a:lstStyle/>
        <a:p>
          <a:endParaRPr lang="en-US"/>
        </a:p>
      </dgm:t>
    </dgm:pt>
    <dgm:pt modelId="{3C0FF678-EDCE-46B7-A1E8-85973700774C}" type="sibTrans" cxnId="{0E9F020A-026C-4083-9C7C-07650ABF4539}">
      <dgm:prSet/>
      <dgm:spPr/>
      <dgm:t>
        <a:bodyPr/>
        <a:lstStyle/>
        <a:p>
          <a:endParaRPr lang="en-US"/>
        </a:p>
      </dgm:t>
    </dgm:pt>
    <dgm:pt modelId="{F18AD6C9-423A-4513-926B-DD0790FC3D60}">
      <dgm:prSet custT="1"/>
      <dgm:spPr/>
      <dgm:t>
        <a:bodyPr/>
        <a:lstStyle/>
        <a:p>
          <a:pPr marL="0" indent="0" defTabSz="895350"/>
          <a:r>
            <a:rPr lang="en-US" sz="3100" b="0" i="0" dirty="0"/>
            <a:t>Lead</a:t>
          </a:r>
        </a:p>
      </dgm:t>
    </dgm:pt>
    <dgm:pt modelId="{DAE31942-8739-424C-954E-CDEB1B9C1D6F}" type="parTrans" cxnId="{F6A35BC4-6CEB-40DE-BD95-0FC254D8DE9D}">
      <dgm:prSet/>
      <dgm:spPr/>
      <dgm:t>
        <a:bodyPr/>
        <a:lstStyle/>
        <a:p>
          <a:endParaRPr lang="en-US"/>
        </a:p>
      </dgm:t>
    </dgm:pt>
    <dgm:pt modelId="{0D73B698-B121-45AE-8534-BEE97C86EC26}" type="sibTrans" cxnId="{F6A35BC4-6CEB-40DE-BD95-0FC254D8DE9D}">
      <dgm:prSet/>
      <dgm:spPr/>
      <dgm:t>
        <a:bodyPr/>
        <a:lstStyle/>
        <a:p>
          <a:endParaRPr lang="en-US"/>
        </a:p>
      </dgm:t>
    </dgm:pt>
    <dgm:pt modelId="{64052946-DCDE-40AF-AAF0-0493D7A3747F}" type="pres">
      <dgm:prSet presAssocID="{0C873A62-1485-45B4-B6C8-D7C17EC2DE66}" presName="compositeShape" presStyleCnt="0">
        <dgm:presLayoutVars>
          <dgm:chMax val="7"/>
          <dgm:dir/>
          <dgm:resizeHandles val="exact"/>
        </dgm:presLayoutVars>
      </dgm:prSet>
      <dgm:spPr/>
    </dgm:pt>
    <dgm:pt modelId="{8BA99244-E172-4553-9F5F-3EDE68D62CC5}" type="pres">
      <dgm:prSet presAssocID="{925FD410-0246-4C76-94BB-E68F0D6ED463}" presName="circ1" presStyleLbl="vennNode1" presStyleIdx="0" presStyleCnt="4" custScaleX="90498" custScaleY="93439"/>
      <dgm:spPr/>
      <dgm:t>
        <a:bodyPr/>
        <a:lstStyle/>
        <a:p>
          <a:endParaRPr lang="en-US"/>
        </a:p>
      </dgm:t>
    </dgm:pt>
    <dgm:pt modelId="{EC5B1B38-E500-46AF-BA18-4B47F62F2019}" type="pres">
      <dgm:prSet presAssocID="{925FD410-0246-4C76-94BB-E68F0D6ED463}" presName="circ1Tx" presStyleLbl="revTx" presStyleIdx="0" presStyleCnt="0">
        <dgm:presLayoutVars>
          <dgm:chMax val="0"/>
          <dgm:chPref val="0"/>
          <dgm:bulletEnabled val="1"/>
        </dgm:presLayoutVars>
      </dgm:prSet>
      <dgm:spPr/>
      <dgm:t>
        <a:bodyPr/>
        <a:lstStyle/>
        <a:p>
          <a:endParaRPr lang="en-US"/>
        </a:p>
      </dgm:t>
    </dgm:pt>
    <dgm:pt modelId="{3DF987BD-2BCB-4BA9-803E-08C2D7A52BFE}" type="pres">
      <dgm:prSet presAssocID="{F18AD6C9-423A-4513-926B-DD0790FC3D60}" presName="circ2" presStyleLbl="vennNode1" presStyleIdx="1" presStyleCnt="4" custScaleX="182974" custScaleY="192308" custLinFactNeighborX="29" custLinFactNeighborY="-230"/>
      <dgm:spPr/>
      <dgm:t>
        <a:bodyPr/>
        <a:lstStyle/>
        <a:p>
          <a:endParaRPr lang="en-US"/>
        </a:p>
      </dgm:t>
    </dgm:pt>
    <dgm:pt modelId="{9F3C58FF-1AB3-440B-8EA3-0A5B45417448}" type="pres">
      <dgm:prSet presAssocID="{F18AD6C9-423A-4513-926B-DD0790FC3D60}" presName="circ2Tx" presStyleLbl="revTx" presStyleIdx="0" presStyleCnt="0">
        <dgm:presLayoutVars>
          <dgm:chMax val="0"/>
          <dgm:chPref val="0"/>
          <dgm:bulletEnabled val="1"/>
        </dgm:presLayoutVars>
      </dgm:prSet>
      <dgm:spPr/>
      <dgm:t>
        <a:bodyPr/>
        <a:lstStyle/>
        <a:p>
          <a:endParaRPr lang="en-US"/>
        </a:p>
      </dgm:t>
    </dgm:pt>
    <dgm:pt modelId="{35043133-98FA-462F-A5A2-FAC892D4C008}" type="pres">
      <dgm:prSet presAssocID="{361964B8-28AD-4F65-ADFB-EEF7BE387253}" presName="circ3" presStyleLbl="vennNode1" presStyleIdx="2" presStyleCnt="4" custScaleX="101810" custScaleY="108032"/>
      <dgm:spPr/>
      <dgm:t>
        <a:bodyPr/>
        <a:lstStyle/>
        <a:p>
          <a:endParaRPr lang="en-US"/>
        </a:p>
      </dgm:t>
    </dgm:pt>
    <dgm:pt modelId="{DE0A5072-6711-46DF-B386-1D22038DB015}" type="pres">
      <dgm:prSet presAssocID="{361964B8-28AD-4F65-ADFB-EEF7BE387253}" presName="circ3Tx" presStyleLbl="revTx" presStyleIdx="0" presStyleCnt="0">
        <dgm:presLayoutVars>
          <dgm:chMax val="0"/>
          <dgm:chPref val="0"/>
          <dgm:bulletEnabled val="1"/>
        </dgm:presLayoutVars>
      </dgm:prSet>
      <dgm:spPr/>
      <dgm:t>
        <a:bodyPr/>
        <a:lstStyle/>
        <a:p>
          <a:endParaRPr lang="en-US"/>
        </a:p>
      </dgm:t>
    </dgm:pt>
    <dgm:pt modelId="{ACD08939-72BB-41E8-958F-045D8BEB63BC}" type="pres">
      <dgm:prSet presAssocID="{9E38B3C8-35EA-49D4-B8D0-F16AA706EEB2}" presName="circ4" presStyleLbl="vennNode1" presStyleIdx="3" presStyleCnt="4"/>
      <dgm:spPr/>
      <dgm:t>
        <a:bodyPr/>
        <a:lstStyle/>
        <a:p>
          <a:endParaRPr lang="en-US"/>
        </a:p>
      </dgm:t>
    </dgm:pt>
    <dgm:pt modelId="{9681BF1D-ED13-447F-8DCF-5A6D2684EAE4}" type="pres">
      <dgm:prSet presAssocID="{9E38B3C8-35EA-49D4-B8D0-F16AA706EEB2}" presName="circ4Tx" presStyleLbl="revTx" presStyleIdx="0" presStyleCnt="0">
        <dgm:presLayoutVars>
          <dgm:chMax val="0"/>
          <dgm:chPref val="0"/>
          <dgm:bulletEnabled val="1"/>
        </dgm:presLayoutVars>
      </dgm:prSet>
      <dgm:spPr/>
      <dgm:t>
        <a:bodyPr/>
        <a:lstStyle/>
        <a:p>
          <a:endParaRPr lang="en-US"/>
        </a:p>
      </dgm:t>
    </dgm:pt>
  </dgm:ptLst>
  <dgm:cxnLst>
    <dgm:cxn modelId="{D224C551-6675-4923-A518-E13FE45EF574}" type="presOf" srcId="{925FD410-0246-4C76-94BB-E68F0D6ED463}" destId="{EC5B1B38-E500-46AF-BA18-4B47F62F2019}" srcOrd="1" destOrd="0" presId="urn:microsoft.com/office/officeart/2005/8/layout/venn1"/>
    <dgm:cxn modelId="{8076B211-9641-4557-AFA2-2D81B25D1A1A}" type="presOf" srcId="{9E38B3C8-35EA-49D4-B8D0-F16AA706EEB2}" destId="{ACD08939-72BB-41E8-958F-045D8BEB63BC}" srcOrd="0" destOrd="0" presId="urn:microsoft.com/office/officeart/2005/8/layout/venn1"/>
    <dgm:cxn modelId="{24ABDD3B-30B5-47AA-96FF-D3A52A15A012}" srcId="{0C873A62-1485-45B4-B6C8-D7C17EC2DE66}" destId="{361964B8-28AD-4F65-ADFB-EEF7BE387253}" srcOrd="2" destOrd="0" parTransId="{A2914564-0F55-4D22-8F3A-E0EDDB68D03B}" sibTransId="{BEEAC49D-A241-4660-B0C7-4AFF8A07303E}"/>
    <dgm:cxn modelId="{0E9F020A-026C-4083-9C7C-07650ABF4539}" srcId="{0C873A62-1485-45B4-B6C8-D7C17EC2DE66}" destId="{9E38B3C8-35EA-49D4-B8D0-F16AA706EEB2}" srcOrd="3" destOrd="0" parTransId="{FF558EEA-BCAC-4257-BFD1-CB5C10A14EFB}" sibTransId="{3C0FF678-EDCE-46B7-A1E8-85973700774C}"/>
    <dgm:cxn modelId="{43E4EBF5-4D8B-4D00-90D9-E5F1EAB25FA5}" type="presOf" srcId="{925FD410-0246-4C76-94BB-E68F0D6ED463}" destId="{8BA99244-E172-4553-9F5F-3EDE68D62CC5}" srcOrd="0" destOrd="0" presId="urn:microsoft.com/office/officeart/2005/8/layout/venn1"/>
    <dgm:cxn modelId="{4529ACC4-0192-4890-8510-24B206B01176}" type="presOf" srcId="{F18AD6C9-423A-4513-926B-DD0790FC3D60}" destId="{9F3C58FF-1AB3-440B-8EA3-0A5B45417448}" srcOrd="1" destOrd="0" presId="urn:microsoft.com/office/officeart/2005/8/layout/venn1"/>
    <dgm:cxn modelId="{715F554C-4C0B-4790-AB2F-393C9999BD68}" srcId="{0C873A62-1485-45B4-B6C8-D7C17EC2DE66}" destId="{925FD410-0246-4C76-94BB-E68F0D6ED463}" srcOrd="0" destOrd="0" parTransId="{FD97698B-9273-4838-ADB4-A891297A4F78}" sibTransId="{5A2209C9-94E2-4DE4-8DBA-EFC4C0877D55}"/>
    <dgm:cxn modelId="{DC0FFCD3-E27F-4557-9A51-4D30BF11A0E8}" type="presOf" srcId="{361964B8-28AD-4F65-ADFB-EEF7BE387253}" destId="{35043133-98FA-462F-A5A2-FAC892D4C008}" srcOrd="0" destOrd="0" presId="urn:microsoft.com/office/officeart/2005/8/layout/venn1"/>
    <dgm:cxn modelId="{F6A35BC4-6CEB-40DE-BD95-0FC254D8DE9D}" srcId="{0C873A62-1485-45B4-B6C8-D7C17EC2DE66}" destId="{F18AD6C9-423A-4513-926B-DD0790FC3D60}" srcOrd="1" destOrd="0" parTransId="{DAE31942-8739-424C-954E-CDEB1B9C1D6F}" sibTransId="{0D73B698-B121-45AE-8534-BEE97C86EC26}"/>
    <dgm:cxn modelId="{B67551C2-7AEA-4DA5-826F-187CE5DF95A2}" type="presOf" srcId="{0C873A62-1485-45B4-B6C8-D7C17EC2DE66}" destId="{64052946-DCDE-40AF-AAF0-0493D7A3747F}" srcOrd="0" destOrd="0" presId="urn:microsoft.com/office/officeart/2005/8/layout/venn1"/>
    <dgm:cxn modelId="{E705E3A8-F593-4899-8980-B59F1DB58F8B}" type="presOf" srcId="{361964B8-28AD-4F65-ADFB-EEF7BE387253}" destId="{DE0A5072-6711-46DF-B386-1D22038DB015}" srcOrd="1" destOrd="0" presId="urn:microsoft.com/office/officeart/2005/8/layout/venn1"/>
    <dgm:cxn modelId="{B07F944C-7E09-4321-BAD4-A97973E7D97C}" type="presOf" srcId="{F18AD6C9-423A-4513-926B-DD0790FC3D60}" destId="{3DF987BD-2BCB-4BA9-803E-08C2D7A52BFE}" srcOrd="0" destOrd="0" presId="urn:microsoft.com/office/officeart/2005/8/layout/venn1"/>
    <dgm:cxn modelId="{F10D0B30-FD6B-4CDA-A896-3FAA69181431}" type="presOf" srcId="{9E38B3C8-35EA-49D4-B8D0-F16AA706EEB2}" destId="{9681BF1D-ED13-447F-8DCF-5A6D2684EAE4}" srcOrd="1" destOrd="0" presId="urn:microsoft.com/office/officeart/2005/8/layout/venn1"/>
    <dgm:cxn modelId="{1EB63C28-C05F-46A0-A31D-8C1FFD25C25E}" type="presParOf" srcId="{64052946-DCDE-40AF-AAF0-0493D7A3747F}" destId="{8BA99244-E172-4553-9F5F-3EDE68D62CC5}" srcOrd="0" destOrd="0" presId="urn:microsoft.com/office/officeart/2005/8/layout/venn1"/>
    <dgm:cxn modelId="{3FA2C72E-648B-4C6B-ACDC-FFDC68EDE5D1}" type="presParOf" srcId="{64052946-DCDE-40AF-AAF0-0493D7A3747F}" destId="{EC5B1B38-E500-46AF-BA18-4B47F62F2019}" srcOrd="1" destOrd="0" presId="urn:microsoft.com/office/officeart/2005/8/layout/venn1"/>
    <dgm:cxn modelId="{11E5E047-7EA6-4923-BAB9-7443567356BE}" type="presParOf" srcId="{64052946-DCDE-40AF-AAF0-0493D7A3747F}" destId="{3DF987BD-2BCB-4BA9-803E-08C2D7A52BFE}" srcOrd="2" destOrd="0" presId="urn:microsoft.com/office/officeart/2005/8/layout/venn1"/>
    <dgm:cxn modelId="{8A3C5D2E-4128-41CD-AA03-D8E8FFBC6184}" type="presParOf" srcId="{64052946-DCDE-40AF-AAF0-0493D7A3747F}" destId="{9F3C58FF-1AB3-440B-8EA3-0A5B45417448}" srcOrd="3" destOrd="0" presId="urn:microsoft.com/office/officeart/2005/8/layout/venn1"/>
    <dgm:cxn modelId="{5C81630F-9010-4006-B133-2D63A6D41884}" type="presParOf" srcId="{64052946-DCDE-40AF-AAF0-0493D7A3747F}" destId="{35043133-98FA-462F-A5A2-FAC892D4C008}" srcOrd="4" destOrd="0" presId="urn:microsoft.com/office/officeart/2005/8/layout/venn1"/>
    <dgm:cxn modelId="{647C8735-7DAE-4BF3-9603-803EFA096DDD}" type="presParOf" srcId="{64052946-DCDE-40AF-AAF0-0493D7A3747F}" destId="{DE0A5072-6711-46DF-B386-1D22038DB015}" srcOrd="5" destOrd="0" presId="urn:microsoft.com/office/officeart/2005/8/layout/venn1"/>
    <dgm:cxn modelId="{2776297E-65A8-4857-B6B3-499CF5F87ABF}" type="presParOf" srcId="{64052946-DCDE-40AF-AAF0-0493D7A3747F}" destId="{ACD08939-72BB-41E8-958F-045D8BEB63BC}" srcOrd="6" destOrd="0" presId="urn:microsoft.com/office/officeart/2005/8/layout/venn1"/>
    <dgm:cxn modelId="{86066168-D337-4D77-8CAE-AB63AB5D8165}" type="presParOf" srcId="{64052946-DCDE-40AF-AAF0-0493D7A3747F}" destId="{9681BF1D-ED13-447F-8DCF-5A6D2684EAE4}" srcOrd="7"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C873A62-1485-45B4-B6C8-D7C17EC2DE66}" type="doc">
      <dgm:prSet loTypeId="urn:microsoft.com/office/officeart/2005/8/layout/venn1" loCatId="relationship" qsTypeId="urn:microsoft.com/office/officeart/2005/8/quickstyle/simple4" qsCatId="simple" csTypeId="urn:microsoft.com/office/officeart/2005/8/colors/colorful5" csCatId="colorful" phldr="1"/>
      <dgm:spPr/>
    </dgm:pt>
    <dgm:pt modelId="{925FD410-0246-4C76-94BB-E68F0D6ED463}">
      <dgm:prSet phldrT="[Text]" custT="1"/>
      <dgm:spPr/>
      <dgm:t>
        <a:bodyPr/>
        <a:lstStyle/>
        <a:p>
          <a:r>
            <a:rPr lang="en-US" sz="3600" dirty="0"/>
            <a:t>Control</a:t>
          </a:r>
        </a:p>
      </dgm:t>
    </dgm:pt>
    <dgm:pt modelId="{FD97698B-9273-4838-ADB4-A891297A4F78}" type="parTrans" cxnId="{715F554C-4C0B-4790-AB2F-393C9999BD68}">
      <dgm:prSet/>
      <dgm:spPr/>
      <dgm:t>
        <a:bodyPr/>
        <a:lstStyle/>
        <a:p>
          <a:endParaRPr lang="en-US"/>
        </a:p>
      </dgm:t>
    </dgm:pt>
    <dgm:pt modelId="{5A2209C9-94E2-4DE4-8DBA-EFC4C0877D55}" type="sibTrans" cxnId="{715F554C-4C0B-4790-AB2F-393C9999BD68}">
      <dgm:prSet/>
      <dgm:spPr/>
      <dgm:t>
        <a:bodyPr/>
        <a:lstStyle/>
        <a:p>
          <a:endParaRPr lang="en-US"/>
        </a:p>
      </dgm:t>
    </dgm:pt>
    <dgm:pt modelId="{361964B8-28AD-4F65-ADFB-EEF7BE387253}">
      <dgm:prSet phldrT="[Text]"/>
      <dgm:spPr/>
      <dgm:t>
        <a:bodyPr/>
        <a:lstStyle/>
        <a:p>
          <a:r>
            <a:rPr lang="en-US" dirty="0"/>
            <a:t>Organize</a:t>
          </a:r>
        </a:p>
      </dgm:t>
    </dgm:pt>
    <dgm:pt modelId="{A2914564-0F55-4D22-8F3A-E0EDDB68D03B}" type="parTrans" cxnId="{24ABDD3B-30B5-47AA-96FF-D3A52A15A012}">
      <dgm:prSet/>
      <dgm:spPr/>
      <dgm:t>
        <a:bodyPr/>
        <a:lstStyle/>
        <a:p>
          <a:endParaRPr lang="en-US"/>
        </a:p>
      </dgm:t>
    </dgm:pt>
    <dgm:pt modelId="{BEEAC49D-A241-4660-B0C7-4AFF8A07303E}" type="sibTrans" cxnId="{24ABDD3B-30B5-47AA-96FF-D3A52A15A012}">
      <dgm:prSet/>
      <dgm:spPr/>
      <dgm:t>
        <a:bodyPr/>
        <a:lstStyle/>
        <a:p>
          <a:endParaRPr lang="en-US"/>
        </a:p>
      </dgm:t>
    </dgm:pt>
    <dgm:pt modelId="{9E38B3C8-35EA-49D4-B8D0-F16AA706EEB2}">
      <dgm:prSet phldrT="[Text]"/>
      <dgm:spPr/>
      <dgm:t>
        <a:bodyPr/>
        <a:lstStyle/>
        <a:p>
          <a:r>
            <a:rPr lang="en-US" dirty="0"/>
            <a:t>Lead</a:t>
          </a:r>
        </a:p>
      </dgm:t>
    </dgm:pt>
    <dgm:pt modelId="{FF558EEA-BCAC-4257-BFD1-CB5C10A14EFB}" type="parTrans" cxnId="{0E9F020A-026C-4083-9C7C-07650ABF4539}">
      <dgm:prSet/>
      <dgm:spPr/>
      <dgm:t>
        <a:bodyPr/>
        <a:lstStyle/>
        <a:p>
          <a:endParaRPr lang="en-US"/>
        </a:p>
      </dgm:t>
    </dgm:pt>
    <dgm:pt modelId="{3C0FF678-EDCE-46B7-A1E8-85973700774C}" type="sibTrans" cxnId="{0E9F020A-026C-4083-9C7C-07650ABF4539}">
      <dgm:prSet/>
      <dgm:spPr/>
      <dgm:t>
        <a:bodyPr/>
        <a:lstStyle/>
        <a:p>
          <a:endParaRPr lang="en-US"/>
        </a:p>
      </dgm:t>
    </dgm:pt>
    <dgm:pt modelId="{F18AD6C9-423A-4513-926B-DD0790FC3D60}">
      <dgm:prSet/>
      <dgm:spPr/>
      <dgm:t>
        <a:bodyPr/>
        <a:lstStyle/>
        <a:p>
          <a:r>
            <a:rPr lang="en-US" dirty="0"/>
            <a:t>Lead</a:t>
          </a:r>
        </a:p>
      </dgm:t>
    </dgm:pt>
    <dgm:pt modelId="{DAE31942-8739-424C-954E-CDEB1B9C1D6F}" type="parTrans" cxnId="{F6A35BC4-6CEB-40DE-BD95-0FC254D8DE9D}">
      <dgm:prSet/>
      <dgm:spPr/>
      <dgm:t>
        <a:bodyPr/>
        <a:lstStyle/>
        <a:p>
          <a:endParaRPr lang="en-US"/>
        </a:p>
      </dgm:t>
    </dgm:pt>
    <dgm:pt modelId="{0D73B698-B121-45AE-8534-BEE97C86EC26}" type="sibTrans" cxnId="{F6A35BC4-6CEB-40DE-BD95-0FC254D8DE9D}">
      <dgm:prSet/>
      <dgm:spPr/>
      <dgm:t>
        <a:bodyPr/>
        <a:lstStyle/>
        <a:p>
          <a:endParaRPr lang="en-US"/>
        </a:p>
      </dgm:t>
    </dgm:pt>
    <dgm:pt modelId="{64052946-DCDE-40AF-AAF0-0493D7A3747F}" type="pres">
      <dgm:prSet presAssocID="{0C873A62-1485-45B4-B6C8-D7C17EC2DE66}" presName="compositeShape" presStyleCnt="0">
        <dgm:presLayoutVars>
          <dgm:chMax val="7"/>
          <dgm:dir/>
          <dgm:resizeHandles val="exact"/>
        </dgm:presLayoutVars>
      </dgm:prSet>
      <dgm:spPr/>
    </dgm:pt>
    <dgm:pt modelId="{8BA99244-E172-4553-9F5F-3EDE68D62CC5}" type="pres">
      <dgm:prSet presAssocID="{925FD410-0246-4C76-94BB-E68F0D6ED463}" presName="circ1" presStyleLbl="vennNode1" presStyleIdx="0" presStyleCnt="4" custScaleX="214932" custScaleY="192308"/>
      <dgm:spPr/>
      <dgm:t>
        <a:bodyPr/>
        <a:lstStyle/>
        <a:p>
          <a:endParaRPr lang="en-US"/>
        </a:p>
      </dgm:t>
    </dgm:pt>
    <dgm:pt modelId="{EC5B1B38-E500-46AF-BA18-4B47F62F2019}" type="pres">
      <dgm:prSet presAssocID="{925FD410-0246-4C76-94BB-E68F0D6ED463}" presName="circ1Tx" presStyleLbl="revTx" presStyleIdx="0" presStyleCnt="0">
        <dgm:presLayoutVars>
          <dgm:chMax val="0"/>
          <dgm:chPref val="0"/>
          <dgm:bulletEnabled val="1"/>
        </dgm:presLayoutVars>
      </dgm:prSet>
      <dgm:spPr/>
      <dgm:t>
        <a:bodyPr/>
        <a:lstStyle/>
        <a:p>
          <a:endParaRPr lang="en-US"/>
        </a:p>
      </dgm:t>
    </dgm:pt>
    <dgm:pt modelId="{3DF987BD-2BCB-4BA9-803E-08C2D7A52BFE}" type="pres">
      <dgm:prSet presAssocID="{F18AD6C9-423A-4513-926B-DD0790FC3D60}" presName="circ2" presStyleLbl="vennNode1" presStyleIdx="1" presStyleCnt="4" custLinFactNeighborX="29" custLinFactNeighborY="-230"/>
      <dgm:spPr/>
      <dgm:t>
        <a:bodyPr/>
        <a:lstStyle/>
        <a:p>
          <a:endParaRPr lang="en-US"/>
        </a:p>
      </dgm:t>
    </dgm:pt>
    <dgm:pt modelId="{9F3C58FF-1AB3-440B-8EA3-0A5B45417448}" type="pres">
      <dgm:prSet presAssocID="{F18AD6C9-423A-4513-926B-DD0790FC3D60}" presName="circ2Tx" presStyleLbl="revTx" presStyleIdx="0" presStyleCnt="0">
        <dgm:presLayoutVars>
          <dgm:chMax val="0"/>
          <dgm:chPref val="0"/>
          <dgm:bulletEnabled val="1"/>
        </dgm:presLayoutVars>
      </dgm:prSet>
      <dgm:spPr/>
      <dgm:t>
        <a:bodyPr/>
        <a:lstStyle/>
        <a:p>
          <a:endParaRPr lang="en-US"/>
        </a:p>
      </dgm:t>
    </dgm:pt>
    <dgm:pt modelId="{35043133-98FA-462F-A5A2-FAC892D4C008}" type="pres">
      <dgm:prSet presAssocID="{361964B8-28AD-4F65-ADFB-EEF7BE387253}" presName="circ3" presStyleLbl="vennNode1" presStyleIdx="2" presStyleCnt="4"/>
      <dgm:spPr/>
      <dgm:t>
        <a:bodyPr/>
        <a:lstStyle/>
        <a:p>
          <a:endParaRPr lang="en-US"/>
        </a:p>
      </dgm:t>
    </dgm:pt>
    <dgm:pt modelId="{DE0A5072-6711-46DF-B386-1D22038DB015}" type="pres">
      <dgm:prSet presAssocID="{361964B8-28AD-4F65-ADFB-EEF7BE387253}" presName="circ3Tx" presStyleLbl="revTx" presStyleIdx="0" presStyleCnt="0">
        <dgm:presLayoutVars>
          <dgm:chMax val="0"/>
          <dgm:chPref val="0"/>
          <dgm:bulletEnabled val="1"/>
        </dgm:presLayoutVars>
      </dgm:prSet>
      <dgm:spPr/>
      <dgm:t>
        <a:bodyPr/>
        <a:lstStyle/>
        <a:p>
          <a:endParaRPr lang="en-US"/>
        </a:p>
      </dgm:t>
    </dgm:pt>
    <dgm:pt modelId="{ACD08939-72BB-41E8-958F-045D8BEB63BC}" type="pres">
      <dgm:prSet presAssocID="{9E38B3C8-35EA-49D4-B8D0-F16AA706EEB2}" presName="circ4" presStyleLbl="vennNode1" presStyleIdx="3" presStyleCnt="4"/>
      <dgm:spPr/>
      <dgm:t>
        <a:bodyPr/>
        <a:lstStyle/>
        <a:p>
          <a:endParaRPr lang="en-US"/>
        </a:p>
      </dgm:t>
    </dgm:pt>
    <dgm:pt modelId="{9681BF1D-ED13-447F-8DCF-5A6D2684EAE4}" type="pres">
      <dgm:prSet presAssocID="{9E38B3C8-35EA-49D4-B8D0-F16AA706EEB2}" presName="circ4Tx" presStyleLbl="revTx" presStyleIdx="0" presStyleCnt="0">
        <dgm:presLayoutVars>
          <dgm:chMax val="0"/>
          <dgm:chPref val="0"/>
          <dgm:bulletEnabled val="1"/>
        </dgm:presLayoutVars>
      </dgm:prSet>
      <dgm:spPr/>
      <dgm:t>
        <a:bodyPr/>
        <a:lstStyle/>
        <a:p>
          <a:endParaRPr lang="en-US"/>
        </a:p>
      </dgm:t>
    </dgm:pt>
  </dgm:ptLst>
  <dgm:cxnLst>
    <dgm:cxn modelId="{BA7DE9D0-6D79-4FBC-B388-F2494731267B}" type="presOf" srcId="{925FD410-0246-4C76-94BB-E68F0D6ED463}" destId="{8BA99244-E172-4553-9F5F-3EDE68D62CC5}" srcOrd="0" destOrd="0" presId="urn:microsoft.com/office/officeart/2005/8/layout/venn1"/>
    <dgm:cxn modelId="{24ABDD3B-30B5-47AA-96FF-D3A52A15A012}" srcId="{0C873A62-1485-45B4-B6C8-D7C17EC2DE66}" destId="{361964B8-28AD-4F65-ADFB-EEF7BE387253}" srcOrd="2" destOrd="0" parTransId="{A2914564-0F55-4D22-8F3A-E0EDDB68D03B}" sibTransId="{BEEAC49D-A241-4660-B0C7-4AFF8A07303E}"/>
    <dgm:cxn modelId="{0E9F020A-026C-4083-9C7C-07650ABF4539}" srcId="{0C873A62-1485-45B4-B6C8-D7C17EC2DE66}" destId="{9E38B3C8-35EA-49D4-B8D0-F16AA706EEB2}" srcOrd="3" destOrd="0" parTransId="{FF558EEA-BCAC-4257-BFD1-CB5C10A14EFB}" sibTransId="{3C0FF678-EDCE-46B7-A1E8-85973700774C}"/>
    <dgm:cxn modelId="{8499C9AE-CE03-41C7-93D0-AC32F3E6134D}" type="presOf" srcId="{0C873A62-1485-45B4-B6C8-D7C17EC2DE66}" destId="{64052946-DCDE-40AF-AAF0-0493D7A3747F}" srcOrd="0" destOrd="0" presId="urn:microsoft.com/office/officeart/2005/8/layout/venn1"/>
    <dgm:cxn modelId="{75F5F92B-AA5B-461E-A0A2-BCB72B6E6026}" type="presOf" srcId="{9E38B3C8-35EA-49D4-B8D0-F16AA706EEB2}" destId="{9681BF1D-ED13-447F-8DCF-5A6D2684EAE4}" srcOrd="1" destOrd="0" presId="urn:microsoft.com/office/officeart/2005/8/layout/venn1"/>
    <dgm:cxn modelId="{9B8BD510-34B7-47B2-B76F-5CF453DC492E}" type="presOf" srcId="{361964B8-28AD-4F65-ADFB-EEF7BE387253}" destId="{35043133-98FA-462F-A5A2-FAC892D4C008}" srcOrd="0" destOrd="0" presId="urn:microsoft.com/office/officeart/2005/8/layout/venn1"/>
    <dgm:cxn modelId="{715F554C-4C0B-4790-AB2F-393C9999BD68}" srcId="{0C873A62-1485-45B4-B6C8-D7C17EC2DE66}" destId="{925FD410-0246-4C76-94BB-E68F0D6ED463}" srcOrd="0" destOrd="0" parTransId="{FD97698B-9273-4838-ADB4-A891297A4F78}" sibTransId="{5A2209C9-94E2-4DE4-8DBA-EFC4C0877D55}"/>
    <dgm:cxn modelId="{DB9E3C41-7531-4F39-929A-BADA7ADF5304}" type="presOf" srcId="{F18AD6C9-423A-4513-926B-DD0790FC3D60}" destId="{3DF987BD-2BCB-4BA9-803E-08C2D7A52BFE}" srcOrd="0" destOrd="0" presId="urn:microsoft.com/office/officeart/2005/8/layout/venn1"/>
    <dgm:cxn modelId="{DC27DDB8-125D-4954-B321-1FD2AD23C868}" type="presOf" srcId="{F18AD6C9-423A-4513-926B-DD0790FC3D60}" destId="{9F3C58FF-1AB3-440B-8EA3-0A5B45417448}" srcOrd="1" destOrd="0" presId="urn:microsoft.com/office/officeart/2005/8/layout/venn1"/>
    <dgm:cxn modelId="{F6A35BC4-6CEB-40DE-BD95-0FC254D8DE9D}" srcId="{0C873A62-1485-45B4-B6C8-D7C17EC2DE66}" destId="{F18AD6C9-423A-4513-926B-DD0790FC3D60}" srcOrd="1" destOrd="0" parTransId="{DAE31942-8739-424C-954E-CDEB1B9C1D6F}" sibTransId="{0D73B698-B121-45AE-8534-BEE97C86EC26}"/>
    <dgm:cxn modelId="{11A073C5-E04F-496C-9A72-76FEDA92EE69}" type="presOf" srcId="{9E38B3C8-35EA-49D4-B8D0-F16AA706EEB2}" destId="{ACD08939-72BB-41E8-958F-045D8BEB63BC}" srcOrd="0" destOrd="0" presId="urn:microsoft.com/office/officeart/2005/8/layout/venn1"/>
    <dgm:cxn modelId="{E8F0C600-B780-402B-B06B-A98F221AEE3A}" type="presOf" srcId="{925FD410-0246-4C76-94BB-E68F0D6ED463}" destId="{EC5B1B38-E500-46AF-BA18-4B47F62F2019}" srcOrd="1" destOrd="0" presId="urn:microsoft.com/office/officeart/2005/8/layout/venn1"/>
    <dgm:cxn modelId="{499EDD31-7F11-42AC-A6B0-E7AB3E382050}" type="presOf" srcId="{361964B8-28AD-4F65-ADFB-EEF7BE387253}" destId="{DE0A5072-6711-46DF-B386-1D22038DB015}" srcOrd="1" destOrd="0" presId="urn:microsoft.com/office/officeart/2005/8/layout/venn1"/>
    <dgm:cxn modelId="{0C0A5F15-60ED-4E2A-B100-F0AB64BB8359}" type="presParOf" srcId="{64052946-DCDE-40AF-AAF0-0493D7A3747F}" destId="{8BA99244-E172-4553-9F5F-3EDE68D62CC5}" srcOrd="0" destOrd="0" presId="urn:microsoft.com/office/officeart/2005/8/layout/venn1"/>
    <dgm:cxn modelId="{41BFB97A-1CA6-4E6D-A0CF-FE057CC71789}" type="presParOf" srcId="{64052946-DCDE-40AF-AAF0-0493D7A3747F}" destId="{EC5B1B38-E500-46AF-BA18-4B47F62F2019}" srcOrd="1" destOrd="0" presId="urn:microsoft.com/office/officeart/2005/8/layout/venn1"/>
    <dgm:cxn modelId="{B95AD939-5CB6-4534-8764-79CF4C1F84CF}" type="presParOf" srcId="{64052946-DCDE-40AF-AAF0-0493D7A3747F}" destId="{3DF987BD-2BCB-4BA9-803E-08C2D7A52BFE}" srcOrd="2" destOrd="0" presId="urn:microsoft.com/office/officeart/2005/8/layout/venn1"/>
    <dgm:cxn modelId="{2F3321C4-6B4D-46B0-AA1F-29786A070D27}" type="presParOf" srcId="{64052946-DCDE-40AF-AAF0-0493D7A3747F}" destId="{9F3C58FF-1AB3-440B-8EA3-0A5B45417448}" srcOrd="3" destOrd="0" presId="urn:microsoft.com/office/officeart/2005/8/layout/venn1"/>
    <dgm:cxn modelId="{9EEB788D-9105-49EA-9030-B761EB13C900}" type="presParOf" srcId="{64052946-DCDE-40AF-AAF0-0493D7A3747F}" destId="{35043133-98FA-462F-A5A2-FAC892D4C008}" srcOrd="4" destOrd="0" presId="urn:microsoft.com/office/officeart/2005/8/layout/venn1"/>
    <dgm:cxn modelId="{E1239DF0-16E8-4531-8CBD-B812BEB94151}" type="presParOf" srcId="{64052946-DCDE-40AF-AAF0-0493D7A3747F}" destId="{DE0A5072-6711-46DF-B386-1D22038DB015}" srcOrd="5" destOrd="0" presId="urn:microsoft.com/office/officeart/2005/8/layout/venn1"/>
    <dgm:cxn modelId="{C1596A65-31F0-4F42-95EF-9E7E8C88F6C1}" type="presParOf" srcId="{64052946-DCDE-40AF-AAF0-0493D7A3747F}" destId="{ACD08939-72BB-41E8-958F-045D8BEB63BC}" srcOrd="6" destOrd="0" presId="urn:microsoft.com/office/officeart/2005/8/layout/venn1"/>
    <dgm:cxn modelId="{B4A352DD-2238-4D2A-97A2-A2DB458546B0}" type="presParOf" srcId="{64052946-DCDE-40AF-AAF0-0493D7A3747F}" destId="{9681BF1D-ED13-447F-8DCF-5A6D2684EAE4}" srcOrd="7"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9BA32BF-97CB-447F-BCC6-675EB0965E19}" type="doc">
      <dgm:prSet loTypeId="urn:microsoft.com/office/officeart/2005/8/layout/pyramid4" loCatId="relationship" qsTypeId="urn:microsoft.com/office/officeart/2005/8/quickstyle/simple3" qsCatId="simple" csTypeId="urn:microsoft.com/office/officeart/2005/8/colors/colorful5" csCatId="colorful" phldr="1"/>
      <dgm:spPr/>
      <dgm:t>
        <a:bodyPr/>
        <a:lstStyle/>
        <a:p>
          <a:endParaRPr lang="en-US"/>
        </a:p>
      </dgm:t>
    </dgm:pt>
    <dgm:pt modelId="{684C6E51-D825-4992-A2F8-12AA05E355C4}">
      <dgm:prSet phldrT="[Text]"/>
      <dgm:spPr/>
      <dgm:t>
        <a:bodyPr/>
        <a:lstStyle/>
        <a:p>
          <a:r>
            <a:rPr lang="en-US" dirty="0"/>
            <a:t>Psychology</a:t>
          </a:r>
        </a:p>
      </dgm:t>
    </dgm:pt>
    <dgm:pt modelId="{07D60ED6-AF73-4FD4-AD16-7564779FF52B}" type="parTrans" cxnId="{B426996D-4D39-4BEB-9E92-44F9B9A37041}">
      <dgm:prSet/>
      <dgm:spPr/>
      <dgm:t>
        <a:bodyPr/>
        <a:lstStyle/>
        <a:p>
          <a:endParaRPr lang="en-US"/>
        </a:p>
      </dgm:t>
    </dgm:pt>
    <dgm:pt modelId="{B39C69F1-01A9-44F1-BE14-8AD7FBEEE390}" type="sibTrans" cxnId="{B426996D-4D39-4BEB-9E92-44F9B9A37041}">
      <dgm:prSet/>
      <dgm:spPr/>
      <dgm:t>
        <a:bodyPr/>
        <a:lstStyle/>
        <a:p>
          <a:endParaRPr lang="en-US"/>
        </a:p>
      </dgm:t>
    </dgm:pt>
    <dgm:pt modelId="{2AD6EFD0-9607-40FB-9258-51A248D4FB05}">
      <dgm:prSet phldrT="[Text]"/>
      <dgm:spPr/>
      <dgm:t>
        <a:bodyPr/>
        <a:lstStyle/>
        <a:p>
          <a:r>
            <a:rPr lang="en-US" dirty="0"/>
            <a:t>Sociology</a:t>
          </a:r>
        </a:p>
      </dgm:t>
    </dgm:pt>
    <dgm:pt modelId="{458B52EB-26B6-437E-8C0F-CCF26505BE7F}" type="parTrans" cxnId="{02BE4342-A4D2-4D86-89FF-74F3783CBB9B}">
      <dgm:prSet/>
      <dgm:spPr/>
      <dgm:t>
        <a:bodyPr/>
        <a:lstStyle/>
        <a:p>
          <a:endParaRPr lang="en-US"/>
        </a:p>
      </dgm:t>
    </dgm:pt>
    <dgm:pt modelId="{6CC869C8-81AC-4A31-A99E-F7277E098997}" type="sibTrans" cxnId="{02BE4342-A4D2-4D86-89FF-74F3783CBB9B}">
      <dgm:prSet/>
      <dgm:spPr/>
      <dgm:t>
        <a:bodyPr/>
        <a:lstStyle/>
        <a:p>
          <a:endParaRPr lang="en-US"/>
        </a:p>
      </dgm:t>
    </dgm:pt>
    <dgm:pt modelId="{087F4DF3-CBAF-4E37-B54A-3B29612A0393}">
      <dgm:prSet phldrT="[Text]"/>
      <dgm:spPr/>
      <dgm:t>
        <a:bodyPr/>
        <a:lstStyle/>
        <a:p>
          <a:r>
            <a:rPr lang="en-US" dirty="0"/>
            <a:t>Social Psychology</a:t>
          </a:r>
        </a:p>
      </dgm:t>
    </dgm:pt>
    <dgm:pt modelId="{90425320-70F0-479E-82C2-B5AECB5865CD}" type="parTrans" cxnId="{9D785062-AEA4-4631-ACEB-EC36C442889C}">
      <dgm:prSet/>
      <dgm:spPr/>
      <dgm:t>
        <a:bodyPr/>
        <a:lstStyle/>
        <a:p>
          <a:endParaRPr lang="en-US"/>
        </a:p>
      </dgm:t>
    </dgm:pt>
    <dgm:pt modelId="{A43987C7-A8F2-4CD5-8D62-D4A26574148B}" type="sibTrans" cxnId="{9D785062-AEA4-4631-ACEB-EC36C442889C}">
      <dgm:prSet/>
      <dgm:spPr/>
      <dgm:t>
        <a:bodyPr/>
        <a:lstStyle/>
        <a:p>
          <a:endParaRPr lang="en-US"/>
        </a:p>
      </dgm:t>
    </dgm:pt>
    <dgm:pt modelId="{7E66183A-D1BB-4397-A81C-09A736F71C1F}">
      <dgm:prSet phldrT="[Text]"/>
      <dgm:spPr/>
      <dgm:t>
        <a:bodyPr/>
        <a:lstStyle/>
        <a:p>
          <a:r>
            <a:rPr lang="en-US" dirty="0"/>
            <a:t>Anthropology</a:t>
          </a:r>
        </a:p>
      </dgm:t>
    </dgm:pt>
    <dgm:pt modelId="{5FAD2524-995A-43FB-A409-C60ECC9A38D1}" type="parTrans" cxnId="{E354853D-D133-437E-AADD-0E5D8E3AC625}">
      <dgm:prSet/>
      <dgm:spPr/>
      <dgm:t>
        <a:bodyPr/>
        <a:lstStyle/>
        <a:p>
          <a:endParaRPr lang="en-US"/>
        </a:p>
      </dgm:t>
    </dgm:pt>
    <dgm:pt modelId="{E1886636-8BB8-43CE-AAB5-FDD7442649D0}" type="sibTrans" cxnId="{E354853D-D133-437E-AADD-0E5D8E3AC625}">
      <dgm:prSet/>
      <dgm:spPr/>
      <dgm:t>
        <a:bodyPr/>
        <a:lstStyle/>
        <a:p>
          <a:endParaRPr lang="en-US"/>
        </a:p>
      </dgm:t>
    </dgm:pt>
    <dgm:pt modelId="{4FD0D08E-F38E-4FBE-8D33-85DDC679924A}" type="pres">
      <dgm:prSet presAssocID="{E9BA32BF-97CB-447F-BCC6-675EB0965E19}" presName="compositeShape" presStyleCnt="0">
        <dgm:presLayoutVars>
          <dgm:chMax val="9"/>
          <dgm:dir/>
          <dgm:resizeHandles val="exact"/>
        </dgm:presLayoutVars>
      </dgm:prSet>
      <dgm:spPr/>
      <dgm:t>
        <a:bodyPr/>
        <a:lstStyle/>
        <a:p>
          <a:endParaRPr lang="en-US"/>
        </a:p>
      </dgm:t>
    </dgm:pt>
    <dgm:pt modelId="{C3E3E895-49F3-43E8-85A7-E65C2D857B77}" type="pres">
      <dgm:prSet presAssocID="{E9BA32BF-97CB-447F-BCC6-675EB0965E19}" presName="triangle1" presStyleLbl="node1" presStyleIdx="0" presStyleCnt="4">
        <dgm:presLayoutVars>
          <dgm:bulletEnabled val="1"/>
        </dgm:presLayoutVars>
      </dgm:prSet>
      <dgm:spPr/>
      <dgm:t>
        <a:bodyPr/>
        <a:lstStyle/>
        <a:p>
          <a:endParaRPr lang="en-US"/>
        </a:p>
      </dgm:t>
    </dgm:pt>
    <dgm:pt modelId="{D6281A6A-6D55-46F1-ADE7-7801D3CF1719}" type="pres">
      <dgm:prSet presAssocID="{E9BA32BF-97CB-447F-BCC6-675EB0965E19}" presName="triangle2" presStyleLbl="node1" presStyleIdx="1" presStyleCnt="4">
        <dgm:presLayoutVars>
          <dgm:bulletEnabled val="1"/>
        </dgm:presLayoutVars>
      </dgm:prSet>
      <dgm:spPr/>
      <dgm:t>
        <a:bodyPr/>
        <a:lstStyle/>
        <a:p>
          <a:endParaRPr lang="en-US"/>
        </a:p>
      </dgm:t>
    </dgm:pt>
    <dgm:pt modelId="{EE8AF0EE-DB8B-484B-BC8B-24E5F54B9E01}" type="pres">
      <dgm:prSet presAssocID="{E9BA32BF-97CB-447F-BCC6-675EB0965E19}" presName="triangle3" presStyleLbl="node1" presStyleIdx="2" presStyleCnt="4">
        <dgm:presLayoutVars>
          <dgm:bulletEnabled val="1"/>
        </dgm:presLayoutVars>
      </dgm:prSet>
      <dgm:spPr/>
      <dgm:t>
        <a:bodyPr/>
        <a:lstStyle/>
        <a:p>
          <a:endParaRPr lang="en-US"/>
        </a:p>
      </dgm:t>
    </dgm:pt>
    <dgm:pt modelId="{56130677-761C-4CF6-BB70-326E4641EA38}" type="pres">
      <dgm:prSet presAssocID="{E9BA32BF-97CB-447F-BCC6-675EB0965E19}" presName="triangle4" presStyleLbl="node1" presStyleIdx="3" presStyleCnt="4">
        <dgm:presLayoutVars>
          <dgm:bulletEnabled val="1"/>
        </dgm:presLayoutVars>
      </dgm:prSet>
      <dgm:spPr/>
      <dgm:t>
        <a:bodyPr/>
        <a:lstStyle/>
        <a:p>
          <a:endParaRPr lang="en-US"/>
        </a:p>
      </dgm:t>
    </dgm:pt>
  </dgm:ptLst>
  <dgm:cxnLst>
    <dgm:cxn modelId="{E354853D-D133-437E-AADD-0E5D8E3AC625}" srcId="{E9BA32BF-97CB-447F-BCC6-675EB0965E19}" destId="{7E66183A-D1BB-4397-A81C-09A736F71C1F}" srcOrd="3" destOrd="0" parTransId="{5FAD2524-995A-43FB-A409-C60ECC9A38D1}" sibTransId="{E1886636-8BB8-43CE-AAB5-FDD7442649D0}"/>
    <dgm:cxn modelId="{9F08402F-1D2B-4D51-B307-FEBADB4A33CA}" type="presOf" srcId="{E9BA32BF-97CB-447F-BCC6-675EB0965E19}" destId="{4FD0D08E-F38E-4FBE-8D33-85DDC679924A}" srcOrd="0" destOrd="0" presId="urn:microsoft.com/office/officeart/2005/8/layout/pyramid4"/>
    <dgm:cxn modelId="{9D9B93A5-5342-4736-84F3-0B8CA0F54C36}" type="presOf" srcId="{2AD6EFD0-9607-40FB-9258-51A248D4FB05}" destId="{D6281A6A-6D55-46F1-ADE7-7801D3CF1719}" srcOrd="0" destOrd="0" presId="urn:microsoft.com/office/officeart/2005/8/layout/pyramid4"/>
    <dgm:cxn modelId="{B426996D-4D39-4BEB-9E92-44F9B9A37041}" srcId="{E9BA32BF-97CB-447F-BCC6-675EB0965E19}" destId="{684C6E51-D825-4992-A2F8-12AA05E355C4}" srcOrd="0" destOrd="0" parTransId="{07D60ED6-AF73-4FD4-AD16-7564779FF52B}" sibTransId="{B39C69F1-01A9-44F1-BE14-8AD7FBEEE390}"/>
    <dgm:cxn modelId="{9D785062-AEA4-4631-ACEB-EC36C442889C}" srcId="{E9BA32BF-97CB-447F-BCC6-675EB0965E19}" destId="{087F4DF3-CBAF-4E37-B54A-3B29612A0393}" srcOrd="2" destOrd="0" parTransId="{90425320-70F0-479E-82C2-B5AECB5865CD}" sibTransId="{A43987C7-A8F2-4CD5-8D62-D4A26574148B}"/>
    <dgm:cxn modelId="{0F86BA38-2B90-4966-85C2-0C76922C7BC8}" type="presOf" srcId="{7E66183A-D1BB-4397-A81C-09A736F71C1F}" destId="{56130677-761C-4CF6-BB70-326E4641EA38}" srcOrd="0" destOrd="0" presId="urn:microsoft.com/office/officeart/2005/8/layout/pyramid4"/>
    <dgm:cxn modelId="{3A79335F-7896-4E2E-BA8D-42B2CCA3AE6E}" type="presOf" srcId="{087F4DF3-CBAF-4E37-B54A-3B29612A0393}" destId="{EE8AF0EE-DB8B-484B-BC8B-24E5F54B9E01}" srcOrd="0" destOrd="0" presId="urn:microsoft.com/office/officeart/2005/8/layout/pyramid4"/>
    <dgm:cxn modelId="{150F9F35-079D-446E-B36F-A25F7D503DDE}" type="presOf" srcId="{684C6E51-D825-4992-A2F8-12AA05E355C4}" destId="{C3E3E895-49F3-43E8-85A7-E65C2D857B77}" srcOrd="0" destOrd="0" presId="urn:microsoft.com/office/officeart/2005/8/layout/pyramid4"/>
    <dgm:cxn modelId="{02BE4342-A4D2-4D86-89FF-74F3783CBB9B}" srcId="{E9BA32BF-97CB-447F-BCC6-675EB0965E19}" destId="{2AD6EFD0-9607-40FB-9258-51A248D4FB05}" srcOrd="1" destOrd="0" parTransId="{458B52EB-26B6-437E-8C0F-CCF26505BE7F}" sibTransId="{6CC869C8-81AC-4A31-A99E-F7277E098997}"/>
    <dgm:cxn modelId="{6EC5E964-E196-46A5-8CC7-88022A466169}" type="presParOf" srcId="{4FD0D08E-F38E-4FBE-8D33-85DDC679924A}" destId="{C3E3E895-49F3-43E8-85A7-E65C2D857B77}" srcOrd="0" destOrd="0" presId="urn:microsoft.com/office/officeart/2005/8/layout/pyramid4"/>
    <dgm:cxn modelId="{3790FE82-2A0D-42B5-B7BE-7754C6D08329}" type="presParOf" srcId="{4FD0D08E-F38E-4FBE-8D33-85DDC679924A}" destId="{D6281A6A-6D55-46F1-ADE7-7801D3CF1719}" srcOrd="1" destOrd="0" presId="urn:microsoft.com/office/officeart/2005/8/layout/pyramid4"/>
    <dgm:cxn modelId="{AD9D4E14-6EE3-4B5A-BCB8-C447D65C22A4}" type="presParOf" srcId="{4FD0D08E-F38E-4FBE-8D33-85DDC679924A}" destId="{EE8AF0EE-DB8B-484B-BC8B-24E5F54B9E01}" srcOrd="2" destOrd="0" presId="urn:microsoft.com/office/officeart/2005/8/layout/pyramid4"/>
    <dgm:cxn modelId="{549B35D6-8F8D-48F9-86CC-0F10045B0113}" type="presParOf" srcId="{4FD0D08E-F38E-4FBE-8D33-85DDC679924A}" destId="{56130677-761C-4CF6-BB70-326E4641EA38}" srcOrd="3" destOrd="0" presId="urn:microsoft.com/office/officeart/2005/8/layout/pyramid4"/>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99244-E172-4553-9F5F-3EDE68D62CC5}">
      <dsp:nvSpPr>
        <dsp:cNvPr id="0" name=""/>
        <dsp:cNvSpPr/>
      </dsp:nvSpPr>
      <dsp:spPr>
        <a:xfrm>
          <a:off x="2246006" y="43207"/>
          <a:ext cx="2246781" cy="2246781"/>
        </a:xfrm>
        <a:prstGeom prst="ellipse">
          <a:avLst/>
        </a:prstGeom>
        <a:gradFill rotWithShape="0">
          <a:gsLst>
            <a:gs pos="0">
              <a:schemeClr val="accent5">
                <a:alpha val="50000"/>
                <a:hueOff val="0"/>
                <a:satOff val="0"/>
                <a:lumOff val="0"/>
                <a:alphaOff val="0"/>
                <a:satMod val="103000"/>
                <a:lumMod val="102000"/>
                <a:tint val="94000"/>
              </a:schemeClr>
            </a:gs>
            <a:gs pos="50000">
              <a:schemeClr val="accent5">
                <a:alpha val="50000"/>
                <a:hueOff val="0"/>
                <a:satOff val="0"/>
                <a:lumOff val="0"/>
                <a:alphaOff val="0"/>
                <a:satMod val="110000"/>
                <a:lumMod val="100000"/>
                <a:shade val="100000"/>
              </a:schemeClr>
            </a:gs>
            <a:gs pos="100000">
              <a:schemeClr val="accent5">
                <a:alpha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555750">
            <a:lnSpc>
              <a:spcPct val="90000"/>
            </a:lnSpc>
            <a:spcBef>
              <a:spcPct val="0"/>
            </a:spcBef>
            <a:spcAft>
              <a:spcPct val="35000"/>
            </a:spcAft>
          </a:pPr>
          <a:r>
            <a:rPr lang="en-US" sz="3500" kern="1200" dirty="0"/>
            <a:t>Control</a:t>
          </a:r>
        </a:p>
      </dsp:txBody>
      <dsp:txXfrm>
        <a:off x="2505250" y="345658"/>
        <a:ext cx="1728293" cy="712920"/>
      </dsp:txXfrm>
    </dsp:sp>
    <dsp:sp modelId="{3DF987BD-2BCB-4BA9-803E-08C2D7A52BFE}">
      <dsp:nvSpPr>
        <dsp:cNvPr id="0" name=""/>
        <dsp:cNvSpPr/>
      </dsp:nvSpPr>
      <dsp:spPr>
        <a:xfrm>
          <a:off x="3240427" y="1031808"/>
          <a:ext cx="2246781" cy="2246781"/>
        </a:xfrm>
        <a:prstGeom prst="ellipse">
          <a:avLst/>
        </a:prstGeom>
        <a:gradFill rotWithShape="0">
          <a:gsLst>
            <a:gs pos="0">
              <a:schemeClr val="accent5">
                <a:alpha val="50000"/>
                <a:hueOff val="-2451115"/>
                <a:satOff val="-3409"/>
                <a:lumOff val="-1307"/>
                <a:alphaOff val="0"/>
                <a:satMod val="103000"/>
                <a:lumMod val="102000"/>
                <a:tint val="94000"/>
              </a:schemeClr>
            </a:gs>
            <a:gs pos="50000">
              <a:schemeClr val="accent5">
                <a:alpha val="50000"/>
                <a:hueOff val="-2451115"/>
                <a:satOff val="-3409"/>
                <a:lumOff val="-1307"/>
                <a:alphaOff val="0"/>
                <a:satMod val="110000"/>
                <a:lumMod val="100000"/>
                <a:shade val="100000"/>
              </a:schemeClr>
            </a:gs>
            <a:gs pos="100000">
              <a:schemeClr val="accent5">
                <a:alpha val="50000"/>
                <a:hueOff val="-2451115"/>
                <a:satOff val="-3409"/>
                <a:lumOff val="-1307"/>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555750">
            <a:lnSpc>
              <a:spcPct val="90000"/>
            </a:lnSpc>
            <a:spcBef>
              <a:spcPct val="0"/>
            </a:spcBef>
            <a:spcAft>
              <a:spcPct val="35000"/>
            </a:spcAft>
          </a:pPr>
          <a:r>
            <a:rPr lang="en-US" sz="3500" kern="1200" dirty="0"/>
            <a:t>Lead</a:t>
          </a:r>
        </a:p>
      </dsp:txBody>
      <dsp:txXfrm>
        <a:off x="4450232" y="1291052"/>
        <a:ext cx="864146" cy="1728293"/>
      </dsp:txXfrm>
    </dsp:sp>
    <dsp:sp modelId="{35043133-98FA-462F-A5A2-FAC892D4C008}">
      <dsp:nvSpPr>
        <dsp:cNvPr id="0" name=""/>
        <dsp:cNvSpPr/>
      </dsp:nvSpPr>
      <dsp:spPr>
        <a:xfrm>
          <a:off x="2246006" y="2030744"/>
          <a:ext cx="2246781" cy="2246781"/>
        </a:xfrm>
        <a:prstGeom prst="ellipse">
          <a:avLst/>
        </a:prstGeom>
        <a:gradFill rotWithShape="0">
          <a:gsLst>
            <a:gs pos="0">
              <a:schemeClr val="accent5">
                <a:alpha val="50000"/>
                <a:hueOff val="-4902230"/>
                <a:satOff val="-6819"/>
                <a:lumOff val="-2615"/>
                <a:alphaOff val="0"/>
                <a:satMod val="103000"/>
                <a:lumMod val="102000"/>
                <a:tint val="94000"/>
              </a:schemeClr>
            </a:gs>
            <a:gs pos="50000">
              <a:schemeClr val="accent5">
                <a:alpha val="50000"/>
                <a:hueOff val="-4902230"/>
                <a:satOff val="-6819"/>
                <a:lumOff val="-2615"/>
                <a:alphaOff val="0"/>
                <a:satMod val="110000"/>
                <a:lumMod val="100000"/>
                <a:shade val="100000"/>
              </a:schemeClr>
            </a:gs>
            <a:gs pos="100000">
              <a:schemeClr val="accent5">
                <a:alpha val="50000"/>
                <a:hueOff val="-4902230"/>
                <a:satOff val="-6819"/>
                <a:lumOff val="-2615"/>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555750">
            <a:lnSpc>
              <a:spcPct val="90000"/>
            </a:lnSpc>
            <a:spcBef>
              <a:spcPct val="0"/>
            </a:spcBef>
            <a:spcAft>
              <a:spcPct val="35000"/>
            </a:spcAft>
          </a:pPr>
          <a:r>
            <a:rPr lang="en-US" sz="3500" kern="1200" dirty="0"/>
            <a:t>Organize</a:t>
          </a:r>
        </a:p>
      </dsp:txBody>
      <dsp:txXfrm>
        <a:off x="2505250" y="3262153"/>
        <a:ext cx="1728293" cy="712920"/>
      </dsp:txXfrm>
    </dsp:sp>
    <dsp:sp modelId="{ACD08939-72BB-41E8-958F-045D8BEB63BC}">
      <dsp:nvSpPr>
        <dsp:cNvPr id="0" name=""/>
        <dsp:cNvSpPr/>
      </dsp:nvSpPr>
      <dsp:spPr>
        <a:xfrm>
          <a:off x="1252238" y="1036975"/>
          <a:ext cx="2246781" cy="2246781"/>
        </a:xfrm>
        <a:prstGeom prst="ellipse">
          <a:avLst/>
        </a:prstGeom>
        <a:gradFill rotWithShape="0">
          <a:gsLst>
            <a:gs pos="0">
              <a:schemeClr val="accent5">
                <a:alpha val="50000"/>
                <a:hueOff val="-7353344"/>
                <a:satOff val="-10228"/>
                <a:lumOff val="-3922"/>
                <a:alphaOff val="0"/>
                <a:satMod val="103000"/>
                <a:lumMod val="102000"/>
                <a:tint val="94000"/>
              </a:schemeClr>
            </a:gs>
            <a:gs pos="50000">
              <a:schemeClr val="accent5">
                <a:alpha val="50000"/>
                <a:hueOff val="-7353344"/>
                <a:satOff val="-10228"/>
                <a:lumOff val="-3922"/>
                <a:alphaOff val="0"/>
                <a:satMod val="110000"/>
                <a:lumMod val="100000"/>
                <a:shade val="100000"/>
              </a:schemeClr>
            </a:gs>
            <a:gs pos="100000">
              <a:schemeClr val="accent5">
                <a:alpha val="50000"/>
                <a:hueOff val="-7353344"/>
                <a:satOff val="-10228"/>
                <a:lumOff val="-3922"/>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555750">
            <a:lnSpc>
              <a:spcPct val="90000"/>
            </a:lnSpc>
            <a:spcBef>
              <a:spcPct val="0"/>
            </a:spcBef>
            <a:spcAft>
              <a:spcPct val="35000"/>
            </a:spcAft>
          </a:pPr>
          <a:r>
            <a:rPr lang="en-US" sz="3500" kern="1200" dirty="0"/>
            <a:t>Plan</a:t>
          </a:r>
        </a:p>
      </dsp:txBody>
      <dsp:txXfrm>
        <a:off x="1425067" y="1296219"/>
        <a:ext cx="864146" cy="172829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99244-E172-4553-9F5F-3EDE68D62CC5}">
      <dsp:nvSpPr>
        <dsp:cNvPr id="0" name=""/>
        <dsp:cNvSpPr/>
      </dsp:nvSpPr>
      <dsp:spPr>
        <a:xfrm>
          <a:off x="1295402" y="76201"/>
          <a:ext cx="1219203" cy="1258825"/>
        </a:xfrm>
        <a:prstGeom prst="ellipse">
          <a:avLst/>
        </a:prstGeom>
        <a:gradFill rotWithShape="0">
          <a:gsLst>
            <a:gs pos="0">
              <a:schemeClr val="accent5">
                <a:alpha val="50000"/>
                <a:hueOff val="0"/>
                <a:satOff val="0"/>
                <a:lumOff val="0"/>
                <a:alphaOff val="0"/>
                <a:satMod val="103000"/>
                <a:lumMod val="102000"/>
                <a:tint val="94000"/>
              </a:schemeClr>
            </a:gs>
            <a:gs pos="50000">
              <a:schemeClr val="accent5">
                <a:alpha val="50000"/>
                <a:hueOff val="0"/>
                <a:satOff val="0"/>
                <a:lumOff val="0"/>
                <a:alphaOff val="0"/>
                <a:satMod val="110000"/>
                <a:lumMod val="100000"/>
                <a:shade val="100000"/>
              </a:schemeClr>
            </a:gs>
            <a:gs pos="100000">
              <a:schemeClr val="accent5">
                <a:alpha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r>
            <a:rPr lang="en-US" sz="1200" kern="1200" dirty="0"/>
            <a:t>Control</a:t>
          </a:r>
        </a:p>
      </dsp:txBody>
      <dsp:txXfrm>
        <a:off x="1436079" y="245658"/>
        <a:ext cx="937848" cy="399434"/>
      </dsp:txXfrm>
    </dsp:sp>
    <dsp:sp modelId="{3DF987BD-2BCB-4BA9-803E-08C2D7A52BFE}">
      <dsp:nvSpPr>
        <dsp:cNvPr id="0" name=""/>
        <dsp:cNvSpPr/>
      </dsp:nvSpPr>
      <dsp:spPr>
        <a:xfrm>
          <a:off x="1938183" y="616357"/>
          <a:ext cx="1169167" cy="1323693"/>
        </a:xfrm>
        <a:prstGeom prst="ellipse">
          <a:avLst/>
        </a:prstGeom>
        <a:gradFill rotWithShape="0">
          <a:gsLst>
            <a:gs pos="0">
              <a:schemeClr val="accent5">
                <a:alpha val="50000"/>
                <a:hueOff val="-2451115"/>
                <a:satOff val="-3409"/>
                <a:lumOff val="-1307"/>
                <a:alphaOff val="0"/>
                <a:satMod val="103000"/>
                <a:lumMod val="102000"/>
                <a:tint val="94000"/>
              </a:schemeClr>
            </a:gs>
            <a:gs pos="50000">
              <a:schemeClr val="accent5">
                <a:alpha val="50000"/>
                <a:hueOff val="-2451115"/>
                <a:satOff val="-3409"/>
                <a:lumOff val="-1307"/>
                <a:alphaOff val="0"/>
                <a:satMod val="110000"/>
                <a:lumMod val="100000"/>
                <a:shade val="100000"/>
              </a:schemeClr>
            </a:gs>
            <a:gs pos="100000">
              <a:schemeClr val="accent5">
                <a:alpha val="50000"/>
                <a:hueOff val="-2451115"/>
                <a:satOff val="-3409"/>
                <a:lumOff val="-1307"/>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r>
            <a:rPr lang="en-US" sz="1200" kern="1200" dirty="0"/>
            <a:t>Lead</a:t>
          </a:r>
        </a:p>
      </dsp:txBody>
      <dsp:txXfrm>
        <a:off x="2567735" y="769091"/>
        <a:ext cx="449679" cy="1018225"/>
      </dsp:txXfrm>
    </dsp:sp>
    <dsp:sp modelId="{35043133-98FA-462F-A5A2-FAC892D4C008}">
      <dsp:nvSpPr>
        <dsp:cNvPr id="0" name=""/>
        <dsp:cNvSpPr/>
      </dsp:nvSpPr>
      <dsp:spPr>
        <a:xfrm>
          <a:off x="1240692" y="1149474"/>
          <a:ext cx="1371600" cy="1455424"/>
        </a:xfrm>
        <a:prstGeom prst="ellipse">
          <a:avLst/>
        </a:prstGeom>
        <a:gradFill rotWithShape="0">
          <a:gsLst>
            <a:gs pos="0">
              <a:schemeClr val="accent5">
                <a:alpha val="50000"/>
                <a:hueOff val="-4902230"/>
                <a:satOff val="-6819"/>
                <a:lumOff val="-2615"/>
                <a:alphaOff val="0"/>
                <a:satMod val="103000"/>
                <a:lumMod val="102000"/>
                <a:tint val="94000"/>
              </a:schemeClr>
            </a:gs>
            <a:gs pos="50000">
              <a:schemeClr val="accent5">
                <a:alpha val="50000"/>
                <a:hueOff val="-4902230"/>
                <a:satOff val="-6819"/>
                <a:lumOff val="-2615"/>
                <a:alphaOff val="0"/>
                <a:satMod val="110000"/>
                <a:lumMod val="100000"/>
                <a:shade val="100000"/>
              </a:schemeClr>
            </a:gs>
            <a:gs pos="100000">
              <a:schemeClr val="accent5">
                <a:alpha val="50000"/>
                <a:hueOff val="-4902230"/>
                <a:satOff val="-6819"/>
                <a:lumOff val="-2615"/>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r>
            <a:rPr lang="en-US" sz="1200" kern="1200" dirty="0"/>
            <a:t>Organize</a:t>
          </a:r>
        </a:p>
      </dsp:txBody>
      <dsp:txXfrm>
        <a:off x="1398953" y="1947159"/>
        <a:ext cx="1055077" cy="461817"/>
      </dsp:txXfrm>
    </dsp:sp>
    <dsp:sp modelId="{ACD08939-72BB-41E8-958F-045D8BEB63BC}">
      <dsp:nvSpPr>
        <dsp:cNvPr id="0" name=""/>
        <dsp:cNvSpPr/>
      </dsp:nvSpPr>
      <dsp:spPr>
        <a:xfrm>
          <a:off x="93439" y="-14099"/>
          <a:ext cx="2474337" cy="2590804"/>
        </a:xfrm>
        <a:prstGeom prst="ellipse">
          <a:avLst/>
        </a:prstGeom>
        <a:gradFill rotWithShape="0">
          <a:gsLst>
            <a:gs pos="0">
              <a:schemeClr val="accent5">
                <a:alpha val="50000"/>
                <a:hueOff val="-7353344"/>
                <a:satOff val="-10228"/>
                <a:lumOff val="-3922"/>
                <a:alphaOff val="0"/>
                <a:satMod val="103000"/>
                <a:lumMod val="102000"/>
                <a:tint val="94000"/>
              </a:schemeClr>
            </a:gs>
            <a:gs pos="50000">
              <a:schemeClr val="accent5">
                <a:alpha val="50000"/>
                <a:hueOff val="-7353344"/>
                <a:satOff val="-10228"/>
                <a:lumOff val="-3922"/>
                <a:alphaOff val="0"/>
                <a:satMod val="110000"/>
                <a:lumMod val="100000"/>
                <a:shade val="100000"/>
              </a:schemeClr>
            </a:gs>
            <a:gs pos="100000">
              <a:schemeClr val="accent5">
                <a:alpha val="50000"/>
                <a:hueOff val="-7353344"/>
                <a:satOff val="-10228"/>
                <a:lumOff val="-3922"/>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866900">
            <a:lnSpc>
              <a:spcPct val="90000"/>
            </a:lnSpc>
            <a:spcBef>
              <a:spcPct val="0"/>
            </a:spcBef>
            <a:spcAft>
              <a:spcPct val="35000"/>
            </a:spcAft>
          </a:pPr>
          <a:r>
            <a:rPr lang="en-US" sz="4200" kern="1200" dirty="0"/>
            <a:t>Plan</a:t>
          </a:r>
        </a:p>
      </dsp:txBody>
      <dsp:txXfrm>
        <a:off x="283773" y="284839"/>
        <a:ext cx="951668" cy="199292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99244-E172-4553-9F5F-3EDE68D62CC5}">
      <dsp:nvSpPr>
        <dsp:cNvPr id="0" name=""/>
        <dsp:cNvSpPr/>
      </dsp:nvSpPr>
      <dsp:spPr>
        <a:xfrm>
          <a:off x="973136" y="-266656"/>
          <a:ext cx="1236664" cy="1276853"/>
        </a:xfrm>
        <a:prstGeom prst="ellipse">
          <a:avLst/>
        </a:prstGeom>
        <a:gradFill rotWithShape="0">
          <a:gsLst>
            <a:gs pos="0">
              <a:schemeClr val="accent5">
                <a:alpha val="50000"/>
                <a:hueOff val="0"/>
                <a:satOff val="0"/>
                <a:lumOff val="0"/>
                <a:alphaOff val="0"/>
                <a:satMod val="103000"/>
                <a:lumMod val="102000"/>
                <a:tint val="94000"/>
              </a:schemeClr>
            </a:gs>
            <a:gs pos="50000">
              <a:schemeClr val="accent5">
                <a:alpha val="50000"/>
                <a:hueOff val="0"/>
                <a:satOff val="0"/>
                <a:lumOff val="0"/>
                <a:alphaOff val="0"/>
                <a:satMod val="110000"/>
                <a:lumMod val="100000"/>
                <a:shade val="100000"/>
              </a:schemeClr>
            </a:gs>
            <a:gs pos="100000">
              <a:schemeClr val="accent5">
                <a:alpha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r>
            <a:rPr lang="en-US" sz="1200" kern="1200" dirty="0"/>
            <a:t>Control</a:t>
          </a:r>
        </a:p>
      </dsp:txBody>
      <dsp:txXfrm>
        <a:off x="1115828" y="-94772"/>
        <a:ext cx="951280" cy="405155"/>
      </dsp:txXfrm>
    </dsp:sp>
    <dsp:sp modelId="{3DF987BD-2BCB-4BA9-803E-08C2D7A52BFE}">
      <dsp:nvSpPr>
        <dsp:cNvPr id="0" name=""/>
        <dsp:cNvSpPr/>
      </dsp:nvSpPr>
      <dsp:spPr>
        <a:xfrm>
          <a:off x="1513027" y="289790"/>
          <a:ext cx="1366510" cy="1366510"/>
        </a:xfrm>
        <a:prstGeom prst="ellipse">
          <a:avLst/>
        </a:prstGeom>
        <a:gradFill rotWithShape="0">
          <a:gsLst>
            <a:gs pos="0">
              <a:schemeClr val="accent5">
                <a:alpha val="50000"/>
                <a:hueOff val="-2451115"/>
                <a:satOff val="-3409"/>
                <a:lumOff val="-1307"/>
                <a:alphaOff val="0"/>
                <a:satMod val="103000"/>
                <a:lumMod val="102000"/>
                <a:tint val="94000"/>
              </a:schemeClr>
            </a:gs>
            <a:gs pos="50000">
              <a:schemeClr val="accent5">
                <a:alpha val="50000"/>
                <a:hueOff val="-2451115"/>
                <a:satOff val="-3409"/>
                <a:lumOff val="-1307"/>
                <a:alphaOff val="0"/>
                <a:satMod val="110000"/>
                <a:lumMod val="100000"/>
                <a:shade val="100000"/>
              </a:schemeClr>
            </a:gs>
            <a:gs pos="100000">
              <a:schemeClr val="accent5">
                <a:alpha val="50000"/>
                <a:hueOff val="-2451115"/>
                <a:satOff val="-3409"/>
                <a:lumOff val="-1307"/>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r>
            <a:rPr lang="en-US" sz="2100" kern="1200" dirty="0"/>
            <a:t>Lead</a:t>
          </a:r>
        </a:p>
      </dsp:txBody>
      <dsp:txXfrm>
        <a:off x="2248840" y="447464"/>
        <a:ext cx="525580" cy="1051161"/>
      </dsp:txXfrm>
    </dsp:sp>
    <dsp:sp modelId="{35043133-98FA-462F-A5A2-FAC892D4C008}">
      <dsp:nvSpPr>
        <dsp:cNvPr id="0" name=""/>
        <dsp:cNvSpPr/>
      </dsp:nvSpPr>
      <dsp:spPr>
        <a:xfrm>
          <a:off x="200224" y="266652"/>
          <a:ext cx="2782487" cy="2627908"/>
        </a:xfrm>
        <a:prstGeom prst="ellipse">
          <a:avLst/>
        </a:prstGeom>
        <a:gradFill rotWithShape="0">
          <a:gsLst>
            <a:gs pos="0">
              <a:schemeClr val="accent5">
                <a:alpha val="50000"/>
                <a:hueOff val="-4902230"/>
                <a:satOff val="-6819"/>
                <a:lumOff val="-2615"/>
                <a:alphaOff val="0"/>
                <a:satMod val="103000"/>
                <a:lumMod val="102000"/>
                <a:tint val="94000"/>
              </a:schemeClr>
            </a:gs>
            <a:gs pos="50000">
              <a:schemeClr val="accent5">
                <a:alpha val="50000"/>
                <a:hueOff val="-4902230"/>
                <a:satOff val="-6819"/>
                <a:lumOff val="-2615"/>
                <a:alphaOff val="0"/>
                <a:satMod val="110000"/>
                <a:lumMod val="100000"/>
                <a:shade val="100000"/>
              </a:schemeClr>
            </a:gs>
            <a:gs pos="100000">
              <a:schemeClr val="accent5">
                <a:alpha val="50000"/>
                <a:hueOff val="-4902230"/>
                <a:satOff val="-6819"/>
                <a:lumOff val="-2615"/>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r>
            <a:rPr lang="en-US" sz="3600" kern="1200" dirty="0"/>
            <a:t>Organize</a:t>
          </a:r>
        </a:p>
      </dsp:txBody>
      <dsp:txXfrm>
        <a:off x="521280" y="1706947"/>
        <a:ext cx="2140375" cy="833855"/>
      </dsp:txXfrm>
    </dsp:sp>
    <dsp:sp modelId="{ACD08939-72BB-41E8-958F-045D8BEB63BC}">
      <dsp:nvSpPr>
        <dsp:cNvPr id="0" name=""/>
        <dsp:cNvSpPr/>
      </dsp:nvSpPr>
      <dsp:spPr>
        <a:xfrm>
          <a:off x="303795" y="292933"/>
          <a:ext cx="1366510" cy="1366510"/>
        </a:xfrm>
        <a:prstGeom prst="ellipse">
          <a:avLst/>
        </a:prstGeom>
        <a:gradFill rotWithShape="0">
          <a:gsLst>
            <a:gs pos="0">
              <a:schemeClr val="accent5">
                <a:alpha val="50000"/>
                <a:hueOff val="-7353344"/>
                <a:satOff val="-10228"/>
                <a:lumOff val="-3922"/>
                <a:alphaOff val="0"/>
                <a:satMod val="103000"/>
                <a:lumMod val="102000"/>
                <a:tint val="94000"/>
              </a:schemeClr>
            </a:gs>
            <a:gs pos="50000">
              <a:schemeClr val="accent5">
                <a:alpha val="50000"/>
                <a:hueOff val="-7353344"/>
                <a:satOff val="-10228"/>
                <a:lumOff val="-3922"/>
                <a:alphaOff val="0"/>
                <a:satMod val="110000"/>
                <a:lumMod val="100000"/>
                <a:shade val="100000"/>
              </a:schemeClr>
            </a:gs>
            <a:gs pos="100000">
              <a:schemeClr val="accent5">
                <a:alpha val="50000"/>
                <a:hueOff val="-7353344"/>
                <a:satOff val="-10228"/>
                <a:lumOff val="-3922"/>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r>
            <a:rPr lang="en-US" sz="2100" kern="1200" dirty="0"/>
            <a:t>Plan</a:t>
          </a:r>
        </a:p>
      </dsp:txBody>
      <dsp:txXfrm>
        <a:off x="408911" y="450607"/>
        <a:ext cx="525580" cy="105116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99244-E172-4553-9F5F-3EDE68D62CC5}">
      <dsp:nvSpPr>
        <dsp:cNvPr id="0" name=""/>
        <dsp:cNvSpPr/>
      </dsp:nvSpPr>
      <dsp:spPr>
        <a:xfrm>
          <a:off x="711138" y="56006"/>
          <a:ext cx="1219203" cy="1258825"/>
        </a:xfrm>
        <a:prstGeom prst="ellipse">
          <a:avLst/>
        </a:prstGeom>
        <a:gradFill rotWithShape="0">
          <a:gsLst>
            <a:gs pos="0">
              <a:schemeClr val="accent5">
                <a:alpha val="50000"/>
                <a:hueOff val="0"/>
                <a:satOff val="0"/>
                <a:lumOff val="0"/>
                <a:alphaOff val="0"/>
                <a:satMod val="103000"/>
                <a:lumMod val="102000"/>
                <a:tint val="94000"/>
              </a:schemeClr>
            </a:gs>
            <a:gs pos="50000">
              <a:schemeClr val="accent5">
                <a:alpha val="50000"/>
                <a:hueOff val="0"/>
                <a:satOff val="0"/>
                <a:lumOff val="0"/>
                <a:alphaOff val="0"/>
                <a:satMod val="110000"/>
                <a:lumMod val="100000"/>
                <a:shade val="100000"/>
              </a:schemeClr>
            </a:gs>
            <a:gs pos="100000">
              <a:schemeClr val="accent5">
                <a:alpha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r>
            <a:rPr lang="en-US" sz="1200" kern="1200" dirty="0"/>
            <a:t>Control</a:t>
          </a:r>
        </a:p>
      </dsp:txBody>
      <dsp:txXfrm>
        <a:off x="851815" y="225463"/>
        <a:ext cx="937848" cy="399434"/>
      </dsp:txXfrm>
    </dsp:sp>
    <dsp:sp modelId="{3DF987BD-2BCB-4BA9-803E-08C2D7A52BFE}">
      <dsp:nvSpPr>
        <dsp:cNvPr id="0" name=""/>
        <dsp:cNvSpPr/>
      </dsp:nvSpPr>
      <dsp:spPr>
        <a:xfrm>
          <a:off x="684487" y="-14099"/>
          <a:ext cx="2465055" cy="2590804"/>
        </a:xfrm>
        <a:prstGeom prst="ellipse">
          <a:avLst/>
        </a:prstGeom>
        <a:gradFill rotWithShape="0">
          <a:gsLst>
            <a:gs pos="0">
              <a:schemeClr val="accent5">
                <a:alpha val="50000"/>
                <a:hueOff val="-2451115"/>
                <a:satOff val="-3409"/>
                <a:lumOff val="-1307"/>
                <a:alphaOff val="0"/>
                <a:satMod val="103000"/>
                <a:lumMod val="102000"/>
                <a:tint val="94000"/>
              </a:schemeClr>
            </a:gs>
            <a:gs pos="50000">
              <a:schemeClr val="accent5">
                <a:alpha val="50000"/>
                <a:hueOff val="-2451115"/>
                <a:satOff val="-3409"/>
                <a:lumOff val="-1307"/>
                <a:alphaOff val="0"/>
                <a:satMod val="110000"/>
                <a:lumMod val="100000"/>
                <a:shade val="100000"/>
              </a:schemeClr>
            </a:gs>
            <a:gs pos="100000">
              <a:schemeClr val="accent5">
                <a:alpha val="50000"/>
                <a:hueOff val="-2451115"/>
                <a:satOff val="-3409"/>
                <a:lumOff val="-1307"/>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95350">
            <a:lnSpc>
              <a:spcPct val="90000"/>
            </a:lnSpc>
            <a:spcBef>
              <a:spcPct val="0"/>
            </a:spcBef>
            <a:spcAft>
              <a:spcPct val="35000"/>
            </a:spcAft>
          </a:pPr>
          <a:r>
            <a:rPr lang="en-US" sz="3100" b="0" i="0" kern="1200" dirty="0"/>
            <a:t>Lead</a:t>
          </a:r>
        </a:p>
      </dsp:txBody>
      <dsp:txXfrm>
        <a:off x="2011824" y="284839"/>
        <a:ext cx="948098" cy="1992926"/>
      </dsp:txXfrm>
    </dsp:sp>
    <dsp:sp modelId="{35043133-98FA-462F-A5A2-FAC892D4C008}">
      <dsp:nvSpPr>
        <dsp:cNvPr id="0" name=""/>
        <dsp:cNvSpPr/>
      </dsp:nvSpPr>
      <dsp:spPr>
        <a:xfrm>
          <a:off x="634939" y="1149474"/>
          <a:ext cx="1371600" cy="1455424"/>
        </a:xfrm>
        <a:prstGeom prst="ellipse">
          <a:avLst/>
        </a:prstGeom>
        <a:gradFill rotWithShape="0">
          <a:gsLst>
            <a:gs pos="0">
              <a:schemeClr val="accent5">
                <a:alpha val="50000"/>
                <a:hueOff val="-4902230"/>
                <a:satOff val="-6819"/>
                <a:lumOff val="-2615"/>
                <a:alphaOff val="0"/>
                <a:satMod val="103000"/>
                <a:lumMod val="102000"/>
                <a:tint val="94000"/>
              </a:schemeClr>
            </a:gs>
            <a:gs pos="50000">
              <a:schemeClr val="accent5">
                <a:alpha val="50000"/>
                <a:hueOff val="-4902230"/>
                <a:satOff val="-6819"/>
                <a:lumOff val="-2615"/>
                <a:alphaOff val="0"/>
                <a:satMod val="110000"/>
                <a:lumMod val="100000"/>
                <a:shade val="100000"/>
              </a:schemeClr>
            </a:gs>
            <a:gs pos="100000">
              <a:schemeClr val="accent5">
                <a:alpha val="50000"/>
                <a:hueOff val="-4902230"/>
                <a:satOff val="-6819"/>
                <a:lumOff val="-2615"/>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r>
            <a:rPr lang="en-US" sz="1200" kern="1200" dirty="0"/>
            <a:t>Organize</a:t>
          </a:r>
        </a:p>
      </dsp:txBody>
      <dsp:txXfrm>
        <a:off x="793201" y="1947159"/>
        <a:ext cx="1055077" cy="461817"/>
      </dsp:txXfrm>
    </dsp:sp>
    <dsp:sp modelId="{ACD08939-72BB-41E8-958F-045D8BEB63BC}">
      <dsp:nvSpPr>
        <dsp:cNvPr id="0" name=""/>
        <dsp:cNvSpPr/>
      </dsp:nvSpPr>
      <dsp:spPr>
        <a:xfrm>
          <a:off x="51248" y="607694"/>
          <a:ext cx="1347216" cy="1347216"/>
        </a:xfrm>
        <a:prstGeom prst="ellipse">
          <a:avLst/>
        </a:prstGeom>
        <a:gradFill rotWithShape="0">
          <a:gsLst>
            <a:gs pos="0">
              <a:schemeClr val="accent5">
                <a:alpha val="50000"/>
                <a:hueOff val="-7353344"/>
                <a:satOff val="-10228"/>
                <a:lumOff val="-3922"/>
                <a:alphaOff val="0"/>
                <a:satMod val="103000"/>
                <a:lumMod val="102000"/>
                <a:tint val="94000"/>
              </a:schemeClr>
            </a:gs>
            <a:gs pos="50000">
              <a:schemeClr val="accent5">
                <a:alpha val="50000"/>
                <a:hueOff val="-7353344"/>
                <a:satOff val="-10228"/>
                <a:lumOff val="-3922"/>
                <a:alphaOff val="0"/>
                <a:satMod val="110000"/>
                <a:lumMod val="100000"/>
                <a:shade val="100000"/>
              </a:schemeClr>
            </a:gs>
            <a:gs pos="100000">
              <a:schemeClr val="accent5">
                <a:alpha val="50000"/>
                <a:hueOff val="-7353344"/>
                <a:satOff val="-10228"/>
                <a:lumOff val="-3922"/>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r>
            <a:rPr lang="en-US" sz="2300" kern="1200" dirty="0"/>
            <a:t>Plan</a:t>
          </a:r>
        </a:p>
      </dsp:txBody>
      <dsp:txXfrm>
        <a:off x="154880" y="763142"/>
        <a:ext cx="518160" cy="103632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99244-E172-4553-9F5F-3EDE68D62CC5}">
      <dsp:nvSpPr>
        <dsp:cNvPr id="0" name=""/>
        <dsp:cNvSpPr/>
      </dsp:nvSpPr>
      <dsp:spPr>
        <a:xfrm>
          <a:off x="152400" y="-284989"/>
          <a:ext cx="2895598" cy="2590804"/>
        </a:xfrm>
        <a:prstGeom prst="ellipse">
          <a:avLst/>
        </a:prstGeom>
        <a:gradFill rotWithShape="0">
          <a:gsLst>
            <a:gs pos="0">
              <a:schemeClr val="accent5">
                <a:alpha val="50000"/>
                <a:hueOff val="0"/>
                <a:satOff val="0"/>
                <a:lumOff val="0"/>
                <a:alphaOff val="0"/>
                <a:satMod val="103000"/>
                <a:lumMod val="102000"/>
                <a:tint val="94000"/>
              </a:schemeClr>
            </a:gs>
            <a:gs pos="50000">
              <a:schemeClr val="accent5">
                <a:alpha val="50000"/>
                <a:hueOff val="0"/>
                <a:satOff val="0"/>
                <a:lumOff val="0"/>
                <a:alphaOff val="0"/>
                <a:satMod val="110000"/>
                <a:lumMod val="100000"/>
                <a:shade val="100000"/>
              </a:schemeClr>
            </a:gs>
            <a:gs pos="100000">
              <a:schemeClr val="accent5">
                <a:alpha val="50000"/>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r>
            <a:rPr lang="en-US" sz="3600" kern="1200" dirty="0"/>
            <a:t>Control</a:t>
          </a:r>
        </a:p>
      </dsp:txBody>
      <dsp:txXfrm>
        <a:off x="486508" y="63773"/>
        <a:ext cx="2227383" cy="822082"/>
      </dsp:txXfrm>
    </dsp:sp>
    <dsp:sp modelId="{3DF987BD-2BCB-4BA9-803E-08C2D7A52BFE}">
      <dsp:nvSpPr>
        <dsp:cNvPr id="0" name=""/>
        <dsp:cNvSpPr/>
      </dsp:nvSpPr>
      <dsp:spPr>
        <a:xfrm>
          <a:off x="1522866" y="929590"/>
          <a:ext cx="1347216" cy="1347216"/>
        </a:xfrm>
        <a:prstGeom prst="ellipse">
          <a:avLst/>
        </a:prstGeom>
        <a:gradFill rotWithShape="0">
          <a:gsLst>
            <a:gs pos="0">
              <a:schemeClr val="accent5">
                <a:alpha val="50000"/>
                <a:hueOff val="-2451115"/>
                <a:satOff val="-3409"/>
                <a:lumOff val="-1307"/>
                <a:alphaOff val="0"/>
                <a:satMod val="103000"/>
                <a:lumMod val="102000"/>
                <a:tint val="94000"/>
              </a:schemeClr>
            </a:gs>
            <a:gs pos="50000">
              <a:schemeClr val="accent5">
                <a:alpha val="50000"/>
                <a:hueOff val="-2451115"/>
                <a:satOff val="-3409"/>
                <a:lumOff val="-1307"/>
                <a:alphaOff val="0"/>
                <a:satMod val="110000"/>
                <a:lumMod val="100000"/>
                <a:shade val="100000"/>
              </a:schemeClr>
            </a:gs>
            <a:gs pos="100000">
              <a:schemeClr val="accent5">
                <a:alpha val="50000"/>
                <a:hueOff val="-2451115"/>
                <a:satOff val="-3409"/>
                <a:lumOff val="-1307"/>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r>
            <a:rPr lang="en-US" sz="2100" kern="1200" dirty="0"/>
            <a:t>Lead</a:t>
          </a:r>
        </a:p>
      </dsp:txBody>
      <dsp:txXfrm>
        <a:off x="2248290" y="1085038"/>
        <a:ext cx="518160" cy="1036320"/>
      </dsp:txXfrm>
    </dsp:sp>
    <dsp:sp modelId="{35043133-98FA-462F-A5A2-FAC892D4C008}">
      <dsp:nvSpPr>
        <dsp:cNvPr id="0" name=""/>
        <dsp:cNvSpPr/>
      </dsp:nvSpPr>
      <dsp:spPr>
        <a:xfrm>
          <a:off x="926592" y="1528573"/>
          <a:ext cx="1347216" cy="1347216"/>
        </a:xfrm>
        <a:prstGeom prst="ellipse">
          <a:avLst/>
        </a:prstGeom>
        <a:gradFill rotWithShape="0">
          <a:gsLst>
            <a:gs pos="0">
              <a:schemeClr val="accent5">
                <a:alpha val="50000"/>
                <a:hueOff val="-4902230"/>
                <a:satOff val="-6819"/>
                <a:lumOff val="-2615"/>
                <a:alphaOff val="0"/>
                <a:satMod val="103000"/>
                <a:lumMod val="102000"/>
                <a:tint val="94000"/>
              </a:schemeClr>
            </a:gs>
            <a:gs pos="50000">
              <a:schemeClr val="accent5">
                <a:alpha val="50000"/>
                <a:hueOff val="-4902230"/>
                <a:satOff val="-6819"/>
                <a:lumOff val="-2615"/>
                <a:alphaOff val="0"/>
                <a:satMod val="110000"/>
                <a:lumMod val="100000"/>
                <a:shade val="100000"/>
              </a:schemeClr>
            </a:gs>
            <a:gs pos="100000">
              <a:schemeClr val="accent5">
                <a:alpha val="50000"/>
                <a:hueOff val="-4902230"/>
                <a:satOff val="-6819"/>
                <a:lumOff val="-2615"/>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r>
            <a:rPr lang="en-US" sz="2100" kern="1200" dirty="0"/>
            <a:t>Organize</a:t>
          </a:r>
        </a:p>
      </dsp:txBody>
      <dsp:txXfrm>
        <a:off x="1082040" y="2266951"/>
        <a:ext cx="1036320" cy="427482"/>
      </dsp:txXfrm>
    </dsp:sp>
    <dsp:sp modelId="{ACD08939-72BB-41E8-958F-045D8BEB63BC}">
      <dsp:nvSpPr>
        <dsp:cNvPr id="0" name=""/>
        <dsp:cNvSpPr/>
      </dsp:nvSpPr>
      <dsp:spPr>
        <a:xfrm>
          <a:off x="330708" y="932689"/>
          <a:ext cx="1347216" cy="1347216"/>
        </a:xfrm>
        <a:prstGeom prst="ellipse">
          <a:avLst/>
        </a:prstGeom>
        <a:gradFill rotWithShape="0">
          <a:gsLst>
            <a:gs pos="0">
              <a:schemeClr val="accent5">
                <a:alpha val="50000"/>
                <a:hueOff val="-7353344"/>
                <a:satOff val="-10228"/>
                <a:lumOff val="-3922"/>
                <a:alphaOff val="0"/>
                <a:satMod val="103000"/>
                <a:lumMod val="102000"/>
                <a:tint val="94000"/>
              </a:schemeClr>
            </a:gs>
            <a:gs pos="50000">
              <a:schemeClr val="accent5">
                <a:alpha val="50000"/>
                <a:hueOff val="-7353344"/>
                <a:satOff val="-10228"/>
                <a:lumOff val="-3922"/>
                <a:alphaOff val="0"/>
                <a:satMod val="110000"/>
                <a:lumMod val="100000"/>
                <a:shade val="100000"/>
              </a:schemeClr>
            </a:gs>
            <a:gs pos="100000">
              <a:schemeClr val="accent5">
                <a:alpha val="50000"/>
                <a:hueOff val="-7353344"/>
                <a:satOff val="-10228"/>
                <a:lumOff val="-3922"/>
                <a:alphaOff val="0"/>
                <a:lumMod val="99000"/>
                <a:satMod val="120000"/>
                <a:shade val="78000"/>
              </a:schemeClr>
            </a:gs>
          </a:gsLst>
          <a:lin ang="5400000" scaled="0"/>
        </a:grad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r>
            <a:rPr lang="en-US" sz="2100" kern="1200" dirty="0"/>
            <a:t>Lead</a:t>
          </a:r>
        </a:p>
      </dsp:txBody>
      <dsp:txXfrm>
        <a:off x="434340" y="1088137"/>
        <a:ext cx="518160" cy="103632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E3E895-49F3-43E8-85A7-E65C2D857B77}">
      <dsp:nvSpPr>
        <dsp:cNvPr id="0" name=""/>
        <dsp:cNvSpPr/>
      </dsp:nvSpPr>
      <dsp:spPr>
        <a:xfrm>
          <a:off x="1824585" y="0"/>
          <a:ext cx="2303767" cy="2303767"/>
        </a:xfrm>
        <a:prstGeom prst="triangle">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t>Psychology</a:t>
          </a:r>
        </a:p>
      </dsp:txBody>
      <dsp:txXfrm>
        <a:off x="2400527" y="1151884"/>
        <a:ext cx="1151883" cy="1151883"/>
      </dsp:txXfrm>
    </dsp:sp>
    <dsp:sp modelId="{D6281A6A-6D55-46F1-ADE7-7801D3CF1719}">
      <dsp:nvSpPr>
        <dsp:cNvPr id="0" name=""/>
        <dsp:cNvSpPr/>
      </dsp:nvSpPr>
      <dsp:spPr>
        <a:xfrm>
          <a:off x="672701" y="2303767"/>
          <a:ext cx="2303767" cy="2303767"/>
        </a:xfrm>
        <a:prstGeom prst="triangle">
          <a:avLst/>
        </a:prstGeom>
        <a:gradFill rotWithShape="0">
          <a:gsLst>
            <a:gs pos="0">
              <a:schemeClr val="accent5">
                <a:hueOff val="-2451115"/>
                <a:satOff val="-3409"/>
                <a:lumOff val="-1307"/>
                <a:alphaOff val="0"/>
                <a:lumMod val="110000"/>
                <a:satMod val="105000"/>
                <a:tint val="67000"/>
              </a:schemeClr>
            </a:gs>
            <a:gs pos="50000">
              <a:schemeClr val="accent5">
                <a:hueOff val="-2451115"/>
                <a:satOff val="-3409"/>
                <a:lumOff val="-1307"/>
                <a:alphaOff val="0"/>
                <a:lumMod val="105000"/>
                <a:satMod val="103000"/>
                <a:tint val="73000"/>
              </a:schemeClr>
            </a:gs>
            <a:gs pos="100000">
              <a:schemeClr val="accent5">
                <a:hueOff val="-2451115"/>
                <a:satOff val="-3409"/>
                <a:lumOff val="-130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t>Sociology</a:t>
          </a:r>
        </a:p>
      </dsp:txBody>
      <dsp:txXfrm>
        <a:off x="1248643" y="3455651"/>
        <a:ext cx="1151883" cy="1151883"/>
      </dsp:txXfrm>
    </dsp:sp>
    <dsp:sp modelId="{EE8AF0EE-DB8B-484B-BC8B-24E5F54B9E01}">
      <dsp:nvSpPr>
        <dsp:cNvPr id="0" name=""/>
        <dsp:cNvSpPr/>
      </dsp:nvSpPr>
      <dsp:spPr>
        <a:xfrm rot="10800000">
          <a:off x="1824585" y="2303767"/>
          <a:ext cx="2303767" cy="2303767"/>
        </a:xfrm>
        <a:prstGeom prst="triangle">
          <a:avLst/>
        </a:prstGeom>
        <a:gradFill rotWithShape="0">
          <a:gsLst>
            <a:gs pos="0">
              <a:schemeClr val="accent5">
                <a:hueOff val="-4902230"/>
                <a:satOff val="-6819"/>
                <a:lumOff val="-2615"/>
                <a:alphaOff val="0"/>
                <a:lumMod val="110000"/>
                <a:satMod val="105000"/>
                <a:tint val="67000"/>
              </a:schemeClr>
            </a:gs>
            <a:gs pos="50000">
              <a:schemeClr val="accent5">
                <a:hueOff val="-4902230"/>
                <a:satOff val="-6819"/>
                <a:lumOff val="-2615"/>
                <a:alphaOff val="0"/>
                <a:lumMod val="105000"/>
                <a:satMod val="103000"/>
                <a:tint val="73000"/>
              </a:schemeClr>
            </a:gs>
            <a:gs pos="100000">
              <a:schemeClr val="accent5">
                <a:hueOff val="-4902230"/>
                <a:satOff val="-6819"/>
                <a:lumOff val="-261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t>Social Psychology</a:t>
          </a:r>
        </a:p>
      </dsp:txBody>
      <dsp:txXfrm rot="10800000">
        <a:off x="2400527" y="2303767"/>
        <a:ext cx="1151883" cy="1151883"/>
      </dsp:txXfrm>
    </dsp:sp>
    <dsp:sp modelId="{56130677-761C-4CF6-BB70-326E4641EA38}">
      <dsp:nvSpPr>
        <dsp:cNvPr id="0" name=""/>
        <dsp:cNvSpPr/>
      </dsp:nvSpPr>
      <dsp:spPr>
        <a:xfrm>
          <a:off x="2976469" y="2303767"/>
          <a:ext cx="2303767" cy="2303767"/>
        </a:xfrm>
        <a:prstGeom prst="triangle">
          <a:avLst/>
        </a:prstGeom>
        <a:gradFill rotWithShape="0">
          <a:gsLst>
            <a:gs pos="0">
              <a:schemeClr val="accent5">
                <a:hueOff val="-7353344"/>
                <a:satOff val="-10228"/>
                <a:lumOff val="-3922"/>
                <a:alphaOff val="0"/>
                <a:lumMod val="110000"/>
                <a:satMod val="105000"/>
                <a:tint val="67000"/>
              </a:schemeClr>
            </a:gs>
            <a:gs pos="50000">
              <a:schemeClr val="accent5">
                <a:hueOff val="-7353344"/>
                <a:satOff val="-10228"/>
                <a:lumOff val="-3922"/>
                <a:alphaOff val="0"/>
                <a:lumMod val="105000"/>
                <a:satMod val="103000"/>
                <a:tint val="73000"/>
              </a:schemeClr>
            </a:gs>
            <a:gs pos="100000">
              <a:schemeClr val="accent5">
                <a:hueOff val="-7353344"/>
                <a:satOff val="-10228"/>
                <a:lumOff val="-392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a:t>Anthropology</a:t>
          </a:r>
        </a:p>
      </dsp:txBody>
      <dsp:txXfrm>
        <a:off x="3552411" y="3455651"/>
        <a:ext cx="1151883" cy="1151883"/>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hyperlink" Target="http://www.apa.org/" TargetMode="External"/><Relationship Id="rId13" Type="http://schemas.openxmlformats.org/officeDocument/2006/relationships/slide" Target="slide3.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4.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3.emf"/><Relationship Id="rId5" Type="http://schemas.openxmlformats.org/officeDocument/2006/relationships/image" Target="../media/image8.emf"/><Relationship Id="rId10" Type="http://schemas.openxmlformats.org/officeDocument/2006/relationships/hyperlink" Target="http://oasis.lib.harvard.edu/oasis/deliver/~bak00047" TargetMode="External"/><Relationship Id="rId4" Type="http://schemas.openxmlformats.org/officeDocument/2006/relationships/image" Target="../media/image7.emf"/><Relationship Id="rId9" Type="http://schemas.openxmlformats.org/officeDocument/2006/relationships/hyperlink" Target="http://www.assemblymag.com/articles/88188-the-hawthorne-works" TargetMode="External"/><Relationship Id="rId14"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hyperlink" Target="http://www.investopedia.com/terms/l/labor-productivity.asp" TargetMode="External"/><Relationship Id="rId13" Type="http://schemas.openxmlformats.org/officeDocument/2006/relationships/image" Target="../media/image15.png"/><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slide" Target="slide3.xml"/><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image" Target="../media/image13.emf"/><Relationship Id="rId4" Type="http://schemas.openxmlformats.org/officeDocument/2006/relationships/image" Target="../media/image7.emf"/><Relationship Id="rId9" Type="http://schemas.openxmlformats.org/officeDocument/2006/relationships/hyperlink" Target="http://www.economist.com/node/12510632"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1.xml.rels><?xml version="1.0" encoding="UTF-8" standalone="yes"?>
<Relationships xmlns="http://schemas.openxmlformats.org/package/2006/relationships"><Relationship Id="rId8" Type="http://schemas.openxmlformats.org/officeDocument/2006/relationships/hyperlink" Target="http://www.investopedia.com/terms/c/ceo.asp" TargetMode="Externa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5.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slide" Target="slide3.xml"/><Relationship Id="rId5" Type="http://schemas.openxmlformats.org/officeDocument/2006/relationships/image" Target="../media/image8.emf"/><Relationship Id="rId10" Type="http://schemas.openxmlformats.org/officeDocument/2006/relationships/image" Target="../media/image14.png"/><Relationship Id="rId4" Type="http://schemas.openxmlformats.org/officeDocument/2006/relationships/image" Target="../media/image7.emf"/><Relationship Id="rId9" Type="http://schemas.openxmlformats.org/officeDocument/2006/relationships/image" Target="../media/image13.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diagramLayout" Target="../diagrams/layout1.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diagramData" Target="../diagrams/data1.xml"/><Relationship Id="rId2" Type="http://schemas.openxmlformats.org/officeDocument/2006/relationships/image" Target="../media/image10.emf"/><Relationship Id="rId16" Type="http://schemas.microsoft.com/office/2007/relationships/diagramDrawing" Target="../diagrams/drawing1.xml"/><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5" Type="http://schemas.openxmlformats.org/officeDocument/2006/relationships/diagramColors" Target="../diagrams/colors1.xml"/><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 Id="rId1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diagramLayout" Target="../diagrams/layout2.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diagramData" Target="../diagrams/data2.xml"/><Relationship Id="rId2" Type="http://schemas.openxmlformats.org/officeDocument/2006/relationships/image" Target="../media/image10.emf"/><Relationship Id="rId16" Type="http://schemas.microsoft.com/office/2007/relationships/diagramDrawing" Target="../diagrams/drawing2.xml"/><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5" Type="http://schemas.openxmlformats.org/officeDocument/2006/relationships/diagramColors" Target="../diagrams/colors2.xml"/><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 Id="rId14" Type="http://schemas.openxmlformats.org/officeDocument/2006/relationships/diagramQuickStyle" Target="../diagrams/quickStyle2.xml"/></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diagramLayout" Target="../diagrams/layout3.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diagramData" Target="../diagrams/data3.xml"/><Relationship Id="rId2" Type="http://schemas.openxmlformats.org/officeDocument/2006/relationships/image" Target="../media/image10.emf"/><Relationship Id="rId16" Type="http://schemas.microsoft.com/office/2007/relationships/diagramDrawing" Target="../diagrams/drawing3.xml"/><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5" Type="http://schemas.openxmlformats.org/officeDocument/2006/relationships/diagramColors" Target="../diagrams/colors3.xml"/><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 Id="rId14" Type="http://schemas.openxmlformats.org/officeDocument/2006/relationships/diagramQuickStyle" Target="../diagrams/quickStyle3.xml"/></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diagramLayout" Target="../diagrams/layout4.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diagramData" Target="../diagrams/data4.xml"/><Relationship Id="rId2" Type="http://schemas.openxmlformats.org/officeDocument/2006/relationships/image" Target="../media/image10.emf"/><Relationship Id="rId16" Type="http://schemas.microsoft.com/office/2007/relationships/diagramDrawing" Target="../diagrams/drawing4.xml"/><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5" Type="http://schemas.openxmlformats.org/officeDocument/2006/relationships/diagramColors" Target="../diagrams/colors4.xml"/><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 Id="rId1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diagramLayout" Target="../diagrams/layout5.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diagramData" Target="../diagrams/data5.xml"/><Relationship Id="rId2" Type="http://schemas.openxmlformats.org/officeDocument/2006/relationships/image" Target="../media/image10.emf"/><Relationship Id="rId16" Type="http://schemas.microsoft.com/office/2007/relationships/diagramDrawing" Target="../diagrams/drawing5.xml"/><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5" Type="http://schemas.openxmlformats.org/officeDocument/2006/relationships/diagramColors" Target="../diagrams/colors5.xml"/><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 Id="rId14" Type="http://schemas.openxmlformats.org/officeDocument/2006/relationships/diagramQuickStyle" Target="../diagrams/quickStyle5.xml"/></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7.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8.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9.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diagramLayout" Target="../diagrams/layout6.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diagramData" Target="../diagrams/data6.xml"/><Relationship Id="rId2" Type="http://schemas.openxmlformats.org/officeDocument/2006/relationships/image" Target="../media/image10.emf"/><Relationship Id="rId16" Type="http://schemas.microsoft.com/office/2007/relationships/diagramDrawing" Target="../diagrams/drawing6.xml"/><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5" Type="http://schemas.openxmlformats.org/officeDocument/2006/relationships/diagramColors" Target="../diagrams/colors6.xml"/><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 Id="rId14" Type="http://schemas.openxmlformats.org/officeDocument/2006/relationships/diagramQuickStyle" Target="../diagrams/quickStyle6.xml"/></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20.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21.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22.w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748794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smtClean="0">
                <a:solidFill>
                  <a:srgbClr val="FF9518"/>
                </a:solidFill>
                <a:latin typeface="Tajawal Medium" panose="00000600000000000000" pitchFamily="2" charset="-78"/>
                <a:cs typeface="Tajawal Medium" panose="00000600000000000000" pitchFamily="2" charset="-78"/>
              </a:rPr>
              <a:t>Orientation Lecture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159395"/>
            <a:ext cx="5125121" cy="954107"/>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ORG 123</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14074"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646331"/>
          </a:xfrm>
          <a:prstGeom prst="rect">
            <a:avLst/>
          </a:prstGeom>
          <a:noFill/>
        </p:spPr>
        <p:txBody>
          <a:bodyPr wrap="square" rtlCol="0">
            <a:spAutoFit/>
          </a:bodyPr>
          <a:lstStyle/>
          <a:p>
            <a:r>
              <a:rPr lang="en-US" altLang="ar-EG" dirty="0" smtClean="0"/>
              <a:t>Book Name: Essentials of Organizational Behavior</a:t>
            </a:r>
          </a:p>
          <a:p>
            <a:r>
              <a:rPr lang="en-US" altLang="ar-EG" dirty="0" smtClean="0"/>
              <a:t>Written by : Stephen </a:t>
            </a:r>
            <a:r>
              <a:rPr lang="en-US" altLang="ar-EG" dirty="0"/>
              <a:t>P. Robbins </a:t>
            </a:r>
            <a:r>
              <a:rPr lang="en-US" altLang="ar-EG" dirty="0" smtClean="0"/>
              <a:t>, </a:t>
            </a:r>
            <a:r>
              <a:rPr lang="en-US" altLang="ar-EG" dirty="0"/>
              <a:t>Timothy A. </a:t>
            </a:r>
            <a:r>
              <a:rPr lang="en-US" altLang="ar-EG" dirty="0" err="1" smtClean="0"/>
              <a:t>Judg</a:t>
            </a:r>
            <a:r>
              <a:rPr lang="en-US" altLang="ar-EG" dirty="0" smtClean="0"/>
              <a:t> and Katherine </a:t>
            </a:r>
            <a:r>
              <a:rPr lang="en-US" altLang="ar-EG" dirty="0" err="1" smtClean="0"/>
              <a:t>Breward</a:t>
            </a:r>
            <a:endParaRPr lang="ar-EG" altLang="ar-EG" dirty="0"/>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2443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Course content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953040" cy="3693319"/>
          </a:xfrm>
          <a:prstGeom prst="rect">
            <a:avLst/>
          </a:prstGeom>
          <a:noFill/>
        </p:spPr>
        <p:txBody>
          <a:bodyPr wrap="none" rtlCol="0">
            <a:spAutoFit/>
          </a:bodyPr>
          <a:lstStyle/>
          <a:p>
            <a:pPr>
              <a:defRPr/>
            </a:pPr>
            <a:r>
              <a:rPr lang="en-US" sz="1800" b="1" dirty="0">
                <a:solidFill>
                  <a:schemeClr val="accent2"/>
                </a:solidFill>
                <a:latin typeface="+mj-lt"/>
                <a:ea typeface="+mj-ea"/>
                <a:cs typeface="+mj-cs"/>
              </a:rPr>
              <a:t>Chapter 1:</a:t>
            </a:r>
            <a:r>
              <a:rPr lang="en-US" sz="1800" dirty="0"/>
              <a:t> </a:t>
            </a:r>
            <a:r>
              <a:rPr lang="en-US" sz="1800"/>
              <a:t>Introduction </a:t>
            </a:r>
            <a:r>
              <a:rPr lang="en-US"/>
              <a:t>to</a:t>
            </a:r>
            <a:r>
              <a:rPr lang="en-US" sz="1800"/>
              <a:t> </a:t>
            </a:r>
            <a:r>
              <a:rPr lang="en-US" sz="1800" dirty="0"/>
              <a:t>OB. (Lecture 1)</a:t>
            </a:r>
          </a:p>
          <a:p>
            <a:pPr>
              <a:defRPr/>
            </a:pPr>
            <a:r>
              <a:rPr lang="en-US" sz="1800" b="1" dirty="0">
                <a:solidFill>
                  <a:schemeClr val="accent2"/>
                </a:solidFill>
                <a:latin typeface="+mj-lt"/>
                <a:ea typeface="+mj-ea"/>
                <a:cs typeface="+mj-cs"/>
              </a:rPr>
              <a:t>Chapter 2:</a:t>
            </a:r>
            <a:r>
              <a:rPr lang="en-US" sz="1800" dirty="0"/>
              <a:t> </a:t>
            </a:r>
            <a:r>
              <a:rPr lang="en-US" sz="1800" b="1" dirty="0">
                <a:solidFill>
                  <a:schemeClr val="accent2"/>
                </a:solidFill>
                <a:latin typeface="+mj-lt"/>
                <a:ea typeface="+mj-ea"/>
                <a:cs typeface="+mj-cs"/>
              </a:rPr>
              <a:t> </a:t>
            </a:r>
            <a:r>
              <a:rPr lang="en-US" sz="1800" dirty="0"/>
              <a:t>Attitudes and Job Satisfaction. (Lecture 2)</a:t>
            </a:r>
          </a:p>
          <a:p>
            <a:pPr>
              <a:defRPr/>
            </a:pPr>
            <a:r>
              <a:rPr lang="en-US" sz="1800" b="1" dirty="0">
                <a:solidFill>
                  <a:schemeClr val="accent2"/>
                </a:solidFill>
              </a:rPr>
              <a:t>Chapter 3: </a:t>
            </a:r>
            <a:r>
              <a:rPr lang="en-US" sz="1800" dirty="0"/>
              <a:t>Personality and Values ( Lecture 3)</a:t>
            </a:r>
          </a:p>
          <a:p>
            <a:pPr>
              <a:defRPr/>
            </a:pPr>
            <a:r>
              <a:rPr lang="en-US" sz="1800" b="1" dirty="0">
                <a:solidFill>
                  <a:schemeClr val="accent2"/>
                </a:solidFill>
                <a:latin typeface="+mj-lt"/>
                <a:ea typeface="+mj-ea"/>
                <a:cs typeface="+mj-cs"/>
              </a:rPr>
              <a:t>Chapter 4 :</a:t>
            </a:r>
            <a:r>
              <a:rPr lang="en-US" sz="1800" dirty="0"/>
              <a:t> Motivation Concepts and Applications (lecture 4)</a:t>
            </a:r>
          </a:p>
          <a:p>
            <a:pPr>
              <a:defRPr/>
            </a:pPr>
            <a:r>
              <a:rPr lang="en-US" sz="1800" b="1" dirty="0">
                <a:solidFill>
                  <a:schemeClr val="accent2"/>
                </a:solidFill>
                <a:latin typeface="+mj-lt"/>
                <a:ea typeface="+mj-ea"/>
                <a:cs typeface="+mj-cs"/>
              </a:rPr>
              <a:t>Chapter 5:</a:t>
            </a:r>
            <a:r>
              <a:rPr lang="en-US" sz="1800" dirty="0"/>
              <a:t>  Foundations of Group Behavior (lecture 5)</a:t>
            </a:r>
          </a:p>
          <a:p>
            <a:pPr>
              <a:defRPr/>
            </a:pPr>
            <a:r>
              <a:rPr lang="en-US" sz="1800" b="1" dirty="0">
                <a:solidFill>
                  <a:schemeClr val="accent2"/>
                </a:solidFill>
                <a:latin typeface="+mj-lt"/>
                <a:ea typeface="+mj-ea"/>
                <a:cs typeface="+mj-cs"/>
              </a:rPr>
              <a:t>Chapter 6</a:t>
            </a:r>
            <a:r>
              <a:rPr lang="en-US" sz="1800" dirty="0"/>
              <a:t> </a:t>
            </a:r>
            <a:r>
              <a:rPr lang="en-US" sz="1800" b="1" dirty="0">
                <a:solidFill>
                  <a:schemeClr val="accent2"/>
                </a:solidFill>
                <a:latin typeface="+mj-lt"/>
                <a:ea typeface="+mj-ea"/>
                <a:cs typeface="+mj-cs"/>
              </a:rPr>
              <a:t>:  </a:t>
            </a:r>
            <a:r>
              <a:rPr lang="en-US" sz="1800" dirty="0"/>
              <a:t>Understanding Work Teams (Lecture 5)</a:t>
            </a:r>
          </a:p>
          <a:p>
            <a:pPr>
              <a:defRPr/>
            </a:pPr>
            <a:r>
              <a:rPr lang="en-US" sz="1800" b="1" dirty="0">
                <a:solidFill>
                  <a:schemeClr val="accent2"/>
                </a:solidFill>
                <a:latin typeface="+mj-lt"/>
                <a:ea typeface="+mj-ea"/>
                <a:cs typeface="+mj-cs"/>
              </a:rPr>
              <a:t>Chapter 7:  </a:t>
            </a:r>
            <a:r>
              <a:rPr lang="en-US" sz="1800" dirty="0"/>
              <a:t>Communication (Lecture 6) </a:t>
            </a:r>
          </a:p>
          <a:p>
            <a:pPr>
              <a:defRPr/>
            </a:pPr>
            <a:r>
              <a:rPr lang="en-US" sz="1800" b="1" dirty="0">
                <a:solidFill>
                  <a:schemeClr val="accent2"/>
                </a:solidFill>
                <a:latin typeface="+mj-lt"/>
                <a:ea typeface="+mj-ea"/>
                <a:cs typeface="+mj-cs"/>
              </a:rPr>
              <a:t>Chapter 8:  </a:t>
            </a:r>
            <a:r>
              <a:rPr lang="en-US" sz="1800" dirty="0"/>
              <a:t>Foundation of Organizational Structure  (Lecture 6)</a:t>
            </a:r>
          </a:p>
          <a:p>
            <a:pPr>
              <a:defRPr/>
            </a:pPr>
            <a:r>
              <a:rPr lang="en-US" sz="1800" b="1" dirty="0">
                <a:solidFill>
                  <a:schemeClr val="accent2"/>
                </a:solidFill>
                <a:latin typeface="+mj-lt"/>
                <a:ea typeface="+mj-ea"/>
                <a:cs typeface="+mj-cs"/>
              </a:rPr>
              <a:t> Chapter 9: </a:t>
            </a:r>
            <a:r>
              <a:rPr lang="en-US" sz="1800" dirty="0"/>
              <a:t>Introduction to Leadership ( Lecture 7)</a:t>
            </a:r>
          </a:p>
          <a:p>
            <a:pPr>
              <a:defRPr/>
            </a:pPr>
            <a:r>
              <a:rPr lang="en-US" sz="1800" b="1" dirty="0">
                <a:solidFill>
                  <a:schemeClr val="accent2"/>
                </a:solidFill>
                <a:latin typeface="+mj-lt"/>
                <a:ea typeface="+mj-ea"/>
                <a:cs typeface="+mj-cs"/>
              </a:rPr>
              <a:t> Chapter 10:  </a:t>
            </a:r>
            <a:r>
              <a:rPr lang="en-US" sz="1800" dirty="0"/>
              <a:t>Basic Approaches to Leadership (Lecture 8)</a:t>
            </a:r>
          </a:p>
          <a:p>
            <a:pPr>
              <a:defRPr/>
            </a:pPr>
            <a:r>
              <a:rPr lang="en-US" sz="1800" b="1" dirty="0">
                <a:solidFill>
                  <a:schemeClr val="accent2"/>
                </a:solidFill>
                <a:latin typeface="+mj-lt"/>
                <a:ea typeface="+mj-ea"/>
                <a:cs typeface="+mj-cs"/>
              </a:rPr>
              <a:t> Chapter 11: </a:t>
            </a:r>
            <a:r>
              <a:rPr lang="en-US" sz="1800" dirty="0"/>
              <a:t>Organizational Culture (lecture 9).</a:t>
            </a:r>
          </a:p>
          <a:p>
            <a:pPr>
              <a:defRPr/>
            </a:pPr>
            <a:r>
              <a:rPr lang="en-US" sz="1800" dirty="0"/>
              <a:t> </a:t>
            </a:r>
            <a:r>
              <a:rPr lang="en-US" sz="1800" b="1" dirty="0">
                <a:solidFill>
                  <a:schemeClr val="accent2"/>
                </a:solidFill>
                <a:latin typeface="+mj-lt"/>
                <a:ea typeface="+mj-ea"/>
                <a:cs typeface="+mj-cs"/>
              </a:rPr>
              <a:t>Chapter 12:  </a:t>
            </a:r>
            <a:r>
              <a:rPr lang="en-US" sz="1800" dirty="0"/>
              <a:t>Managing change ( Lecture 10)</a:t>
            </a:r>
          </a:p>
          <a:p>
            <a:pPr>
              <a:defRPr/>
            </a:pPr>
            <a:endParaRPr lang="en-US" sz="1800" dirty="0"/>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extLst>
                  <p:ext uri="{D42A27DB-BD31-4B8C-83A1-F6EECF244321}">
                    <p14:modId xmlns:p14="http://schemas.microsoft.com/office/powerpoint/2010/main" val="2686911936"/>
                  </p:ext>
                </p:extLst>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67077" cy="523220"/>
          </a:xfrm>
          <a:prstGeom prst="rect">
            <a:avLst/>
          </a:prstGeom>
          <a:noFill/>
        </p:spPr>
        <p:txBody>
          <a:bodyPr wrap="none" rtlCol="0">
            <a:spAutoFit/>
          </a:bodyPr>
          <a:lstStyle/>
          <a:p>
            <a:pPr eaLnBrk="1" hangingPunct="1">
              <a:buFont typeface="Verdana" panose="020B0604030504040204" pitchFamily="34" charset="0"/>
              <a:buNone/>
            </a:pPr>
            <a:r>
              <a:rPr lang="en-GB" altLang="ar-EG" sz="2800" dirty="0">
                <a:solidFill>
                  <a:schemeClr val="bg1"/>
                </a:solidFill>
                <a:cs typeface="Tajawal Medium" panose="00000600000000000000" pitchFamily="2" charset="-78"/>
              </a:rPr>
              <a:t>What is OB?</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085043" y="1837504"/>
            <a:ext cx="4314849" cy="255454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A field of study that investigates the impact that individuals, groups, and structure have on behavior within organizations, for the purpose of applying such knowledge toward improving an organization’s effectiveness.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974461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99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OB?</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933034" cy="1477328"/>
          </a:xfrm>
          <a:prstGeom prst="rect">
            <a:avLst/>
          </a:prstGeom>
          <a:noFill/>
        </p:spPr>
        <p:txBody>
          <a:bodyPr wrap="square" rtlCol="0">
            <a:spAutoFit/>
          </a:bodyPr>
          <a:lstStyle/>
          <a:p>
            <a:pPr marL="0" indent="0" algn="just">
              <a:spcBef>
                <a:spcPct val="20000"/>
              </a:spcBef>
              <a:buClr>
                <a:srgbClr val="000000"/>
              </a:buClr>
              <a:buSzTx/>
              <a:buFont typeface="Verdana" panose="020B0604030504040204" pitchFamily="34" charset="0"/>
              <a:buNone/>
            </a:pPr>
            <a:r>
              <a:rPr lang="en-US" altLang="ar-EG"/>
              <a:t>In other words, Organizational behavior is the </a:t>
            </a:r>
            <a:r>
              <a:rPr lang="en-US" altLang="ar-EG" b="1"/>
              <a:t>study of human behavior </a:t>
            </a:r>
            <a:r>
              <a:rPr lang="en-US" altLang="ar-EG"/>
              <a:t>in Organizations and the application of knowledge about how, individuals, and groups act and react in an organization, </a:t>
            </a:r>
            <a:r>
              <a:rPr lang="en-US" altLang="ar-EG" b="1"/>
              <a:t>in order to reach and accomplish the highest quality of performances, and dominant results.</a:t>
            </a:r>
            <a:endParaRPr lang="ar-EG" altLang="ar-EG" b="1" dirty="0"/>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9982169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428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Main Concern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37504"/>
            <a:ext cx="6987106" cy="2308324"/>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Why do people behave a certain way in an organizational environment? What factors affect job performance, employee interaction, job commitment, leadership and managerial styles? </a:t>
            </a:r>
          </a:p>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Individuals have studied this topic for decades in order to find ways of increasing organizational performance. </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841237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958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History As A Science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5008" cy="2554545"/>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itchFamily="2" charset="2"/>
              <a:buChar char="Ø"/>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While Organizational Behavior as a field of academic study wasn’t fully recognized by the </a:t>
            </a:r>
            <a:r>
              <a:rPr kumimoji="0" lang="en-US" altLang="ar-EG" sz="2000" b="0" i="0" u="none" strike="noStrike" kern="0" cap="none" spc="0" normalizeH="0" baseline="0" noProof="0">
                <a:ln>
                  <a:noFill/>
                </a:ln>
                <a:solidFill>
                  <a:srgbClr val="000000"/>
                </a:solidFill>
                <a:effectLst/>
                <a:uLnTx/>
                <a:uFillTx/>
                <a:latin typeface="Verdana"/>
                <a:ea typeface="+mn-ea"/>
                <a:cs typeface="Arial"/>
                <a:hlinkClick r:id="rId8"/>
              </a:rPr>
              <a:t>American Psychological Association</a:t>
            </a:r>
            <a:r>
              <a:rPr kumimoji="0" lang="en-US" altLang="ar-EG" sz="2000" b="0" i="0" u="none" strike="noStrike" kern="0" cap="none" spc="0" normalizeH="0" baseline="0" noProof="0">
                <a:ln>
                  <a:noFill/>
                </a:ln>
                <a:solidFill>
                  <a:srgbClr val="000000"/>
                </a:solidFill>
                <a:effectLst/>
                <a:uLnTx/>
                <a:uFillTx/>
                <a:latin typeface="Verdana"/>
                <a:ea typeface="+mn-ea"/>
                <a:cs typeface="Arial"/>
              </a:rPr>
              <a:t> (APA) until the 1970’s, it’s roots go back to the late 1920’s when the</a:t>
            </a:r>
            <a:r>
              <a:rPr kumimoji="0" lang="en-US" altLang="ar-EG" sz="2000" b="0" i="0" u="none" strike="noStrike" kern="0" cap="none" spc="0" normalizeH="0" baseline="0" noProof="0">
                <a:ln>
                  <a:noFill/>
                </a:ln>
                <a:solidFill>
                  <a:srgbClr val="000000"/>
                </a:solidFill>
                <a:effectLst/>
                <a:uLnTx/>
                <a:uFillTx/>
                <a:latin typeface="Verdana"/>
                <a:ea typeface="+mn-ea"/>
                <a:cs typeface="Arial"/>
                <a:hlinkClick r:id="rId9"/>
              </a:rPr>
              <a:t> Hawthorne Electric Company</a:t>
            </a:r>
            <a:r>
              <a:rPr kumimoji="0" lang="en-US" altLang="ar-EG" sz="2000" b="0" i="0" u="none" strike="noStrike" kern="0" cap="none" spc="0" normalizeH="0" baseline="0" noProof="0">
                <a:ln>
                  <a:noFill/>
                </a:ln>
                <a:solidFill>
                  <a:srgbClr val="000000"/>
                </a:solidFill>
                <a:effectLst/>
                <a:uLnTx/>
                <a:uFillTx/>
                <a:latin typeface="Verdana"/>
                <a:ea typeface="+mn-ea"/>
                <a:cs typeface="Arial"/>
              </a:rPr>
              <a:t> set up a series of </a:t>
            </a:r>
            <a:r>
              <a:rPr kumimoji="0" lang="en-US" altLang="ar-EG" sz="2000" b="0" i="0" u="none" strike="noStrike" kern="0" cap="none" spc="0" normalizeH="0" baseline="0" noProof="0">
                <a:ln>
                  <a:noFill/>
                </a:ln>
                <a:solidFill>
                  <a:srgbClr val="000000"/>
                </a:solidFill>
                <a:effectLst/>
                <a:uLnTx/>
                <a:uFillTx/>
                <a:latin typeface="Verdana"/>
                <a:ea typeface="+mn-ea"/>
                <a:cs typeface="Arial"/>
                <a:hlinkClick r:id="rId10"/>
              </a:rPr>
              <a:t>experiments</a:t>
            </a:r>
            <a:r>
              <a:rPr kumimoji="0" lang="en-US" altLang="ar-EG" sz="2000" b="0" i="0" u="none" strike="noStrike" kern="0" cap="none" spc="0" normalizeH="0" baseline="0" noProof="0">
                <a:ln>
                  <a:noFill/>
                </a:ln>
                <a:solidFill>
                  <a:srgbClr val="000000"/>
                </a:solidFill>
                <a:effectLst/>
                <a:uLnTx/>
                <a:uFillTx/>
                <a:latin typeface="Verdana"/>
                <a:ea typeface="+mn-ea"/>
                <a:cs typeface="Arial"/>
              </a:rPr>
              <a:t> designed to explore how changes in environment and design changed the productivity of their employees.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11"/>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12"/>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3"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4"/>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2653446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9586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History As A Science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156779" cy="3477875"/>
          </a:xfrm>
          <a:prstGeom prst="rect">
            <a:avLst/>
          </a:prstGeom>
          <a:noFill/>
        </p:spPr>
        <p:txBody>
          <a:bodyPr wrap="square" rtlCol="0">
            <a:spAutoFit/>
          </a:bodyPr>
          <a:lstStyle/>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Their various studies, conducted between the years of 1924 and 1933, were broad and measured over large periods of time. The studies included the effect of various types of breaks (lots of small breaks, a few long ones, etc.) on </a:t>
            </a:r>
            <a:r>
              <a:rPr kumimoji="0" lang="en-US" altLang="ar-EG" sz="2000" b="0" i="0" u="none" strike="noStrike" kern="0" cap="none" spc="0" normalizeH="0" baseline="0" noProof="0" dirty="0">
                <a:ln>
                  <a:noFill/>
                </a:ln>
                <a:solidFill>
                  <a:srgbClr val="000000"/>
                </a:solidFill>
                <a:effectLst/>
                <a:uLnTx/>
                <a:uFillTx/>
                <a:latin typeface="Verdana"/>
                <a:ea typeface="+mn-ea"/>
                <a:cs typeface="Arial"/>
                <a:hlinkClick r:id="rId8"/>
              </a:rPr>
              <a:t>productivity</a:t>
            </a: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 productivity in isolation, and productivity in varying levels of light. The most famous finding resulting from the of the Hawthorne Studies is what is now called the </a:t>
            </a:r>
            <a:r>
              <a:rPr kumimoji="0" lang="en-US" altLang="ar-EG" sz="2000" b="0" i="0" u="none" strike="noStrike" kern="0" cap="none" spc="0" normalizeH="0" baseline="0" noProof="0" dirty="0">
                <a:ln>
                  <a:noFill/>
                </a:ln>
                <a:solidFill>
                  <a:srgbClr val="000000"/>
                </a:solidFill>
                <a:effectLst/>
                <a:uLnTx/>
                <a:uFillTx/>
                <a:latin typeface="Verdana"/>
                <a:ea typeface="+mn-ea"/>
                <a:cs typeface="Arial"/>
                <a:hlinkClick r:id="rId9"/>
              </a:rPr>
              <a:t>Hawthorne Effect,</a:t>
            </a: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 the change in behavior of a test subject when they know they’re being observed</a:t>
            </a:r>
            <a:r>
              <a:rPr kumimoji="0" lang="en-US" altLang="ar-EG" sz="2000" b="1" i="0" u="sng" strike="noStrike" kern="0" cap="none" spc="0" normalizeH="0" baseline="0" noProof="0" dirty="0">
                <a:ln>
                  <a:noFill/>
                </a:ln>
                <a:solidFill>
                  <a:srgbClr val="CC6600"/>
                </a:solidFill>
                <a:effectLst/>
                <a:uLnTx/>
                <a:uFillTx/>
                <a:latin typeface="Times New Roman" panose="02020603050405020304" pitchFamily="18" charset="0"/>
                <a:ea typeface="+mn-ea"/>
                <a:cs typeface="Times New Roman" panose="02020603050405020304" pitchFamily="18" charset="0"/>
              </a:rPr>
              <a:t>.</a:t>
            </a:r>
            <a:endParaRPr kumimoji="0" lang="ar-EG" altLang="en-US"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10"/>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11"/>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2"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3"/>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606473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28292"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The importance of Interpersonal</a:t>
            </a:r>
          </a:p>
          <a:p>
            <a:r>
              <a:rPr lang="en-US" sz="2000" dirty="0">
                <a:solidFill>
                  <a:schemeClr val="bg1"/>
                </a:solidFill>
                <a:latin typeface="Tajawal Medium" panose="00000600000000000000" pitchFamily="2" charset="-78"/>
                <a:cs typeface="Tajawal Medium" panose="00000600000000000000" pitchFamily="2" charset="-78"/>
              </a:rPr>
              <a:t>Skills</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808080" cy="2841804"/>
          </a:xfrm>
          <a:prstGeom prst="rect">
            <a:avLst/>
          </a:prstGeom>
          <a:noFill/>
        </p:spPr>
        <p:txBody>
          <a:bodyPr wrap="square" rtlCol="0">
            <a:spAutoFit/>
          </a:bodyPr>
          <a:lstStyle/>
          <a:p>
            <a:pPr marL="0" marR="0" lvl="0" indent="0" algn="l" defTabSz="914400" rtl="0" eaLnBrk="1" fontAlgn="base" latinLnBrk="0" hangingPunct="1">
              <a:lnSpc>
                <a:spcPct val="100000"/>
              </a:lnSpc>
              <a:spcBef>
                <a:spcPts val="2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Until the late 1980s, Business Schools Curricula emphasized the technical aspects of Management, focusing on Economics, Accounting, Finance and so on.</a:t>
            </a:r>
          </a:p>
          <a:p>
            <a:pPr marL="0" marR="0" lvl="0" indent="0" algn="l" defTabSz="914400" rtl="0" eaLnBrk="1" fontAlgn="base" latinLnBrk="0" hangingPunct="1">
              <a:lnSpc>
                <a:spcPct val="100000"/>
              </a:lnSpc>
              <a:spcBef>
                <a:spcPts val="2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Starting from the early 1990s, Business Schools realized the importance of understanding human behavior and the its role in determining a manager’s effectiveness.    </a:t>
            </a:r>
            <a:endParaRPr kumimoji="0" lang="en-US" altLang="ar-EG" sz="1800" b="1"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218833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33330"/>
            <a:ext cx="3815468"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The importance of Interpersonal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Skills</a:t>
            </a:r>
            <a:endParaRPr kumimoji="0" lang="en-US" sz="2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634969" cy="3416320"/>
          </a:xfrm>
          <a:prstGeom prst="rect">
            <a:avLst/>
          </a:prstGeom>
          <a:noFill/>
        </p:spPr>
        <p:txBody>
          <a:bodyPr wrap="square" rtlCol="0">
            <a:spAutoFit/>
          </a:bodyPr>
          <a:lstStyle/>
          <a:p>
            <a:pPr marL="0" marR="0" lvl="0" indent="0" algn="l" defTabSz="914400" rtl="0" eaLnBrk="1" fontAlgn="base" latinLnBrk="0" hangingPunct="1">
              <a:lnSpc>
                <a:spcPct val="100000"/>
              </a:lnSpc>
              <a:spcBef>
                <a:spcPts val="2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Understanding OB helps determine manager effectiveness</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Technical and quantitative skills are important </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But leadership and communication skills are CRITICAL</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Organizational benefits of skilled managers</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Lower turnover of quality employees</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Higher quality applications for recruitment</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Better financial performance</a:t>
            </a:r>
            <a:endParaRPr kumimoji="0" lang="en-US" altLang="ar-EG" sz="18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8596992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8" y="569248"/>
            <a:ext cx="4690580" cy="1015663"/>
          </a:xfrm>
          <a:prstGeom prst="rect">
            <a:avLst/>
          </a:prstGeom>
          <a:noFill/>
        </p:spPr>
        <p:txBody>
          <a:bodyPr wrap="square" rtlCol="0">
            <a:spAutoFit/>
          </a:bodyPr>
          <a:lstStyle/>
          <a:p>
            <a:r>
              <a:rPr lang="en-US" sz="2000" dirty="0">
                <a:solidFill>
                  <a:schemeClr val="bg1"/>
                </a:solidFill>
                <a:latin typeface="Tajawal Medium" panose="00000600000000000000" pitchFamily="2" charset="-78"/>
                <a:cs typeface="Tajawal Medium" panose="00000600000000000000" pitchFamily="2" charset="-78"/>
              </a:rPr>
              <a:t>Why is it important to </a:t>
            </a:r>
            <a:endParaRPr lang="en-US" sz="2000" dirty="0" smtClean="0">
              <a:solidFill>
                <a:schemeClr val="bg1"/>
              </a:solidFill>
              <a:latin typeface="Tajawal Medium" panose="00000600000000000000" pitchFamily="2" charset="-78"/>
              <a:cs typeface="Tajawal Medium" panose="00000600000000000000" pitchFamily="2" charset="-78"/>
            </a:endParaRPr>
          </a:p>
          <a:p>
            <a:r>
              <a:rPr lang="en-US" sz="2000" dirty="0" smtClean="0">
                <a:solidFill>
                  <a:schemeClr val="bg1"/>
                </a:solidFill>
                <a:latin typeface="Tajawal Medium" panose="00000600000000000000" pitchFamily="2" charset="-78"/>
                <a:cs typeface="Tajawal Medium" panose="00000600000000000000" pitchFamily="2" charset="-78"/>
              </a:rPr>
              <a:t>Managers </a:t>
            </a:r>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To Understand OB</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703207" cy="1477328"/>
          </a:xfrm>
          <a:prstGeom prst="rect">
            <a:avLst/>
          </a:prstGeom>
          <a:noFill/>
        </p:spPr>
        <p:txBody>
          <a:bodyPr wrap="square" rtlCol="0">
            <a:spAutoFit/>
          </a:bodyPr>
          <a:lstStyle/>
          <a:p>
            <a:pPr algn="just"/>
            <a:r>
              <a:rPr lang="en-US" altLang="ar-EG" dirty="0"/>
              <a:t>Findings from organizational behavior’s body of research can be used by </a:t>
            </a:r>
            <a:r>
              <a:rPr lang="en-US" altLang="ar-EG" dirty="0">
                <a:hlinkClick r:id="rId8"/>
              </a:rPr>
              <a:t>executives</a:t>
            </a:r>
            <a:r>
              <a:rPr lang="en-US" altLang="ar-EG" dirty="0"/>
              <a:t> and Human Relations professionals better understand a business’ culture, how that culture may facilitate or hinder productivity and employee retention, and how to best evaluate candidates skill set and personality during the hiring process. </a:t>
            </a: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10"/>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1"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2"/>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0322284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55543"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Why is it important to Managers </a:t>
            </a:r>
          </a:p>
          <a:p>
            <a:r>
              <a:rPr lang="en-US" sz="2000" dirty="0">
                <a:solidFill>
                  <a:schemeClr val="bg1"/>
                </a:solidFill>
                <a:latin typeface="Tajawal Medium" panose="00000600000000000000" pitchFamily="2" charset="-78"/>
                <a:cs typeface="Tajawal Medium" panose="00000600000000000000" pitchFamily="2" charset="-78"/>
              </a:rPr>
              <a:t>To Understand</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156779" cy="3785652"/>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Managers need an understanding of organizational behavior because a large part of their job has to do with exactly that.  </a:t>
            </a:r>
            <a:r>
              <a:rPr kumimoji="0" lang="en-US" altLang="ar-EG" sz="2000" b="0" i="0" u="sng" strike="noStrike" kern="0" cap="none" spc="0" normalizeH="0" baseline="0" noProof="0" dirty="0">
                <a:ln>
                  <a:noFill/>
                </a:ln>
                <a:solidFill>
                  <a:srgbClr val="000000"/>
                </a:solidFill>
                <a:effectLst/>
                <a:uLnTx/>
                <a:uFillTx/>
                <a:latin typeface="Verdana"/>
                <a:ea typeface="+mn-ea"/>
                <a:cs typeface="Arial"/>
              </a:rPr>
              <a:t>Organizational behavior is the study of how people behave while in groups and as individuals. </a:t>
            </a: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 Much of what a manager does has to do with trying to get people to work as effectively as possible.  It can involve trying to motivate an individual worker or it can involve trying to understand how to get workers who are part of a team to interact with one another in such a way that they are able to work more efficiently and effectively.</a:t>
            </a:r>
            <a:endParaRPr kumimoji="0" lang="ar-EG"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4372073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8016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37504"/>
            <a:ext cx="7303709" cy="3939540"/>
          </a:xfrm>
          <a:prstGeom prst="rect">
            <a:avLst/>
          </a:prstGeom>
          <a:noFill/>
        </p:spPr>
        <p:txBody>
          <a:bodyPr wrap="square" rtlCol="0">
            <a:spAutoFit/>
          </a:bodyPr>
          <a:lstStyle/>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To determine the motivation level of employees.</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To encourage the people, to work enthusiastically in the organization.</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To create an environment for the development of effective leadership.</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To develop effective group behavior among the employees.</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To identify the reasons for conflict and to resolve the conflict.</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020947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801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Objectives</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1" y="1846381"/>
            <a:ext cx="7303709" cy="3016210"/>
          </a:xfrm>
          <a:prstGeom prst="rect">
            <a:avLst/>
          </a:prstGeom>
          <a:noFill/>
        </p:spPr>
        <p:txBody>
          <a:bodyPr wrap="square" rtlCol="0">
            <a:spAutoFit/>
          </a:bodyPr>
          <a:lstStyle/>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To find out the reasons for frustration and reduce or eliminate the reasons.</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To increase the moral of employees of the organization.</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To maintain the organizational environment favorable for the work.</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To find out the ways for effective organizational development.</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7092348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2832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Managers Do</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811527" cy="2714846"/>
          </a:xfrm>
          <a:prstGeom prst="rect">
            <a:avLst/>
          </a:prstGeom>
          <a:noFill/>
        </p:spPr>
        <p:txBody>
          <a:bodyPr wrap="non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0" i="1" u="none" strike="noStrike" kern="0" cap="none" spc="0" normalizeH="0" baseline="0" noProof="0" dirty="0">
                <a:ln>
                  <a:noFill/>
                </a:ln>
                <a:solidFill>
                  <a:srgbClr val="000000"/>
                </a:solidFill>
                <a:effectLst/>
                <a:uLnTx/>
                <a:uFillTx/>
                <a:latin typeface="Verdana"/>
                <a:ea typeface="+mn-ea"/>
                <a:cs typeface="Arial"/>
              </a:rPr>
              <a:t>They get things done through other people.</a:t>
            </a:r>
            <a:endParaRPr kumimoji="0" lang="en-US" altLang="ar-EG" sz="1000" b="0" i="1" u="none" strike="noStrike" kern="0" cap="none" spc="0" normalizeH="0" baseline="0" noProof="0" dirty="0">
              <a:ln>
                <a:noFill/>
              </a:ln>
              <a:solidFill>
                <a:srgbClr val="000000"/>
              </a:solidFill>
              <a:effectLst/>
              <a:uLnTx/>
              <a:uFillTx/>
              <a:latin typeface="Verdana"/>
              <a:ea typeface="+mn-e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Management Main Activities:</a:t>
            </a:r>
          </a:p>
          <a:p>
            <a:pPr marL="452438" marR="0" lvl="1" indent="-27305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Make decisions</a:t>
            </a:r>
          </a:p>
          <a:p>
            <a:pPr marL="452438" marR="0" lvl="1" indent="-27305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Allocate resources</a:t>
            </a:r>
          </a:p>
          <a:p>
            <a:pPr marL="452438" marR="0" lvl="1" indent="-27305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Direct activities of others to attain goals</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2619850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05337" cy="707886"/>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Management Functions According </a:t>
            </a:r>
          </a:p>
          <a:p>
            <a:r>
              <a:rPr lang="en-US" altLang="ar-EG" sz="2000" dirty="0">
                <a:solidFill>
                  <a:schemeClr val="bg1"/>
                </a:solidFill>
                <a:cs typeface="Tajawal Medium" panose="00000600000000000000" pitchFamily="2" charset="-78"/>
              </a:rPr>
              <a:t>to Fayol:</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10742" cy="1938992"/>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Henry Fayol in the early part of the twentieth century wrote that all managers perform five management functions; Planning, Organizing, Commending, Coordinating and Controlling. Today we have condensed these functions into four: Planning, Organizing, Leading and Controlling.   </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9900509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05337" cy="1138773"/>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Management Functions According </a:t>
            </a:r>
          </a:p>
          <a:p>
            <a:r>
              <a:rPr lang="en-US" altLang="ar-EG" sz="2000" dirty="0">
                <a:solidFill>
                  <a:schemeClr val="bg1"/>
                </a:solidFill>
                <a:cs typeface="Tajawal Medium" panose="00000600000000000000" pitchFamily="2" charset="-78"/>
              </a:rPr>
              <a:t>to Fayol:</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4865434" cy="560410"/>
          </a:xfrm>
          <a:prstGeom prst="rect">
            <a:avLst/>
          </a:prstGeom>
          <a:noFill/>
        </p:spPr>
        <p:txBody>
          <a:bodyPr wrap="non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aphicFrame>
        <p:nvGraphicFramePr>
          <p:cNvPr id="18" name="Content Placeholder 3">
            <a:extLst>
              <a:ext uri="{FF2B5EF4-FFF2-40B4-BE49-F238E27FC236}">
                <a16:creationId xmlns="" xmlns:a16="http://schemas.microsoft.com/office/drawing/2014/main" id="{56B6BF40-14A6-B696-BEA4-657BF16EFAA9}"/>
              </a:ext>
            </a:extLst>
          </p:cNvPr>
          <p:cNvGraphicFramePr>
            <a:graphicFrameLocks/>
          </p:cNvGraphicFramePr>
          <p:nvPr>
            <p:extLst>
              <p:ext uri="{D42A27DB-BD31-4B8C-83A1-F6EECF244321}">
                <p14:modId xmlns:p14="http://schemas.microsoft.com/office/powerpoint/2010/main" val="1786157732"/>
              </p:ext>
            </p:extLst>
          </p:nvPr>
        </p:nvGraphicFramePr>
        <p:xfrm>
          <a:off x="1348353" y="1332854"/>
          <a:ext cx="6738795" cy="4320733"/>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30382944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33816"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Management Functions:</a:t>
            </a:r>
          </a:p>
          <a:p>
            <a:r>
              <a:rPr lang="en-US" sz="2000" dirty="0">
                <a:solidFill>
                  <a:schemeClr val="bg1"/>
                </a:solidFill>
                <a:latin typeface="Tajawal Medium" panose="00000600000000000000" pitchFamily="2" charset="-78"/>
                <a:cs typeface="Tajawal Medium" panose="00000600000000000000" pitchFamily="2" charset="-78"/>
              </a:rPr>
              <a:t>Plan</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aphicFrame>
        <p:nvGraphicFramePr>
          <p:cNvPr id="18" name="Content Placeholder 3">
            <a:extLst>
              <a:ext uri="{FF2B5EF4-FFF2-40B4-BE49-F238E27FC236}">
                <a16:creationId xmlns="" xmlns:a16="http://schemas.microsoft.com/office/drawing/2014/main" id="{B2718FCA-9BAE-5755-2637-EC8C18A03FE1}"/>
              </a:ext>
            </a:extLst>
          </p:cNvPr>
          <p:cNvGraphicFramePr>
            <a:graphicFrameLocks/>
          </p:cNvGraphicFramePr>
          <p:nvPr>
            <p:extLst>
              <p:ext uri="{D42A27DB-BD31-4B8C-83A1-F6EECF244321}">
                <p14:modId xmlns:p14="http://schemas.microsoft.com/office/powerpoint/2010/main" val="740660947"/>
              </p:ext>
            </p:extLst>
          </p:nvPr>
        </p:nvGraphicFramePr>
        <p:xfrm>
          <a:off x="674688" y="2173288"/>
          <a:ext cx="3200400" cy="259080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21" name="TextBox 20">
            <a:extLst>
              <a:ext uri="{FF2B5EF4-FFF2-40B4-BE49-F238E27FC236}">
                <a16:creationId xmlns="" xmlns:a16="http://schemas.microsoft.com/office/drawing/2014/main" id="{F105D09A-BF7C-E30E-49A7-60991D45C638}"/>
              </a:ext>
            </a:extLst>
          </p:cNvPr>
          <p:cNvSpPr txBox="1"/>
          <p:nvPr/>
        </p:nvSpPr>
        <p:spPr>
          <a:xfrm>
            <a:off x="3928411" y="2955358"/>
            <a:ext cx="4430842" cy="2246769"/>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sz="2000" b="1"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Planning</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A process that includes defining goals, establishing strategy, and developing plans to coordinate activities.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As managers advance, they do this function more often.</a:t>
            </a:r>
          </a:p>
        </p:txBody>
      </p:sp>
    </p:spTree>
    <p:extLst>
      <p:ext uri="{BB962C8B-B14F-4D97-AF65-F5344CB8AC3E}">
        <p14:creationId xmlns:p14="http://schemas.microsoft.com/office/powerpoint/2010/main" val="18898836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33816"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Management Functions:</a:t>
            </a:r>
          </a:p>
          <a:p>
            <a:r>
              <a:rPr lang="en-US" sz="2000" dirty="0">
                <a:solidFill>
                  <a:schemeClr val="bg1"/>
                </a:solidFill>
                <a:latin typeface="Tajawal Medium" panose="00000600000000000000" pitchFamily="2" charset="-78"/>
                <a:cs typeface="Tajawal Medium" panose="00000600000000000000" pitchFamily="2" charset="-78"/>
              </a:rPr>
              <a:t>Organize</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1723549" cy="560410"/>
          </a:xfrm>
          <a:prstGeom prst="rect">
            <a:avLst/>
          </a:prstGeom>
          <a:noFill/>
        </p:spPr>
        <p:txBody>
          <a:bodyPr wrap="non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aphicFrame>
        <p:nvGraphicFramePr>
          <p:cNvPr id="18" name="Content Placeholder 3">
            <a:extLst>
              <a:ext uri="{FF2B5EF4-FFF2-40B4-BE49-F238E27FC236}">
                <a16:creationId xmlns="" xmlns:a16="http://schemas.microsoft.com/office/drawing/2014/main" id="{F333BA08-E404-BE07-5F4E-17697327C377}"/>
              </a:ext>
            </a:extLst>
          </p:cNvPr>
          <p:cNvGraphicFramePr>
            <a:graphicFrameLocks/>
          </p:cNvGraphicFramePr>
          <p:nvPr>
            <p:extLst>
              <p:ext uri="{D42A27DB-BD31-4B8C-83A1-F6EECF244321}">
                <p14:modId xmlns:p14="http://schemas.microsoft.com/office/powerpoint/2010/main" val="221294842"/>
              </p:ext>
            </p:extLst>
          </p:nvPr>
        </p:nvGraphicFramePr>
        <p:xfrm>
          <a:off x="474663" y="1983783"/>
          <a:ext cx="3182937" cy="262790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20" name="TextBox 19">
            <a:extLst>
              <a:ext uri="{FF2B5EF4-FFF2-40B4-BE49-F238E27FC236}">
                <a16:creationId xmlns="" xmlns:a16="http://schemas.microsoft.com/office/drawing/2014/main" id="{FA056792-5F75-C7E0-C6A7-619147135833}"/>
              </a:ext>
            </a:extLst>
          </p:cNvPr>
          <p:cNvSpPr txBox="1"/>
          <p:nvPr/>
        </p:nvSpPr>
        <p:spPr>
          <a:xfrm>
            <a:off x="3657599" y="2970746"/>
            <a:ext cx="4701653" cy="1631216"/>
          </a:xfrm>
          <a:prstGeom prst="rect">
            <a:avLst/>
          </a:prstGeom>
          <a:noFill/>
        </p:spPr>
        <p:txBody>
          <a:bodyPr wrap="square">
            <a:spAutoFit/>
          </a:bodyPr>
          <a:lstStyle/>
          <a:p>
            <a:pPr eaLnBrk="1" hangingPunct="1">
              <a:buSzTx/>
              <a:buFontTx/>
              <a:buNone/>
            </a:pPr>
            <a:r>
              <a:rPr lang="en-US" altLang="ar-EG" sz="2000" dirty="0"/>
              <a:t>Organizing</a:t>
            </a:r>
          </a:p>
          <a:p>
            <a:pPr eaLnBrk="1" hangingPunct="1">
              <a:buSzTx/>
              <a:buFontTx/>
              <a:buNone/>
            </a:pPr>
            <a:r>
              <a:rPr lang="en-US" altLang="ar-EG" sz="2000" b="0" dirty="0"/>
              <a:t>Determining what tasks are to be done, who is to do them, how the tasks are to be grouped, who reports to whom, and where decisions are to be made.</a:t>
            </a:r>
          </a:p>
        </p:txBody>
      </p:sp>
    </p:spTree>
    <p:extLst>
      <p:ext uri="{BB962C8B-B14F-4D97-AF65-F5344CB8AC3E}">
        <p14:creationId xmlns:p14="http://schemas.microsoft.com/office/powerpoint/2010/main" val="42247014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33816" cy="1138773"/>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Management Functions:</a:t>
            </a:r>
          </a:p>
          <a:p>
            <a:r>
              <a:rPr lang="en-US" sz="2000" dirty="0">
                <a:solidFill>
                  <a:schemeClr val="bg1"/>
                </a:solidFill>
                <a:latin typeface="Tajawal Medium" panose="00000600000000000000" pitchFamily="2" charset="-78"/>
                <a:cs typeface="Tajawal Medium" panose="00000600000000000000" pitchFamily="2" charset="-78"/>
              </a:rPr>
              <a:t>Lead</a:t>
            </a:r>
            <a:endParaRPr lang="en-US" sz="20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aphicFrame>
        <p:nvGraphicFramePr>
          <p:cNvPr id="18" name="Content Placeholder 3">
            <a:extLst>
              <a:ext uri="{FF2B5EF4-FFF2-40B4-BE49-F238E27FC236}">
                <a16:creationId xmlns="" xmlns:a16="http://schemas.microsoft.com/office/drawing/2014/main" id="{321E3230-B28E-A135-FFEC-BA050E266242}"/>
              </a:ext>
            </a:extLst>
          </p:cNvPr>
          <p:cNvGraphicFramePr>
            <a:graphicFrameLocks/>
          </p:cNvGraphicFramePr>
          <p:nvPr/>
        </p:nvGraphicFramePr>
        <p:xfrm>
          <a:off x="604838" y="2263775"/>
          <a:ext cx="3200400" cy="259080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20" name="TextBox 19">
            <a:extLst>
              <a:ext uri="{FF2B5EF4-FFF2-40B4-BE49-F238E27FC236}">
                <a16:creationId xmlns="" xmlns:a16="http://schemas.microsoft.com/office/drawing/2014/main" id="{E036E9AD-19E0-E8D8-2EDB-11410A00318C}"/>
              </a:ext>
            </a:extLst>
          </p:cNvPr>
          <p:cNvSpPr txBox="1"/>
          <p:nvPr/>
        </p:nvSpPr>
        <p:spPr>
          <a:xfrm>
            <a:off x="4067033" y="2832247"/>
            <a:ext cx="4292220" cy="1938992"/>
          </a:xfrm>
          <a:prstGeom prst="rect">
            <a:avLst/>
          </a:prstGeom>
          <a:noFill/>
        </p:spPr>
        <p:txBody>
          <a:bodyPr wrap="square">
            <a:spAutoFit/>
          </a:bodyPr>
          <a:lstStyle/>
          <a:p>
            <a:pPr eaLnBrk="1" hangingPunct="1">
              <a:buSzTx/>
              <a:buFontTx/>
              <a:buNone/>
            </a:pPr>
            <a:r>
              <a:rPr lang="en-US" altLang="ar-EG" sz="2000" dirty="0"/>
              <a:t>Leading</a:t>
            </a:r>
          </a:p>
          <a:p>
            <a:pPr eaLnBrk="1" hangingPunct="1">
              <a:buSzTx/>
              <a:buFontTx/>
              <a:buNone/>
            </a:pPr>
            <a:r>
              <a:rPr lang="en-US" altLang="ar-EG" sz="2000" b="0" dirty="0"/>
              <a:t>A function that includes motivating employees, directing others, selecting the most effective communication channels, and resolving conflicts.</a:t>
            </a:r>
          </a:p>
          <a:p>
            <a:pPr eaLnBrk="1" hangingPunct="1">
              <a:buSzTx/>
              <a:buFontTx/>
              <a:buNone/>
            </a:pPr>
            <a:r>
              <a:rPr lang="en-US" altLang="ar-EG" sz="2000" b="0" i="1" dirty="0"/>
              <a:t>It is about PEOPLE!</a:t>
            </a:r>
          </a:p>
        </p:txBody>
      </p:sp>
    </p:spTree>
    <p:extLst>
      <p:ext uri="{BB962C8B-B14F-4D97-AF65-F5344CB8AC3E}">
        <p14:creationId xmlns:p14="http://schemas.microsoft.com/office/powerpoint/2010/main" val="15501095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33816"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Management Functions:</a:t>
            </a:r>
          </a:p>
          <a:p>
            <a:r>
              <a:rPr lang="en-US" sz="2000" dirty="0">
                <a:solidFill>
                  <a:schemeClr val="bg1"/>
                </a:solidFill>
                <a:latin typeface="Tajawal Medium" panose="00000600000000000000" pitchFamily="2" charset="-78"/>
                <a:cs typeface="Tajawal Medium" panose="00000600000000000000" pitchFamily="2" charset="-78"/>
              </a:rPr>
              <a:t>Control</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1018227" cy="560410"/>
          </a:xfrm>
          <a:prstGeom prst="rect">
            <a:avLst/>
          </a:prstGeom>
          <a:noFill/>
        </p:spPr>
        <p:txBody>
          <a:bodyPr wrap="non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aphicFrame>
        <p:nvGraphicFramePr>
          <p:cNvPr id="18" name="Content Placeholder 3">
            <a:extLst>
              <a:ext uri="{FF2B5EF4-FFF2-40B4-BE49-F238E27FC236}">
                <a16:creationId xmlns="" xmlns:a16="http://schemas.microsoft.com/office/drawing/2014/main" id="{3533BFE1-91A5-0330-C996-F12E36424BE4}"/>
              </a:ext>
            </a:extLst>
          </p:cNvPr>
          <p:cNvGraphicFramePr>
            <a:graphicFrameLocks/>
          </p:cNvGraphicFramePr>
          <p:nvPr/>
        </p:nvGraphicFramePr>
        <p:xfrm>
          <a:off x="615950" y="2143125"/>
          <a:ext cx="3200400" cy="259080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20" name="TextBox 19">
            <a:extLst>
              <a:ext uri="{FF2B5EF4-FFF2-40B4-BE49-F238E27FC236}">
                <a16:creationId xmlns="" xmlns:a16="http://schemas.microsoft.com/office/drawing/2014/main" id="{B1DCEC08-6F8C-7DC2-8CFC-1AF8EB21020A}"/>
              </a:ext>
            </a:extLst>
          </p:cNvPr>
          <p:cNvSpPr txBox="1"/>
          <p:nvPr/>
        </p:nvSpPr>
        <p:spPr>
          <a:xfrm>
            <a:off x="3998793" y="3063079"/>
            <a:ext cx="4360459" cy="1631216"/>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sz="2000" b="1"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Controlling</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Monitoring performance, comparing actual performance with previously set goals, and correcting any deviation.</a:t>
            </a:r>
          </a:p>
        </p:txBody>
      </p:sp>
    </p:spTree>
    <p:extLst>
      <p:ext uri="{BB962C8B-B14F-4D97-AF65-F5344CB8AC3E}">
        <p14:creationId xmlns:p14="http://schemas.microsoft.com/office/powerpoint/2010/main" val="23883995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2047" y="494396"/>
            <a:ext cx="3264740"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Mintzberg’s Managerial Roles</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5008" cy="3323987"/>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Henry Mintzberg undertook a careful study of five executives to determine what they mainly do on their jobs. Mintzberg identified that managers perform ten different highly interrelated roles or set of behaviors. These ten roles can be separated under three groups of behavior: </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Interpersonal</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Informational</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Decisional</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2647770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22729" y="518379"/>
            <a:ext cx="3333670" cy="707886"/>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Mintzberg’s Managerial Roles:</a:t>
            </a:r>
          </a:p>
          <a:p>
            <a:r>
              <a:rPr lang="en-US" altLang="ar-EG" sz="2000" dirty="0">
                <a:solidFill>
                  <a:schemeClr val="bg1"/>
                </a:solidFill>
                <a:cs typeface="Tajawal Medium" panose="00000600000000000000" pitchFamily="2" charset="-78"/>
              </a:rPr>
              <a:t> Interpersonal</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pic>
        <p:nvPicPr>
          <p:cNvPr id="18" name="Picture 8">
            <a:extLst>
              <a:ext uri="{FF2B5EF4-FFF2-40B4-BE49-F238E27FC236}">
                <a16:creationId xmlns="" xmlns:a16="http://schemas.microsoft.com/office/drawing/2014/main" id="{17A022FA-BC29-605A-4242-6582279E9DA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35000" y="2157413"/>
            <a:ext cx="7704138"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83780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391378" cy="707886"/>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Mintzberg’s Managerial Roles: </a:t>
            </a:r>
          </a:p>
          <a:p>
            <a:r>
              <a:rPr lang="en-US" altLang="ar-EG" sz="2000" dirty="0">
                <a:solidFill>
                  <a:schemeClr val="bg1"/>
                </a:solidFill>
                <a:cs typeface="Tajawal Medium" panose="00000600000000000000" pitchFamily="2" charset="-78"/>
              </a:rPr>
              <a:t>Informational</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pic>
        <p:nvPicPr>
          <p:cNvPr id="18" name="Picture 8">
            <a:extLst>
              <a:ext uri="{FF2B5EF4-FFF2-40B4-BE49-F238E27FC236}">
                <a16:creationId xmlns="" xmlns:a16="http://schemas.microsoft.com/office/drawing/2014/main" id="{15742091-70FB-A194-DB9E-BC78878B758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35000" y="2476500"/>
            <a:ext cx="7685088" cy="195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20657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391378" cy="707886"/>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Mintzberg’s Managerial Roles: </a:t>
            </a:r>
          </a:p>
          <a:p>
            <a:r>
              <a:rPr lang="en-US" altLang="ar-EG" sz="2000" dirty="0">
                <a:solidFill>
                  <a:schemeClr val="bg1"/>
                </a:solidFill>
                <a:cs typeface="Tajawal Medium" panose="00000600000000000000" pitchFamily="2" charset="-78"/>
              </a:rPr>
              <a:t>Decisional</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pic>
        <p:nvPicPr>
          <p:cNvPr id="18" name="Picture 8">
            <a:extLst>
              <a:ext uri="{FF2B5EF4-FFF2-40B4-BE49-F238E27FC236}">
                <a16:creationId xmlns="" xmlns:a16="http://schemas.microsoft.com/office/drawing/2014/main" id="{A7374701-C865-BBF3-7B6D-03429B60D5A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11188" y="2060656"/>
            <a:ext cx="7751762" cy="292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15109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78663"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Katz’s Essential Management Skills</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517380" cy="3416320"/>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1800" b="0" i="0" u="none" strike="noStrike" kern="0" cap="none" spc="0" normalizeH="0" baseline="0" noProof="0" dirty="0">
                <a:ln>
                  <a:noFill/>
                </a:ln>
                <a:solidFill>
                  <a:srgbClr val="000000"/>
                </a:solidFill>
                <a:effectLst/>
                <a:uLnTx/>
                <a:uFillTx/>
                <a:latin typeface="Verdana"/>
                <a:ea typeface="+mn-ea"/>
                <a:cs typeface="Arial"/>
              </a:rPr>
              <a:t>Another way of considering what managers do is to look at the skills or competencies they need to achieve their goals. According to Katz, researchers have identified a number of skills that differentiate effective from ineffective managers as follows:</a:t>
            </a:r>
            <a:r>
              <a:rPr kumimoji="0" lang="en-US" altLang="ar-EG" sz="1800" b="1" i="0" u="none" strike="noStrike" kern="0" cap="none" spc="0" normalizeH="0" baseline="0" noProof="0" dirty="0">
                <a:ln>
                  <a:noFill/>
                </a:ln>
                <a:solidFill>
                  <a:srgbClr val="000000"/>
                </a:solidFill>
                <a:effectLst/>
                <a:uLnTx/>
                <a:uFillTx/>
                <a:latin typeface="Verdana"/>
                <a:ea typeface="+mn-ea"/>
                <a:cs typeface="Arial"/>
              </a:rPr>
              <a:t>  </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dirty="0">
                <a:ln>
                  <a:noFill/>
                </a:ln>
                <a:solidFill>
                  <a:srgbClr val="000000"/>
                </a:solidFill>
                <a:effectLst/>
                <a:uLnTx/>
                <a:uFillTx/>
                <a:latin typeface="Verdana"/>
                <a:ea typeface="+mn-ea"/>
                <a:cs typeface="Arial"/>
              </a:rPr>
              <a:t>Technical Skills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dirty="0">
                <a:ln>
                  <a:noFill/>
                </a:ln>
                <a:solidFill>
                  <a:srgbClr val="000000"/>
                </a:solidFill>
                <a:effectLst/>
                <a:uLnTx/>
                <a:uFillTx/>
                <a:latin typeface="Verdana"/>
                <a:cs typeface="Arial"/>
              </a:rPr>
              <a:t>The ability to apply specialized knowledge or expertise.</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dirty="0">
                <a:ln>
                  <a:noFill/>
                </a:ln>
                <a:solidFill>
                  <a:srgbClr val="000000"/>
                </a:solidFill>
                <a:effectLst/>
                <a:uLnTx/>
                <a:uFillTx/>
                <a:latin typeface="Verdana"/>
                <a:ea typeface="+mn-ea"/>
                <a:cs typeface="Arial"/>
              </a:rPr>
              <a:t>Human Skills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dirty="0">
                <a:ln>
                  <a:noFill/>
                </a:ln>
                <a:solidFill>
                  <a:srgbClr val="000000"/>
                </a:solidFill>
                <a:effectLst/>
                <a:uLnTx/>
                <a:uFillTx/>
                <a:latin typeface="Verdana"/>
                <a:cs typeface="Arial"/>
              </a:rPr>
              <a:t>The ability to work with, understand, and motivate other people, both individually and in groups.</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9630053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79038" cy="95410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Katz’s Essential Management </a:t>
            </a:r>
            <a:r>
              <a:rPr lang="en-US" altLang="ar-EG" sz="2800" dirty="0">
                <a:solidFill>
                  <a:schemeClr val="bg1"/>
                </a:solidFill>
                <a:cs typeface="Tajawal Medium" panose="00000600000000000000" pitchFamily="2" charset="-78"/>
              </a:rPr>
              <a:t>Skills</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37563" y="1889379"/>
            <a:ext cx="7517380" cy="1529906"/>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lang="en-US" dirty="0">
                <a:solidFill>
                  <a:srgbClr val="0A1F61"/>
                </a:solidFill>
                <a:latin typeface="Tajawal ExtraBold" panose="00000800000000000000" pitchFamily="2" charset="-78"/>
                <a:cs typeface="Tajawal ExtraBold" panose="00000800000000000000" pitchFamily="2" charset="-78"/>
              </a:rPr>
              <a:t>   </a:t>
            </a:r>
            <a:r>
              <a:rPr kumimoji="0" lang="en-US" altLang="ar-EG" sz="1800" b="1" i="0" u="none" strike="noStrike" kern="0" cap="none" spc="0" normalizeH="0" baseline="0" noProof="0" dirty="0">
                <a:ln>
                  <a:noFill/>
                </a:ln>
                <a:solidFill>
                  <a:srgbClr val="000000"/>
                </a:solidFill>
                <a:effectLst/>
                <a:uLnTx/>
                <a:uFillTx/>
                <a:latin typeface="Verdana"/>
                <a:ea typeface="+mn-ea"/>
                <a:cs typeface="Arial"/>
              </a:rPr>
              <a:t>Conceptual Skills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dirty="0">
                <a:ln>
                  <a:noFill/>
                </a:ln>
                <a:solidFill>
                  <a:srgbClr val="000000"/>
                </a:solidFill>
                <a:effectLst/>
                <a:uLnTx/>
                <a:uFillTx/>
                <a:latin typeface="Verdana"/>
                <a:ea typeface="+mn-ea"/>
                <a:cs typeface="Arial"/>
              </a:rPr>
              <a:t>The mental ability to analyze and diagnose complex situations.</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6704278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3" y="543490"/>
            <a:ext cx="4356462" cy="400110"/>
          </a:xfrm>
          <a:prstGeom prst="rect">
            <a:avLst/>
          </a:prstGeom>
          <a:noFill/>
        </p:spPr>
        <p:txBody>
          <a:bodyPr wrap="square" rtlCol="0">
            <a:spAutoFit/>
          </a:bodyPr>
          <a:lstStyle/>
          <a:p>
            <a:r>
              <a:rPr lang="en-US" altLang="ar-EG" sz="2000" dirty="0">
                <a:solidFill>
                  <a:schemeClr val="bg1"/>
                </a:solidFill>
                <a:cs typeface="Tajawal Medium" panose="00000600000000000000" pitchFamily="2" charset="-78"/>
              </a:rPr>
              <a:t>Luthans’ Study of Managerial Activities</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1" y="1846381"/>
            <a:ext cx="7399243" cy="2677656"/>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50000"/>
              </a:spcBef>
              <a:spcAft>
                <a:spcPts val="240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Four types of managerial activity:</a:t>
            </a:r>
          </a:p>
          <a:p>
            <a:pPr marL="458788" marR="0" lvl="1" indent="-457200" algn="l" defTabSz="914400" rtl="0" eaLnBrk="1" fontAlgn="base" latinLnBrk="0" hangingPunct="1">
              <a:lnSpc>
                <a:spcPct val="100000"/>
              </a:lnSpc>
              <a:spcBef>
                <a:spcPct val="50000"/>
              </a:spcBef>
              <a:spcAft>
                <a:spcPct val="0"/>
              </a:spcAft>
              <a:buClrTx/>
              <a:buSzPct val="100000"/>
              <a:buFont typeface="Verdana" panose="020B0604030504040204" pitchFamily="34" charset="0"/>
              <a:buAutoNum type="arabicPeriod"/>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Traditional Management</a:t>
            </a:r>
          </a:p>
          <a:p>
            <a:pPr marL="820738" marR="0" lvl="3" indent="-373063" algn="l" defTabSz="914400" rtl="0" eaLnBrk="1" fontAlgn="base" latinLnBrk="0" hangingPunct="1">
              <a:lnSpc>
                <a:spcPct val="100000"/>
              </a:lnSpc>
              <a:spcBef>
                <a:spcPct val="20000"/>
              </a:spcBef>
              <a:spcAft>
                <a:spcPct val="0"/>
              </a:spcAft>
              <a:buClrTx/>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Decision-making, planning, and controlling.</a:t>
            </a:r>
          </a:p>
          <a:p>
            <a:pPr marL="458788" marR="0" lvl="1" indent="-457200" algn="l" defTabSz="914400" rtl="0" eaLnBrk="1" fontAlgn="base" latinLnBrk="0" hangingPunct="1">
              <a:lnSpc>
                <a:spcPct val="100000"/>
              </a:lnSpc>
              <a:spcBef>
                <a:spcPct val="50000"/>
              </a:spcBef>
              <a:spcAft>
                <a:spcPct val="0"/>
              </a:spcAft>
              <a:buClrTx/>
              <a:buSzPct val="100000"/>
              <a:buFont typeface="Verdana" panose="020B0604030504040204" pitchFamily="34" charset="0"/>
              <a:buAutoNum type="arabicPeriod"/>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Communication</a:t>
            </a:r>
          </a:p>
          <a:p>
            <a:pPr marL="820738" marR="0" lvl="3" indent="-373063" algn="l" defTabSz="914400" rtl="0" eaLnBrk="1" fontAlgn="base" latinLnBrk="0" hangingPunct="1">
              <a:lnSpc>
                <a:spcPct val="100000"/>
              </a:lnSpc>
              <a:spcBef>
                <a:spcPct val="20000"/>
              </a:spcBef>
              <a:spcAft>
                <a:spcPct val="0"/>
              </a:spcAft>
              <a:buClrTx/>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Exchanging routine information and processing paperwork.</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89993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543490"/>
            <a:ext cx="4411089" cy="830997"/>
          </a:xfrm>
          <a:prstGeom prst="rect">
            <a:avLst/>
          </a:prstGeom>
          <a:noFill/>
        </p:spPr>
        <p:txBody>
          <a:bodyPr wrap="square" rtlCol="0">
            <a:spAutoFit/>
          </a:bodyPr>
          <a:lstStyle/>
          <a:p>
            <a:r>
              <a:rPr lang="en-US" altLang="ar-EG" sz="2000" dirty="0">
                <a:solidFill>
                  <a:schemeClr val="bg1"/>
                </a:solidFill>
                <a:cs typeface="Tajawal Medium" panose="00000600000000000000" pitchFamily="2" charset="-78"/>
              </a:rPr>
              <a:t>Luthans’ Study of Managerial Activities</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730503" cy="2215991"/>
          </a:xfrm>
          <a:prstGeom prst="rect">
            <a:avLst/>
          </a:prstGeom>
          <a:noFill/>
        </p:spPr>
        <p:txBody>
          <a:bodyPr wrap="square" rtlCol="0">
            <a:spAutoFit/>
          </a:bodyPr>
          <a:lstStyle/>
          <a:p>
            <a:pPr marL="458788" marR="0" lvl="1" indent="-457200" algn="l" defTabSz="914400" rtl="0" eaLnBrk="1" fontAlgn="base" latinLnBrk="0" hangingPunct="1">
              <a:lnSpc>
                <a:spcPct val="100000"/>
              </a:lnSpc>
              <a:spcBef>
                <a:spcPct val="50000"/>
              </a:spcBef>
              <a:spcAft>
                <a:spcPct val="0"/>
              </a:spcAft>
              <a:buClrTx/>
              <a:buSzPct val="100000"/>
              <a:buFont typeface="Verdana" panose="020B0604030504040204" pitchFamily="34" charset="0"/>
              <a:buAutoNum type="arabicPeriod"/>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Human Resource Management</a:t>
            </a:r>
          </a:p>
          <a:p>
            <a:pPr marL="820738" marR="0" lvl="3" indent="-373063" algn="l" defTabSz="914400" rtl="0" eaLnBrk="1" fontAlgn="base" latinLnBrk="0" hangingPunct="1">
              <a:lnSpc>
                <a:spcPct val="100000"/>
              </a:lnSpc>
              <a:spcBef>
                <a:spcPct val="20000"/>
              </a:spcBef>
              <a:spcAft>
                <a:spcPct val="0"/>
              </a:spcAft>
              <a:buClrTx/>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Motivating, disciplining, managing conflict, staffing and training.</a:t>
            </a:r>
          </a:p>
          <a:p>
            <a:pPr marL="458788" marR="0" lvl="1" indent="-457200" algn="l" defTabSz="914400" rtl="0" eaLnBrk="1" fontAlgn="base" latinLnBrk="0" hangingPunct="1">
              <a:lnSpc>
                <a:spcPct val="100000"/>
              </a:lnSpc>
              <a:spcBef>
                <a:spcPct val="50000"/>
              </a:spcBef>
              <a:spcAft>
                <a:spcPct val="0"/>
              </a:spcAft>
              <a:buClrTx/>
              <a:buSzPct val="100000"/>
              <a:buFont typeface="Verdana" panose="020B0604030504040204" pitchFamily="34" charset="0"/>
              <a:buAutoNum type="arabicPeriod"/>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Networking</a:t>
            </a:r>
          </a:p>
          <a:p>
            <a:pPr marL="820738" marR="0" lvl="3" indent="-373063" algn="l" defTabSz="914400" rtl="0" eaLnBrk="1" fontAlgn="base" latinLnBrk="0" hangingPunct="1">
              <a:lnSpc>
                <a:spcPct val="100000"/>
              </a:lnSpc>
              <a:spcBef>
                <a:spcPct val="20000"/>
              </a:spcBef>
              <a:spcAft>
                <a:spcPct val="0"/>
              </a:spcAft>
              <a:buClrTx/>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Socializing, politicking, and interacting with others.</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99906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01463" cy="707886"/>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Successful vs. Effective Allocation </a:t>
            </a:r>
          </a:p>
          <a:p>
            <a:r>
              <a:rPr lang="en-US" altLang="ar-EG" sz="2000" dirty="0">
                <a:solidFill>
                  <a:schemeClr val="bg1"/>
                </a:solidFill>
                <a:cs typeface="Tajawal Medium" panose="00000600000000000000" pitchFamily="2" charset="-78"/>
              </a:rPr>
              <a:t>by Time</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1" y="1846381"/>
            <a:ext cx="7156779" cy="523220"/>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sz="1400" b="0" i="0" u="none" strike="noStrike" kern="1200" cap="none" spc="0" normalizeH="0" baseline="0" noProof="0">
                <a:ln>
                  <a:noFill/>
                </a:ln>
                <a:solidFill>
                  <a:srgbClr val="000000"/>
                </a:solidFill>
                <a:effectLst/>
                <a:uLnTx/>
                <a:uFillTx/>
                <a:latin typeface="Verdana" panose="020B0604030504040204" pitchFamily="34" charset="0"/>
                <a:ea typeface="+mn-ea"/>
                <a:cs typeface="Arial" panose="020B0604020202020204" pitchFamily="34" charset="0"/>
              </a:rPr>
              <a:t>Are the managers who are most effective the ones who get promoted the fastest?</a:t>
            </a:r>
            <a:endParaRPr kumimoji="0" lang="en-GB" altLang="ar-EG" sz="1400" b="1"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pic>
        <p:nvPicPr>
          <p:cNvPr id="18" name="Picture 13">
            <a:extLst>
              <a:ext uri="{FF2B5EF4-FFF2-40B4-BE49-F238E27FC236}">
                <a16:creationId xmlns="" xmlns:a16="http://schemas.microsoft.com/office/drawing/2014/main" id="{CFD3737C-798A-3620-B17B-C97D161CC58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309640" y="2397914"/>
            <a:ext cx="6483232" cy="296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06536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01463" cy="1138773"/>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Successful vs. Effective Allocation </a:t>
            </a:r>
          </a:p>
          <a:p>
            <a:r>
              <a:rPr lang="en-US" altLang="ar-EG" sz="2000" dirty="0">
                <a:solidFill>
                  <a:schemeClr val="bg1"/>
                </a:solidFill>
                <a:cs typeface="Tajawal Medium" panose="00000600000000000000" pitchFamily="2" charset="-78"/>
              </a:rPr>
              <a:t>by Time</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329208" cy="923330"/>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ar-EG"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Managers who promoted faster (were successful) did different things than did effective managers (those who did their jobs well).</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2427156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85386" y="544500"/>
            <a:ext cx="2711833"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Contributing Disciplines </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1953787" cy="2031325"/>
          </a:xfrm>
          <a:prstGeom prst="rect">
            <a:avLst/>
          </a:prstGeom>
          <a:noFill/>
        </p:spPr>
        <p:txBody>
          <a:bodyPr wrap="square" rtlCol="0">
            <a:spAutoFit/>
          </a:bodyPr>
          <a:lstStyle/>
          <a:p>
            <a:pPr eaLnBrk="1" hangingPunct="1">
              <a:buSzTx/>
              <a:buFontTx/>
              <a:buNone/>
            </a:pPr>
            <a:r>
              <a:rPr lang="en-US" altLang="ar-EG" b="0"/>
              <a:t>Many behavioral sciences </a:t>
            </a:r>
          </a:p>
          <a:p>
            <a:pPr eaLnBrk="1" hangingPunct="1">
              <a:buSzTx/>
              <a:buFontTx/>
              <a:buNone/>
            </a:pPr>
            <a:r>
              <a:rPr lang="en-US" altLang="ar-EG" b="0"/>
              <a:t>have contributed to the </a:t>
            </a:r>
          </a:p>
          <a:p>
            <a:pPr eaLnBrk="1" hangingPunct="1">
              <a:buSzTx/>
              <a:buFontTx/>
              <a:buNone/>
            </a:pPr>
            <a:r>
              <a:rPr lang="en-US" altLang="ar-EG" b="0"/>
              <a:t>development of</a:t>
            </a:r>
          </a:p>
          <a:p>
            <a:pPr eaLnBrk="1" hangingPunct="1">
              <a:buSzTx/>
              <a:buFontTx/>
              <a:buNone/>
            </a:pPr>
            <a:r>
              <a:rPr lang="en-US" altLang="ar-EG" b="0"/>
              <a:t>Organizational</a:t>
            </a:r>
          </a:p>
          <a:p>
            <a:pPr eaLnBrk="1" hangingPunct="1">
              <a:buSzTx/>
              <a:buFontTx/>
              <a:buNone/>
            </a:pPr>
            <a:r>
              <a:rPr lang="en-US" altLang="ar-EG" b="0"/>
              <a:t>Behavior.</a:t>
            </a:r>
            <a:endParaRPr lang="en-US" altLang="ar-EG" b="0" dirty="0"/>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aphicFrame>
        <p:nvGraphicFramePr>
          <p:cNvPr id="18" name="Content Placeholder 3">
            <a:extLst>
              <a:ext uri="{FF2B5EF4-FFF2-40B4-BE49-F238E27FC236}">
                <a16:creationId xmlns="" xmlns:a16="http://schemas.microsoft.com/office/drawing/2014/main" id="{88247411-3BB8-4980-B6CC-CCC4A1B16890}"/>
              </a:ext>
            </a:extLst>
          </p:cNvPr>
          <p:cNvGraphicFramePr>
            <a:graphicFrameLocks/>
          </p:cNvGraphicFramePr>
          <p:nvPr>
            <p:extLst>
              <p:ext uri="{D42A27DB-BD31-4B8C-83A1-F6EECF244321}">
                <p14:modId xmlns:p14="http://schemas.microsoft.com/office/powerpoint/2010/main" val="1766504458"/>
              </p:ext>
            </p:extLst>
          </p:nvPr>
        </p:nvGraphicFramePr>
        <p:xfrm>
          <a:off x="2481450" y="1237896"/>
          <a:ext cx="5952938" cy="460753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18445280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11833"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Contributing Disciplines </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pic>
        <p:nvPicPr>
          <p:cNvPr id="18" name="Picture 8">
            <a:extLst>
              <a:ext uri="{FF2B5EF4-FFF2-40B4-BE49-F238E27FC236}">
                <a16:creationId xmlns="" xmlns:a16="http://schemas.microsoft.com/office/drawing/2014/main" id="{DF9318C9-EF87-55D6-45D2-78335C3C1D1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54554" y="1190831"/>
            <a:ext cx="5133975" cy="5123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45264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04026" y="533330"/>
            <a:ext cx="1788631" cy="523220"/>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Psychology</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331004" cy="3631763"/>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The science that seeks to measure, explain, and sometimes change the behavior of humans and other animals.</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ea typeface="+mn-e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Unit of Analysis: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Individual</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Contributions to OB:</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Learning, motivation, personality, emotions, perception.</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3635859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788631" cy="954107"/>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Psychology</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675912" cy="2246769"/>
          </a:xfrm>
          <a:prstGeom prst="rect">
            <a:avLst/>
          </a:prstGeom>
          <a:noFill/>
        </p:spPr>
        <p:txBody>
          <a:bodyPr wrap="square" rtlCol="0">
            <a:spAutoFit/>
          </a:bodyPr>
          <a:lstStyle/>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Training, leadership effectiveness, job satisfaction.</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Individual decision making, performance appraisal attitude measurement.</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Employee selection, work design, and work stress.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7914744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11961" cy="523220"/>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Social Psychology</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371948" cy="3785652"/>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US" altLang="ar-EG" sz="2000" b="0" i="0" u="none" strike="noStrike" kern="0" cap="none" spc="0" normalizeH="0" baseline="0" noProof="0" dirty="0">
                <a:ln>
                  <a:noFill/>
                </a:ln>
                <a:solidFill>
                  <a:srgbClr val="00A160"/>
                </a:solidFill>
                <a:effectLst/>
                <a:uLnTx/>
                <a:uFillTx/>
                <a:latin typeface="Verdana"/>
                <a:ea typeface="+mn-ea"/>
                <a:cs typeface="Arial"/>
              </a:rPr>
              <a:t>Social psychology is </a:t>
            </a: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an area within psychology that blends concepts from psychology and sociology and that focuses on the influence of people on one another.</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ea typeface="+mn-e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Unit of Analysis: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Group</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Contributions to OB:</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Behavioral change</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Attitude change</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2277424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11961" cy="954107"/>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Social Psychology</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515852" cy="1323439"/>
          </a:xfrm>
          <a:prstGeom prst="rect">
            <a:avLst/>
          </a:prstGeom>
          <a:noFill/>
        </p:spPr>
        <p:txBody>
          <a:bodyPr wrap="square" rtlCol="0">
            <a:spAutoFit/>
          </a:bodyPr>
          <a:lstStyle/>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Communication</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Group processes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Group decision making</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8026819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63248" cy="523220"/>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Sociology</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1" y="1846381"/>
            <a:ext cx="7156779" cy="440120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GB" altLang="ar-EG" sz="2000" b="0" i="0" u="none" strike="noStrike" kern="0" cap="none" spc="0" normalizeH="0" baseline="0" noProof="0" dirty="0">
                <a:ln>
                  <a:noFill/>
                </a:ln>
                <a:solidFill>
                  <a:srgbClr val="000000"/>
                </a:solidFill>
                <a:effectLst/>
                <a:uLnTx/>
                <a:uFillTx/>
                <a:latin typeface="Verdana"/>
                <a:ea typeface="+mn-ea"/>
                <a:cs typeface="Arial"/>
              </a:rPr>
              <a:t>The study of people in relation to their fellow human beings.</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ea typeface="+mn-e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Units of Analysis: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Organizational system</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Group</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Contributions to OB:</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Group dynamics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Work teams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20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4018278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63248" cy="954107"/>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Sociology</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10742" cy="1200329"/>
          </a:xfrm>
          <a:prstGeom prst="rect">
            <a:avLst/>
          </a:prstGeom>
          <a:noFill/>
        </p:spPr>
        <p:txBody>
          <a:bodyPr wrap="square" rtlCol="0">
            <a:spAutoFit/>
          </a:bodyPr>
          <a:lstStyle/>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Communication</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Power</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Conflict</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04393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76109" cy="523220"/>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Anthropology</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881995" cy="3939540"/>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GB" altLang="ar-EG" sz="2000" b="0" i="0" u="none" strike="noStrike" kern="0" cap="none" spc="0" normalizeH="0" baseline="0" noProof="0" dirty="0">
                <a:ln>
                  <a:noFill/>
                </a:ln>
                <a:solidFill>
                  <a:srgbClr val="000000"/>
                </a:solidFill>
                <a:effectLst/>
                <a:uLnTx/>
                <a:uFillTx/>
                <a:latin typeface="Verdana"/>
                <a:ea typeface="+mn-ea"/>
                <a:cs typeface="Arial"/>
              </a:rPr>
              <a:t>The study of societies to learn about human beings and their activities.</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ea typeface="+mn-e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Units of Analysis: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Organizational system</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Group</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Contributions to OB:</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Organizational culture</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Organizational environment</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0698946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76109" cy="954107"/>
          </a:xfrm>
          <a:prstGeom prst="rect">
            <a:avLst/>
          </a:prstGeom>
          <a:noFill/>
        </p:spPr>
        <p:txBody>
          <a:bodyPr wrap="none" rtlCol="0">
            <a:spAutoFit/>
          </a:bodyPr>
          <a:lstStyle/>
          <a:p>
            <a:r>
              <a:rPr lang="en-US" altLang="ar-EG" sz="2800" dirty="0">
                <a:solidFill>
                  <a:schemeClr val="bg1"/>
                </a:solidFill>
                <a:cs typeface="Tajawal Medium" panose="00000600000000000000" pitchFamily="2" charset="-78"/>
              </a:rPr>
              <a:t>Anthropology</a:t>
            </a:r>
            <a:endParaRPr lang="en-US" sz="28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4992688" cy="1323439"/>
          </a:xfrm>
          <a:prstGeom prst="rect">
            <a:avLst/>
          </a:prstGeom>
          <a:noFill/>
        </p:spPr>
        <p:txBody>
          <a:bodyPr wrap="square" rtlCol="0">
            <a:spAutoFit/>
          </a:bodyPr>
          <a:lstStyle/>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Comparative values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Comparative attitudes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Cross-cultural analysis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8040707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92311"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Challenges and Opportunities for OB</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4992688" cy="1631216"/>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100000"/>
              <a:buFont typeface="Verdana" panose="020B0604030504040204" pitchFamily="34" charset="0"/>
              <a:buAutoNum type="arabicPeriod"/>
              <a:tabLst/>
              <a:defRPr/>
            </a:pPr>
            <a:r>
              <a:rPr kumimoji="0" lang="en-US" altLang="ar-EG" sz="2000" b="1" i="0" u="none" strike="noStrike" kern="0" cap="none" spc="0" normalizeH="0" baseline="0" noProof="0">
                <a:ln>
                  <a:noFill/>
                </a:ln>
                <a:solidFill>
                  <a:srgbClr val="000000"/>
                </a:solidFill>
                <a:effectLst/>
                <a:uLnTx/>
                <a:uFillTx/>
                <a:latin typeface="Verdana"/>
                <a:ea typeface="+mn-ea"/>
                <a:cs typeface="Arial"/>
              </a:rPr>
              <a:t>Responding to Globalization</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cs typeface="Arial"/>
              </a:rPr>
              <a:t>Increased foreign assignment.</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cs typeface="Arial"/>
              </a:rPr>
              <a:t>Working with people from different cultures.</a:t>
            </a:r>
            <a:endParaRPr kumimoji="0" lang="en-US" altLang="ar-EG" sz="20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3289551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92311" cy="83099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Challenges and Opportunities for OB</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1" y="1846381"/>
            <a:ext cx="5241457" cy="400110"/>
          </a:xfrm>
          <a:prstGeom prst="rect">
            <a:avLst/>
          </a:prstGeom>
          <a:noFill/>
        </p:spPr>
        <p:txBody>
          <a:bodyPr wrap="square" rtlCol="0">
            <a:spAutoFit/>
          </a:bodyPr>
          <a:lstStyle/>
          <a:p>
            <a:pPr marL="457200" marR="0" lvl="0" indent="-457200" algn="l" defTabSz="914400" rtl="0" eaLnBrk="1" fontAlgn="base" latinLnBrk="0" hangingPunct="1">
              <a:lnSpc>
                <a:spcPct val="100000"/>
              </a:lnSpc>
              <a:spcBef>
                <a:spcPct val="50000"/>
              </a:spcBef>
              <a:spcAft>
                <a:spcPct val="0"/>
              </a:spcAft>
              <a:buClrTx/>
              <a:buSzPct val="100000"/>
              <a:buFont typeface="Verdana" panose="020B0604030504040204" pitchFamily="34" charset="0"/>
              <a:buAutoNum type="arabicPeriod" startAt="2"/>
              <a:tabLst/>
              <a:defRPr/>
            </a:pPr>
            <a:r>
              <a:rPr kumimoji="0" lang="en-US" altLang="ar-EG" sz="2000" b="1" i="0" u="none" strike="noStrike" kern="0" cap="none" spc="0" normalizeH="0" baseline="0" noProof="0">
                <a:ln>
                  <a:noFill/>
                </a:ln>
                <a:solidFill>
                  <a:srgbClr val="000000"/>
                </a:solidFill>
                <a:effectLst/>
                <a:uLnTx/>
                <a:uFillTx/>
                <a:latin typeface="Verdana"/>
                <a:ea typeface="+mn-ea"/>
                <a:cs typeface="Arial"/>
              </a:rPr>
              <a:t>Managing Workforce Diversity</a:t>
            </a:r>
            <a:endParaRPr kumimoji="0" lang="en-US" altLang="ar-EG" sz="2000" b="1"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
        <p:nvSpPr>
          <p:cNvPr id="18" name="TextBox 17">
            <a:extLst>
              <a:ext uri="{FF2B5EF4-FFF2-40B4-BE49-F238E27FC236}">
                <a16:creationId xmlns="" xmlns:a16="http://schemas.microsoft.com/office/drawing/2014/main" id="{78E92B87-B37D-A541-5E8E-597829DECAEE}"/>
              </a:ext>
            </a:extLst>
          </p:cNvPr>
          <p:cNvSpPr txBox="1"/>
          <p:nvPr/>
        </p:nvSpPr>
        <p:spPr>
          <a:xfrm>
            <a:off x="402609" y="2847636"/>
            <a:ext cx="7956644" cy="193899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 typeface="Verdana" panose="020B0604030504040204" pitchFamily="34" charset="0"/>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The people in organizations are becoming more demographically heterogeneous</a:t>
            </a:r>
            <a:r>
              <a:rPr kumimoji="0" lang="en-US" altLang="ar-EG" sz="2000" b="1"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 </a:t>
            </a: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 typeface="Verdana" panose="020B0604030504040204" pitchFamily="34" charset="0"/>
              <a:buNone/>
              <a:tabLst/>
              <a:defRPr/>
            </a:pPr>
            <a:endPar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endParaRPr>
          </a:p>
          <a:p>
            <a:pPr marL="457200" marR="0" lvl="1" indent="0" algn="l" defTabSz="914400" rtl="0" eaLnBrk="0" fontAlgn="base" latinLnBrk="0" hangingPunct="0">
              <a:lnSpc>
                <a:spcPct val="100000"/>
              </a:lnSpc>
              <a:spcBef>
                <a:spcPct val="0"/>
              </a:spcBef>
              <a:spcAft>
                <a:spcPct val="0"/>
              </a:spcAft>
              <a:buClrTx/>
              <a:buSzTx/>
              <a:buFontTx/>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Embracing diversity.</a:t>
            </a:r>
          </a:p>
          <a:p>
            <a:pPr marL="457200" marR="0" lvl="1" indent="0" algn="l" defTabSz="914400" rtl="0" eaLnBrk="0" fontAlgn="base" latinLnBrk="0" hangingPunct="0">
              <a:lnSpc>
                <a:spcPct val="100000"/>
              </a:lnSpc>
              <a:spcBef>
                <a:spcPct val="0"/>
              </a:spcBef>
              <a:spcAft>
                <a:spcPct val="0"/>
              </a:spcAft>
              <a:buClrTx/>
              <a:buSzTx/>
              <a:buFontTx/>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Changing demographics.</a:t>
            </a:r>
          </a:p>
          <a:p>
            <a:pPr marL="457200" marR="0" lvl="1" indent="0" algn="l" defTabSz="914400" rtl="0" eaLnBrk="0" fontAlgn="base" latinLnBrk="0" hangingPunct="0">
              <a:lnSpc>
                <a:spcPct val="100000"/>
              </a:lnSpc>
              <a:spcBef>
                <a:spcPct val="0"/>
              </a:spcBef>
              <a:spcAft>
                <a:spcPct val="0"/>
              </a:spcAft>
              <a:buClrTx/>
              <a:buSzTx/>
              <a:buFontTx/>
              <a:buNone/>
              <a:tabLst/>
              <a:defRPr/>
            </a:pPr>
            <a:r>
              <a:rPr kumimoji="0" lang="en-US" altLang="ar-EG" sz="20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Implications: stop treating everyone alike!</a:t>
            </a:r>
          </a:p>
        </p:txBody>
      </p:sp>
    </p:spTree>
    <p:extLst>
      <p:ext uri="{BB962C8B-B14F-4D97-AF65-F5344CB8AC3E}">
        <p14:creationId xmlns:p14="http://schemas.microsoft.com/office/powerpoint/2010/main" val="316110410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92311" cy="83099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Challenges and Opportunities for OB</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10742" cy="4401205"/>
          </a:xfrm>
          <a:prstGeom prst="rect">
            <a:avLst/>
          </a:prstGeom>
          <a:noFill/>
        </p:spPr>
        <p:txBody>
          <a:bodyPr wrap="square" rtlCol="0">
            <a:spAutoFit/>
          </a:bodyPr>
          <a:lstStyle/>
          <a:p>
            <a:pPr marL="457200" marR="0" lvl="0" indent="-457200"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3"/>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Improving Quality and Productivity</a:t>
            </a:r>
          </a:p>
          <a:p>
            <a:pPr marL="457200" marR="0" lvl="0" indent="-457200"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3"/>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Improving Customer Service</a:t>
            </a:r>
          </a:p>
          <a:p>
            <a:pPr marL="542925" marR="0" lvl="0" indent="-542925"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5"/>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Improving People Skills</a:t>
            </a:r>
          </a:p>
          <a:p>
            <a:pPr marL="542925" marR="0" lvl="0" indent="-542925"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6"/>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Stimulating Innovation and Change</a:t>
            </a:r>
          </a:p>
          <a:p>
            <a:pPr marL="542925" marR="0" lvl="0" indent="-542925"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6"/>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Working in Networked Organizations</a:t>
            </a:r>
          </a:p>
          <a:p>
            <a:pPr marL="542925" marR="0" lvl="0" indent="-542925"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6"/>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Helping Employees Balance Work-Life Conflicts</a:t>
            </a:r>
          </a:p>
          <a:p>
            <a:pPr marL="457200" marR="0" lvl="0" indent="-457200"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3"/>
              <a:tabLst/>
              <a:defRPr/>
            </a:pPr>
            <a:endParaRPr kumimoji="0" lang="en-US" altLang="ar-EG" sz="2000" b="1"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05535448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92311" cy="83099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Challenges and Opportunities for OB</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522884" cy="1015663"/>
          </a:xfrm>
          <a:prstGeom prst="rect">
            <a:avLst/>
          </a:prstGeom>
          <a:noFill/>
        </p:spPr>
        <p:txBody>
          <a:bodyPr wrap="square" rtlCol="0">
            <a:spAutoFit/>
          </a:bodyPr>
          <a:lstStyle/>
          <a:p>
            <a:pPr marL="542925" marR="0" lvl="0" indent="-542925"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6"/>
              <a:tabLst/>
              <a:defRPr/>
            </a:pPr>
            <a:r>
              <a:rPr kumimoji="0" lang="en-US" altLang="ar-EG" sz="2000" b="1" i="0" u="none" strike="noStrike" kern="0" cap="none" spc="0" normalizeH="0" baseline="0" noProof="0">
                <a:ln>
                  <a:noFill/>
                </a:ln>
                <a:solidFill>
                  <a:srgbClr val="000000"/>
                </a:solidFill>
                <a:effectLst/>
                <a:uLnTx/>
                <a:uFillTx/>
                <a:latin typeface="Verdana"/>
                <a:ea typeface="+mn-ea"/>
                <a:cs typeface="Arial"/>
              </a:rPr>
              <a:t>Creating a Positive Work Environment</a:t>
            </a:r>
          </a:p>
          <a:p>
            <a:pPr marL="542925" marR="0" lvl="0" indent="-542925" algn="l" defTabSz="914400" rtl="0" eaLnBrk="1" fontAlgn="base" latinLnBrk="0" hangingPunct="1">
              <a:lnSpc>
                <a:spcPct val="100000"/>
              </a:lnSpc>
              <a:spcBef>
                <a:spcPct val="50000"/>
              </a:spcBef>
              <a:spcAft>
                <a:spcPct val="50000"/>
              </a:spcAft>
              <a:buClrTx/>
              <a:buSzPct val="100000"/>
              <a:buFont typeface="Verdana" panose="020B0604030504040204" pitchFamily="34" charset="0"/>
              <a:buAutoNum type="arabicPeriod" startAt="6"/>
              <a:tabLst/>
              <a:defRPr/>
            </a:pPr>
            <a:r>
              <a:rPr kumimoji="0" lang="en-US" altLang="ar-EG" sz="2000" b="1" i="0" u="none" strike="noStrike" kern="0" cap="none" spc="0" normalizeH="0" baseline="0" noProof="0">
                <a:ln>
                  <a:noFill/>
                </a:ln>
                <a:solidFill>
                  <a:srgbClr val="000000"/>
                </a:solidFill>
                <a:effectLst/>
                <a:uLnTx/>
                <a:uFillTx/>
                <a:latin typeface="Verdana"/>
                <a:ea typeface="+mn-ea"/>
                <a:cs typeface="Arial"/>
              </a:rPr>
              <a:t>Improving Ethical Behavior</a:t>
            </a:r>
            <a:endParaRPr kumimoji="0" lang="en-US" altLang="ar-EG" sz="2000" b="1"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87477808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19325" y="2122829"/>
            <a:ext cx="238650" cy="2709534"/>
          </a:xfrm>
          <a:prstGeom prst="rect">
            <a:avLst/>
          </a:prstGeom>
        </p:spPr>
      </p:pic>
      <p:sp>
        <p:nvSpPr>
          <p:cNvPr id="7" name="TextBox 6"/>
          <p:cNvSpPr txBox="1"/>
          <p:nvPr/>
        </p:nvSpPr>
        <p:spPr>
          <a:xfrm>
            <a:off x="2692315" y="494396"/>
            <a:ext cx="2769733"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Developing an OB Model</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7106" cy="1631216"/>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A </a:t>
            </a:r>
            <a:r>
              <a:rPr kumimoji="0" lang="en-US" altLang="ar-EG" sz="2000" b="0" i="0" u="none" strike="noStrike" kern="0" cap="none" spc="0" normalizeH="0" baseline="0" noProof="0">
                <a:ln>
                  <a:noFill/>
                </a:ln>
                <a:solidFill>
                  <a:srgbClr val="3FA85D"/>
                </a:solidFill>
                <a:effectLst/>
                <a:uLnTx/>
                <a:uFillTx/>
                <a:latin typeface="Verdana"/>
                <a:ea typeface="+mn-ea"/>
                <a:cs typeface="Arial"/>
              </a:rPr>
              <a:t>model</a:t>
            </a:r>
            <a:r>
              <a:rPr kumimoji="0" lang="en-US" altLang="ar-EG" sz="2000" b="0" i="0" u="none" strike="noStrike" kern="0" cap="none" spc="0" normalizeH="0" baseline="0" noProof="0">
                <a:ln>
                  <a:noFill/>
                </a:ln>
                <a:solidFill>
                  <a:srgbClr val="000000"/>
                </a:solidFill>
                <a:effectLst/>
                <a:uLnTx/>
                <a:uFillTx/>
                <a:latin typeface="Verdana"/>
                <a:ea typeface="+mn-ea"/>
                <a:cs typeface="Arial"/>
              </a:rPr>
              <a:t> is an abstraction of reality: a simplified representation of some real-world phenomenon.</a:t>
            </a:r>
          </a:p>
          <a:p>
            <a:pPr marL="450850" marR="0" lvl="1" indent="-271463" algn="l" defTabSz="914400" rtl="0" eaLnBrk="1" fontAlgn="base" latinLnBrk="0" hangingPunct="1">
              <a:lnSpc>
                <a:spcPct val="100000"/>
              </a:lnSpc>
              <a:spcBef>
                <a:spcPct val="50000"/>
              </a:spcBef>
              <a:spcAft>
                <a:spcPct val="0"/>
              </a:spcAft>
              <a:buClrTx/>
              <a:buSzPct val="80000"/>
              <a:buFontTx/>
              <a:buChar char="•"/>
              <a:tabLst/>
              <a:defRPr/>
            </a:pPr>
            <a:r>
              <a:rPr kumimoji="0" lang="en-US" altLang="ar-EG" sz="2000" b="0" i="0" u="none" strike="noStrike" kern="0" cap="none" spc="0" normalizeH="0" baseline="0" noProof="0">
                <a:ln>
                  <a:noFill/>
                </a:ln>
                <a:solidFill>
                  <a:srgbClr val="000000"/>
                </a:solidFill>
                <a:effectLst/>
                <a:uLnTx/>
                <a:uFillTx/>
                <a:latin typeface="Verdana"/>
                <a:cs typeface="Arial"/>
              </a:rPr>
              <a:t>Our OB model has three levels of analysis.</a:t>
            </a:r>
          </a:p>
          <a:p>
            <a:pPr marL="450850" marR="0" lvl="1" indent="-271463" algn="l" defTabSz="914400" rtl="0" eaLnBrk="1" fontAlgn="base" latinLnBrk="0" hangingPunct="1">
              <a:lnSpc>
                <a:spcPct val="100000"/>
              </a:lnSpc>
              <a:spcBef>
                <a:spcPct val="50000"/>
              </a:spcBef>
              <a:spcAft>
                <a:spcPct val="0"/>
              </a:spcAft>
              <a:buClrTx/>
              <a:buSzPct val="80000"/>
              <a:buFontTx/>
              <a:buChar char="•"/>
              <a:tabLst/>
              <a:defRPr/>
            </a:pPr>
            <a:r>
              <a:rPr kumimoji="0" lang="en-US" altLang="ar-EG" sz="2000" b="0" i="0" u="none" strike="noStrike" kern="0" cap="none" spc="0" normalizeH="0" baseline="0" noProof="0">
                <a:ln>
                  <a:noFill/>
                </a:ln>
                <a:solidFill>
                  <a:srgbClr val="000000"/>
                </a:solidFill>
                <a:effectLst/>
                <a:uLnTx/>
                <a:uFillTx/>
                <a:latin typeface="Verdana"/>
                <a:cs typeface="Arial"/>
              </a:rPr>
              <a:t>Each level is constructed on top of the prior level.</a:t>
            </a:r>
            <a:endParaRPr kumimoji="0" lang="en-US" altLang="ar-EG" sz="20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pic>
        <p:nvPicPr>
          <p:cNvPr id="18" name="Picture 9">
            <a:extLst>
              <a:ext uri="{FF2B5EF4-FFF2-40B4-BE49-F238E27FC236}">
                <a16:creationId xmlns="" xmlns:a16="http://schemas.microsoft.com/office/drawing/2014/main" id="{DAB183B8-6477-A277-6BC2-911B3A440F3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119188" y="3477596"/>
            <a:ext cx="6808787" cy="2307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754498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04266"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Types of Study Variables</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290061" cy="4555093"/>
          </a:xfrm>
          <a:prstGeom prst="rect">
            <a:avLst/>
          </a:prstGeom>
          <a:noFill/>
        </p:spPr>
        <p:txBody>
          <a:bodyPr wrap="square" rtlCol="0">
            <a:spAutoFit/>
          </a:bodyPr>
          <a:lstStyle/>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cs typeface="Arial"/>
              </a:rPr>
              <a:t>Independent (X)</a:t>
            </a:r>
            <a:endParaRPr kumimoji="0" lang="en-US" altLang="ar-EG" sz="2000" b="0" i="0" u="none" strike="noStrike" kern="0" cap="none" spc="0" normalizeH="0" baseline="0" noProof="0" dirty="0">
              <a:ln>
                <a:noFill/>
              </a:ln>
              <a:solidFill>
                <a:srgbClr val="000000"/>
              </a:solidFill>
              <a:effectLst/>
              <a:uLnTx/>
              <a:uFillTx/>
              <a:latin typeface="Verdana"/>
              <a:cs typeface="Arial"/>
            </a:endParaRPr>
          </a:p>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The presumed cause of the change in the dependent variable (Y).</a:t>
            </a:r>
          </a:p>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This is the variable that OB researchers manipulate to observe the changes in Y.</a:t>
            </a:r>
          </a:p>
          <a:p>
            <a:pPr marL="342900" marR="0" lvl="0" indent="-34290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Dependent (Y)</a:t>
            </a:r>
          </a:p>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This is the response to X (the independent variable).</a:t>
            </a:r>
          </a:p>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It is what the OB researchers want to predict or explain. </a:t>
            </a:r>
          </a:p>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The </a:t>
            </a:r>
            <a:r>
              <a:rPr kumimoji="0" lang="en-US" altLang="ar-EG" sz="2000" b="0" i="1" u="none" strike="noStrike" kern="0" cap="none" spc="0" normalizeH="0" baseline="0" noProof="0" dirty="0">
                <a:ln>
                  <a:noFill/>
                </a:ln>
                <a:solidFill>
                  <a:srgbClr val="000000"/>
                </a:solidFill>
                <a:effectLst/>
                <a:uLnTx/>
                <a:uFillTx/>
                <a:latin typeface="Verdana"/>
                <a:cs typeface="Arial"/>
              </a:rPr>
              <a:t>interesting</a:t>
            </a:r>
            <a:r>
              <a:rPr kumimoji="0" lang="en-US" altLang="ar-EG" sz="2000" b="0" i="0" u="none" strike="noStrike" kern="0" cap="none" spc="0" normalizeH="0" baseline="0" noProof="0" dirty="0">
                <a:ln>
                  <a:noFill/>
                </a:ln>
                <a:solidFill>
                  <a:srgbClr val="000000"/>
                </a:solidFill>
                <a:effectLst/>
                <a:uLnTx/>
                <a:uFillTx/>
                <a:latin typeface="Verdana"/>
                <a:cs typeface="Arial"/>
              </a:rPr>
              <a:t> variable!</a:t>
            </a:r>
          </a:p>
          <a:p>
            <a:pPr marL="179388" marR="0" lvl="1" indent="-1778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20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5533273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04402" cy="400110"/>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Interesting OB Dependent Variables</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517380" cy="4093428"/>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Productivity</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Transforming inputs to outputs at lowest cost. Includes the concepts of </a:t>
            </a:r>
            <a:r>
              <a:rPr kumimoji="0" lang="en-US" altLang="ar-EG" sz="2000" b="0" i="0" u="none" strike="noStrike" kern="0" cap="none" spc="0" normalizeH="0" baseline="0" noProof="0" dirty="0">
                <a:ln>
                  <a:noFill/>
                </a:ln>
                <a:solidFill>
                  <a:srgbClr val="00A160"/>
                </a:solidFill>
                <a:effectLst/>
                <a:uLnTx/>
                <a:uFillTx/>
                <a:latin typeface="Verdana"/>
                <a:cs typeface="Arial"/>
              </a:rPr>
              <a:t>effectiveness</a:t>
            </a:r>
            <a:r>
              <a:rPr kumimoji="0" lang="en-US" altLang="ar-EG" sz="2000" b="0" i="0" u="none" strike="noStrike" kern="0" cap="none" spc="0" normalizeH="0" baseline="0" noProof="0" dirty="0">
                <a:ln>
                  <a:noFill/>
                </a:ln>
                <a:solidFill>
                  <a:srgbClr val="000000"/>
                </a:solidFill>
                <a:effectLst/>
                <a:uLnTx/>
                <a:uFillTx/>
                <a:latin typeface="Verdana"/>
                <a:cs typeface="Arial"/>
              </a:rPr>
              <a:t> (achievement of goals) and </a:t>
            </a:r>
            <a:r>
              <a:rPr kumimoji="0" lang="en-US" altLang="ar-EG" sz="2000" b="0" i="0" u="none" strike="noStrike" kern="0" cap="none" spc="0" normalizeH="0" baseline="0" noProof="0" dirty="0">
                <a:ln>
                  <a:noFill/>
                </a:ln>
                <a:solidFill>
                  <a:srgbClr val="00A160"/>
                </a:solidFill>
                <a:effectLst/>
                <a:uLnTx/>
                <a:uFillTx/>
                <a:latin typeface="Verdana"/>
                <a:cs typeface="Arial"/>
              </a:rPr>
              <a:t>efficiency</a:t>
            </a:r>
            <a:r>
              <a:rPr kumimoji="0" lang="en-US" altLang="ar-EG" sz="2000" b="0" i="0" u="none" strike="noStrike" kern="0" cap="none" spc="0" normalizeH="0" baseline="0" noProof="0" dirty="0">
                <a:ln>
                  <a:noFill/>
                </a:ln>
                <a:solidFill>
                  <a:srgbClr val="000000"/>
                </a:solidFill>
                <a:effectLst/>
                <a:uLnTx/>
                <a:uFillTx/>
                <a:latin typeface="Verdana"/>
                <a:cs typeface="Arial"/>
              </a:rPr>
              <a:t> (meeting goals at a low cost).</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Absenteeism</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Failure to report to work – a huge cost to employers.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Turnover</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Voluntary and involuntary permanent withdrawal from an organization.</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6635416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04402" cy="83099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Interesting OB Dependent Variables</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1" y="1846381"/>
            <a:ext cx="7317357" cy="4093428"/>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Deviant Workplace Behavior</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Voluntary behavior that violates significant organizational norms and thereby threatens the well-being of the organization and/or any of its members.</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Organizational Citizenship Behavior (OCB)</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Discretionary behavior that is not part of an employee’s formal job requirements, but that nevertheless promotes the effective functioning of the organization.</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endParaRPr kumimoji="0" lang="en-US" altLang="ar-EG" sz="10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34622701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904402" cy="83099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Interesting OB Dependent Variables</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7106" cy="1477328"/>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a:ln>
                  <a:noFill/>
                </a:ln>
                <a:solidFill>
                  <a:srgbClr val="000000"/>
                </a:solidFill>
                <a:effectLst/>
                <a:uLnTx/>
                <a:uFillTx/>
                <a:latin typeface="Verdana"/>
                <a:ea typeface="+mn-ea"/>
                <a:cs typeface="Arial"/>
              </a:rPr>
              <a:t>Job Satisfaction</a:t>
            </a:r>
          </a:p>
          <a:p>
            <a:pPr marL="450850" marR="0" lvl="1" indent="-2714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A general attitude (not a behavior) toward one’s job; a positive feeling of one's job resulting from an evaluation of its characteristics.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20380334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85256" y="554566"/>
            <a:ext cx="2979662" cy="830997"/>
          </a:xfrm>
          <a:prstGeom prst="rect">
            <a:avLst/>
          </a:prstGeom>
          <a:noFill/>
        </p:spPr>
        <p:txBody>
          <a:bodyPr wrap="none" rtlCol="0">
            <a:spAutoFit/>
          </a:bodyPr>
          <a:lstStyle/>
          <a:p>
            <a:r>
              <a:rPr lang="en-US" altLang="ar-EG" sz="2000" dirty="0">
                <a:solidFill>
                  <a:schemeClr val="bg1"/>
                </a:solidFill>
                <a:cs typeface="Tajawal Medium" panose="00000600000000000000" pitchFamily="2" charset="-78"/>
              </a:rPr>
              <a:t>The Independent Variables</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7106" cy="4093428"/>
          </a:xfrm>
          <a:prstGeom prst="rect">
            <a:avLst/>
          </a:prstGeom>
          <a:noFill/>
        </p:spPr>
        <p:txBody>
          <a:bodyPr wrap="square" rtlCol="0">
            <a:spAutoFit/>
          </a:bodyPr>
          <a:lstStyle/>
          <a:p>
            <a:pPr marL="4763" marR="0" lvl="0" indent="-4763"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The independent variable (X) can be at any of these three levels in this model:</a:t>
            </a:r>
          </a:p>
          <a:p>
            <a:pPr marL="4763" marR="0" lvl="0" indent="-4763"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US" altLang="ar-EG" sz="2000" b="1" i="0" u="none" strike="noStrike" kern="0" cap="none" spc="0" normalizeH="0" baseline="0" noProof="0" dirty="0">
                <a:ln>
                  <a:noFill/>
                </a:ln>
                <a:solidFill>
                  <a:srgbClr val="000000"/>
                </a:solidFill>
                <a:effectLst/>
                <a:uLnTx/>
                <a:uFillTx/>
                <a:latin typeface="Verdana"/>
                <a:ea typeface="+mn-ea"/>
                <a:cs typeface="Arial"/>
              </a:rPr>
              <a:t>Individual</a:t>
            </a:r>
          </a:p>
          <a:p>
            <a:pPr marL="450850" marR="0" lvl="1" indent="-2667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Biographical characteristics, personality and emotions,  values and attitudes, ability, perception, motivation, individual learning, and individual decision making.</a:t>
            </a:r>
          </a:p>
          <a:p>
            <a:pPr marL="450850" marR="0" lvl="1" indent="-26670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dirty="0">
                <a:ln>
                  <a:noFill/>
                </a:ln>
                <a:solidFill>
                  <a:srgbClr val="000000"/>
                </a:solidFill>
                <a:effectLst/>
                <a:uLnTx/>
                <a:uFillTx/>
                <a:latin typeface="Verdana"/>
                <a:cs typeface="Arial"/>
              </a:rPr>
              <a:t>Group</a:t>
            </a:r>
          </a:p>
          <a:p>
            <a:pPr marL="450850" marR="0" lvl="1" indent="-2667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Communication, group decision making, leadership and trust, group structure, conflict, power and politics, and work teams.</a:t>
            </a: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98086769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79662" cy="400110"/>
          </a:xfrm>
          <a:prstGeom prst="rect">
            <a:avLst/>
          </a:prstGeom>
          <a:noFill/>
        </p:spPr>
        <p:txBody>
          <a:bodyPr wrap="none" rtlCol="0">
            <a:spAutoFit/>
          </a:bodyPr>
          <a:lstStyle/>
          <a:p>
            <a:r>
              <a:rPr lang="en-US" altLang="ar-EG" sz="2000">
                <a:solidFill>
                  <a:schemeClr val="bg1"/>
                </a:solidFill>
                <a:cs typeface="Tajawal Medium" panose="00000600000000000000" pitchFamily="2" charset="-78"/>
              </a:rPr>
              <a:t>The Independent Variables</a:t>
            </a:r>
            <a:endParaRPr lang="en-US" sz="20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7106" cy="1477328"/>
          </a:xfrm>
          <a:prstGeom prst="rect">
            <a:avLst/>
          </a:prstGeom>
          <a:noFill/>
        </p:spPr>
        <p:txBody>
          <a:bodyPr wrap="square" rtlCol="0">
            <a:spAutoFit/>
          </a:bodyPr>
          <a:lstStyle/>
          <a:p>
            <a:pPr marL="450850" marR="0" lvl="1" indent="-26670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2000" b="1" i="0" u="none" strike="noStrike" kern="0" cap="none" spc="0" normalizeH="0" baseline="0" noProof="0">
                <a:ln>
                  <a:noFill/>
                </a:ln>
                <a:solidFill>
                  <a:srgbClr val="000000"/>
                </a:solidFill>
                <a:effectLst/>
                <a:uLnTx/>
                <a:uFillTx/>
                <a:latin typeface="Verdana"/>
                <a:ea typeface="+mn-ea"/>
                <a:cs typeface="Arial"/>
              </a:rPr>
              <a:t>Organization System</a:t>
            </a:r>
          </a:p>
          <a:p>
            <a:pPr marL="450850" marR="0" lvl="1" indent="-266700"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Organizational culture, human resource policies and practices, and organizational structure and design.</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95359855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330814" cy="830997"/>
          </a:xfrm>
          <a:prstGeom prst="rect">
            <a:avLst/>
          </a:prstGeom>
          <a:noFill/>
        </p:spPr>
        <p:txBody>
          <a:bodyPr wrap="none" rtlCol="0">
            <a:spAutoFit/>
          </a:bodyPr>
          <a:lstStyle/>
          <a:p>
            <a:r>
              <a:rPr lang="en-US" sz="2000" dirty="0">
                <a:solidFill>
                  <a:schemeClr val="bg1"/>
                </a:solidFill>
                <a:cs typeface="Tajawal Medium" panose="00000600000000000000" pitchFamily="2" charset="-78"/>
              </a:rPr>
              <a:t>OB MODEL</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grpSp>
        <p:nvGrpSpPr>
          <p:cNvPr id="18" name="Group 16">
            <a:extLst>
              <a:ext uri="{FF2B5EF4-FFF2-40B4-BE49-F238E27FC236}">
                <a16:creationId xmlns="" xmlns:a16="http://schemas.microsoft.com/office/drawing/2014/main" id="{F0D51309-F489-9E9C-62CF-7B2E64BC636E}"/>
              </a:ext>
            </a:extLst>
          </p:cNvPr>
          <p:cNvGrpSpPr>
            <a:grpSpLocks/>
          </p:cNvGrpSpPr>
          <p:nvPr/>
        </p:nvGrpSpPr>
        <p:grpSpPr bwMode="auto">
          <a:xfrm>
            <a:off x="523664" y="1237897"/>
            <a:ext cx="7937603" cy="4561996"/>
            <a:chOff x="1048512" y="1295400"/>
            <a:chExt cx="8095488" cy="4519613"/>
          </a:xfrm>
        </p:grpSpPr>
        <p:pic>
          <p:nvPicPr>
            <p:cNvPr id="20" name="Picture 6">
              <a:extLst>
                <a:ext uri="{FF2B5EF4-FFF2-40B4-BE49-F238E27FC236}">
                  <a16:creationId xmlns="" xmlns:a16="http://schemas.microsoft.com/office/drawing/2014/main" id="{2993F061-AB07-EE7B-789B-C301275BEDB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286000" y="1295400"/>
              <a:ext cx="3967163" cy="451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ight Brace 5">
              <a:extLst>
                <a:ext uri="{FF2B5EF4-FFF2-40B4-BE49-F238E27FC236}">
                  <a16:creationId xmlns="" xmlns:a16="http://schemas.microsoft.com/office/drawing/2014/main" id="{FB318E13-2E10-764F-06C6-A5A5EBBD0782}"/>
                </a:ext>
              </a:extLst>
            </p:cNvPr>
            <p:cNvSpPr>
              <a:spLocks/>
            </p:cNvSpPr>
            <p:nvPr/>
          </p:nvSpPr>
          <p:spPr bwMode="auto">
            <a:xfrm>
              <a:off x="6172200" y="2438400"/>
              <a:ext cx="457200" cy="3124200"/>
            </a:xfrm>
            <a:prstGeom prst="rightBrace">
              <a:avLst>
                <a:gd name="adj1" fmla="val 15786"/>
                <a:gd name="adj2" fmla="val 50000"/>
              </a:avLst>
            </a:prstGeom>
            <a:noFill/>
            <a:ln w="38100" algn="ctr">
              <a:solidFill>
                <a:srgbClr val="00A16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endParaRPr lang="en-US" altLang="ar-EG" sz="1400" b="0"/>
            </a:p>
          </p:txBody>
        </p:sp>
        <p:sp>
          <p:nvSpPr>
            <p:cNvPr id="22" name="Right Brace 6">
              <a:extLst>
                <a:ext uri="{FF2B5EF4-FFF2-40B4-BE49-F238E27FC236}">
                  <a16:creationId xmlns="" xmlns:a16="http://schemas.microsoft.com/office/drawing/2014/main" id="{91B90D74-A7F9-35BD-D199-071CE2B15770}"/>
                </a:ext>
              </a:extLst>
            </p:cNvPr>
            <p:cNvSpPr>
              <a:spLocks/>
            </p:cNvSpPr>
            <p:nvPr/>
          </p:nvSpPr>
          <p:spPr bwMode="auto">
            <a:xfrm>
              <a:off x="6172200" y="1295400"/>
              <a:ext cx="533400" cy="1066800"/>
            </a:xfrm>
            <a:prstGeom prst="rightBrace">
              <a:avLst>
                <a:gd name="adj1" fmla="val 15787"/>
                <a:gd name="adj2" fmla="val 50000"/>
              </a:avLst>
            </a:prstGeom>
            <a:noFill/>
            <a:ln w="38100" algn="ctr">
              <a:solidFill>
                <a:srgbClr val="00A16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endParaRPr lang="en-US" altLang="ar-EG" sz="1400" b="0"/>
            </a:p>
          </p:txBody>
        </p:sp>
        <p:sp>
          <p:nvSpPr>
            <p:cNvPr id="23" name="TextBox 7">
              <a:extLst>
                <a:ext uri="{FF2B5EF4-FFF2-40B4-BE49-F238E27FC236}">
                  <a16:creationId xmlns="" xmlns:a16="http://schemas.microsoft.com/office/drawing/2014/main" id="{4905EB91-D7E2-9642-7F37-8BDEFBFA854B}"/>
                </a:ext>
              </a:extLst>
            </p:cNvPr>
            <p:cNvSpPr txBox="1">
              <a:spLocks noChangeArrowheads="1"/>
            </p:cNvSpPr>
            <p:nvPr/>
          </p:nvSpPr>
          <p:spPr bwMode="auto">
            <a:xfrm>
              <a:off x="6782022" y="3581400"/>
              <a:ext cx="236197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sz="1800" b="0">
                  <a:solidFill>
                    <a:srgbClr val="00A160"/>
                  </a:solidFill>
                  <a:latin typeface="Times New Roman" panose="02020603050405020304" pitchFamily="18" charset="0"/>
                </a:rPr>
                <a:t>Independent Variables (X)</a:t>
              </a:r>
            </a:p>
          </p:txBody>
        </p:sp>
        <p:sp>
          <p:nvSpPr>
            <p:cNvPr id="24" name="TextBox 8">
              <a:extLst>
                <a:ext uri="{FF2B5EF4-FFF2-40B4-BE49-F238E27FC236}">
                  <a16:creationId xmlns="" xmlns:a16="http://schemas.microsoft.com/office/drawing/2014/main" id="{CB82B0C3-7D08-CD6F-2ADF-31376DBF592A}"/>
                </a:ext>
              </a:extLst>
            </p:cNvPr>
            <p:cNvSpPr txBox="1">
              <a:spLocks noChangeArrowheads="1"/>
            </p:cNvSpPr>
            <p:nvPr/>
          </p:nvSpPr>
          <p:spPr bwMode="auto">
            <a:xfrm>
              <a:off x="6782022" y="1447800"/>
              <a:ext cx="236197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sz="1800" b="0">
                  <a:solidFill>
                    <a:srgbClr val="00A160"/>
                  </a:solidFill>
                  <a:latin typeface="Times New Roman" panose="02020603050405020304" pitchFamily="18" charset="0"/>
                </a:rPr>
                <a:t>Dependent Variables (Y)</a:t>
              </a:r>
            </a:p>
          </p:txBody>
        </p:sp>
        <p:sp>
          <p:nvSpPr>
            <p:cNvPr id="25" name="Up Arrow 9">
              <a:extLst>
                <a:ext uri="{FF2B5EF4-FFF2-40B4-BE49-F238E27FC236}">
                  <a16:creationId xmlns="" xmlns:a16="http://schemas.microsoft.com/office/drawing/2014/main" id="{1EBCA6CD-FF98-308D-AF63-E6DCD106B529}"/>
                </a:ext>
              </a:extLst>
            </p:cNvPr>
            <p:cNvSpPr/>
            <p:nvPr/>
          </p:nvSpPr>
          <p:spPr bwMode="auto">
            <a:xfrm>
              <a:off x="1066800" y="2514600"/>
              <a:ext cx="1066800" cy="3048000"/>
            </a:xfrm>
            <a:prstGeom prst="upArrow">
              <a:avLst/>
            </a:prstGeom>
            <a:solidFill>
              <a:srgbClr val="D3E307"/>
            </a:solidFill>
            <a:ln w="9525" cap="flat" cmpd="sng" algn="ctr">
              <a:solidFill>
                <a:schemeClr val="tx1"/>
              </a:solidFill>
              <a:prstDash val="solid"/>
              <a:round/>
              <a:headEnd type="none" w="med" len="med"/>
              <a:tailEnd type="none" w="med" len="med"/>
            </a:ln>
            <a:effectLst/>
          </p:spPr>
          <p:txBody>
            <a:bodyPr vert="vert270" anchor="ctr" anchorCtr="1"/>
            <a:lstStyle/>
            <a:p>
              <a:pPr eaLnBrk="1" hangingPunct="1">
                <a:spcBef>
                  <a:spcPct val="50000"/>
                </a:spcBef>
                <a:defRPr/>
              </a:pPr>
              <a:r>
                <a:rPr lang="en-US" sz="2400" b="0" dirty="0">
                  <a:solidFill>
                    <a:srgbClr val="CC6600"/>
                  </a:solidFill>
                  <a:latin typeface="+mn-lt"/>
                  <a:cs typeface="Arial" charset="0"/>
                </a:rPr>
                <a:t>Three Levels</a:t>
              </a:r>
            </a:p>
          </p:txBody>
        </p:sp>
      </p:grpSp>
    </p:spTree>
    <p:extLst>
      <p:ext uri="{BB962C8B-B14F-4D97-AF65-F5344CB8AC3E}">
        <p14:creationId xmlns:p14="http://schemas.microsoft.com/office/powerpoint/2010/main" val="410302938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543490"/>
            <a:ext cx="4362999" cy="830997"/>
          </a:xfrm>
          <a:prstGeom prst="rect">
            <a:avLst/>
          </a:prstGeom>
          <a:noFill/>
        </p:spPr>
        <p:txBody>
          <a:bodyPr wrap="square" rtlCol="0">
            <a:spAutoFit/>
          </a:bodyPr>
          <a:lstStyle/>
          <a:p>
            <a:r>
              <a:rPr lang="en-US" altLang="ar-EG" sz="2000" dirty="0">
                <a:solidFill>
                  <a:schemeClr val="bg1"/>
                </a:solidFill>
                <a:cs typeface="Tajawal Medium" panose="00000600000000000000" pitchFamily="2" charset="-78"/>
              </a:rPr>
              <a:t>Summary and Managerial Implications</a:t>
            </a:r>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
        <p:nvSpPr>
          <p:cNvPr id="26" name="TextBox 25">
            <a:extLst>
              <a:ext uri="{FF2B5EF4-FFF2-40B4-BE49-F238E27FC236}">
                <a16:creationId xmlns="" xmlns:a16="http://schemas.microsoft.com/office/drawing/2014/main" id="{5615E72E-F71E-981D-0A10-7BE904BC93B7}"/>
              </a:ext>
            </a:extLst>
          </p:cNvPr>
          <p:cNvSpPr txBox="1"/>
          <p:nvPr/>
        </p:nvSpPr>
        <p:spPr>
          <a:xfrm>
            <a:off x="402609" y="2029179"/>
            <a:ext cx="8018060" cy="3477875"/>
          </a:xfrm>
          <a:prstGeom prst="rect">
            <a:avLst/>
          </a:prstGeom>
          <a:noFill/>
        </p:spPr>
        <p:txBody>
          <a:bodyPr wrap="square">
            <a:spAutoFit/>
          </a:bodyPr>
          <a:lstStyle/>
          <a:p>
            <a:pPr marL="450850" marR="0" lvl="1" indent="-271463" algn="l" defTabSz="914400" rtl="0" eaLnBrk="1" fontAlgn="base" latinLnBrk="0" hangingPunct="1">
              <a:lnSpc>
                <a:spcPct val="100000"/>
              </a:lnSpc>
              <a:spcBef>
                <a:spcPct val="50000"/>
              </a:spcBef>
              <a:spcAft>
                <a:spcPct val="50000"/>
              </a:spcAft>
              <a:buClr>
                <a:srgbClr val="000000"/>
              </a:buClr>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Managers need to develop their interpersonal skills to be effective.</a:t>
            </a:r>
          </a:p>
          <a:p>
            <a:pPr marL="450850" marR="0" lvl="1" indent="-271463" algn="l" defTabSz="914400" rtl="0" eaLnBrk="1" fontAlgn="base" latinLnBrk="0" hangingPunct="1">
              <a:lnSpc>
                <a:spcPct val="100000"/>
              </a:lnSpc>
              <a:spcBef>
                <a:spcPct val="50000"/>
              </a:spcBef>
              <a:spcAft>
                <a:spcPct val="50000"/>
              </a:spcAft>
              <a:buClr>
                <a:srgbClr val="000000"/>
              </a:buClr>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OB focuses on how to improve factors that make organizations more effective.</a:t>
            </a:r>
          </a:p>
          <a:p>
            <a:pPr marL="450850" marR="0" lvl="1" indent="-271463" algn="l" defTabSz="914400" rtl="0" eaLnBrk="1" fontAlgn="base" latinLnBrk="0" hangingPunct="1">
              <a:lnSpc>
                <a:spcPct val="100000"/>
              </a:lnSpc>
              <a:spcBef>
                <a:spcPct val="50000"/>
              </a:spcBef>
              <a:spcAft>
                <a:spcPct val="50000"/>
              </a:spcAft>
              <a:buClr>
                <a:srgbClr val="000000"/>
              </a:buClr>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The best predictions of behavior are made from a combination of systematic study and intuition.</a:t>
            </a:r>
          </a:p>
          <a:p>
            <a:pPr marL="450850" marR="0" lvl="1" indent="-271463" algn="l" defTabSz="914400" rtl="0" eaLnBrk="1" fontAlgn="base" latinLnBrk="0" hangingPunct="1">
              <a:lnSpc>
                <a:spcPct val="100000"/>
              </a:lnSpc>
              <a:spcBef>
                <a:spcPct val="50000"/>
              </a:spcBef>
              <a:spcAft>
                <a:spcPct val="50000"/>
              </a:spcAft>
              <a:buClr>
                <a:srgbClr val="000000"/>
              </a:buClr>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cs typeface="Arial"/>
              </a:rPr>
              <a:t>Situational variables moderate cause-and-effect relationships—which is why OB theories are contingent.</a:t>
            </a:r>
          </a:p>
        </p:txBody>
      </p:sp>
    </p:spTree>
    <p:extLst>
      <p:ext uri="{BB962C8B-B14F-4D97-AF65-F5344CB8AC3E}">
        <p14:creationId xmlns:p14="http://schemas.microsoft.com/office/powerpoint/2010/main" val="271545304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543490"/>
            <a:ext cx="4362999" cy="1138773"/>
          </a:xfrm>
          <a:prstGeom prst="rect">
            <a:avLst/>
          </a:prstGeom>
          <a:noFill/>
        </p:spPr>
        <p:txBody>
          <a:bodyPr wrap="square" rtlCol="0">
            <a:spAutoFit/>
          </a:bodyPr>
          <a:lstStyle/>
          <a:p>
            <a:r>
              <a:rPr lang="en-US" altLang="ar-EG" sz="2000" dirty="0">
                <a:solidFill>
                  <a:schemeClr val="bg1"/>
                </a:solidFill>
                <a:cs typeface="Tajawal Medium" panose="00000600000000000000" pitchFamily="2" charset="-78"/>
              </a:rPr>
              <a:t>Summary and Managerial Implications</a:t>
            </a:r>
            <a:endParaRPr lang="en-US" sz="2000" dirty="0">
              <a:solidFill>
                <a:schemeClr val="bg1"/>
              </a:solidFill>
              <a:cs typeface="Tajawal Medium" panose="00000600000000000000" pitchFamily="2" charset="-78"/>
            </a:endParaRPr>
          </a:p>
          <a:p>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
        <p:nvSpPr>
          <p:cNvPr id="26" name="TextBox 25">
            <a:extLst>
              <a:ext uri="{FF2B5EF4-FFF2-40B4-BE49-F238E27FC236}">
                <a16:creationId xmlns="" xmlns:a16="http://schemas.microsoft.com/office/drawing/2014/main" id="{016A68B9-33F5-BD0E-E0CC-E7B8F70A8499}"/>
              </a:ext>
            </a:extLst>
          </p:cNvPr>
          <p:cNvSpPr txBox="1"/>
          <p:nvPr/>
        </p:nvSpPr>
        <p:spPr>
          <a:xfrm>
            <a:off x="402609" y="2770692"/>
            <a:ext cx="7956644" cy="1323439"/>
          </a:xfrm>
          <a:prstGeom prst="rect">
            <a:avLst/>
          </a:prstGeom>
          <a:noFill/>
        </p:spPr>
        <p:txBody>
          <a:bodyPr wrap="square">
            <a:spAutoFit/>
          </a:bodyPr>
          <a:lstStyle/>
          <a:p>
            <a:pPr marL="450850" marR="0" lvl="1" indent="-271463" algn="l" defTabSz="914400" rtl="0" eaLnBrk="1" fontAlgn="base" latinLnBrk="0" hangingPunct="1">
              <a:lnSpc>
                <a:spcPct val="100000"/>
              </a:lnSpc>
              <a:spcBef>
                <a:spcPct val="50000"/>
              </a:spcBef>
              <a:spcAft>
                <a:spcPct val="50000"/>
              </a:spcAft>
              <a:buClr>
                <a:srgbClr val="000000"/>
              </a:buClr>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There are many OB challenges and opportunities for managers today.</a:t>
            </a:r>
          </a:p>
          <a:p>
            <a:pPr marL="450850" marR="0" lvl="1" indent="-271463" algn="l" defTabSz="914400" rtl="0" eaLnBrk="1" fontAlgn="base" latinLnBrk="0" hangingPunct="1">
              <a:lnSpc>
                <a:spcPct val="100000"/>
              </a:lnSpc>
              <a:spcBef>
                <a:spcPct val="50000"/>
              </a:spcBef>
              <a:spcAft>
                <a:spcPct val="50000"/>
              </a:spcAft>
              <a:buClr>
                <a:srgbClr val="000000"/>
              </a:buClr>
              <a:buSzPct val="80000"/>
              <a:buFontTx/>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The textbook is based on the contingent OB model.</a:t>
            </a:r>
          </a:p>
        </p:txBody>
      </p:sp>
    </p:spTree>
    <p:extLst>
      <p:ext uri="{BB962C8B-B14F-4D97-AF65-F5344CB8AC3E}">
        <p14:creationId xmlns:p14="http://schemas.microsoft.com/office/powerpoint/2010/main" val="67957620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543490"/>
            <a:ext cx="4362999" cy="1138773"/>
          </a:xfrm>
          <a:prstGeom prst="rect">
            <a:avLst/>
          </a:prstGeom>
          <a:noFill/>
        </p:spPr>
        <p:txBody>
          <a:bodyPr wrap="square" rtlCol="0">
            <a:spAutoFit/>
          </a:bodyPr>
          <a:lstStyle/>
          <a:p>
            <a:endParaRPr lang="en-US" sz="2000" dirty="0">
              <a:solidFill>
                <a:schemeClr val="bg1"/>
              </a:solidFill>
              <a:cs typeface="Tajawal Medium" panose="00000600000000000000" pitchFamily="2" charset="-78"/>
            </a:endParaRPr>
          </a:p>
          <a:p>
            <a:endParaRPr lang="en-US" sz="2000" dirty="0">
              <a:solidFill>
                <a:schemeClr val="bg1"/>
              </a:solidFill>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
        <p:nvSpPr>
          <p:cNvPr id="26" name="TextBox 25">
            <a:extLst>
              <a:ext uri="{FF2B5EF4-FFF2-40B4-BE49-F238E27FC236}">
                <a16:creationId xmlns="" xmlns:a16="http://schemas.microsoft.com/office/drawing/2014/main" id="{016A68B9-33F5-BD0E-E0CC-E7B8F70A8499}"/>
              </a:ext>
            </a:extLst>
          </p:cNvPr>
          <p:cNvSpPr txBox="1"/>
          <p:nvPr/>
        </p:nvSpPr>
        <p:spPr>
          <a:xfrm>
            <a:off x="402609" y="2770692"/>
            <a:ext cx="7956644" cy="400110"/>
          </a:xfrm>
          <a:prstGeom prst="rect">
            <a:avLst/>
          </a:prstGeom>
          <a:noFill/>
        </p:spPr>
        <p:txBody>
          <a:bodyPr wrap="square">
            <a:spAutoFit/>
          </a:bodyPr>
          <a:lstStyle/>
          <a:p>
            <a:pPr marL="179387" marR="0" lvl="1" algn="l" defTabSz="914400" rtl="0" eaLnBrk="1" fontAlgn="base" latinLnBrk="0" hangingPunct="1">
              <a:lnSpc>
                <a:spcPct val="100000"/>
              </a:lnSpc>
              <a:spcBef>
                <a:spcPct val="50000"/>
              </a:spcBef>
              <a:spcAft>
                <a:spcPct val="50000"/>
              </a:spcAft>
              <a:buClr>
                <a:srgbClr val="000000"/>
              </a:buClr>
              <a:buSzPct val="80000"/>
              <a:tabLst/>
              <a:defRPr/>
            </a:pPr>
            <a:r>
              <a:rPr lang="en-US" altLang="ar-EG" sz="2000" kern="0" dirty="0">
                <a:solidFill>
                  <a:srgbClr val="000000"/>
                </a:solidFill>
                <a:latin typeface="Verdana"/>
                <a:cs typeface="Arial"/>
              </a:rPr>
              <a:t>Thank you</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spTree>
    <p:extLst>
      <p:ext uri="{BB962C8B-B14F-4D97-AF65-F5344CB8AC3E}">
        <p14:creationId xmlns:p14="http://schemas.microsoft.com/office/powerpoint/2010/main" val="28552248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298</TotalTime>
  <Words>1988</Words>
  <Application>Microsoft Office PowerPoint</Application>
  <PresentationFormat>Widescreen</PresentationFormat>
  <Paragraphs>400</Paragraphs>
  <Slides>56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56</vt:i4>
      </vt:variant>
    </vt:vector>
  </HeadingPairs>
  <TitlesOfParts>
    <vt:vector size="65" baseType="lpstr">
      <vt:lpstr>Arial</vt:lpstr>
      <vt:lpstr>Calibri</vt:lpstr>
      <vt:lpstr>Calibri Light</vt:lpstr>
      <vt:lpstr>Tajawal ExtraBold</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Microsoft account</cp:lastModifiedBy>
  <cp:revision>62</cp:revision>
  <dcterms:created xsi:type="dcterms:W3CDTF">2021-08-03T13:03:26Z</dcterms:created>
  <dcterms:modified xsi:type="dcterms:W3CDTF">2023-01-26T12:25:01Z</dcterms:modified>
</cp:coreProperties>
</file>