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5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6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7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303" r:id="rId5"/>
    <p:sldId id="523" r:id="rId6"/>
    <p:sldId id="276" r:id="rId7"/>
    <p:sldId id="510" r:id="rId8"/>
    <p:sldId id="673" r:id="rId9"/>
    <p:sldId id="674" r:id="rId10"/>
    <p:sldId id="675" r:id="rId11"/>
    <p:sldId id="617" r:id="rId12"/>
    <p:sldId id="642" r:id="rId13"/>
    <p:sldId id="676" r:id="rId14"/>
    <p:sldId id="677" r:id="rId15"/>
    <p:sldId id="679" r:id="rId16"/>
    <p:sldId id="678" r:id="rId17"/>
    <p:sldId id="620" r:id="rId18"/>
    <p:sldId id="644" r:id="rId19"/>
    <p:sldId id="647" r:id="rId20"/>
    <p:sldId id="645" r:id="rId21"/>
    <p:sldId id="680" r:id="rId22"/>
    <p:sldId id="681" r:id="rId23"/>
    <p:sldId id="648" r:id="rId24"/>
    <p:sldId id="682" r:id="rId25"/>
    <p:sldId id="683" r:id="rId26"/>
    <p:sldId id="646" r:id="rId27"/>
    <p:sldId id="684" r:id="rId28"/>
    <p:sldId id="685" r:id="rId29"/>
    <p:sldId id="649" r:id="rId30"/>
    <p:sldId id="686" r:id="rId31"/>
    <p:sldId id="650" r:id="rId32"/>
    <p:sldId id="687" r:id="rId33"/>
    <p:sldId id="688" r:id="rId34"/>
    <p:sldId id="689" r:id="rId35"/>
    <p:sldId id="690" r:id="rId36"/>
    <p:sldId id="691" r:id="rId37"/>
    <p:sldId id="692" r:id="rId38"/>
    <p:sldId id="693" r:id="rId39"/>
    <p:sldId id="694" r:id="rId40"/>
    <p:sldId id="695" r:id="rId41"/>
    <p:sldId id="696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276"/>
            <p14:sldId id="510"/>
            <p14:sldId id="673"/>
            <p14:sldId id="674"/>
            <p14:sldId id="675"/>
            <p14:sldId id="617"/>
            <p14:sldId id="642"/>
            <p14:sldId id="676"/>
            <p14:sldId id="677"/>
            <p14:sldId id="679"/>
            <p14:sldId id="678"/>
            <p14:sldId id="620"/>
            <p14:sldId id="644"/>
            <p14:sldId id="647"/>
            <p14:sldId id="645"/>
            <p14:sldId id="680"/>
            <p14:sldId id="681"/>
            <p14:sldId id="648"/>
            <p14:sldId id="682"/>
            <p14:sldId id="683"/>
            <p14:sldId id="646"/>
            <p14:sldId id="684"/>
            <p14:sldId id="685"/>
            <p14:sldId id="649"/>
            <p14:sldId id="686"/>
            <p14:sldId id="650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49"/>
    <p:restoredTop sz="75535"/>
  </p:normalViewPr>
  <p:slideViewPr>
    <p:cSldViewPr snapToGrid="0">
      <p:cViewPr varScale="1">
        <p:scale>
          <a:sx n="79" d="100"/>
          <a:sy n="79" d="100"/>
        </p:scale>
        <p:origin x="16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928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وصول مباشر وفوري</a:t>
          </a:r>
          <a:endParaRPr lang="en-GB" sz="20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000" dirty="0"/>
            <a:t>البريد الإلكتروني يتيح التواصل مع الجمهور مباشرةً دون وسيط، مما يجعله وسيلة فعّالة لتقديم المعلومات المهمة والعروض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تخصيص المحتوى</a:t>
          </a:r>
          <a:endParaRPr lang="en-GB" sz="20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000" dirty="0"/>
            <a:t>يُتيح تخصيص الرسائل لتناسب احتياجات وتفضيلات كل شريحة من الجمهور، مما يزيد من نسبة التفاعل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فعالية من حيث التكلفة</a:t>
          </a:r>
          <a:endParaRPr lang="en-GB" sz="20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/>
          <a:r>
            <a:rPr lang="ar-SA" sz="2000" dirty="0"/>
            <a:t>يعد البريد الإلكتروني أحد الوسائل الأكثر كفاءةً من حيث التكلفة مقارنةً بوسائل الإعلان الأخرى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2000"/>
        </a:p>
      </dgm:t>
    </dgm:pt>
    <dgm:pt modelId="{195DF09E-69D3-4240-BCF4-0296E10319E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القدرة على القياس والتحليل</a:t>
          </a:r>
          <a:endParaRPr lang="en-GB" sz="2000" dirty="0"/>
        </a:p>
      </dgm:t>
    </dgm:pt>
    <dgm:pt modelId="{63BCA24E-1956-4446-8F2D-2120B402D0AD}" type="parTrans" cxnId="{E14DF260-CCB8-674E-993E-93A03AD9C5A0}">
      <dgm:prSet/>
      <dgm:spPr/>
      <dgm:t>
        <a:bodyPr/>
        <a:lstStyle/>
        <a:p>
          <a:endParaRPr lang="en-GB" sz="2000"/>
        </a:p>
      </dgm:t>
    </dgm:pt>
    <dgm:pt modelId="{914CCBF3-5920-4842-B207-5719C88C87E4}" type="sibTrans" cxnId="{E14DF260-CCB8-674E-993E-93A03AD9C5A0}">
      <dgm:prSet/>
      <dgm:spPr/>
      <dgm:t>
        <a:bodyPr/>
        <a:lstStyle/>
        <a:p>
          <a:endParaRPr lang="en-GB" sz="2000"/>
        </a:p>
      </dgm:t>
    </dgm:pt>
    <dgm:pt modelId="{114EF713-5D8D-E84A-8CD3-E905B0F432FE}">
      <dgm:prSet phldrT="[Text]" custT="1"/>
      <dgm:spPr/>
      <dgm:t>
        <a:bodyPr/>
        <a:lstStyle/>
        <a:p>
          <a:pPr rtl="1"/>
          <a:r>
            <a:rPr lang="ar-SA" sz="2000" dirty="0"/>
            <a:t>يوفر التسويق عبر البريد الإلكتروني بيانات تفصيلية حول تفاعل الجمهور، مثل معدلات الفتح والنقر، مما يساعد في تحسين الاستراتيجية</a:t>
          </a:r>
          <a:endParaRPr lang="en-GB" sz="2000" dirty="0"/>
        </a:p>
      </dgm:t>
    </dgm:pt>
    <dgm:pt modelId="{DF9EBF3A-F296-0948-9EA0-02F5C078D723}" type="parTrans" cxnId="{E70F71F0-D218-7C48-BA33-ADB75D2C8F94}">
      <dgm:prSet/>
      <dgm:spPr/>
      <dgm:t>
        <a:bodyPr/>
        <a:lstStyle/>
        <a:p>
          <a:endParaRPr lang="en-GB" sz="2000"/>
        </a:p>
      </dgm:t>
    </dgm:pt>
    <dgm:pt modelId="{EECEAF06-B90A-424A-B555-4AE43905B5D8}" type="sibTrans" cxnId="{E70F71F0-D218-7C48-BA33-ADB75D2C8F94}">
      <dgm:prSet/>
      <dgm:spPr/>
      <dgm:t>
        <a:bodyPr/>
        <a:lstStyle/>
        <a:p>
          <a:endParaRPr lang="en-GB" sz="2000"/>
        </a:p>
      </dgm:t>
    </dgm:pt>
    <dgm:pt modelId="{210D10B7-53B1-5F45-B953-400B2133FDE6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4A34FA73-5595-EA4A-AC3D-6F25D10C92AB}" type="pres">
      <dgm:prSet presAssocID="{15F23BEE-B072-F344-9920-50798E2A67AB}" presName="horFlow" presStyleCnt="0"/>
      <dgm:spPr/>
    </dgm:pt>
    <dgm:pt modelId="{79A95205-61C3-B64F-9984-3327B4CEFB6B}" type="pres">
      <dgm:prSet presAssocID="{15F23BEE-B072-F344-9920-50798E2A67AB}" presName="bigChev" presStyleLbl="node1" presStyleIdx="0" presStyleCnt="4" custScaleX="121699"/>
      <dgm:spPr/>
    </dgm:pt>
    <dgm:pt modelId="{23B501F6-C438-6545-B92E-BD13E229B7E4}" type="pres">
      <dgm:prSet presAssocID="{28DA3992-EAF3-4E4B-8478-ABA83668224D}" presName="parTrans" presStyleCnt="0"/>
      <dgm:spPr/>
    </dgm:pt>
    <dgm:pt modelId="{95DE9D91-F60A-3840-A3C0-A13EFF3F61F3}" type="pres">
      <dgm:prSet presAssocID="{B6FA487D-27C9-004C-81FD-9D6AFCBDBF23}" presName="node" presStyleLbl="alignAccFollowNode1" presStyleIdx="0" presStyleCnt="4" custScaleX="485340">
        <dgm:presLayoutVars>
          <dgm:bulletEnabled val="1"/>
        </dgm:presLayoutVars>
      </dgm:prSet>
      <dgm:spPr/>
    </dgm:pt>
    <dgm:pt modelId="{30116513-E863-344E-A946-45489F70CBAD}" type="pres">
      <dgm:prSet presAssocID="{15F23BEE-B072-F344-9920-50798E2A67AB}" presName="vSp" presStyleCnt="0"/>
      <dgm:spPr/>
    </dgm:pt>
    <dgm:pt modelId="{0BC914F6-380D-9546-A8C2-4F7628A828BA}" type="pres">
      <dgm:prSet presAssocID="{A003A5C7-8848-FC4C-A00E-F9CA703A2280}" presName="horFlow" presStyleCnt="0"/>
      <dgm:spPr/>
    </dgm:pt>
    <dgm:pt modelId="{F95068FA-0E82-4A4E-A982-375D4DD7C2CC}" type="pres">
      <dgm:prSet presAssocID="{A003A5C7-8848-FC4C-A00E-F9CA703A2280}" presName="bigChev" presStyleLbl="node1" presStyleIdx="1" presStyleCnt="4" custScaleX="121699"/>
      <dgm:spPr/>
    </dgm:pt>
    <dgm:pt modelId="{76643EE3-50C8-D54D-9E07-A8CF9F70F05A}" type="pres">
      <dgm:prSet presAssocID="{3E366657-B150-E147-B337-38EF0B7B9442}" presName="parTrans" presStyleCnt="0"/>
      <dgm:spPr/>
    </dgm:pt>
    <dgm:pt modelId="{0C52FBD4-2B0A-794B-8721-92D6F25C3F67}" type="pres">
      <dgm:prSet presAssocID="{F79EB323-5674-494E-8008-57B201D22213}" presName="node" presStyleLbl="alignAccFollowNode1" presStyleIdx="1" presStyleCnt="4" custScaleX="485340">
        <dgm:presLayoutVars>
          <dgm:bulletEnabled val="1"/>
        </dgm:presLayoutVars>
      </dgm:prSet>
      <dgm:spPr/>
    </dgm:pt>
    <dgm:pt modelId="{FE481B65-A7BA-9041-8352-DA186FAC14CB}" type="pres">
      <dgm:prSet presAssocID="{A003A5C7-8848-FC4C-A00E-F9CA703A2280}" presName="vSp" presStyleCnt="0"/>
      <dgm:spPr/>
    </dgm:pt>
    <dgm:pt modelId="{5E085DDD-04E9-BA42-B417-AC4E3BCB9457}" type="pres">
      <dgm:prSet presAssocID="{FC365129-B27C-1944-BECF-80CDBC36DA76}" presName="horFlow" presStyleCnt="0"/>
      <dgm:spPr/>
    </dgm:pt>
    <dgm:pt modelId="{F19F3E18-AEF0-5340-A4BF-A06C49EEC970}" type="pres">
      <dgm:prSet presAssocID="{FC365129-B27C-1944-BECF-80CDBC36DA76}" presName="bigChev" presStyleLbl="node1" presStyleIdx="2" presStyleCnt="4" custScaleX="121699"/>
      <dgm:spPr/>
    </dgm:pt>
    <dgm:pt modelId="{D0832907-C26A-B646-B109-67A9EBEDEA0F}" type="pres">
      <dgm:prSet presAssocID="{51AC775E-7C7F-5346-97DC-65DD7E6FA971}" presName="parTrans" presStyleCnt="0"/>
      <dgm:spPr/>
    </dgm:pt>
    <dgm:pt modelId="{F1A9DEB0-60E5-A14E-8868-EA27E81A7C8D}" type="pres">
      <dgm:prSet presAssocID="{CEEBD549-B789-2946-9F3F-013F9FC95E77}" presName="node" presStyleLbl="alignAccFollowNode1" presStyleIdx="2" presStyleCnt="4" custScaleX="485340">
        <dgm:presLayoutVars>
          <dgm:bulletEnabled val="1"/>
        </dgm:presLayoutVars>
      </dgm:prSet>
      <dgm:spPr/>
    </dgm:pt>
    <dgm:pt modelId="{9149EC45-74DC-FF4C-8DB8-2F7F3CFF00BC}" type="pres">
      <dgm:prSet presAssocID="{FC365129-B27C-1944-BECF-80CDBC36DA76}" presName="vSp" presStyleCnt="0"/>
      <dgm:spPr/>
    </dgm:pt>
    <dgm:pt modelId="{BCCE56B2-6A6C-4540-95F3-4387DC7EA867}" type="pres">
      <dgm:prSet presAssocID="{195DF09E-69D3-4240-BCF4-0296E10319EE}" presName="horFlow" presStyleCnt="0"/>
      <dgm:spPr/>
    </dgm:pt>
    <dgm:pt modelId="{F29CFB2E-24A4-B84A-B3F5-8C6D61915335}" type="pres">
      <dgm:prSet presAssocID="{195DF09E-69D3-4240-BCF4-0296E10319EE}" presName="bigChev" presStyleLbl="node1" presStyleIdx="3" presStyleCnt="4" custScaleX="121699"/>
      <dgm:spPr/>
    </dgm:pt>
    <dgm:pt modelId="{3FE9DD39-39C3-814D-85CF-8E873DDF948F}" type="pres">
      <dgm:prSet presAssocID="{DF9EBF3A-F296-0948-9EA0-02F5C078D723}" presName="parTrans" presStyleCnt="0"/>
      <dgm:spPr/>
    </dgm:pt>
    <dgm:pt modelId="{2E32B2D1-D41F-8848-AF4C-88221BD53BA0}" type="pres">
      <dgm:prSet presAssocID="{114EF713-5D8D-E84A-8CD3-E905B0F432FE}" presName="node" presStyleLbl="alignAccFollowNode1" presStyleIdx="3" presStyleCnt="4" custScaleX="485340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3BE12147-AA69-ED4C-9C7D-E3B3BCE6A9AF}" type="presOf" srcId="{15F23BEE-B072-F344-9920-50798E2A67AB}" destId="{79A95205-61C3-B64F-9984-3327B4CEFB6B}" srcOrd="0" destOrd="0" presId="urn:microsoft.com/office/officeart/2005/8/layout/lProcess3"/>
    <dgm:cxn modelId="{D883EE48-BDAA-3346-80C7-A7FF6BFB5D31}" type="presOf" srcId="{195DF09E-69D3-4240-BCF4-0296E10319EE}" destId="{F29CFB2E-24A4-B84A-B3F5-8C6D61915335}" srcOrd="0" destOrd="0" presId="urn:microsoft.com/office/officeart/2005/8/layout/lProcess3"/>
    <dgm:cxn modelId="{6935424E-C6BB-0F4F-9282-D8DC7A1FF530}" type="presOf" srcId="{FC365129-B27C-1944-BECF-80CDBC36DA76}" destId="{F19F3E18-AEF0-5340-A4BF-A06C49EEC970}" srcOrd="0" destOrd="0" presId="urn:microsoft.com/office/officeart/2005/8/layout/lProcess3"/>
    <dgm:cxn modelId="{E048BD55-3DE1-ED48-8109-A8B34B195E75}" type="presOf" srcId="{114EF713-5D8D-E84A-8CD3-E905B0F432FE}" destId="{2E32B2D1-D41F-8848-AF4C-88221BD53BA0}" srcOrd="0" destOrd="0" presId="urn:microsoft.com/office/officeart/2005/8/layout/lProcess3"/>
    <dgm:cxn modelId="{E14DF260-CCB8-674E-993E-93A03AD9C5A0}" srcId="{2E95F084-2274-8B4E-B354-55ADC86B05B6}" destId="{195DF09E-69D3-4240-BCF4-0296E10319EE}" srcOrd="3" destOrd="0" parTransId="{63BCA24E-1956-4446-8F2D-2120B402D0AD}" sibTransId="{914CCBF3-5920-4842-B207-5719C88C87E4}"/>
    <dgm:cxn modelId="{03E04761-1BA8-B446-A1BA-CFA2A14F98F2}" type="presOf" srcId="{F79EB323-5674-494E-8008-57B201D22213}" destId="{0C52FBD4-2B0A-794B-8721-92D6F25C3F67}" srcOrd="0" destOrd="0" presId="urn:microsoft.com/office/officeart/2005/8/layout/lProcess3"/>
    <dgm:cxn modelId="{E5D7B36B-D598-7744-9E66-B6FFA37829FE}" type="presOf" srcId="{2E95F084-2274-8B4E-B354-55ADC86B05B6}" destId="{210D10B7-53B1-5F45-B953-400B2133FDE6}" srcOrd="0" destOrd="0" presId="urn:microsoft.com/office/officeart/2005/8/layout/lProcess3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47F9ACA3-C834-8A46-87F1-039EB66A0D05}" type="presOf" srcId="{CEEBD549-B789-2946-9F3F-013F9FC95E77}" destId="{F1A9DEB0-60E5-A14E-8868-EA27E81A7C8D}" srcOrd="0" destOrd="0" presId="urn:microsoft.com/office/officeart/2005/8/layout/lProcess3"/>
    <dgm:cxn modelId="{879480D4-F5D8-1349-938E-6F9A8615FA74}" type="presOf" srcId="{A003A5C7-8848-FC4C-A00E-F9CA703A2280}" destId="{F95068FA-0E82-4A4E-A982-375D4DD7C2CC}" srcOrd="0" destOrd="0" presId="urn:microsoft.com/office/officeart/2005/8/layout/lProcess3"/>
    <dgm:cxn modelId="{187DA1D8-F910-ED44-BAE9-9FC8344B59FB}" type="presOf" srcId="{B6FA487D-27C9-004C-81FD-9D6AFCBDBF23}" destId="{95DE9D91-F60A-3840-A3C0-A13EFF3F61F3}" srcOrd="0" destOrd="0" presId="urn:microsoft.com/office/officeart/2005/8/layout/lProcess3"/>
    <dgm:cxn modelId="{E70F71F0-D218-7C48-BA33-ADB75D2C8F94}" srcId="{195DF09E-69D3-4240-BCF4-0296E10319EE}" destId="{114EF713-5D8D-E84A-8CD3-E905B0F432FE}" srcOrd="0" destOrd="0" parTransId="{DF9EBF3A-F296-0948-9EA0-02F5C078D723}" sibTransId="{EECEAF06-B90A-424A-B555-4AE43905B5D8}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3FE68EE2-FB1B-104A-B71D-7D126D31FDAA}" type="presParOf" srcId="{210D10B7-53B1-5F45-B953-400B2133FDE6}" destId="{4A34FA73-5595-EA4A-AC3D-6F25D10C92AB}" srcOrd="0" destOrd="0" presId="urn:microsoft.com/office/officeart/2005/8/layout/lProcess3"/>
    <dgm:cxn modelId="{68D7C295-9AAF-764C-9F49-A58C684FBCEE}" type="presParOf" srcId="{4A34FA73-5595-EA4A-AC3D-6F25D10C92AB}" destId="{79A95205-61C3-B64F-9984-3327B4CEFB6B}" srcOrd="0" destOrd="0" presId="urn:microsoft.com/office/officeart/2005/8/layout/lProcess3"/>
    <dgm:cxn modelId="{0C45D32D-0A4F-624C-829D-49E1B9CDCEF3}" type="presParOf" srcId="{4A34FA73-5595-EA4A-AC3D-6F25D10C92AB}" destId="{23B501F6-C438-6545-B92E-BD13E229B7E4}" srcOrd="1" destOrd="0" presId="urn:microsoft.com/office/officeart/2005/8/layout/lProcess3"/>
    <dgm:cxn modelId="{9E392CD2-E74D-D445-939C-446444F035E9}" type="presParOf" srcId="{4A34FA73-5595-EA4A-AC3D-6F25D10C92AB}" destId="{95DE9D91-F60A-3840-A3C0-A13EFF3F61F3}" srcOrd="2" destOrd="0" presId="urn:microsoft.com/office/officeart/2005/8/layout/lProcess3"/>
    <dgm:cxn modelId="{85F3DACE-D861-804F-93D8-165F9E414D2E}" type="presParOf" srcId="{210D10B7-53B1-5F45-B953-400B2133FDE6}" destId="{30116513-E863-344E-A946-45489F70CBAD}" srcOrd="1" destOrd="0" presId="urn:microsoft.com/office/officeart/2005/8/layout/lProcess3"/>
    <dgm:cxn modelId="{42410BFE-BC00-9242-873F-900FDAEF6139}" type="presParOf" srcId="{210D10B7-53B1-5F45-B953-400B2133FDE6}" destId="{0BC914F6-380D-9546-A8C2-4F7628A828BA}" srcOrd="2" destOrd="0" presId="urn:microsoft.com/office/officeart/2005/8/layout/lProcess3"/>
    <dgm:cxn modelId="{9079947E-D109-4446-835D-C44004128383}" type="presParOf" srcId="{0BC914F6-380D-9546-A8C2-4F7628A828BA}" destId="{F95068FA-0E82-4A4E-A982-375D4DD7C2CC}" srcOrd="0" destOrd="0" presId="urn:microsoft.com/office/officeart/2005/8/layout/lProcess3"/>
    <dgm:cxn modelId="{4DFB7706-B08A-E442-9366-E5C0E128E644}" type="presParOf" srcId="{0BC914F6-380D-9546-A8C2-4F7628A828BA}" destId="{76643EE3-50C8-D54D-9E07-A8CF9F70F05A}" srcOrd="1" destOrd="0" presId="urn:microsoft.com/office/officeart/2005/8/layout/lProcess3"/>
    <dgm:cxn modelId="{D58A25D4-5F5E-0C47-AFBA-C911344AA4FC}" type="presParOf" srcId="{0BC914F6-380D-9546-A8C2-4F7628A828BA}" destId="{0C52FBD4-2B0A-794B-8721-92D6F25C3F67}" srcOrd="2" destOrd="0" presId="urn:microsoft.com/office/officeart/2005/8/layout/lProcess3"/>
    <dgm:cxn modelId="{0522D123-9FE5-2D4F-A881-77078665CD1C}" type="presParOf" srcId="{210D10B7-53B1-5F45-B953-400B2133FDE6}" destId="{FE481B65-A7BA-9041-8352-DA186FAC14CB}" srcOrd="3" destOrd="0" presId="urn:microsoft.com/office/officeart/2005/8/layout/lProcess3"/>
    <dgm:cxn modelId="{945A148A-6DDE-1A4E-8970-9247A3FEA711}" type="presParOf" srcId="{210D10B7-53B1-5F45-B953-400B2133FDE6}" destId="{5E085DDD-04E9-BA42-B417-AC4E3BCB9457}" srcOrd="4" destOrd="0" presId="urn:microsoft.com/office/officeart/2005/8/layout/lProcess3"/>
    <dgm:cxn modelId="{7D8264D9-4721-A94E-9BCB-B29620C2DC80}" type="presParOf" srcId="{5E085DDD-04E9-BA42-B417-AC4E3BCB9457}" destId="{F19F3E18-AEF0-5340-A4BF-A06C49EEC970}" srcOrd="0" destOrd="0" presId="urn:microsoft.com/office/officeart/2005/8/layout/lProcess3"/>
    <dgm:cxn modelId="{F65B6FD1-83C8-F649-867A-0D8011420FC3}" type="presParOf" srcId="{5E085DDD-04E9-BA42-B417-AC4E3BCB9457}" destId="{D0832907-C26A-B646-B109-67A9EBEDEA0F}" srcOrd="1" destOrd="0" presId="urn:microsoft.com/office/officeart/2005/8/layout/lProcess3"/>
    <dgm:cxn modelId="{D749CACB-607E-3744-98DD-0A30647B2F4D}" type="presParOf" srcId="{5E085DDD-04E9-BA42-B417-AC4E3BCB9457}" destId="{F1A9DEB0-60E5-A14E-8868-EA27E81A7C8D}" srcOrd="2" destOrd="0" presId="urn:microsoft.com/office/officeart/2005/8/layout/lProcess3"/>
    <dgm:cxn modelId="{87B8500D-6496-1B42-96D0-1E2CBFA69B5E}" type="presParOf" srcId="{210D10B7-53B1-5F45-B953-400B2133FDE6}" destId="{9149EC45-74DC-FF4C-8DB8-2F7F3CFF00BC}" srcOrd="5" destOrd="0" presId="urn:microsoft.com/office/officeart/2005/8/layout/lProcess3"/>
    <dgm:cxn modelId="{C4B07F0C-9786-ED46-B1FA-78086A194BA8}" type="presParOf" srcId="{210D10B7-53B1-5F45-B953-400B2133FDE6}" destId="{BCCE56B2-6A6C-4540-95F3-4387DC7EA867}" srcOrd="6" destOrd="0" presId="urn:microsoft.com/office/officeart/2005/8/layout/lProcess3"/>
    <dgm:cxn modelId="{45044D74-52CA-8E4C-BBB0-5046B8B239B2}" type="presParOf" srcId="{BCCE56B2-6A6C-4540-95F3-4387DC7EA867}" destId="{F29CFB2E-24A4-B84A-B3F5-8C6D61915335}" srcOrd="0" destOrd="0" presId="urn:microsoft.com/office/officeart/2005/8/layout/lProcess3"/>
    <dgm:cxn modelId="{6E69BD68-E644-D04B-8B18-A5640E5FA1CA}" type="presParOf" srcId="{BCCE56B2-6A6C-4540-95F3-4387DC7EA867}" destId="{3FE9DD39-39C3-814D-85CF-8E873DDF948F}" srcOrd="1" destOrd="0" presId="urn:microsoft.com/office/officeart/2005/8/layout/lProcess3"/>
    <dgm:cxn modelId="{845CC017-CEAF-4245-8FDB-74585AAF1CEA}" type="presParOf" srcId="{BCCE56B2-6A6C-4540-95F3-4387DC7EA867}" destId="{2E32B2D1-D41F-8848-AF4C-88221BD53BA0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الرسائل الترويجية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تُستخدم لتقديم عروض أو منتجات جديدة وتشجيع الجمهور على الشراء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النشرات الإخبارية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400" dirty="0"/>
            <a:t>تحتوي على أخبار ومعلومات حول العلامة التجارية ومجالها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الرسائل التعليمية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تهدف لتقديم محتوى تثقيفي يساعد العملاء على استخدام المنتجات أو تحقيق أهدافهم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1D49251D-416E-4E48-B44C-BA58B310D88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الرسائل التلقائية</a:t>
          </a:r>
          <a:endParaRPr lang="en-GB" sz="2400" dirty="0"/>
        </a:p>
      </dgm:t>
    </dgm:pt>
    <dgm:pt modelId="{18FE2FB2-FD72-9B46-9656-2C342E68F440}" type="parTrans" cxnId="{88E2DB8E-5630-1949-A69C-D9169301D63E}">
      <dgm:prSet/>
      <dgm:spPr/>
      <dgm:t>
        <a:bodyPr/>
        <a:lstStyle/>
        <a:p>
          <a:endParaRPr lang="en-GB" sz="1600"/>
        </a:p>
      </dgm:t>
    </dgm:pt>
    <dgm:pt modelId="{F29AFFD5-CB50-7148-A9E0-FF05BBF00707}" type="sibTrans" cxnId="{88E2DB8E-5630-1949-A69C-D9169301D63E}">
      <dgm:prSet/>
      <dgm:spPr/>
      <dgm:t>
        <a:bodyPr/>
        <a:lstStyle/>
        <a:p>
          <a:endParaRPr lang="en-GB" sz="1600"/>
        </a:p>
      </dgm:t>
    </dgm:pt>
    <dgm:pt modelId="{16D249D7-70D3-094A-B668-D89AAABB9D3D}">
      <dgm:prSet phldrT="[Text]" custT="1"/>
      <dgm:spPr/>
      <dgm:t>
        <a:bodyPr/>
        <a:lstStyle/>
        <a:p>
          <a:pPr rtl="1"/>
          <a:r>
            <a:rPr lang="ar-SA" sz="2400" dirty="0"/>
            <a:t>تًرسل تلقائيًا بناءً على سلوك العميل مثل التسجيل أو الشراء</a:t>
          </a:r>
          <a:endParaRPr lang="en-GB" sz="2400" dirty="0"/>
        </a:p>
      </dgm:t>
    </dgm:pt>
    <dgm:pt modelId="{ACD7B57D-BF94-344E-8851-C043F52ED5E9}" type="parTrans" cxnId="{2182BC71-48F9-EC4B-AC81-1F9EF7817CE4}">
      <dgm:prSet/>
      <dgm:spPr/>
      <dgm:t>
        <a:bodyPr/>
        <a:lstStyle/>
        <a:p>
          <a:endParaRPr lang="en-GB" sz="1600"/>
        </a:p>
      </dgm:t>
    </dgm:pt>
    <dgm:pt modelId="{A9D4DB76-BF33-824B-BD6D-1B8715DDEDBA}" type="sibTrans" cxnId="{2182BC71-48F9-EC4B-AC81-1F9EF7817CE4}">
      <dgm:prSet/>
      <dgm:spPr/>
      <dgm:t>
        <a:bodyPr/>
        <a:lstStyle/>
        <a:p>
          <a:endParaRPr lang="en-GB" sz="1600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4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4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4">
        <dgm:presLayoutVars>
          <dgm:bulletEnabled val="1"/>
        </dgm:presLayoutVars>
      </dgm:prSet>
      <dgm:spPr/>
    </dgm:pt>
    <dgm:pt modelId="{2F6F1AE8-B2EA-6742-920C-5498C8FFF940}" type="pres">
      <dgm:prSet presAssocID="{84CD7A3A-02F7-0949-99D5-1D8613F10ECE}" presName="space" presStyleCnt="0"/>
      <dgm:spPr/>
    </dgm:pt>
    <dgm:pt modelId="{0246849C-A8CB-9144-AE1C-67A5085FCEC8}" type="pres">
      <dgm:prSet presAssocID="{1D49251D-416E-4E48-B44C-BA58B310D88D}" presName="composite" presStyleCnt="0"/>
      <dgm:spPr/>
    </dgm:pt>
    <dgm:pt modelId="{1C2C46BA-72D6-FF4E-BAF4-299D895C365D}" type="pres">
      <dgm:prSet presAssocID="{1D49251D-416E-4E48-B44C-BA58B310D88D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6D63D6AD-973F-584A-A2C8-6FA90FCFF212}" type="pres">
      <dgm:prSet presAssocID="{1D49251D-416E-4E48-B44C-BA58B310D88D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AF56D71A-210A-C643-9CCC-2E8EF16F1277}" type="presOf" srcId="{1D49251D-416E-4E48-B44C-BA58B310D88D}" destId="{1C2C46BA-72D6-FF4E-BAF4-299D895C365D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2182BC71-48F9-EC4B-AC81-1F9EF7817CE4}" srcId="{1D49251D-416E-4E48-B44C-BA58B310D88D}" destId="{16D249D7-70D3-094A-B668-D89AAABB9D3D}" srcOrd="0" destOrd="0" parTransId="{ACD7B57D-BF94-344E-8851-C043F52ED5E9}" sibTransId="{A9D4DB76-BF33-824B-BD6D-1B8715DDEDBA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8E2DB8E-5630-1949-A69C-D9169301D63E}" srcId="{2E95F084-2274-8B4E-B354-55ADC86B05B6}" destId="{1D49251D-416E-4E48-B44C-BA58B310D88D}" srcOrd="3" destOrd="0" parTransId="{18FE2FB2-FD72-9B46-9656-2C342E68F440}" sibTransId="{F29AFFD5-CB50-7148-A9E0-FF05BBF0070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71021FFD-1668-9A4A-8B6F-183E716E95C8}" type="presOf" srcId="{16D249D7-70D3-094A-B668-D89AAABB9D3D}" destId="{6D63D6AD-973F-584A-A2C8-6FA90FCFF212}" srcOrd="0" destOrd="0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  <dgm:cxn modelId="{CECC792A-C10D-1547-A8DD-C84C7F9B8C0D}" type="presParOf" srcId="{CD8338A9-C715-B64A-BB7A-E8ADE4FAC54E}" destId="{2F6F1AE8-B2EA-6742-920C-5498C8FFF940}" srcOrd="5" destOrd="0" presId="urn:microsoft.com/office/officeart/2005/8/layout/hList1"/>
    <dgm:cxn modelId="{12B415D3-ACC3-8246-B77B-2253E1AF29FF}" type="presParOf" srcId="{CD8338A9-C715-B64A-BB7A-E8ADE4FAC54E}" destId="{0246849C-A8CB-9144-AE1C-67A5085FCEC8}" srcOrd="6" destOrd="0" presId="urn:microsoft.com/office/officeart/2005/8/layout/hList1"/>
    <dgm:cxn modelId="{80FEA160-D7CC-8740-BEC8-613FE36D7EEF}" type="presParOf" srcId="{0246849C-A8CB-9144-AE1C-67A5085FCEC8}" destId="{1C2C46BA-72D6-FF4E-BAF4-299D895C365D}" srcOrd="0" destOrd="0" presId="urn:microsoft.com/office/officeart/2005/8/layout/hList1"/>
    <dgm:cxn modelId="{08154CF6-1049-044D-BDB1-61591D1637D5}" type="presParOf" srcId="{0246849C-A8CB-9144-AE1C-67A5085FCEC8}" destId="{6D63D6AD-973F-584A-A2C8-6FA90FCFF21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الشفافية والوضوح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400" dirty="0"/>
            <a:t>إخبار العملاء بوضوح عن كيفية استخدام بياناتهم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الالتزام بسياسات الخصوصية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احترام خصوصية العملاء والالتزام بالقوانين المعمول بها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تقديم قيمة مقابل التسجيل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جعل عملية التسجيل تبدو ذات قيمة للعميل من خلال تقديم محتوى قيّم</a:t>
          </a:r>
          <a:endParaRPr lang="en-GB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F675B47B-7A33-9D42-ABD3-74550A215D54}">
      <dgm:prSet/>
      <dgm:spPr/>
      <dgm:t>
        <a:bodyPr/>
        <a:lstStyle/>
        <a:p>
          <a:r>
            <a:rPr lang="ar-SA" b="1" dirty="0"/>
            <a:t>القدرة على إلغاء الاشتراك بسهولة</a:t>
          </a:r>
          <a:endParaRPr lang="en-US" dirty="0"/>
        </a:p>
      </dgm:t>
    </dgm:pt>
    <dgm:pt modelId="{96A47819-FA57-7F45-9A71-3CF199809A0A}" type="parTrans" cxnId="{D0ECA4C9-C37A-FA4A-9941-F65052A1B76D}">
      <dgm:prSet/>
      <dgm:spPr/>
      <dgm:t>
        <a:bodyPr/>
        <a:lstStyle/>
        <a:p>
          <a:endParaRPr lang="en-GB"/>
        </a:p>
      </dgm:t>
    </dgm:pt>
    <dgm:pt modelId="{3E290809-A2AC-3640-972A-0CA54596053D}" type="sibTrans" cxnId="{D0ECA4C9-C37A-FA4A-9941-F65052A1B76D}">
      <dgm:prSet/>
      <dgm:spPr/>
      <dgm:t>
        <a:bodyPr/>
        <a:lstStyle/>
        <a:p>
          <a:endParaRPr lang="en-GB"/>
        </a:p>
      </dgm:t>
    </dgm:pt>
    <dgm:pt modelId="{2C47DC0A-97DB-B14D-AFFC-EFFC6AF27A52}">
      <dgm:prSet/>
      <dgm:spPr/>
      <dgm:t>
        <a:bodyPr/>
        <a:lstStyle/>
        <a:p>
          <a:pPr algn="ctr" rtl="1">
            <a:buNone/>
          </a:pPr>
          <a:r>
            <a:rPr lang="ar-SA" dirty="0"/>
            <a:t>السماح للعملاء بإلغاء الاشتراك في أي وقت بسهولة وشفافية</a:t>
          </a:r>
          <a:endParaRPr lang="en-GB" dirty="0"/>
        </a:p>
      </dgm:t>
    </dgm:pt>
    <dgm:pt modelId="{8121778A-5B46-D14A-8A4A-DBFBCE48006C}" type="parTrans" cxnId="{C1CCC610-C16C-B741-BC81-CDE803869213}">
      <dgm:prSet/>
      <dgm:spPr/>
    </dgm:pt>
    <dgm:pt modelId="{3FF194E3-24B7-FE4F-9C30-70998EB3FAB3}" type="sibTrans" cxnId="{C1CCC610-C16C-B741-BC81-CDE803869213}">
      <dgm:prSet/>
      <dgm:spPr/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4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4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4">
        <dgm:presLayoutVars>
          <dgm:bulletEnabled val="1"/>
        </dgm:presLayoutVars>
      </dgm:prSet>
      <dgm:spPr/>
    </dgm:pt>
    <dgm:pt modelId="{CDBDAC35-7BB5-4E4B-97B6-D7B4B8460787}" type="pres">
      <dgm:prSet presAssocID="{84CD7A3A-02F7-0949-99D5-1D8613F10ECE}" presName="space" presStyleCnt="0"/>
      <dgm:spPr/>
    </dgm:pt>
    <dgm:pt modelId="{3B93E2D2-8020-B149-81CC-2D35C7A69B3A}" type="pres">
      <dgm:prSet presAssocID="{F675B47B-7A33-9D42-ABD3-74550A215D54}" presName="composite" presStyleCnt="0"/>
      <dgm:spPr/>
    </dgm:pt>
    <dgm:pt modelId="{487A32C1-FB66-D844-A140-EAB1367D87D3}" type="pres">
      <dgm:prSet presAssocID="{F675B47B-7A33-9D42-ABD3-74550A215D5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F8474806-DD1C-714A-8C91-0A269654FB6D}" type="pres">
      <dgm:prSet presAssocID="{F675B47B-7A33-9D42-ABD3-74550A215D54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1CCC610-C16C-B741-BC81-CDE803869213}" srcId="{F675B47B-7A33-9D42-ABD3-74550A215D54}" destId="{2C47DC0A-97DB-B14D-AFFC-EFFC6AF27A52}" srcOrd="0" destOrd="0" parTransId="{8121778A-5B46-D14A-8A4A-DBFBCE48006C}" sibTransId="{3FF194E3-24B7-FE4F-9C30-70998EB3FAB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480DFA17-4433-2B4C-804A-689B6DE620DF}" type="presOf" srcId="{2C47DC0A-97DB-B14D-AFFC-EFFC6AF27A52}" destId="{F8474806-DD1C-714A-8C91-0A269654FB6D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43E98D95-4B0F-4C40-9D7F-D186C22F0EF8}" type="presOf" srcId="{F675B47B-7A33-9D42-ABD3-74550A215D54}" destId="{487A32C1-FB66-D844-A140-EAB1367D87D3}" srcOrd="0" destOrd="0" presId="urn:microsoft.com/office/officeart/2005/8/layout/hList1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D0ECA4C9-C37A-FA4A-9941-F65052A1B76D}" srcId="{2E95F084-2274-8B4E-B354-55ADC86B05B6}" destId="{F675B47B-7A33-9D42-ABD3-74550A215D54}" srcOrd="3" destOrd="0" parTransId="{96A47819-FA57-7F45-9A71-3CF199809A0A}" sibTransId="{3E290809-A2AC-3640-972A-0CA54596053D}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  <dgm:cxn modelId="{32257784-617E-2D42-976D-E6BF2BE5DB0E}" type="presParOf" srcId="{CD8338A9-C715-B64A-BB7A-E8ADE4FAC54E}" destId="{CDBDAC35-7BB5-4E4B-97B6-D7B4B8460787}" srcOrd="5" destOrd="0" presId="urn:microsoft.com/office/officeart/2005/8/layout/hList1"/>
    <dgm:cxn modelId="{AC256038-5348-2740-99EF-3C59D9B3898A}" type="presParOf" srcId="{CD8338A9-C715-B64A-BB7A-E8ADE4FAC54E}" destId="{3B93E2D2-8020-B149-81CC-2D35C7A69B3A}" srcOrd="6" destOrd="0" presId="urn:microsoft.com/office/officeart/2005/8/layout/hList1"/>
    <dgm:cxn modelId="{BA9D2968-1057-DC4B-826D-E339C0698684}" type="presParOf" srcId="{3B93E2D2-8020-B149-81CC-2D35C7A69B3A}" destId="{487A32C1-FB66-D844-A140-EAB1367D87D3}" srcOrd="0" destOrd="0" presId="urn:microsoft.com/office/officeart/2005/8/layout/hList1"/>
    <dgm:cxn modelId="{05AF7EA4-BF40-F641-88C7-3891832405FB}" type="presParOf" srcId="{3B93E2D2-8020-B149-81CC-2D35C7A69B3A}" destId="{F8474806-DD1C-714A-8C91-0A269654F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تصميم بسيط وجذاب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24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تأكد من أن النموذج واضح، قصير، وجذاب بصرياً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نصوص تشجيعية واضحة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24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000" dirty="0"/>
            <a:t>استخدم عبارات واضحة تحفّز الزوار للتسجيل، مثل "احصل على خصم 10% الآن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طلب المعلومات الأساسية فقط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24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تجنب طلب معلومات كثيرة؛ فقط البريد الإلكتروني وأحياناً الاسم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2400"/>
        </a:p>
      </dgm:t>
    </dgm:pt>
    <dgm:pt modelId="{409B120B-2385-F448-B7C9-D20005279F1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وضع النموذج في مكان بارز</a:t>
          </a:r>
          <a:endParaRPr lang="en-GB" sz="2400" dirty="0"/>
        </a:p>
      </dgm:t>
    </dgm:pt>
    <dgm:pt modelId="{D0BAB443-700D-7749-AB94-0CB9C211F7A4}" type="parTrans" cxnId="{84326CC5-0026-5541-8611-55A81BE7BB58}">
      <dgm:prSet/>
      <dgm:spPr/>
      <dgm:t>
        <a:bodyPr/>
        <a:lstStyle/>
        <a:p>
          <a:endParaRPr lang="en-GB" sz="2400"/>
        </a:p>
      </dgm:t>
    </dgm:pt>
    <dgm:pt modelId="{87E2029F-B461-E840-89E2-FB6CE00F7D12}" type="sibTrans" cxnId="{84326CC5-0026-5541-8611-55A81BE7BB58}">
      <dgm:prSet/>
      <dgm:spPr/>
      <dgm:t>
        <a:bodyPr/>
        <a:lstStyle/>
        <a:p>
          <a:endParaRPr lang="en-GB" sz="2400"/>
        </a:p>
      </dgm:t>
    </dgm:pt>
    <dgm:pt modelId="{FBABCE94-8A8C-B142-A8EC-3267A4BB5578}">
      <dgm:prSet phldrT="[Text]" custT="1"/>
      <dgm:spPr/>
      <dgm:t>
        <a:bodyPr/>
        <a:lstStyle/>
        <a:p>
          <a:pPr rtl="1"/>
          <a:r>
            <a:rPr lang="ar-SA" sz="2400" dirty="0"/>
            <a:t>يمكن وضع النموذج في بداية الصفحة أو في نافذة منبثقة عند دخول الموقع</a:t>
          </a:r>
          <a:endParaRPr lang="en-GB" sz="2400" dirty="0"/>
        </a:p>
      </dgm:t>
    </dgm:pt>
    <dgm:pt modelId="{5A1FAA73-6D1D-284D-A6E5-3F349C3D398B}" type="parTrans" cxnId="{FDE1BD0B-579B-2847-B9A1-84F5F94919C5}">
      <dgm:prSet/>
      <dgm:spPr/>
      <dgm:t>
        <a:bodyPr/>
        <a:lstStyle/>
        <a:p>
          <a:endParaRPr lang="en-GB" sz="2400"/>
        </a:p>
      </dgm:t>
    </dgm:pt>
    <dgm:pt modelId="{D1C42AC9-D0B2-B945-AD2E-CA6132C82AC3}" type="sibTrans" cxnId="{FDE1BD0B-579B-2847-B9A1-84F5F94919C5}">
      <dgm:prSet/>
      <dgm:spPr/>
      <dgm:t>
        <a:bodyPr/>
        <a:lstStyle/>
        <a:p>
          <a:endParaRPr lang="en-GB" sz="2400"/>
        </a:p>
      </dgm:t>
    </dgm:pt>
    <dgm:pt modelId="{F5B7FA19-D5CC-AC4E-9CDB-7F87C06BD6E3}" type="pres">
      <dgm:prSet presAssocID="{2E95F084-2274-8B4E-B354-55ADC86B05B6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975DF626-9082-B942-9F56-0F8C1F96B7A1}" type="pres">
      <dgm:prSet presAssocID="{15F23BEE-B072-F344-9920-50798E2A67AB}" presName="parentLin" presStyleCnt="0"/>
      <dgm:spPr/>
    </dgm:pt>
    <dgm:pt modelId="{C6B73F86-73A1-814E-92B9-159169F900C4}" type="pres">
      <dgm:prSet presAssocID="{15F23BEE-B072-F344-9920-50798E2A67AB}" presName="parentLeftMargin" presStyleLbl="node1" presStyleIdx="0" presStyleCnt="4"/>
      <dgm:spPr/>
    </dgm:pt>
    <dgm:pt modelId="{A4675A07-0AD0-CB42-A1C5-99FC9402680C}" type="pres">
      <dgm:prSet presAssocID="{15F23BEE-B072-F344-9920-50798E2A67AB}" presName="parentText" presStyleLbl="node1" presStyleIdx="0" presStyleCnt="4" custScaleX="98510" custScaleY="231933">
        <dgm:presLayoutVars>
          <dgm:chMax val="0"/>
          <dgm:bulletEnabled val="1"/>
        </dgm:presLayoutVars>
      </dgm:prSet>
      <dgm:spPr/>
    </dgm:pt>
    <dgm:pt modelId="{F099DECA-BE84-5B4D-9DA7-0A13995085B0}" type="pres">
      <dgm:prSet presAssocID="{15F23BEE-B072-F344-9920-50798E2A67AB}" presName="negativeSpace" presStyleCnt="0"/>
      <dgm:spPr/>
    </dgm:pt>
    <dgm:pt modelId="{E24DE2B7-E3BD-6046-9C9C-C8F222E83E6D}" type="pres">
      <dgm:prSet presAssocID="{15F23BEE-B072-F344-9920-50798E2A67AB}" presName="childText" presStyleLbl="conFgAcc1" presStyleIdx="0" presStyleCnt="4">
        <dgm:presLayoutVars>
          <dgm:bulletEnabled val="1"/>
        </dgm:presLayoutVars>
      </dgm:prSet>
      <dgm:spPr/>
    </dgm:pt>
    <dgm:pt modelId="{59956FEE-68E7-784C-A16D-EA23C5DEB197}" type="pres">
      <dgm:prSet presAssocID="{3444F2A1-70A5-3446-B5EA-550CF6CBD0A3}" presName="spaceBetweenRectangles" presStyleCnt="0"/>
      <dgm:spPr/>
    </dgm:pt>
    <dgm:pt modelId="{50DB2C58-C33D-534E-BDCC-4F3ABC660B35}" type="pres">
      <dgm:prSet presAssocID="{A003A5C7-8848-FC4C-A00E-F9CA703A2280}" presName="parentLin" presStyleCnt="0"/>
      <dgm:spPr/>
    </dgm:pt>
    <dgm:pt modelId="{E6ED0A6E-789C-E945-81A1-B7DFF1A700AB}" type="pres">
      <dgm:prSet presAssocID="{A003A5C7-8848-FC4C-A00E-F9CA703A2280}" presName="parentLeftMargin" presStyleLbl="node1" presStyleIdx="0" presStyleCnt="4"/>
      <dgm:spPr/>
    </dgm:pt>
    <dgm:pt modelId="{A94B0D22-5562-7A40-91D5-3F4B6CE3697C}" type="pres">
      <dgm:prSet presAssocID="{A003A5C7-8848-FC4C-A00E-F9CA703A2280}" presName="parentText" presStyleLbl="node1" presStyleIdx="1" presStyleCnt="4" custScaleX="98510" custScaleY="231933">
        <dgm:presLayoutVars>
          <dgm:chMax val="0"/>
          <dgm:bulletEnabled val="1"/>
        </dgm:presLayoutVars>
      </dgm:prSet>
      <dgm:spPr/>
    </dgm:pt>
    <dgm:pt modelId="{6595EC51-6D51-7847-9F09-5F39FD49FFBC}" type="pres">
      <dgm:prSet presAssocID="{A003A5C7-8848-FC4C-A00E-F9CA703A2280}" presName="negativeSpace" presStyleCnt="0"/>
      <dgm:spPr/>
    </dgm:pt>
    <dgm:pt modelId="{8997A7B2-DED0-F743-A321-3C8DE4597F1A}" type="pres">
      <dgm:prSet presAssocID="{A003A5C7-8848-FC4C-A00E-F9CA703A2280}" presName="childText" presStyleLbl="conFgAcc1" presStyleIdx="1" presStyleCnt="4">
        <dgm:presLayoutVars>
          <dgm:bulletEnabled val="1"/>
        </dgm:presLayoutVars>
      </dgm:prSet>
      <dgm:spPr/>
    </dgm:pt>
    <dgm:pt modelId="{94321DD0-DDB1-DC4B-9885-4C2EB6ED4926}" type="pres">
      <dgm:prSet presAssocID="{A0EEEA68-3D07-CB42-B41A-494A809AFA61}" presName="spaceBetweenRectangles" presStyleCnt="0"/>
      <dgm:spPr/>
    </dgm:pt>
    <dgm:pt modelId="{1D9ABA8A-1559-3847-8486-25328E5F7F71}" type="pres">
      <dgm:prSet presAssocID="{FC365129-B27C-1944-BECF-80CDBC36DA76}" presName="parentLin" presStyleCnt="0"/>
      <dgm:spPr/>
    </dgm:pt>
    <dgm:pt modelId="{EF704AC7-0395-E24B-81AC-FD37F57A1309}" type="pres">
      <dgm:prSet presAssocID="{FC365129-B27C-1944-BECF-80CDBC36DA76}" presName="parentLeftMargin" presStyleLbl="node1" presStyleIdx="1" presStyleCnt="4"/>
      <dgm:spPr/>
    </dgm:pt>
    <dgm:pt modelId="{ACD9AC6B-D51D-354C-B27F-3821FA901799}" type="pres">
      <dgm:prSet presAssocID="{FC365129-B27C-1944-BECF-80CDBC36DA76}" presName="parentText" presStyleLbl="node1" presStyleIdx="2" presStyleCnt="4" custScaleX="98510" custScaleY="231933">
        <dgm:presLayoutVars>
          <dgm:chMax val="0"/>
          <dgm:bulletEnabled val="1"/>
        </dgm:presLayoutVars>
      </dgm:prSet>
      <dgm:spPr/>
    </dgm:pt>
    <dgm:pt modelId="{ADA3D76F-828E-9D48-8EA2-43F05D620AD8}" type="pres">
      <dgm:prSet presAssocID="{FC365129-B27C-1944-BECF-80CDBC36DA76}" presName="negativeSpace" presStyleCnt="0"/>
      <dgm:spPr/>
    </dgm:pt>
    <dgm:pt modelId="{FF14E604-F5B9-244A-A063-63EA9D90A842}" type="pres">
      <dgm:prSet presAssocID="{FC365129-B27C-1944-BECF-80CDBC36DA76}" presName="childText" presStyleLbl="conFgAcc1" presStyleIdx="2" presStyleCnt="4">
        <dgm:presLayoutVars>
          <dgm:bulletEnabled val="1"/>
        </dgm:presLayoutVars>
      </dgm:prSet>
      <dgm:spPr/>
    </dgm:pt>
    <dgm:pt modelId="{66BC78D7-F5BE-EF49-9A17-9E2C92BCA653}" type="pres">
      <dgm:prSet presAssocID="{84CD7A3A-02F7-0949-99D5-1D8613F10ECE}" presName="spaceBetweenRectangles" presStyleCnt="0"/>
      <dgm:spPr/>
    </dgm:pt>
    <dgm:pt modelId="{FC313AE1-EFEC-2C46-8628-F1862690B09E}" type="pres">
      <dgm:prSet presAssocID="{409B120B-2385-F448-B7C9-D20005279F13}" presName="parentLin" presStyleCnt="0"/>
      <dgm:spPr/>
    </dgm:pt>
    <dgm:pt modelId="{304E25E0-1E21-914D-867E-FAB41AD38431}" type="pres">
      <dgm:prSet presAssocID="{409B120B-2385-F448-B7C9-D20005279F13}" presName="parentLeftMargin" presStyleLbl="node1" presStyleIdx="2" presStyleCnt="4"/>
      <dgm:spPr/>
    </dgm:pt>
    <dgm:pt modelId="{28667CC4-BBEB-6547-989A-837815838C72}" type="pres">
      <dgm:prSet presAssocID="{409B120B-2385-F448-B7C9-D20005279F13}" presName="parentText" presStyleLbl="node1" presStyleIdx="3" presStyleCnt="4" custScaleX="98510" custScaleY="231933">
        <dgm:presLayoutVars>
          <dgm:chMax val="0"/>
          <dgm:bulletEnabled val="1"/>
        </dgm:presLayoutVars>
      </dgm:prSet>
      <dgm:spPr/>
    </dgm:pt>
    <dgm:pt modelId="{7AF5D24B-95C8-FE40-8C20-447771C2FFEB}" type="pres">
      <dgm:prSet presAssocID="{409B120B-2385-F448-B7C9-D20005279F13}" presName="negativeSpace" presStyleCnt="0"/>
      <dgm:spPr/>
    </dgm:pt>
    <dgm:pt modelId="{C25FE2E4-DE76-3B4F-9045-5FFA13F36BBD}" type="pres">
      <dgm:prSet presAssocID="{409B120B-2385-F448-B7C9-D20005279F1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8EEB0A-7CC0-4D49-87B2-4651A6D108CD}" type="presOf" srcId="{FC365129-B27C-1944-BECF-80CDBC36DA76}" destId="{EF704AC7-0395-E24B-81AC-FD37F57A1309}" srcOrd="0" destOrd="0" presId="urn:microsoft.com/office/officeart/2005/8/layout/list1"/>
    <dgm:cxn modelId="{FDE1BD0B-579B-2847-B9A1-84F5F94919C5}" srcId="{409B120B-2385-F448-B7C9-D20005279F13}" destId="{FBABCE94-8A8C-B142-A8EC-3267A4BB5578}" srcOrd="0" destOrd="0" parTransId="{5A1FAA73-6D1D-284D-A6E5-3F349C3D398B}" sibTransId="{D1C42AC9-D0B2-B945-AD2E-CA6132C82AC3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490D317-4DA9-A14E-B2FB-D8C294D79AEB}" type="presOf" srcId="{15F23BEE-B072-F344-9920-50798E2A67AB}" destId="{C6B73F86-73A1-814E-92B9-159169F900C4}" srcOrd="0" destOrd="0" presId="urn:microsoft.com/office/officeart/2005/8/layout/list1"/>
    <dgm:cxn modelId="{8FC43D1D-B1E8-2B4A-BCF5-54620658CBA5}" type="presOf" srcId="{409B120B-2385-F448-B7C9-D20005279F13}" destId="{28667CC4-BBEB-6547-989A-837815838C72}" srcOrd="1" destOrd="0" presId="urn:microsoft.com/office/officeart/2005/8/layout/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7B472560-F737-704C-9BF5-0A28710640B2}" type="presOf" srcId="{2E95F084-2274-8B4E-B354-55ADC86B05B6}" destId="{F5B7FA19-D5CC-AC4E-9CDB-7F87C06BD6E3}" srcOrd="0" destOrd="0" presId="urn:microsoft.com/office/officeart/2005/8/layout/list1"/>
    <dgm:cxn modelId="{CAF45968-54C7-2D4F-A6F0-82DD04C7640D}" type="presOf" srcId="{B6FA487D-27C9-004C-81FD-9D6AFCBDBF23}" destId="{E24DE2B7-E3BD-6046-9C9C-C8F222E83E6D}" srcOrd="0" destOrd="0" presId="urn:microsoft.com/office/officeart/2005/8/layout/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0C2A187A-3BC8-714C-906F-38D90A13ACD1}" type="presOf" srcId="{A003A5C7-8848-FC4C-A00E-F9CA703A2280}" destId="{A94B0D22-5562-7A40-91D5-3F4B6CE3697C}" srcOrd="1" destOrd="0" presId="urn:microsoft.com/office/officeart/2005/8/layout/list1"/>
    <dgm:cxn modelId="{25655B91-F1BA-9349-9E7D-7A8A3F25032E}" type="presOf" srcId="{A003A5C7-8848-FC4C-A00E-F9CA703A2280}" destId="{E6ED0A6E-789C-E945-81A1-B7DFF1A700AB}" srcOrd="0" destOrd="0" presId="urn:microsoft.com/office/officeart/2005/8/layout/list1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F17B4B9-8A86-3149-A1D3-5A917B24066A}" type="presOf" srcId="{409B120B-2385-F448-B7C9-D20005279F13}" destId="{304E25E0-1E21-914D-867E-FAB41AD38431}" srcOrd="0" destOrd="0" presId="urn:microsoft.com/office/officeart/2005/8/layout/list1"/>
    <dgm:cxn modelId="{84326CC5-0026-5541-8611-55A81BE7BB58}" srcId="{2E95F084-2274-8B4E-B354-55ADC86B05B6}" destId="{409B120B-2385-F448-B7C9-D20005279F13}" srcOrd="3" destOrd="0" parTransId="{D0BAB443-700D-7749-AB94-0CB9C211F7A4}" sibTransId="{87E2029F-B461-E840-89E2-FB6CE00F7D12}"/>
    <dgm:cxn modelId="{F0BE74CE-383D-E945-8F54-0BA3E9C4CD7F}" type="presOf" srcId="{F79EB323-5674-494E-8008-57B201D22213}" destId="{8997A7B2-DED0-F743-A321-3C8DE4597F1A}" srcOrd="0" destOrd="0" presId="urn:microsoft.com/office/officeart/2005/8/layout/list1"/>
    <dgm:cxn modelId="{A6AB30D7-FE44-9948-ACF1-EB5837CCB6A4}" type="presOf" srcId="{CEEBD549-B789-2946-9F3F-013F9FC95E77}" destId="{FF14E604-F5B9-244A-A063-63EA9D90A842}" srcOrd="0" destOrd="0" presId="urn:microsoft.com/office/officeart/2005/8/layout/list1"/>
    <dgm:cxn modelId="{95F4C1DB-2659-154B-A43D-709298940C79}" type="presOf" srcId="{FC365129-B27C-1944-BECF-80CDBC36DA76}" destId="{ACD9AC6B-D51D-354C-B27F-3821FA901799}" srcOrd="1" destOrd="0" presId="urn:microsoft.com/office/officeart/2005/8/layout/list1"/>
    <dgm:cxn modelId="{7FEE45E2-C841-3148-81D4-62076CFAD4F2}" type="presOf" srcId="{FBABCE94-8A8C-B142-A8EC-3267A4BB5578}" destId="{C25FE2E4-DE76-3B4F-9045-5FFA13F36BBD}" srcOrd="0" destOrd="0" presId="urn:microsoft.com/office/officeart/2005/8/layout/list1"/>
    <dgm:cxn modelId="{C0777DEB-548F-E241-A5F5-FB123E13AC33}" type="presOf" srcId="{15F23BEE-B072-F344-9920-50798E2A67AB}" destId="{A4675A07-0AD0-CB42-A1C5-99FC9402680C}" srcOrd="1" destOrd="0" presId="urn:microsoft.com/office/officeart/2005/8/layout/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CA8CBE5-873A-A94F-B6FF-C82334E12731}" type="presParOf" srcId="{F5B7FA19-D5CC-AC4E-9CDB-7F87C06BD6E3}" destId="{975DF626-9082-B942-9F56-0F8C1F96B7A1}" srcOrd="0" destOrd="0" presId="urn:microsoft.com/office/officeart/2005/8/layout/list1"/>
    <dgm:cxn modelId="{AD47149F-B449-D247-B5AE-3C3066F0444E}" type="presParOf" srcId="{975DF626-9082-B942-9F56-0F8C1F96B7A1}" destId="{C6B73F86-73A1-814E-92B9-159169F900C4}" srcOrd="0" destOrd="0" presId="urn:microsoft.com/office/officeart/2005/8/layout/list1"/>
    <dgm:cxn modelId="{C07B213D-E13E-1B4E-9D78-B1A39350EF95}" type="presParOf" srcId="{975DF626-9082-B942-9F56-0F8C1F96B7A1}" destId="{A4675A07-0AD0-CB42-A1C5-99FC9402680C}" srcOrd="1" destOrd="0" presId="urn:microsoft.com/office/officeart/2005/8/layout/list1"/>
    <dgm:cxn modelId="{0E56272D-4EDB-6547-B105-9EE3CEFBCECC}" type="presParOf" srcId="{F5B7FA19-D5CC-AC4E-9CDB-7F87C06BD6E3}" destId="{F099DECA-BE84-5B4D-9DA7-0A13995085B0}" srcOrd="1" destOrd="0" presId="urn:microsoft.com/office/officeart/2005/8/layout/list1"/>
    <dgm:cxn modelId="{24895B12-E9A9-C042-9D94-302784360B05}" type="presParOf" srcId="{F5B7FA19-D5CC-AC4E-9CDB-7F87C06BD6E3}" destId="{E24DE2B7-E3BD-6046-9C9C-C8F222E83E6D}" srcOrd="2" destOrd="0" presId="urn:microsoft.com/office/officeart/2005/8/layout/list1"/>
    <dgm:cxn modelId="{CD022283-D9E5-CC4D-A483-D60B21BCD1E8}" type="presParOf" srcId="{F5B7FA19-D5CC-AC4E-9CDB-7F87C06BD6E3}" destId="{59956FEE-68E7-784C-A16D-EA23C5DEB197}" srcOrd="3" destOrd="0" presId="urn:microsoft.com/office/officeart/2005/8/layout/list1"/>
    <dgm:cxn modelId="{1D57E50C-E79B-3041-B69F-F25139FD1E47}" type="presParOf" srcId="{F5B7FA19-D5CC-AC4E-9CDB-7F87C06BD6E3}" destId="{50DB2C58-C33D-534E-BDCC-4F3ABC660B35}" srcOrd="4" destOrd="0" presId="urn:microsoft.com/office/officeart/2005/8/layout/list1"/>
    <dgm:cxn modelId="{6EF495D1-FA86-6A44-B4EE-DE048C38B757}" type="presParOf" srcId="{50DB2C58-C33D-534E-BDCC-4F3ABC660B35}" destId="{E6ED0A6E-789C-E945-81A1-B7DFF1A700AB}" srcOrd="0" destOrd="0" presId="urn:microsoft.com/office/officeart/2005/8/layout/list1"/>
    <dgm:cxn modelId="{40407E99-1909-B440-A5C2-B91762619FA3}" type="presParOf" srcId="{50DB2C58-C33D-534E-BDCC-4F3ABC660B35}" destId="{A94B0D22-5562-7A40-91D5-3F4B6CE3697C}" srcOrd="1" destOrd="0" presId="urn:microsoft.com/office/officeart/2005/8/layout/list1"/>
    <dgm:cxn modelId="{90C116A0-F900-6E48-910B-C6451D1E0FF4}" type="presParOf" srcId="{F5B7FA19-D5CC-AC4E-9CDB-7F87C06BD6E3}" destId="{6595EC51-6D51-7847-9F09-5F39FD49FFBC}" srcOrd="5" destOrd="0" presId="urn:microsoft.com/office/officeart/2005/8/layout/list1"/>
    <dgm:cxn modelId="{E355A612-322F-EF46-876B-778F1DF71969}" type="presParOf" srcId="{F5B7FA19-D5CC-AC4E-9CDB-7F87C06BD6E3}" destId="{8997A7B2-DED0-F743-A321-3C8DE4597F1A}" srcOrd="6" destOrd="0" presId="urn:microsoft.com/office/officeart/2005/8/layout/list1"/>
    <dgm:cxn modelId="{5E4D775A-FF02-1C4C-9E69-570E3646318C}" type="presParOf" srcId="{F5B7FA19-D5CC-AC4E-9CDB-7F87C06BD6E3}" destId="{94321DD0-DDB1-DC4B-9885-4C2EB6ED4926}" srcOrd="7" destOrd="0" presId="urn:microsoft.com/office/officeart/2005/8/layout/list1"/>
    <dgm:cxn modelId="{55A6BDB3-1539-2B4E-9694-5F5B479EDD9D}" type="presParOf" srcId="{F5B7FA19-D5CC-AC4E-9CDB-7F87C06BD6E3}" destId="{1D9ABA8A-1559-3847-8486-25328E5F7F71}" srcOrd="8" destOrd="0" presId="urn:microsoft.com/office/officeart/2005/8/layout/list1"/>
    <dgm:cxn modelId="{3B567C32-7493-8947-947D-D1F46905CFEF}" type="presParOf" srcId="{1D9ABA8A-1559-3847-8486-25328E5F7F71}" destId="{EF704AC7-0395-E24B-81AC-FD37F57A1309}" srcOrd="0" destOrd="0" presId="urn:microsoft.com/office/officeart/2005/8/layout/list1"/>
    <dgm:cxn modelId="{5B827060-3E41-E346-871C-A1320E3F3035}" type="presParOf" srcId="{1D9ABA8A-1559-3847-8486-25328E5F7F71}" destId="{ACD9AC6B-D51D-354C-B27F-3821FA901799}" srcOrd="1" destOrd="0" presId="urn:microsoft.com/office/officeart/2005/8/layout/list1"/>
    <dgm:cxn modelId="{A1C162AF-0B00-1743-AC30-80589946E8D7}" type="presParOf" srcId="{F5B7FA19-D5CC-AC4E-9CDB-7F87C06BD6E3}" destId="{ADA3D76F-828E-9D48-8EA2-43F05D620AD8}" srcOrd="9" destOrd="0" presId="urn:microsoft.com/office/officeart/2005/8/layout/list1"/>
    <dgm:cxn modelId="{0E5A36ED-8C1D-9B4E-B15B-7C6B89C7EB30}" type="presParOf" srcId="{F5B7FA19-D5CC-AC4E-9CDB-7F87C06BD6E3}" destId="{FF14E604-F5B9-244A-A063-63EA9D90A842}" srcOrd="10" destOrd="0" presId="urn:microsoft.com/office/officeart/2005/8/layout/list1"/>
    <dgm:cxn modelId="{10D89F60-75F9-4649-9A2D-1A759247878C}" type="presParOf" srcId="{F5B7FA19-D5CC-AC4E-9CDB-7F87C06BD6E3}" destId="{66BC78D7-F5BE-EF49-9A17-9E2C92BCA653}" srcOrd="11" destOrd="0" presId="urn:microsoft.com/office/officeart/2005/8/layout/list1"/>
    <dgm:cxn modelId="{6D488A31-A028-D945-B5F3-3D34BF7F04C4}" type="presParOf" srcId="{F5B7FA19-D5CC-AC4E-9CDB-7F87C06BD6E3}" destId="{FC313AE1-EFEC-2C46-8628-F1862690B09E}" srcOrd="12" destOrd="0" presId="urn:microsoft.com/office/officeart/2005/8/layout/list1"/>
    <dgm:cxn modelId="{3632744A-9987-4343-AD11-B53B5371BEEC}" type="presParOf" srcId="{FC313AE1-EFEC-2C46-8628-F1862690B09E}" destId="{304E25E0-1E21-914D-867E-FAB41AD38431}" srcOrd="0" destOrd="0" presId="urn:microsoft.com/office/officeart/2005/8/layout/list1"/>
    <dgm:cxn modelId="{39BB33B7-D47A-B64F-9717-91AAFA8B2950}" type="presParOf" srcId="{FC313AE1-EFEC-2C46-8628-F1862690B09E}" destId="{28667CC4-BBEB-6547-989A-837815838C72}" srcOrd="1" destOrd="0" presId="urn:microsoft.com/office/officeart/2005/8/layout/list1"/>
    <dgm:cxn modelId="{5BC84876-54D2-B842-A5E7-339587FA465A}" type="presParOf" srcId="{F5B7FA19-D5CC-AC4E-9CDB-7F87C06BD6E3}" destId="{7AF5D24B-95C8-FE40-8C20-447771C2FFEB}" srcOrd="13" destOrd="0" presId="urn:microsoft.com/office/officeart/2005/8/layout/list1"/>
    <dgm:cxn modelId="{CE7BA05F-7EA3-F745-9660-8393FA8EBA32}" type="presParOf" srcId="{F5B7FA19-D5CC-AC4E-9CDB-7F87C06BD6E3}" destId="{C25FE2E4-DE76-3B4F-9045-5FFA13F36BB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التقسيم حسب الاهتمامات</a:t>
          </a:r>
          <a:endParaRPr lang="en-GB" sz="18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توجيه الرسائل بناءً على اهتمامات مختلفة، مثل المنتجات أو المواضيع المفضلة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التقسيم حسب الموقع الجغرافي</a:t>
          </a:r>
          <a:endParaRPr lang="en-GB" sz="18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يساعد في تقديم عروض أو محتوى خاص حسب المنطقة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التقسيم حسب العمر</a:t>
          </a:r>
          <a:endParaRPr lang="en-GB" sz="18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يتيح توجيه الرسائل بشكل يلائم كل فئة عمرية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التقسيم حسب سلوك الشراء</a:t>
          </a:r>
          <a:endParaRPr lang="en-GB" sz="18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متابعة العملاء بناءً على مشترياتهم السابقة لتقديم عروض مخصصة</a:t>
          </a:r>
          <a:endParaRPr lang="en-GB" sz="20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1B75B425-5F45-1C44-8F8C-43E0D5FAE8D2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BB5B6EB3-8B5E-214E-940A-D49C2750DD93}" type="pres">
      <dgm:prSet presAssocID="{15F23BEE-B072-F344-9920-50798E2A67AB}" presName="horFlow" presStyleCnt="0"/>
      <dgm:spPr/>
    </dgm:pt>
    <dgm:pt modelId="{A5FBC549-2524-D04D-9865-CEC50A780886}" type="pres">
      <dgm:prSet presAssocID="{15F23BEE-B072-F344-9920-50798E2A67AB}" presName="bigChev" presStyleLbl="node1" presStyleIdx="0" presStyleCnt="4"/>
      <dgm:spPr/>
    </dgm:pt>
    <dgm:pt modelId="{12F2DF2C-B914-9845-85CC-E8BE8C5C415F}" type="pres">
      <dgm:prSet presAssocID="{28DA3992-EAF3-4E4B-8478-ABA83668224D}" presName="parTrans" presStyleCnt="0"/>
      <dgm:spPr/>
    </dgm:pt>
    <dgm:pt modelId="{F5866D63-60BF-9047-B501-BB75BB9D898B}" type="pres">
      <dgm:prSet presAssocID="{B6FA487D-27C9-004C-81FD-9D6AFCBDBF23}" presName="node" presStyleLbl="alignAccFollowNode1" presStyleIdx="0" presStyleCnt="4" custScaleX="417752">
        <dgm:presLayoutVars>
          <dgm:bulletEnabled val="1"/>
        </dgm:presLayoutVars>
      </dgm:prSet>
      <dgm:spPr/>
    </dgm:pt>
    <dgm:pt modelId="{D2A04679-A9D1-894A-90A1-BCC5FF5BF3AF}" type="pres">
      <dgm:prSet presAssocID="{15F23BEE-B072-F344-9920-50798E2A67AB}" presName="vSp" presStyleCnt="0"/>
      <dgm:spPr/>
    </dgm:pt>
    <dgm:pt modelId="{7C401F6C-C4BA-6E4C-A8C2-A622D740821B}" type="pres">
      <dgm:prSet presAssocID="{A003A5C7-8848-FC4C-A00E-F9CA703A2280}" presName="horFlow" presStyleCnt="0"/>
      <dgm:spPr/>
    </dgm:pt>
    <dgm:pt modelId="{9298061E-6D8F-4249-B168-7B4CFE772AE9}" type="pres">
      <dgm:prSet presAssocID="{A003A5C7-8848-FC4C-A00E-F9CA703A2280}" presName="bigChev" presStyleLbl="node1" presStyleIdx="1" presStyleCnt="4"/>
      <dgm:spPr/>
    </dgm:pt>
    <dgm:pt modelId="{E5E6D1C1-9A27-B24B-BD07-09E709985139}" type="pres">
      <dgm:prSet presAssocID="{3E366657-B150-E147-B337-38EF0B7B9442}" presName="parTrans" presStyleCnt="0"/>
      <dgm:spPr/>
    </dgm:pt>
    <dgm:pt modelId="{BE6F3823-C1CC-0D4F-BB8F-BFFB9CD47518}" type="pres">
      <dgm:prSet presAssocID="{F79EB323-5674-494E-8008-57B201D22213}" presName="node" presStyleLbl="alignAccFollowNode1" presStyleIdx="1" presStyleCnt="4" custScaleX="417752">
        <dgm:presLayoutVars>
          <dgm:bulletEnabled val="1"/>
        </dgm:presLayoutVars>
      </dgm:prSet>
      <dgm:spPr/>
    </dgm:pt>
    <dgm:pt modelId="{F4A74DCD-84CE-664B-A211-EF13E21EEB2D}" type="pres">
      <dgm:prSet presAssocID="{A003A5C7-8848-FC4C-A00E-F9CA703A2280}" presName="vSp" presStyleCnt="0"/>
      <dgm:spPr/>
    </dgm:pt>
    <dgm:pt modelId="{2E64FE3C-6A27-4748-A3A7-651C9A567083}" type="pres">
      <dgm:prSet presAssocID="{FC365129-B27C-1944-BECF-80CDBC36DA76}" presName="horFlow" presStyleCnt="0"/>
      <dgm:spPr/>
    </dgm:pt>
    <dgm:pt modelId="{9DD1DD0F-15FF-3147-AF50-9F0E48D4D6E8}" type="pres">
      <dgm:prSet presAssocID="{FC365129-B27C-1944-BECF-80CDBC36DA76}" presName="bigChev" presStyleLbl="node1" presStyleIdx="2" presStyleCnt="4"/>
      <dgm:spPr/>
    </dgm:pt>
    <dgm:pt modelId="{FEA9A7A2-4C33-7C42-9CA8-0A404BAB00C5}" type="pres">
      <dgm:prSet presAssocID="{51AC775E-7C7F-5346-97DC-65DD7E6FA971}" presName="parTrans" presStyleCnt="0"/>
      <dgm:spPr/>
    </dgm:pt>
    <dgm:pt modelId="{17F1CA10-5F7A-594B-A267-761C89CB67F1}" type="pres">
      <dgm:prSet presAssocID="{CEEBD549-B789-2946-9F3F-013F9FC95E77}" presName="node" presStyleLbl="alignAccFollowNode1" presStyleIdx="2" presStyleCnt="4" custScaleX="417752">
        <dgm:presLayoutVars>
          <dgm:bulletEnabled val="1"/>
        </dgm:presLayoutVars>
      </dgm:prSet>
      <dgm:spPr/>
    </dgm:pt>
    <dgm:pt modelId="{9D76E125-1366-A942-8F7A-4BE2E0543D4D}" type="pres">
      <dgm:prSet presAssocID="{FC365129-B27C-1944-BECF-80CDBC36DA76}" presName="vSp" presStyleCnt="0"/>
      <dgm:spPr/>
    </dgm:pt>
    <dgm:pt modelId="{7A1B9756-4993-E24D-B5FE-FB0820EF8DEF}" type="pres">
      <dgm:prSet presAssocID="{BBF76B2A-484D-E246-A161-95BA9D115209}" presName="horFlow" presStyleCnt="0"/>
      <dgm:spPr/>
    </dgm:pt>
    <dgm:pt modelId="{D8705449-BA13-834D-B1A0-C8804BE9DC8F}" type="pres">
      <dgm:prSet presAssocID="{BBF76B2A-484D-E246-A161-95BA9D115209}" presName="bigChev" presStyleLbl="node1" presStyleIdx="3" presStyleCnt="4"/>
      <dgm:spPr/>
    </dgm:pt>
    <dgm:pt modelId="{C62E99B7-2AA5-3549-9EB9-D65F779CF379}" type="pres">
      <dgm:prSet presAssocID="{A41FE425-6698-9942-9D0E-B78C13B5B03E}" presName="parTrans" presStyleCnt="0"/>
      <dgm:spPr/>
    </dgm:pt>
    <dgm:pt modelId="{13CB7231-D573-DA47-AAD5-3DA6534750B6}" type="pres">
      <dgm:prSet presAssocID="{F4364A64-43A1-094E-BBED-6FBFA5130F5A}" presName="node" presStyleLbl="alignAccFollowNode1" presStyleIdx="3" presStyleCnt="4" custScaleX="417752">
        <dgm:presLayoutVars>
          <dgm:bulletEnabled val="1"/>
        </dgm:presLayoutVars>
      </dgm:prSet>
      <dgm:spPr/>
    </dgm:pt>
  </dgm:ptLst>
  <dgm:cxnLst>
    <dgm:cxn modelId="{14B32A01-ACBD-FF4A-BA00-F93578EB3686}" type="presOf" srcId="{15F23BEE-B072-F344-9920-50798E2A67AB}" destId="{A5FBC549-2524-D04D-9865-CEC50A780886}" srcOrd="0" destOrd="0" presId="urn:microsoft.com/office/officeart/2005/8/layout/lProcess3"/>
    <dgm:cxn modelId="{FEDF150B-1823-5A49-ABC5-384FF686CAEF}" type="presOf" srcId="{A003A5C7-8848-FC4C-A00E-F9CA703A2280}" destId="{9298061E-6D8F-4249-B168-7B4CFE772AE9}" srcOrd="0" destOrd="0" presId="urn:microsoft.com/office/officeart/2005/8/layout/lProcess3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1F29522-BDC3-B04F-8430-7625DFFBE37B}" type="presOf" srcId="{2E95F084-2274-8B4E-B354-55ADC86B05B6}" destId="{1B75B425-5F45-1C44-8F8C-43E0D5FAE8D2}" srcOrd="0" destOrd="0" presId="urn:microsoft.com/office/officeart/2005/8/layout/l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12FF4636-DE55-664B-9DB8-D3739A17C69A}" type="presOf" srcId="{CEEBD549-B789-2946-9F3F-013F9FC95E77}" destId="{17F1CA10-5F7A-594B-A267-761C89CB67F1}" srcOrd="0" destOrd="0" presId="urn:microsoft.com/office/officeart/2005/8/layout/l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60F2993-869C-C54A-AC3B-EABDFD76CA07}" type="presOf" srcId="{F79EB323-5674-494E-8008-57B201D22213}" destId="{BE6F3823-C1CC-0D4F-BB8F-BFFB9CD47518}" srcOrd="0" destOrd="0" presId="urn:microsoft.com/office/officeart/2005/8/layout/l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DFA19D3-CF19-EF41-A268-BBF86B804184}" type="presOf" srcId="{F4364A64-43A1-094E-BBED-6FBFA5130F5A}" destId="{13CB7231-D573-DA47-AAD5-3DA6534750B6}" srcOrd="0" destOrd="0" presId="urn:microsoft.com/office/officeart/2005/8/layout/lProcess3"/>
    <dgm:cxn modelId="{E4FE34D9-74F8-134E-890F-F42C032ED096}" type="presOf" srcId="{B6FA487D-27C9-004C-81FD-9D6AFCBDBF23}" destId="{F5866D63-60BF-9047-B501-BB75BB9D898B}" srcOrd="0" destOrd="0" presId="urn:microsoft.com/office/officeart/2005/8/layout/lProcess3"/>
    <dgm:cxn modelId="{926472DE-7188-8C43-94EB-F5DECF674D9E}" type="presOf" srcId="{BBF76B2A-484D-E246-A161-95BA9D115209}" destId="{D8705449-BA13-834D-B1A0-C8804BE9DC8F}" srcOrd="0" destOrd="0" presId="urn:microsoft.com/office/officeart/2005/8/layout/l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CF3C46F8-F00C-3A44-AD31-AEEB1876BF12}" type="presOf" srcId="{FC365129-B27C-1944-BECF-80CDBC36DA76}" destId="{9DD1DD0F-15FF-3147-AF50-9F0E48D4D6E8}" srcOrd="0" destOrd="0" presId="urn:microsoft.com/office/officeart/2005/8/layout/lProcess3"/>
    <dgm:cxn modelId="{170CC367-DCAF-3C42-8CA6-33C5EE6008F2}" type="presParOf" srcId="{1B75B425-5F45-1C44-8F8C-43E0D5FAE8D2}" destId="{BB5B6EB3-8B5E-214E-940A-D49C2750DD93}" srcOrd="0" destOrd="0" presId="urn:microsoft.com/office/officeart/2005/8/layout/lProcess3"/>
    <dgm:cxn modelId="{F914932E-22CE-1045-AEE7-CCC99E67670E}" type="presParOf" srcId="{BB5B6EB3-8B5E-214E-940A-D49C2750DD93}" destId="{A5FBC549-2524-D04D-9865-CEC50A780886}" srcOrd="0" destOrd="0" presId="urn:microsoft.com/office/officeart/2005/8/layout/lProcess3"/>
    <dgm:cxn modelId="{6AB6F554-608B-A94E-91CA-32204A4B5830}" type="presParOf" srcId="{BB5B6EB3-8B5E-214E-940A-D49C2750DD93}" destId="{12F2DF2C-B914-9845-85CC-E8BE8C5C415F}" srcOrd="1" destOrd="0" presId="urn:microsoft.com/office/officeart/2005/8/layout/lProcess3"/>
    <dgm:cxn modelId="{E564FE29-EECB-DA40-AE1A-95BD2A7E3FA9}" type="presParOf" srcId="{BB5B6EB3-8B5E-214E-940A-D49C2750DD93}" destId="{F5866D63-60BF-9047-B501-BB75BB9D898B}" srcOrd="2" destOrd="0" presId="urn:microsoft.com/office/officeart/2005/8/layout/lProcess3"/>
    <dgm:cxn modelId="{2635B268-A185-384A-8113-5470E75B4FC3}" type="presParOf" srcId="{1B75B425-5F45-1C44-8F8C-43E0D5FAE8D2}" destId="{D2A04679-A9D1-894A-90A1-BCC5FF5BF3AF}" srcOrd="1" destOrd="0" presId="urn:microsoft.com/office/officeart/2005/8/layout/lProcess3"/>
    <dgm:cxn modelId="{9BADDA7E-C1CE-F645-9900-416811A2028B}" type="presParOf" srcId="{1B75B425-5F45-1C44-8F8C-43E0D5FAE8D2}" destId="{7C401F6C-C4BA-6E4C-A8C2-A622D740821B}" srcOrd="2" destOrd="0" presId="urn:microsoft.com/office/officeart/2005/8/layout/lProcess3"/>
    <dgm:cxn modelId="{472040C9-7BB4-6B45-A2A0-3ECD70C3F8A0}" type="presParOf" srcId="{7C401F6C-C4BA-6E4C-A8C2-A622D740821B}" destId="{9298061E-6D8F-4249-B168-7B4CFE772AE9}" srcOrd="0" destOrd="0" presId="urn:microsoft.com/office/officeart/2005/8/layout/lProcess3"/>
    <dgm:cxn modelId="{BFAFE66C-EDE6-DC4D-AD52-DEFE834CD6C7}" type="presParOf" srcId="{7C401F6C-C4BA-6E4C-A8C2-A622D740821B}" destId="{E5E6D1C1-9A27-B24B-BD07-09E709985139}" srcOrd="1" destOrd="0" presId="urn:microsoft.com/office/officeart/2005/8/layout/lProcess3"/>
    <dgm:cxn modelId="{96623164-86B1-0347-9ABF-C3F44F1D1E7D}" type="presParOf" srcId="{7C401F6C-C4BA-6E4C-A8C2-A622D740821B}" destId="{BE6F3823-C1CC-0D4F-BB8F-BFFB9CD47518}" srcOrd="2" destOrd="0" presId="urn:microsoft.com/office/officeart/2005/8/layout/lProcess3"/>
    <dgm:cxn modelId="{43788134-C751-3944-A7A7-D5823D6DEA44}" type="presParOf" srcId="{1B75B425-5F45-1C44-8F8C-43E0D5FAE8D2}" destId="{F4A74DCD-84CE-664B-A211-EF13E21EEB2D}" srcOrd="3" destOrd="0" presId="urn:microsoft.com/office/officeart/2005/8/layout/lProcess3"/>
    <dgm:cxn modelId="{229F2F4A-7BB1-8B4B-8B25-E2D0EF47B2A5}" type="presParOf" srcId="{1B75B425-5F45-1C44-8F8C-43E0D5FAE8D2}" destId="{2E64FE3C-6A27-4748-A3A7-651C9A567083}" srcOrd="4" destOrd="0" presId="urn:microsoft.com/office/officeart/2005/8/layout/lProcess3"/>
    <dgm:cxn modelId="{61FC7673-C3DD-BA44-81D6-3FDEF775E834}" type="presParOf" srcId="{2E64FE3C-6A27-4748-A3A7-651C9A567083}" destId="{9DD1DD0F-15FF-3147-AF50-9F0E48D4D6E8}" srcOrd="0" destOrd="0" presId="urn:microsoft.com/office/officeart/2005/8/layout/lProcess3"/>
    <dgm:cxn modelId="{0DA8EF3F-472D-AD4C-8E88-9FFD0BAD42B6}" type="presParOf" srcId="{2E64FE3C-6A27-4748-A3A7-651C9A567083}" destId="{FEA9A7A2-4C33-7C42-9CA8-0A404BAB00C5}" srcOrd="1" destOrd="0" presId="urn:microsoft.com/office/officeart/2005/8/layout/lProcess3"/>
    <dgm:cxn modelId="{E0BF5528-81F3-2A44-A44D-0316EC1B748C}" type="presParOf" srcId="{2E64FE3C-6A27-4748-A3A7-651C9A567083}" destId="{17F1CA10-5F7A-594B-A267-761C89CB67F1}" srcOrd="2" destOrd="0" presId="urn:microsoft.com/office/officeart/2005/8/layout/lProcess3"/>
    <dgm:cxn modelId="{41F8935D-A8F4-174D-B69D-40E074E1F43D}" type="presParOf" srcId="{1B75B425-5F45-1C44-8F8C-43E0D5FAE8D2}" destId="{9D76E125-1366-A942-8F7A-4BE2E0543D4D}" srcOrd="5" destOrd="0" presId="urn:microsoft.com/office/officeart/2005/8/layout/lProcess3"/>
    <dgm:cxn modelId="{D17B905F-61B8-4C4A-B4BC-397859F47330}" type="presParOf" srcId="{1B75B425-5F45-1C44-8F8C-43E0D5FAE8D2}" destId="{7A1B9756-4993-E24D-B5FE-FB0820EF8DEF}" srcOrd="6" destOrd="0" presId="urn:microsoft.com/office/officeart/2005/8/layout/lProcess3"/>
    <dgm:cxn modelId="{666D1AD3-B54C-4144-8B26-A3F800EED511}" type="presParOf" srcId="{7A1B9756-4993-E24D-B5FE-FB0820EF8DEF}" destId="{D8705449-BA13-834D-B1A0-C8804BE9DC8F}" srcOrd="0" destOrd="0" presId="urn:microsoft.com/office/officeart/2005/8/layout/lProcess3"/>
    <dgm:cxn modelId="{0231FBB2-EDEF-A74E-ADF9-74BC5B642E03}" type="presParOf" srcId="{7A1B9756-4993-E24D-B5FE-FB0820EF8DEF}" destId="{C62E99B7-2AA5-3549-9EB9-D65F779CF379}" srcOrd="1" destOrd="0" presId="urn:microsoft.com/office/officeart/2005/8/layout/lProcess3"/>
    <dgm:cxn modelId="{C51EA9CF-E8F8-E44B-AEAE-5EF4FE19A77D}" type="presParOf" srcId="{7A1B9756-4993-E24D-B5FE-FB0820EF8DEF}" destId="{13CB7231-D573-DA47-AAD5-3DA6534750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تخصيص الاسم أو الاهتمام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استخدام اسم العميل أو تفضيلاته في الرسالة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إرسال عروض حسب التفضيلات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تقديم عروض ترويجية تلائم اهتمامات كل شريحة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تحليل بيانات التفاعل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متابعة معدلات الفتح والنقر لكل شريحة لتحسين الرسائل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566B804-BCB8-1E49-B8EE-06D45915E6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إرسال رسائل متابعة مخصصة</a:t>
          </a:r>
          <a:endParaRPr lang="en-GB" sz="2400" dirty="0"/>
        </a:p>
      </dgm:t>
    </dgm:pt>
    <dgm:pt modelId="{4F35CCFB-65A0-6E4F-890D-0E6A20D67E1C}" type="parTrans" cxnId="{DE83F7B3-74D4-D146-8D0B-8A6ED75F226A}">
      <dgm:prSet/>
      <dgm:spPr/>
      <dgm:t>
        <a:bodyPr/>
        <a:lstStyle/>
        <a:p>
          <a:endParaRPr lang="en-GB" sz="2400"/>
        </a:p>
      </dgm:t>
    </dgm:pt>
    <dgm:pt modelId="{C1FF0500-6DC1-E548-9C68-5E2107D3CA87}" type="sibTrans" cxnId="{DE83F7B3-74D4-D146-8D0B-8A6ED75F226A}">
      <dgm:prSet/>
      <dgm:spPr/>
      <dgm:t>
        <a:bodyPr/>
        <a:lstStyle/>
        <a:p>
          <a:endParaRPr lang="en-GB" sz="2400"/>
        </a:p>
      </dgm:t>
    </dgm:pt>
    <dgm:pt modelId="{5E87A1F3-5E1B-AA41-B273-BB5FF6ECC03B}">
      <dgm:prSet phldrT="[Text]" custT="1"/>
      <dgm:spPr/>
      <dgm:t>
        <a:bodyPr/>
        <a:lstStyle/>
        <a:p>
          <a:pPr rtl="1"/>
          <a:r>
            <a:rPr lang="ar-SA" sz="2400" dirty="0"/>
            <a:t>إرسال رسائل متابعة للمشتركين بناءً على تفاعلهم السابق</a:t>
          </a:r>
          <a:endParaRPr lang="en-GB" sz="2400" dirty="0"/>
        </a:p>
      </dgm:t>
    </dgm:pt>
    <dgm:pt modelId="{78DA5674-75B8-4B43-8B7D-14C2A861D254}" type="parTrans" cxnId="{14E70041-76A8-BE43-9020-D1B9A31A5A5C}">
      <dgm:prSet/>
      <dgm:spPr/>
      <dgm:t>
        <a:bodyPr/>
        <a:lstStyle/>
        <a:p>
          <a:endParaRPr lang="en-GB" sz="2400"/>
        </a:p>
      </dgm:t>
    </dgm:pt>
    <dgm:pt modelId="{91E87790-ECC1-3A4D-9BC8-E61869A60987}" type="sibTrans" cxnId="{14E70041-76A8-BE43-9020-D1B9A31A5A5C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92068">
        <dgm:presLayoutVars>
          <dgm:bulletEnabled val="1"/>
        </dgm:presLayoutVars>
      </dgm:prSet>
      <dgm:spPr/>
    </dgm:pt>
    <dgm:pt modelId="{87DF3204-6339-A347-B55A-6BF464B9B75A}" type="pres">
      <dgm:prSet presAssocID="{C566B804-BCB8-1E49-B8EE-06D45915E6D7}" presName="root" presStyleCnt="0"/>
      <dgm:spPr/>
    </dgm:pt>
    <dgm:pt modelId="{1BB3080D-1E9B-D540-9332-094EE0AB544B}" type="pres">
      <dgm:prSet presAssocID="{C566B804-BCB8-1E49-B8EE-06D45915E6D7}" presName="rootComposite" presStyleCnt="0"/>
      <dgm:spPr/>
    </dgm:pt>
    <dgm:pt modelId="{751F4EE2-34DC-6A42-9412-E5253820A6FF}" type="pres">
      <dgm:prSet presAssocID="{C566B804-BCB8-1E49-B8EE-06D45915E6D7}" presName="rootText" presStyleLbl="node1" presStyleIdx="3" presStyleCnt="4" custScaleX="90333" custScaleY="70220"/>
      <dgm:spPr/>
    </dgm:pt>
    <dgm:pt modelId="{67FF727B-64CB-3049-A213-D123FD982377}" type="pres">
      <dgm:prSet presAssocID="{C566B804-BCB8-1E49-B8EE-06D45915E6D7}" presName="rootConnector" presStyleLbl="node1" presStyleIdx="3" presStyleCnt="4"/>
      <dgm:spPr/>
    </dgm:pt>
    <dgm:pt modelId="{9DD2F761-C3D8-9149-B1C3-22DAF17B7984}" type="pres">
      <dgm:prSet presAssocID="{C566B804-BCB8-1E49-B8EE-06D45915E6D7}" presName="childShape" presStyleCnt="0"/>
      <dgm:spPr/>
    </dgm:pt>
    <dgm:pt modelId="{1B86DE42-4515-8347-8966-199C471BDC79}" type="pres">
      <dgm:prSet presAssocID="{78DA5674-75B8-4B43-8B7D-14C2A861D254}" presName="Name13" presStyleLbl="parChTrans1D2" presStyleIdx="3" presStyleCnt="4"/>
      <dgm:spPr/>
    </dgm:pt>
    <dgm:pt modelId="{93381337-7966-2F41-9000-71B6AA048087}" type="pres">
      <dgm:prSet presAssocID="{5E87A1F3-5E1B-AA41-B273-BB5FF6ECC03B}" presName="childText" presStyleLbl="bgAcc1" presStyleIdx="3" presStyleCnt="4" custScaleX="110757" custScaleY="192068">
        <dgm:presLayoutVars>
          <dgm:bulletEnabled val="1"/>
        </dgm:presLayoutVars>
      </dgm:prSet>
      <dgm:spPr/>
    </dgm:pt>
  </dgm:ptLst>
  <dgm:cxnLst>
    <dgm:cxn modelId="{5358291C-0A15-884E-9A17-9C526D139173}" type="presOf" srcId="{C566B804-BCB8-1E49-B8EE-06D45915E6D7}" destId="{67FF727B-64CB-3049-A213-D123FD982377}" srcOrd="1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14E70041-76A8-BE43-9020-D1B9A31A5A5C}" srcId="{C566B804-BCB8-1E49-B8EE-06D45915E6D7}" destId="{5E87A1F3-5E1B-AA41-B273-BB5FF6ECC03B}" srcOrd="0" destOrd="0" parTransId="{78DA5674-75B8-4B43-8B7D-14C2A861D254}" sibTransId="{91E87790-ECC1-3A4D-9BC8-E61869A60987}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FBC9294B-A3A8-5D4A-82FE-CBBCF7240591}" type="presOf" srcId="{C566B804-BCB8-1E49-B8EE-06D45915E6D7}" destId="{751F4EE2-34DC-6A42-9412-E5253820A6FF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4708626B-169F-F047-AE59-4033B129FF42}" type="presOf" srcId="{78DA5674-75B8-4B43-8B7D-14C2A861D254}" destId="{1B86DE42-4515-8347-8966-199C471BDC79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DE83F7B3-74D4-D146-8D0B-8A6ED75F226A}" srcId="{BD09AEF8-F502-8F47-BA6A-B0FFAEB3008F}" destId="{C566B804-BCB8-1E49-B8EE-06D45915E6D7}" srcOrd="3" destOrd="0" parTransId="{4F35CCFB-65A0-6E4F-890D-0E6A20D67E1C}" sibTransId="{C1FF0500-6DC1-E548-9C68-5E2107D3CA87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4F220E6-8D79-744C-A981-4A9655E3CBF7}" type="presOf" srcId="{5E87A1F3-5E1B-AA41-B273-BB5FF6ECC03B}" destId="{93381337-7966-2F41-9000-71B6AA048087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ADC868EC-30E6-9A47-9455-10B0057665EB}" type="presParOf" srcId="{D149F625-27C1-C249-9006-1B94950F545B}" destId="{87DF3204-6339-A347-B55A-6BF464B9B75A}" srcOrd="3" destOrd="0" presId="urn:microsoft.com/office/officeart/2005/8/layout/hierarchy3"/>
    <dgm:cxn modelId="{56997415-9559-2B4B-AA2B-4F779A4D0F02}" type="presParOf" srcId="{87DF3204-6339-A347-B55A-6BF464B9B75A}" destId="{1BB3080D-1E9B-D540-9332-094EE0AB544B}" srcOrd="0" destOrd="0" presId="urn:microsoft.com/office/officeart/2005/8/layout/hierarchy3"/>
    <dgm:cxn modelId="{C92A2DC9-52DB-8541-A6D5-4028A69C2996}" type="presParOf" srcId="{1BB3080D-1E9B-D540-9332-094EE0AB544B}" destId="{751F4EE2-34DC-6A42-9412-E5253820A6FF}" srcOrd="0" destOrd="0" presId="urn:microsoft.com/office/officeart/2005/8/layout/hierarchy3"/>
    <dgm:cxn modelId="{41BC40FA-BA4E-1E4E-B4BA-1E09B734C3F2}" type="presParOf" srcId="{1BB3080D-1E9B-D540-9332-094EE0AB544B}" destId="{67FF727B-64CB-3049-A213-D123FD982377}" srcOrd="1" destOrd="0" presId="urn:microsoft.com/office/officeart/2005/8/layout/hierarchy3"/>
    <dgm:cxn modelId="{6A8DC22D-40A5-7747-BF83-31DE948DA547}" type="presParOf" srcId="{87DF3204-6339-A347-B55A-6BF464B9B75A}" destId="{9DD2F761-C3D8-9149-B1C3-22DAF17B7984}" srcOrd="1" destOrd="0" presId="urn:microsoft.com/office/officeart/2005/8/layout/hierarchy3"/>
    <dgm:cxn modelId="{1C3D0712-7CE4-4E42-A352-BA3B8ED7D3B1}" type="presParOf" srcId="{9DD2F761-C3D8-9149-B1C3-22DAF17B7984}" destId="{1B86DE42-4515-8347-8966-199C471BDC79}" srcOrd="0" destOrd="0" presId="urn:microsoft.com/office/officeart/2005/8/layout/hierarchy3"/>
    <dgm:cxn modelId="{14831F6F-91B5-7C4C-9A00-1248C2E6B1DA}" type="presParOf" srcId="{9DD2F761-C3D8-9149-B1C3-22DAF17B7984}" destId="{93381337-7966-2F41-9000-71B6AA04808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احترام قوانين حماية البيانات</a:t>
          </a:r>
          <a:endParaRPr lang="en-GB" sz="18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مثل قانون</a:t>
          </a:r>
          <a:r>
            <a:rPr lang="en-GB" sz="2000" dirty="0"/>
            <a:t> GDPR </a:t>
          </a:r>
          <a:r>
            <a:rPr lang="ar-SA" sz="2000" dirty="0"/>
            <a:t>في الاتحاد الأوروبي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الشفافية مع العملاء</a:t>
          </a:r>
          <a:endParaRPr lang="en-GB" sz="18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توضيح كيفية استخدام البيانات وضمان موافقتهم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توفير خيارات للتحكم بالبيانات</a:t>
          </a:r>
          <a:endParaRPr lang="en-GB" sz="18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السماح للمشتركين بالتحكم في بياناتهم وإمكانية إلغاء الاشتراك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تحديث السياسات باستمرار</a:t>
          </a:r>
          <a:endParaRPr lang="en-GB" sz="18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مواكبة التطورات في قوانين الخصوصية والالتزام بها</a:t>
          </a:r>
          <a:endParaRPr lang="en-GB" sz="20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1B75B425-5F45-1C44-8F8C-43E0D5FAE8D2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BB5B6EB3-8B5E-214E-940A-D49C2750DD93}" type="pres">
      <dgm:prSet presAssocID="{15F23BEE-B072-F344-9920-50798E2A67AB}" presName="horFlow" presStyleCnt="0"/>
      <dgm:spPr/>
    </dgm:pt>
    <dgm:pt modelId="{A5FBC549-2524-D04D-9865-CEC50A780886}" type="pres">
      <dgm:prSet presAssocID="{15F23BEE-B072-F344-9920-50798E2A67AB}" presName="bigChev" presStyleLbl="node1" presStyleIdx="0" presStyleCnt="4" custScaleX="147090"/>
      <dgm:spPr/>
    </dgm:pt>
    <dgm:pt modelId="{12F2DF2C-B914-9845-85CC-E8BE8C5C415F}" type="pres">
      <dgm:prSet presAssocID="{28DA3992-EAF3-4E4B-8478-ABA83668224D}" presName="parTrans" presStyleCnt="0"/>
      <dgm:spPr/>
    </dgm:pt>
    <dgm:pt modelId="{F5866D63-60BF-9047-B501-BB75BB9D898B}" type="pres">
      <dgm:prSet presAssocID="{B6FA487D-27C9-004C-81FD-9D6AFCBDBF23}" presName="node" presStyleLbl="alignAccFollowNode1" presStyleIdx="0" presStyleCnt="4" custScaleX="417752">
        <dgm:presLayoutVars>
          <dgm:bulletEnabled val="1"/>
        </dgm:presLayoutVars>
      </dgm:prSet>
      <dgm:spPr/>
    </dgm:pt>
    <dgm:pt modelId="{D2A04679-A9D1-894A-90A1-BCC5FF5BF3AF}" type="pres">
      <dgm:prSet presAssocID="{15F23BEE-B072-F344-9920-50798E2A67AB}" presName="vSp" presStyleCnt="0"/>
      <dgm:spPr/>
    </dgm:pt>
    <dgm:pt modelId="{7C401F6C-C4BA-6E4C-A8C2-A622D740821B}" type="pres">
      <dgm:prSet presAssocID="{A003A5C7-8848-FC4C-A00E-F9CA703A2280}" presName="horFlow" presStyleCnt="0"/>
      <dgm:spPr/>
    </dgm:pt>
    <dgm:pt modelId="{9298061E-6D8F-4249-B168-7B4CFE772AE9}" type="pres">
      <dgm:prSet presAssocID="{A003A5C7-8848-FC4C-A00E-F9CA703A2280}" presName="bigChev" presStyleLbl="node1" presStyleIdx="1" presStyleCnt="4" custScaleX="147090"/>
      <dgm:spPr/>
    </dgm:pt>
    <dgm:pt modelId="{E5E6D1C1-9A27-B24B-BD07-09E709985139}" type="pres">
      <dgm:prSet presAssocID="{3E366657-B150-E147-B337-38EF0B7B9442}" presName="parTrans" presStyleCnt="0"/>
      <dgm:spPr/>
    </dgm:pt>
    <dgm:pt modelId="{BE6F3823-C1CC-0D4F-BB8F-BFFB9CD47518}" type="pres">
      <dgm:prSet presAssocID="{F79EB323-5674-494E-8008-57B201D22213}" presName="node" presStyleLbl="alignAccFollowNode1" presStyleIdx="1" presStyleCnt="4" custScaleX="417752">
        <dgm:presLayoutVars>
          <dgm:bulletEnabled val="1"/>
        </dgm:presLayoutVars>
      </dgm:prSet>
      <dgm:spPr/>
    </dgm:pt>
    <dgm:pt modelId="{F4A74DCD-84CE-664B-A211-EF13E21EEB2D}" type="pres">
      <dgm:prSet presAssocID="{A003A5C7-8848-FC4C-A00E-F9CA703A2280}" presName="vSp" presStyleCnt="0"/>
      <dgm:spPr/>
    </dgm:pt>
    <dgm:pt modelId="{2E64FE3C-6A27-4748-A3A7-651C9A567083}" type="pres">
      <dgm:prSet presAssocID="{FC365129-B27C-1944-BECF-80CDBC36DA76}" presName="horFlow" presStyleCnt="0"/>
      <dgm:spPr/>
    </dgm:pt>
    <dgm:pt modelId="{9DD1DD0F-15FF-3147-AF50-9F0E48D4D6E8}" type="pres">
      <dgm:prSet presAssocID="{FC365129-B27C-1944-BECF-80CDBC36DA76}" presName="bigChev" presStyleLbl="node1" presStyleIdx="2" presStyleCnt="4" custScaleX="147090"/>
      <dgm:spPr/>
    </dgm:pt>
    <dgm:pt modelId="{FEA9A7A2-4C33-7C42-9CA8-0A404BAB00C5}" type="pres">
      <dgm:prSet presAssocID="{51AC775E-7C7F-5346-97DC-65DD7E6FA971}" presName="parTrans" presStyleCnt="0"/>
      <dgm:spPr/>
    </dgm:pt>
    <dgm:pt modelId="{17F1CA10-5F7A-594B-A267-761C89CB67F1}" type="pres">
      <dgm:prSet presAssocID="{CEEBD549-B789-2946-9F3F-013F9FC95E77}" presName="node" presStyleLbl="alignAccFollowNode1" presStyleIdx="2" presStyleCnt="4" custScaleX="417752">
        <dgm:presLayoutVars>
          <dgm:bulletEnabled val="1"/>
        </dgm:presLayoutVars>
      </dgm:prSet>
      <dgm:spPr/>
    </dgm:pt>
    <dgm:pt modelId="{9D76E125-1366-A942-8F7A-4BE2E0543D4D}" type="pres">
      <dgm:prSet presAssocID="{FC365129-B27C-1944-BECF-80CDBC36DA76}" presName="vSp" presStyleCnt="0"/>
      <dgm:spPr/>
    </dgm:pt>
    <dgm:pt modelId="{7A1B9756-4993-E24D-B5FE-FB0820EF8DEF}" type="pres">
      <dgm:prSet presAssocID="{BBF76B2A-484D-E246-A161-95BA9D115209}" presName="horFlow" presStyleCnt="0"/>
      <dgm:spPr/>
    </dgm:pt>
    <dgm:pt modelId="{D8705449-BA13-834D-B1A0-C8804BE9DC8F}" type="pres">
      <dgm:prSet presAssocID="{BBF76B2A-484D-E246-A161-95BA9D115209}" presName="bigChev" presStyleLbl="node1" presStyleIdx="3" presStyleCnt="4" custScaleX="147090"/>
      <dgm:spPr/>
    </dgm:pt>
    <dgm:pt modelId="{C62E99B7-2AA5-3549-9EB9-D65F779CF379}" type="pres">
      <dgm:prSet presAssocID="{A41FE425-6698-9942-9D0E-B78C13B5B03E}" presName="parTrans" presStyleCnt="0"/>
      <dgm:spPr/>
    </dgm:pt>
    <dgm:pt modelId="{13CB7231-D573-DA47-AAD5-3DA6534750B6}" type="pres">
      <dgm:prSet presAssocID="{F4364A64-43A1-094E-BBED-6FBFA5130F5A}" presName="node" presStyleLbl="alignAccFollowNode1" presStyleIdx="3" presStyleCnt="4" custScaleX="417752">
        <dgm:presLayoutVars>
          <dgm:bulletEnabled val="1"/>
        </dgm:presLayoutVars>
      </dgm:prSet>
      <dgm:spPr/>
    </dgm:pt>
  </dgm:ptLst>
  <dgm:cxnLst>
    <dgm:cxn modelId="{14B32A01-ACBD-FF4A-BA00-F93578EB3686}" type="presOf" srcId="{15F23BEE-B072-F344-9920-50798E2A67AB}" destId="{A5FBC549-2524-D04D-9865-CEC50A780886}" srcOrd="0" destOrd="0" presId="urn:microsoft.com/office/officeart/2005/8/layout/lProcess3"/>
    <dgm:cxn modelId="{FEDF150B-1823-5A49-ABC5-384FF686CAEF}" type="presOf" srcId="{A003A5C7-8848-FC4C-A00E-F9CA703A2280}" destId="{9298061E-6D8F-4249-B168-7B4CFE772AE9}" srcOrd="0" destOrd="0" presId="urn:microsoft.com/office/officeart/2005/8/layout/lProcess3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1F29522-BDC3-B04F-8430-7625DFFBE37B}" type="presOf" srcId="{2E95F084-2274-8B4E-B354-55ADC86B05B6}" destId="{1B75B425-5F45-1C44-8F8C-43E0D5FAE8D2}" srcOrd="0" destOrd="0" presId="urn:microsoft.com/office/officeart/2005/8/layout/l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12FF4636-DE55-664B-9DB8-D3739A17C69A}" type="presOf" srcId="{CEEBD549-B789-2946-9F3F-013F9FC95E77}" destId="{17F1CA10-5F7A-594B-A267-761C89CB67F1}" srcOrd="0" destOrd="0" presId="urn:microsoft.com/office/officeart/2005/8/layout/l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60F2993-869C-C54A-AC3B-EABDFD76CA07}" type="presOf" srcId="{F79EB323-5674-494E-8008-57B201D22213}" destId="{BE6F3823-C1CC-0D4F-BB8F-BFFB9CD47518}" srcOrd="0" destOrd="0" presId="urn:microsoft.com/office/officeart/2005/8/layout/l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DFA19D3-CF19-EF41-A268-BBF86B804184}" type="presOf" srcId="{F4364A64-43A1-094E-BBED-6FBFA5130F5A}" destId="{13CB7231-D573-DA47-AAD5-3DA6534750B6}" srcOrd="0" destOrd="0" presId="urn:microsoft.com/office/officeart/2005/8/layout/lProcess3"/>
    <dgm:cxn modelId="{E4FE34D9-74F8-134E-890F-F42C032ED096}" type="presOf" srcId="{B6FA487D-27C9-004C-81FD-9D6AFCBDBF23}" destId="{F5866D63-60BF-9047-B501-BB75BB9D898B}" srcOrd="0" destOrd="0" presId="urn:microsoft.com/office/officeart/2005/8/layout/lProcess3"/>
    <dgm:cxn modelId="{926472DE-7188-8C43-94EB-F5DECF674D9E}" type="presOf" srcId="{BBF76B2A-484D-E246-A161-95BA9D115209}" destId="{D8705449-BA13-834D-B1A0-C8804BE9DC8F}" srcOrd="0" destOrd="0" presId="urn:microsoft.com/office/officeart/2005/8/layout/l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CF3C46F8-F00C-3A44-AD31-AEEB1876BF12}" type="presOf" srcId="{FC365129-B27C-1944-BECF-80CDBC36DA76}" destId="{9DD1DD0F-15FF-3147-AF50-9F0E48D4D6E8}" srcOrd="0" destOrd="0" presId="urn:microsoft.com/office/officeart/2005/8/layout/lProcess3"/>
    <dgm:cxn modelId="{170CC367-DCAF-3C42-8CA6-33C5EE6008F2}" type="presParOf" srcId="{1B75B425-5F45-1C44-8F8C-43E0D5FAE8D2}" destId="{BB5B6EB3-8B5E-214E-940A-D49C2750DD93}" srcOrd="0" destOrd="0" presId="urn:microsoft.com/office/officeart/2005/8/layout/lProcess3"/>
    <dgm:cxn modelId="{F914932E-22CE-1045-AEE7-CCC99E67670E}" type="presParOf" srcId="{BB5B6EB3-8B5E-214E-940A-D49C2750DD93}" destId="{A5FBC549-2524-D04D-9865-CEC50A780886}" srcOrd="0" destOrd="0" presId="urn:microsoft.com/office/officeart/2005/8/layout/lProcess3"/>
    <dgm:cxn modelId="{6AB6F554-608B-A94E-91CA-32204A4B5830}" type="presParOf" srcId="{BB5B6EB3-8B5E-214E-940A-D49C2750DD93}" destId="{12F2DF2C-B914-9845-85CC-E8BE8C5C415F}" srcOrd="1" destOrd="0" presId="urn:microsoft.com/office/officeart/2005/8/layout/lProcess3"/>
    <dgm:cxn modelId="{E564FE29-EECB-DA40-AE1A-95BD2A7E3FA9}" type="presParOf" srcId="{BB5B6EB3-8B5E-214E-940A-D49C2750DD93}" destId="{F5866D63-60BF-9047-B501-BB75BB9D898B}" srcOrd="2" destOrd="0" presId="urn:microsoft.com/office/officeart/2005/8/layout/lProcess3"/>
    <dgm:cxn modelId="{2635B268-A185-384A-8113-5470E75B4FC3}" type="presParOf" srcId="{1B75B425-5F45-1C44-8F8C-43E0D5FAE8D2}" destId="{D2A04679-A9D1-894A-90A1-BCC5FF5BF3AF}" srcOrd="1" destOrd="0" presId="urn:microsoft.com/office/officeart/2005/8/layout/lProcess3"/>
    <dgm:cxn modelId="{9BADDA7E-C1CE-F645-9900-416811A2028B}" type="presParOf" srcId="{1B75B425-5F45-1C44-8F8C-43E0D5FAE8D2}" destId="{7C401F6C-C4BA-6E4C-A8C2-A622D740821B}" srcOrd="2" destOrd="0" presId="urn:microsoft.com/office/officeart/2005/8/layout/lProcess3"/>
    <dgm:cxn modelId="{472040C9-7BB4-6B45-A2A0-3ECD70C3F8A0}" type="presParOf" srcId="{7C401F6C-C4BA-6E4C-A8C2-A622D740821B}" destId="{9298061E-6D8F-4249-B168-7B4CFE772AE9}" srcOrd="0" destOrd="0" presId="urn:microsoft.com/office/officeart/2005/8/layout/lProcess3"/>
    <dgm:cxn modelId="{BFAFE66C-EDE6-DC4D-AD52-DEFE834CD6C7}" type="presParOf" srcId="{7C401F6C-C4BA-6E4C-A8C2-A622D740821B}" destId="{E5E6D1C1-9A27-B24B-BD07-09E709985139}" srcOrd="1" destOrd="0" presId="urn:microsoft.com/office/officeart/2005/8/layout/lProcess3"/>
    <dgm:cxn modelId="{96623164-86B1-0347-9ABF-C3F44F1D1E7D}" type="presParOf" srcId="{7C401F6C-C4BA-6E4C-A8C2-A622D740821B}" destId="{BE6F3823-C1CC-0D4F-BB8F-BFFB9CD47518}" srcOrd="2" destOrd="0" presId="urn:microsoft.com/office/officeart/2005/8/layout/lProcess3"/>
    <dgm:cxn modelId="{43788134-C751-3944-A7A7-D5823D6DEA44}" type="presParOf" srcId="{1B75B425-5F45-1C44-8F8C-43E0D5FAE8D2}" destId="{F4A74DCD-84CE-664B-A211-EF13E21EEB2D}" srcOrd="3" destOrd="0" presId="urn:microsoft.com/office/officeart/2005/8/layout/lProcess3"/>
    <dgm:cxn modelId="{229F2F4A-7BB1-8B4B-8B25-E2D0EF47B2A5}" type="presParOf" srcId="{1B75B425-5F45-1C44-8F8C-43E0D5FAE8D2}" destId="{2E64FE3C-6A27-4748-A3A7-651C9A567083}" srcOrd="4" destOrd="0" presId="urn:microsoft.com/office/officeart/2005/8/layout/lProcess3"/>
    <dgm:cxn modelId="{61FC7673-C3DD-BA44-81D6-3FDEF775E834}" type="presParOf" srcId="{2E64FE3C-6A27-4748-A3A7-651C9A567083}" destId="{9DD1DD0F-15FF-3147-AF50-9F0E48D4D6E8}" srcOrd="0" destOrd="0" presId="urn:microsoft.com/office/officeart/2005/8/layout/lProcess3"/>
    <dgm:cxn modelId="{0DA8EF3F-472D-AD4C-8E88-9FFD0BAD42B6}" type="presParOf" srcId="{2E64FE3C-6A27-4748-A3A7-651C9A567083}" destId="{FEA9A7A2-4C33-7C42-9CA8-0A404BAB00C5}" srcOrd="1" destOrd="0" presId="urn:microsoft.com/office/officeart/2005/8/layout/lProcess3"/>
    <dgm:cxn modelId="{E0BF5528-81F3-2A44-A44D-0316EC1B748C}" type="presParOf" srcId="{2E64FE3C-6A27-4748-A3A7-651C9A567083}" destId="{17F1CA10-5F7A-594B-A267-761C89CB67F1}" srcOrd="2" destOrd="0" presId="urn:microsoft.com/office/officeart/2005/8/layout/lProcess3"/>
    <dgm:cxn modelId="{41F8935D-A8F4-174D-B69D-40E074E1F43D}" type="presParOf" srcId="{1B75B425-5F45-1C44-8F8C-43E0D5FAE8D2}" destId="{9D76E125-1366-A942-8F7A-4BE2E0543D4D}" srcOrd="5" destOrd="0" presId="urn:microsoft.com/office/officeart/2005/8/layout/lProcess3"/>
    <dgm:cxn modelId="{D17B905F-61B8-4C4A-B4BC-397859F47330}" type="presParOf" srcId="{1B75B425-5F45-1C44-8F8C-43E0D5FAE8D2}" destId="{7A1B9756-4993-E24D-B5FE-FB0820EF8DEF}" srcOrd="6" destOrd="0" presId="urn:microsoft.com/office/officeart/2005/8/layout/lProcess3"/>
    <dgm:cxn modelId="{666D1AD3-B54C-4144-8B26-A3F800EED511}" type="presParOf" srcId="{7A1B9756-4993-E24D-B5FE-FB0820EF8DEF}" destId="{D8705449-BA13-834D-B1A0-C8804BE9DC8F}" srcOrd="0" destOrd="0" presId="urn:microsoft.com/office/officeart/2005/8/layout/lProcess3"/>
    <dgm:cxn modelId="{0231FBB2-EDEF-A74E-ADF9-74BC5B642E03}" type="presParOf" srcId="{7A1B9756-4993-E24D-B5FE-FB0820EF8DEF}" destId="{C62E99B7-2AA5-3549-9EB9-D65F779CF379}" srcOrd="1" destOrd="0" presId="urn:microsoft.com/office/officeart/2005/8/layout/lProcess3"/>
    <dgm:cxn modelId="{C51EA9CF-E8F8-E44B-AEAE-5EF4FE19A77D}" type="presParOf" srcId="{7A1B9756-4993-E24D-B5FE-FB0820EF8DEF}" destId="{13CB7231-D573-DA47-AAD5-3DA6534750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التخلص من العناوين غير النشطة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000" dirty="0"/>
            <a:t>إزالة العناوين التي لم تتفاعل لفترة طويلة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إضافة مشتركين جدد بانتظام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000" dirty="0"/>
            <a:t>إدخال بيانات المشتركين الجدد إلى القوائم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تحديث بيانات المشتركين الحاليين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000" dirty="0"/>
            <a:t>التحقق من دقة البيانات وإجراء تحديثات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تنقية القوائم من الأخطاء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2000" dirty="0"/>
            <a:t>إزالة العناوين المكررة وتصحيح الأخطاء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144727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144727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144727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144727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التواصل المستمر مع العملاء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الوصول الدائم للعملاء والتفاعل المستمر معهم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زيادة فرص التحويل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الحملات البريدية تزيد من فرص تحويل العملاء إلى مشترين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تحليل سلوك الجمهور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تحليل التفاعل مع الرسائل لفهم احتياجات العملاء بشكل أفضل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566B804-BCB8-1E49-B8EE-06D45915E6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تحقيق عائد أعلى على الاستثمار</a:t>
          </a:r>
          <a:endParaRPr lang="en-GB" sz="2400" dirty="0"/>
        </a:p>
      </dgm:t>
    </dgm:pt>
    <dgm:pt modelId="{4F35CCFB-65A0-6E4F-890D-0E6A20D67E1C}" type="parTrans" cxnId="{DE83F7B3-74D4-D146-8D0B-8A6ED75F226A}">
      <dgm:prSet/>
      <dgm:spPr/>
      <dgm:t>
        <a:bodyPr/>
        <a:lstStyle/>
        <a:p>
          <a:endParaRPr lang="en-GB" sz="2400"/>
        </a:p>
      </dgm:t>
    </dgm:pt>
    <dgm:pt modelId="{C1FF0500-6DC1-E548-9C68-5E2107D3CA87}" type="sibTrans" cxnId="{DE83F7B3-74D4-D146-8D0B-8A6ED75F226A}">
      <dgm:prSet/>
      <dgm:spPr/>
      <dgm:t>
        <a:bodyPr/>
        <a:lstStyle/>
        <a:p>
          <a:endParaRPr lang="en-GB" sz="2400"/>
        </a:p>
      </dgm:t>
    </dgm:pt>
    <dgm:pt modelId="{5E87A1F3-5E1B-AA41-B273-BB5FF6ECC03B}">
      <dgm:prSet phldrT="[Text]" custT="1"/>
      <dgm:spPr/>
      <dgm:t>
        <a:bodyPr/>
        <a:lstStyle/>
        <a:p>
          <a:pPr rtl="1"/>
          <a:r>
            <a:rPr lang="ar-SA" sz="2400" dirty="0"/>
            <a:t>وسيلة فعّالة من حيث التكلفة وتؤدي إلى عائد جيد على الاستثمار</a:t>
          </a:r>
          <a:endParaRPr lang="en-GB" sz="2400" dirty="0"/>
        </a:p>
      </dgm:t>
    </dgm:pt>
    <dgm:pt modelId="{78DA5674-75B8-4B43-8B7D-14C2A861D254}" type="parTrans" cxnId="{14E70041-76A8-BE43-9020-D1B9A31A5A5C}">
      <dgm:prSet/>
      <dgm:spPr/>
      <dgm:t>
        <a:bodyPr/>
        <a:lstStyle/>
        <a:p>
          <a:endParaRPr lang="en-GB" sz="2400"/>
        </a:p>
      </dgm:t>
    </dgm:pt>
    <dgm:pt modelId="{91E87790-ECC1-3A4D-9BC8-E61869A60987}" type="sibTrans" cxnId="{14E70041-76A8-BE43-9020-D1B9A31A5A5C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92068">
        <dgm:presLayoutVars>
          <dgm:bulletEnabled val="1"/>
        </dgm:presLayoutVars>
      </dgm:prSet>
      <dgm:spPr/>
    </dgm:pt>
    <dgm:pt modelId="{87DF3204-6339-A347-B55A-6BF464B9B75A}" type="pres">
      <dgm:prSet presAssocID="{C566B804-BCB8-1E49-B8EE-06D45915E6D7}" presName="root" presStyleCnt="0"/>
      <dgm:spPr/>
    </dgm:pt>
    <dgm:pt modelId="{1BB3080D-1E9B-D540-9332-094EE0AB544B}" type="pres">
      <dgm:prSet presAssocID="{C566B804-BCB8-1E49-B8EE-06D45915E6D7}" presName="rootComposite" presStyleCnt="0"/>
      <dgm:spPr/>
    </dgm:pt>
    <dgm:pt modelId="{751F4EE2-34DC-6A42-9412-E5253820A6FF}" type="pres">
      <dgm:prSet presAssocID="{C566B804-BCB8-1E49-B8EE-06D45915E6D7}" presName="rootText" presStyleLbl="node1" presStyleIdx="3" presStyleCnt="4" custScaleX="90333" custScaleY="70220"/>
      <dgm:spPr/>
    </dgm:pt>
    <dgm:pt modelId="{67FF727B-64CB-3049-A213-D123FD982377}" type="pres">
      <dgm:prSet presAssocID="{C566B804-BCB8-1E49-B8EE-06D45915E6D7}" presName="rootConnector" presStyleLbl="node1" presStyleIdx="3" presStyleCnt="4"/>
      <dgm:spPr/>
    </dgm:pt>
    <dgm:pt modelId="{9DD2F761-C3D8-9149-B1C3-22DAF17B7984}" type="pres">
      <dgm:prSet presAssocID="{C566B804-BCB8-1E49-B8EE-06D45915E6D7}" presName="childShape" presStyleCnt="0"/>
      <dgm:spPr/>
    </dgm:pt>
    <dgm:pt modelId="{1B86DE42-4515-8347-8966-199C471BDC79}" type="pres">
      <dgm:prSet presAssocID="{78DA5674-75B8-4B43-8B7D-14C2A861D254}" presName="Name13" presStyleLbl="parChTrans1D2" presStyleIdx="3" presStyleCnt="4"/>
      <dgm:spPr/>
    </dgm:pt>
    <dgm:pt modelId="{93381337-7966-2F41-9000-71B6AA048087}" type="pres">
      <dgm:prSet presAssocID="{5E87A1F3-5E1B-AA41-B273-BB5FF6ECC03B}" presName="childText" presStyleLbl="bgAcc1" presStyleIdx="3" presStyleCnt="4" custScaleX="110757" custScaleY="192068">
        <dgm:presLayoutVars>
          <dgm:bulletEnabled val="1"/>
        </dgm:presLayoutVars>
      </dgm:prSet>
      <dgm:spPr/>
    </dgm:pt>
  </dgm:ptLst>
  <dgm:cxnLst>
    <dgm:cxn modelId="{5358291C-0A15-884E-9A17-9C526D139173}" type="presOf" srcId="{C566B804-BCB8-1E49-B8EE-06D45915E6D7}" destId="{67FF727B-64CB-3049-A213-D123FD982377}" srcOrd="1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14E70041-76A8-BE43-9020-D1B9A31A5A5C}" srcId="{C566B804-BCB8-1E49-B8EE-06D45915E6D7}" destId="{5E87A1F3-5E1B-AA41-B273-BB5FF6ECC03B}" srcOrd="0" destOrd="0" parTransId="{78DA5674-75B8-4B43-8B7D-14C2A861D254}" sibTransId="{91E87790-ECC1-3A4D-9BC8-E61869A60987}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FBC9294B-A3A8-5D4A-82FE-CBBCF7240591}" type="presOf" srcId="{C566B804-BCB8-1E49-B8EE-06D45915E6D7}" destId="{751F4EE2-34DC-6A42-9412-E5253820A6FF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4708626B-169F-F047-AE59-4033B129FF42}" type="presOf" srcId="{78DA5674-75B8-4B43-8B7D-14C2A861D254}" destId="{1B86DE42-4515-8347-8966-199C471BDC79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DE83F7B3-74D4-D146-8D0B-8A6ED75F226A}" srcId="{BD09AEF8-F502-8F47-BA6A-B0FFAEB3008F}" destId="{C566B804-BCB8-1E49-B8EE-06D45915E6D7}" srcOrd="3" destOrd="0" parTransId="{4F35CCFB-65A0-6E4F-890D-0E6A20D67E1C}" sibTransId="{C1FF0500-6DC1-E548-9C68-5E2107D3CA87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4F220E6-8D79-744C-A981-4A9655E3CBF7}" type="presOf" srcId="{5E87A1F3-5E1B-AA41-B273-BB5FF6ECC03B}" destId="{93381337-7966-2F41-9000-71B6AA048087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ADC868EC-30E6-9A47-9455-10B0057665EB}" type="presParOf" srcId="{D149F625-27C1-C249-9006-1B94950F545B}" destId="{87DF3204-6339-A347-B55A-6BF464B9B75A}" srcOrd="3" destOrd="0" presId="urn:microsoft.com/office/officeart/2005/8/layout/hierarchy3"/>
    <dgm:cxn modelId="{56997415-9559-2B4B-AA2B-4F779A4D0F02}" type="presParOf" srcId="{87DF3204-6339-A347-B55A-6BF464B9B75A}" destId="{1BB3080D-1E9B-D540-9332-094EE0AB544B}" srcOrd="0" destOrd="0" presId="urn:microsoft.com/office/officeart/2005/8/layout/hierarchy3"/>
    <dgm:cxn modelId="{C92A2DC9-52DB-8541-A6D5-4028A69C2996}" type="presParOf" srcId="{1BB3080D-1E9B-D540-9332-094EE0AB544B}" destId="{751F4EE2-34DC-6A42-9412-E5253820A6FF}" srcOrd="0" destOrd="0" presId="urn:microsoft.com/office/officeart/2005/8/layout/hierarchy3"/>
    <dgm:cxn modelId="{41BC40FA-BA4E-1E4E-B4BA-1E09B734C3F2}" type="presParOf" srcId="{1BB3080D-1E9B-D540-9332-094EE0AB544B}" destId="{67FF727B-64CB-3049-A213-D123FD982377}" srcOrd="1" destOrd="0" presId="urn:microsoft.com/office/officeart/2005/8/layout/hierarchy3"/>
    <dgm:cxn modelId="{6A8DC22D-40A5-7747-BF83-31DE948DA547}" type="presParOf" srcId="{87DF3204-6339-A347-B55A-6BF464B9B75A}" destId="{9DD2F761-C3D8-9149-B1C3-22DAF17B7984}" srcOrd="1" destOrd="0" presId="urn:microsoft.com/office/officeart/2005/8/layout/hierarchy3"/>
    <dgm:cxn modelId="{1C3D0712-7CE4-4E42-A352-BA3B8ED7D3B1}" type="presParOf" srcId="{9DD2F761-C3D8-9149-B1C3-22DAF17B7984}" destId="{1B86DE42-4515-8347-8966-199C471BDC79}" srcOrd="0" destOrd="0" presId="urn:microsoft.com/office/officeart/2005/8/layout/hierarchy3"/>
    <dgm:cxn modelId="{14831F6F-91B5-7C4C-9A00-1248C2E6B1DA}" type="presParOf" srcId="{9DD2F761-C3D8-9149-B1C3-22DAF17B7984}" destId="{93381337-7966-2F41-9000-71B6AA04808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b="1" dirty="0">
              <a:solidFill>
                <a:srgbClr val="C00000"/>
              </a:solidFill>
            </a:rPr>
            <a:t>إعلان سياسة الخصوصية بوضوح</a:t>
          </a:r>
          <a:r>
            <a:rPr lang="en-GB" sz="2800" dirty="0">
              <a:solidFill>
                <a:srgbClr val="C00000"/>
              </a:solidFill>
            </a:rPr>
            <a:t>: </a:t>
          </a:r>
          <a:r>
            <a:rPr lang="ar-SA" sz="2800" dirty="0"/>
            <a:t>توفير نص واضح يوضح كيفية استخدام البيانات</a:t>
          </a:r>
          <a:endParaRPr lang="en-GB" sz="2800" dirty="0"/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endParaRPr lang="en-GB" sz="20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endParaRPr lang="en-GB" sz="2000"/>
        </a:p>
      </dgm:t>
    </dgm:pt>
    <dgm:pt modelId="{26E43B93-B4CE-6440-9FB2-4FE1AE4FA4BD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800" b="1" dirty="0">
              <a:solidFill>
                <a:srgbClr val="C00000"/>
              </a:solidFill>
            </a:rPr>
            <a:t>الحصول على موافقة العميل</a:t>
          </a:r>
          <a:r>
            <a:rPr lang="en-GB" sz="2800" dirty="0"/>
            <a:t>: </a:t>
          </a:r>
          <a:r>
            <a:rPr lang="ar-SA" sz="2800" dirty="0"/>
            <a:t>التأكد من حصول الشركة على موافقة العميل قبل استخدام البيانات</a:t>
          </a:r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endParaRPr lang="en-GB" sz="20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endParaRPr lang="en-GB" sz="2000"/>
        </a:p>
      </dgm:t>
    </dgm:pt>
    <dgm:pt modelId="{61A79A12-E1BA-B84C-A9F0-8A529B36B7EF}">
      <dgm:prSet custT="1"/>
      <dgm:spPr/>
      <dgm:t>
        <a:bodyPr/>
        <a:lstStyle/>
        <a:p>
          <a:pPr rtl="1"/>
          <a:r>
            <a:rPr lang="ar-SA" sz="2800" b="1" dirty="0">
              <a:solidFill>
                <a:srgbClr val="C00000"/>
              </a:solidFill>
            </a:rPr>
            <a:t>تقديم خيارات إدارة البيانات</a:t>
          </a:r>
          <a:r>
            <a:rPr lang="en-GB" sz="2800" dirty="0"/>
            <a:t>: </a:t>
          </a:r>
          <a:r>
            <a:rPr lang="ar-SA" sz="2800" dirty="0"/>
            <a:t>منح العميل القدرة على تحديث أو إلغاء بياناته بسهولة</a:t>
          </a:r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endParaRPr lang="en-GB" sz="20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endParaRPr lang="en-GB" sz="2000"/>
        </a:p>
      </dgm:t>
    </dgm:pt>
    <dgm:pt modelId="{E8A0E913-28CA-0C4E-AA94-799A2CD2B374}" type="pres">
      <dgm:prSet presAssocID="{ED8632DD-EDF2-B546-8A78-B316CD1073BD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64353F7-1F0D-7B4D-A67D-A1768988618A}" type="pres">
      <dgm:prSet presAssocID="{76076C90-EA9B-124F-8142-DF3C70152EAE}" presName="circle1" presStyleLbl="node1" presStyleIdx="0" presStyleCnt="3"/>
      <dgm:spPr/>
    </dgm:pt>
    <dgm:pt modelId="{7CD6B53B-C03C-5B43-8B58-3529AD49798E}" type="pres">
      <dgm:prSet presAssocID="{76076C90-EA9B-124F-8142-DF3C70152EAE}" presName="space" presStyleCnt="0"/>
      <dgm:spPr/>
    </dgm:pt>
    <dgm:pt modelId="{BC8A67E6-DC8E-5D42-A2EE-3B87EA900A71}" type="pres">
      <dgm:prSet presAssocID="{76076C90-EA9B-124F-8142-DF3C70152EAE}" presName="rect1" presStyleLbl="alignAcc1" presStyleIdx="0" presStyleCnt="3"/>
      <dgm:spPr/>
    </dgm:pt>
    <dgm:pt modelId="{4B8774E5-3D7E-D94C-9460-7A25296EAA12}" type="pres">
      <dgm:prSet presAssocID="{26E43B93-B4CE-6440-9FB2-4FE1AE4FA4BD}" presName="vertSpace2" presStyleLbl="node1" presStyleIdx="0" presStyleCnt="3"/>
      <dgm:spPr/>
    </dgm:pt>
    <dgm:pt modelId="{A51F4334-12BD-4C4F-8F5E-82D4E2DE8E53}" type="pres">
      <dgm:prSet presAssocID="{26E43B93-B4CE-6440-9FB2-4FE1AE4FA4BD}" presName="circle2" presStyleLbl="node1" presStyleIdx="1" presStyleCnt="3"/>
      <dgm:spPr/>
    </dgm:pt>
    <dgm:pt modelId="{5B047F02-36CD-B54F-AD67-56CE6F1B1FD8}" type="pres">
      <dgm:prSet presAssocID="{26E43B93-B4CE-6440-9FB2-4FE1AE4FA4BD}" presName="rect2" presStyleLbl="alignAcc1" presStyleIdx="1" presStyleCnt="3"/>
      <dgm:spPr/>
    </dgm:pt>
    <dgm:pt modelId="{A7D334B6-7C4E-324C-934D-DAA94ADABE27}" type="pres">
      <dgm:prSet presAssocID="{61A79A12-E1BA-B84C-A9F0-8A529B36B7EF}" presName="vertSpace3" presStyleLbl="node1" presStyleIdx="1" presStyleCnt="3"/>
      <dgm:spPr/>
    </dgm:pt>
    <dgm:pt modelId="{E33B3A31-3F7E-9746-889B-1D7B34FD9CB4}" type="pres">
      <dgm:prSet presAssocID="{61A79A12-E1BA-B84C-A9F0-8A529B36B7EF}" presName="circle3" presStyleLbl="node1" presStyleIdx="2" presStyleCnt="3"/>
      <dgm:spPr/>
    </dgm:pt>
    <dgm:pt modelId="{D47A6677-7D16-F84D-B36E-67056B8E37AF}" type="pres">
      <dgm:prSet presAssocID="{61A79A12-E1BA-B84C-A9F0-8A529B36B7EF}" presName="rect3" presStyleLbl="alignAcc1" presStyleIdx="2" presStyleCnt="3"/>
      <dgm:spPr/>
    </dgm:pt>
    <dgm:pt modelId="{2569E1DA-E002-4B49-B918-5899FBC2D3E9}" type="pres">
      <dgm:prSet presAssocID="{76076C90-EA9B-124F-8142-DF3C70152EAE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9D210166-412B-5A4A-A505-11606B054685}" type="pres">
      <dgm:prSet presAssocID="{26E43B93-B4CE-6440-9FB2-4FE1AE4FA4BD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96C69B12-0436-564D-94E3-16BAB05A0875}" type="pres">
      <dgm:prSet presAssocID="{61A79A12-E1BA-B84C-A9F0-8A529B36B7EF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96BE6A07-3B3C-354F-9900-D00004031C95}" type="presOf" srcId="{26E43B93-B4CE-6440-9FB2-4FE1AE4FA4BD}" destId="{5B047F02-36CD-B54F-AD67-56CE6F1B1FD8}" srcOrd="0" destOrd="0" presId="urn:microsoft.com/office/officeart/2005/8/layout/target3"/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969CBA1B-85BE-224E-91A1-226915CD4E5C}" type="presOf" srcId="{76076C90-EA9B-124F-8142-DF3C70152EAE}" destId="{BC8A67E6-DC8E-5D42-A2EE-3B87EA900A71}" srcOrd="0" destOrd="0" presId="urn:microsoft.com/office/officeart/2005/8/layout/target3"/>
    <dgm:cxn modelId="{6465D16A-5934-A745-B414-E0DEC43A500A}" type="presOf" srcId="{61A79A12-E1BA-B84C-A9F0-8A529B36B7EF}" destId="{96C69B12-0436-564D-94E3-16BAB05A0875}" srcOrd="1" destOrd="0" presId="urn:microsoft.com/office/officeart/2005/8/layout/target3"/>
    <dgm:cxn modelId="{CB908584-DBEB-7749-AA56-CDF353DEF051}" type="presOf" srcId="{61A79A12-E1BA-B84C-A9F0-8A529B36B7EF}" destId="{D47A6677-7D16-F84D-B36E-67056B8E37AF}" srcOrd="0" destOrd="0" presId="urn:microsoft.com/office/officeart/2005/8/layout/target3"/>
    <dgm:cxn modelId="{B0E3909E-DC93-A541-8904-C24469CAA3C6}" type="presOf" srcId="{26E43B93-B4CE-6440-9FB2-4FE1AE4FA4BD}" destId="{9D210166-412B-5A4A-A505-11606B054685}" srcOrd="1" destOrd="0" presId="urn:microsoft.com/office/officeart/2005/8/layout/target3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39F3FDAD-A349-AA4D-9041-2F9F5A4BE994}" type="presOf" srcId="{ED8632DD-EDF2-B546-8A78-B316CD1073BD}" destId="{E8A0E913-28CA-0C4E-AA94-799A2CD2B374}" srcOrd="0" destOrd="0" presId="urn:microsoft.com/office/officeart/2005/8/layout/target3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FDDCCBD0-2AEE-674B-A3E8-E0B73F0D150A}" type="presOf" srcId="{76076C90-EA9B-124F-8142-DF3C70152EAE}" destId="{2569E1DA-E002-4B49-B918-5899FBC2D3E9}" srcOrd="1" destOrd="0" presId="urn:microsoft.com/office/officeart/2005/8/layout/target3"/>
    <dgm:cxn modelId="{D0DF5323-CB41-974D-9AAD-22A0A71911F7}" type="presParOf" srcId="{E8A0E913-28CA-0C4E-AA94-799A2CD2B374}" destId="{664353F7-1F0D-7B4D-A67D-A1768988618A}" srcOrd="0" destOrd="0" presId="urn:microsoft.com/office/officeart/2005/8/layout/target3"/>
    <dgm:cxn modelId="{5D9A5972-B2CA-8046-B124-E2693084F468}" type="presParOf" srcId="{E8A0E913-28CA-0C4E-AA94-799A2CD2B374}" destId="{7CD6B53B-C03C-5B43-8B58-3529AD49798E}" srcOrd="1" destOrd="0" presId="urn:microsoft.com/office/officeart/2005/8/layout/target3"/>
    <dgm:cxn modelId="{4D33D49E-A27A-BB4E-9782-9C6EF45B0252}" type="presParOf" srcId="{E8A0E913-28CA-0C4E-AA94-799A2CD2B374}" destId="{BC8A67E6-DC8E-5D42-A2EE-3B87EA900A71}" srcOrd="2" destOrd="0" presId="urn:microsoft.com/office/officeart/2005/8/layout/target3"/>
    <dgm:cxn modelId="{F05CA452-9693-DD48-B892-6AA6271FED07}" type="presParOf" srcId="{E8A0E913-28CA-0C4E-AA94-799A2CD2B374}" destId="{4B8774E5-3D7E-D94C-9460-7A25296EAA12}" srcOrd="3" destOrd="0" presId="urn:microsoft.com/office/officeart/2005/8/layout/target3"/>
    <dgm:cxn modelId="{1FB08FAF-7FFA-A448-9893-E83BE7B4E5BD}" type="presParOf" srcId="{E8A0E913-28CA-0C4E-AA94-799A2CD2B374}" destId="{A51F4334-12BD-4C4F-8F5E-82D4E2DE8E53}" srcOrd="4" destOrd="0" presId="urn:microsoft.com/office/officeart/2005/8/layout/target3"/>
    <dgm:cxn modelId="{6FB36289-C4DA-414B-B262-3A6DBC17D310}" type="presParOf" srcId="{E8A0E913-28CA-0C4E-AA94-799A2CD2B374}" destId="{5B047F02-36CD-B54F-AD67-56CE6F1B1FD8}" srcOrd="5" destOrd="0" presId="urn:microsoft.com/office/officeart/2005/8/layout/target3"/>
    <dgm:cxn modelId="{4B412561-421C-1B48-8133-BBDFD71B1BAB}" type="presParOf" srcId="{E8A0E913-28CA-0C4E-AA94-799A2CD2B374}" destId="{A7D334B6-7C4E-324C-934D-DAA94ADABE27}" srcOrd="6" destOrd="0" presId="urn:microsoft.com/office/officeart/2005/8/layout/target3"/>
    <dgm:cxn modelId="{B5806A70-27FE-8F42-BC50-F05EB9C6C11F}" type="presParOf" srcId="{E8A0E913-28CA-0C4E-AA94-799A2CD2B374}" destId="{E33B3A31-3F7E-9746-889B-1D7B34FD9CB4}" srcOrd="7" destOrd="0" presId="urn:microsoft.com/office/officeart/2005/8/layout/target3"/>
    <dgm:cxn modelId="{D99D2E85-EE6B-0148-8474-28635FF49CBD}" type="presParOf" srcId="{E8A0E913-28CA-0C4E-AA94-799A2CD2B374}" destId="{D47A6677-7D16-F84D-B36E-67056B8E37AF}" srcOrd="8" destOrd="0" presId="urn:microsoft.com/office/officeart/2005/8/layout/target3"/>
    <dgm:cxn modelId="{07433D3E-212E-BC42-B5E1-898DC228EEA3}" type="presParOf" srcId="{E8A0E913-28CA-0C4E-AA94-799A2CD2B374}" destId="{2569E1DA-E002-4B49-B918-5899FBC2D3E9}" srcOrd="9" destOrd="0" presId="urn:microsoft.com/office/officeart/2005/8/layout/target3"/>
    <dgm:cxn modelId="{24EDECA2-2C2E-9041-96CA-9C829291833B}" type="presParOf" srcId="{E8A0E913-28CA-0C4E-AA94-799A2CD2B374}" destId="{9D210166-412B-5A4A-A505-11606B054685}" srcOrd="10" destOrd="0" presId="urn:microsoft.com/office/officeart/2005/8/layout/target3"/>
    <dgm:cxn modelId="{6D2AC0FB-494A-044E-ACEA-BAE52EF2ECEE}" type="presParOf" srcId="{E8A0E913-28CA-0C4E-AA94-799A2CD2B374}" destId="{96C69B12-0436-564D-94E3-16BAB05A087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تحفيز التفاعل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التصميم الجذاب يشجع المتلقي على فتح الرسالة والنقر على الروابط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تحسين تجربة المستخدم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000" dirty="0"/>
            <a:t>التنسيق الواضح يسهل قراءة المحتوى ويجعل الرسالة مريحة للعين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بناء صورة احترافية للعلامة التجارية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الرسائل المصممة بعناية تعزز من صورة العلامة التجارية </a:t>
          </a:r>
          <a:r>
            <a:rPr lang="ar-SA" sz="2400" dirty="0" err="1"/>
            <a:t>واحترافيتها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409B120B-2385-F448-B7C9-D20005279F1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زيادة معدلات التحويل</a:t>
          </a:r>
          <a:endParaRPr lang="en-GB" sz="2400" dirty="0"/>
        </a:p>
      </dgm:t>
    </dgm:pt>
    <dgm:pt modelId="{D0BAB443-700D-7749-AB94-0CB9C211F7A4}" type="par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87E2029F-B461-E840-89E2-FB6CE00F7D12}" type="sib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FBABCE94-8A8C-B142-A8EC-3267A4BB5578}">
      <dgm:prSet phldrT="[Text]" custT="1"/>
      <dgm:spPr/>
      <dgm:t>
        <a:bodyPr/>
        <a:lstStyle/>
        <a:p>
          <a:pPr rtl="1"/>
          <a:r>
            <a:rPr lang="ar-SA" sz="2400" dirty="0"/>
            <a:t>التصميم الاحترافي يؤدي إلى ارتفاع نسبة الاستجابة والشراء</a:t>
          </a:r>
          <a:endParaRPr lang="en-GB" sz="2400" dirty="0"/>
        </a:p>
      </dgm:t>
    </dgm:pt>
    <dgm:pt modelId="{5A1FAA73-6D1D-284D-A6E5-3F349C3D398B}" type="par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D1C42AC9-D0B2-B945-AD2E-CA6132C82AC3}" type="sib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F5B7FA19-D5CC-AC4E-9CDB-7F87C06BD6E3}" type="pres">
      <dgm:prSet presAssocID="{2E95F084-2274-8B4E-B354-55ADC86B05B6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975DF626-9082-B942-9F56-0F8C1F96B7A1}" type="pres">
      <dgm:prSet presAssocID="{15F23BEE-B072-F344-9920-50798E2A67AB}" presName="parentLin" presStyleCnt="0"/>
      <dgm:spPr/>
    </dgm:pt>
    <dgm:pt modelId="{C6B73F86-73A1-814E-92B9-159169F900C4}" type="pres">
      <dgm:prSet presAssocID="{15F23BEE-B072-F344-9920-50798E2A67AB}" presName="parentLeftMargin" presStyleLbl="node1" presStyleIdx="0" presStyleCnt="4"/>
      <dgm:spPr/>
    </dgm:pt>
    <dgm:pt modelId="{A4675A07-0AD0-CB42-A1C5-99FC9402680C}" type="pres">
      <dgm:prSet presAssocID="{15F23BEE-B072-F344-9920-50798E2A67AB}" presName="parentText" presStyleLbl="node1" presStyleIdx="0" presStyleCnt="4" custScaleX="98510" custScaleY="231933">
        <dgm:presLayoutVars>
          <dgm:chMax val="0"/>
          <dgm:bulletEnabled val="1"/>
        </dgm:presLayoutVars>
      </dgm:prSet>
      <dgm:spPr/>
    </dgm:pt>
    <dgm:pt modelId="{F099DECA-BE84-5B4D-9DA7-0A13995085B0}" type="pres">
      <dgm:prSet presAssocID="{15F23BEE-B072-F344-9920-50798E2A67AB}" presName="negativeSpace" presStyleCnt="0"/>
      <dgm:spPr/>
    </dgm:pt>
    <dgm:pt modelId="{E24DE2B7-E3BD-6046-9C9C-C8F222E83E6D}" type="pres">
      <dgm:prSet presAssocID="{15F23BEE-B072-F344-9920-50798E2A67AB}" presName="childText" presStyleLbl="conFgAcc1" presStyleIdx="0" presStyleCnt="4">
        <dgm:presLayoutVars>
          <dgm:bulletEnabled val="1"/>
        </dgm:presLayoutVars>
      </dgm:prSet>
      <dgm:spPr/>
    </dgm:pt>
    <dgm:pt modelId="{59956FEE-68E7-784C-A16D-EA23C5DEB197}" type="pres">
      <dgm:prSet presAssocID="{3444F2A1-70A5-3446-B5EA-550CF6CBD0A3}" presName="spaceBetweenRectangles" presStyleCnt="0"/>
      <dgm:spPr/>
    </dgm:pt>
    <dgm:pt modelId="{50DB2C58-C33D-534E-BDCC-4F3ABC660B35}" type="pres">
      <dgm:prSet presAssocID="{A003A5C7-8848-FC4C-A00E-F9CA703A2280}" presName="parentLin" presStyleCnt="0"/>
      <dgm:spPr/>
    </dgm:pt>
    <dgm:pt modelId="{E6ED0A6E-789C-E945-81A1-B7DFF1A700AB}" type="pres">
      <dgm:prSet presAssocID="{A003A5C7-8848-FC4C-A00E-F9CA703A2280}" presName="parentLeftMargin" presStyleLbl="node1" presStyleIdx="0" presStyleCnt="4"/>
      <dgm:spPr/>
    </dgm:pt>
    <dgm:pt modelId="{A94B0D22-5562-7A40-91D5-3F4B6CE3697C}" type="pres">
      <dgm:prSet presAssocID="{A003A5C7-8848-FC4C-A00E-F9CA703A2280}" presName="parentText" presStyleLbl="node1" presStyleIdx="1" presStyleCnt="4" custScaleX="98510" custScaleY="231933">
        <dgm:presLayoutVars>
          <dgm:chMax val="0"/>
          <dgm:bulletEnabled val="1"/>
        </dgm:presLayoutVars>
      </dgm:prSet>
      <dgm:spPr/>
    </dgm:pt>
    <dgm:pt modelId="{6595EC51-6D51-7847-9F09-5F39FD49FFBC}" type="pres">
      <dgm:prSet presAssocID="{A003A5C7-8848-FC4C-A00E-F9CA703A2280}" presName="negativeSpace" presStyleCnt="0"/>
      <dgm:spPr/>
    </dgm:pt>
    <dgm:pt modelId="{8997A7B2-DED0-F743-A321-3C8DE4597F1A}" type="pres">
      <dgm:prSet presAssocID="{A003A5C7-8848-FC4C-A00E-F9CA703A2280}" presName="childText" presStyleLbl="conFgAcc1" presStyleIdx="1" presStyleCnt="4">
        <dgm:presLayoutVars>
          <dgm:bulletEnabled val="1"/>
        </dgm:presLayoutVars>
      </dgm:prSet>
      <dgm:spPr/>
    </dgm:pt>
    <dgm:pt modelId="{94321DD0-DDB1-DC4B-9885-4C2EB6ED4926}" type="pres">
      <dgm:prSet presAssocID="{A0EEEA68-3D07-CB42-B41A-494A809AFA61}" presName="spaceBetweenRectangles" presStyleCnt="0"/>
      <dgm:spPr/>
    </dgm:pt>
    <dgm:pt modelId="{1D9ABA8A-1559-3847-8486-25328E5F7F71}" type="pres">
      <dgm:prSet presAssocID="{FC365129-B27C-1944-BECF-80CDBC36DA76}" presName="parentLin" presStyleCnt="0"/>
      <dgm:spPr/>
    </dgm:pt>
    <dgm:pt modelId="{EF704AC7-0395-E24B-81AC-FD37F57A1309}" type="pres">
      <dgm:prSet presAssocID="{FC365129-B27C-1944-BECF-80CDBC36DA76}" presName="parentLeftMargin" presStyleLbl="node1" presStyleIdx="1" presStyleCnt="4"/>
      <dgm:spPr/>
    </dgm:pt>
    <dgm:pt modelId="{ACD9AC6B-D51D-354C-B27F-3821FA901799}" type="pres">
      <dgm:prSet presAssocID="{FC365129-B27C-1944-BECF-80CDBC36DA76}" presName="parentText" presStyleLbl="node1" presStyleIdx="2" presStyleCnt="4" custScaleX="98510" custScaleY="231933">
        <dgm:presLayoutVars>
          <dgm:chMax val="0"/>
          <dgm:bulletEnabled val="1"/>
        </dgm:presLayoutVars>
      </dgm:prSet>
      <dgm:spPr/>
    </dgm:pt>
    <dgm:pt modelId="{ADA3D76F-828E-9D48-8EA2-43F05D620AD8}" type="pres">
      <dgm:prSet presAssocID="{FC365129-B27C-1944-BECF-80CDBC36DA76}" presName="negativeSpace" presStyleCnt="0"/>
      <dgm:spPr/>
    </dgm:pt>
    <dgm:pt modelId="{FF14E604-F5B9-244A-A063-63EA9D90A842}" type="pres">
      <dgm:prSet presAssocID="{FC365129-B27C-1944-BECF-80CDBC36DA76}" presName="childText" presStyleLbl="conFgAcc1" presStyleIdx="2" presStyleCnt="4">
        <dgm:presLayoutVars>
          <dgm:bulletEnabled val="1"/>
        </dgm:presLayoutVars>
      </dgm:prSet>
      <dgm:spPr/>
    </dgm:pt>
    <dgm:pt modelId="{66BC78D7-F5BE-EF49-9A17-9E2C92BCA653}" type="pres">
      <dgm:prSet presAssocID="{84CD7A3A-02F7-0949-99D5-1D8613F10ECE}" presName="spaceBetweenRectangles" presStyleCnt="0"/>
      <dgm:spPr/>
    </dgm:pt>
    <dgm:pt modelId="{FC313AE1-EFEC-2C46-8628-F1862690B09E}" type="pres">
      <dgm:prSet presAssocID="{409B120B-2385-F448-B7C9-D20005279F13}" presName="parentLin" presStyleCnt="0"/>
      <dgm:spPr/>
    </dgm:pt>
    <dgm:pt modelId="{304E25E0-1E21-914D-867E-FAB41AD38431}" type="pres">
      <dgm:prSet presAssocID="{409B120B-2385-F448-B7C9-D20005279F13}" presName="parentLeftMargin" presStyleLbl="node1" presStyleIdx="2" presStyleCnt="4"/>
      <dgm:spPr/>
    </dgm:pt>
    <dgm:pt modelId="{28667CC4-BBEB-6547-989A-837815838C72}" type="pres">
      <dgm:prSet presAssocID="{409B120B-2385-F448-B7C9-D20005279F13}" presName="parentText" presStyleLbl="node1" presStyleIdx="3" presStyleCnt="4" custScaleX="98510" custScaleY="231933">
        <dgm:presLayoutVars>
          <dgm:chMax val="0"/>
          <dgm:bulletEnabled val="1"/>
        </dgm:presLayoutVars>
      </dgm:prSet>
      <dgm:spPr/>
    </dgm:pt>
    <dgm:pt modelId="{7AF5D24B-95C8-FE40-8C20-447771C2FFEB}" type="pres">
      <dgm:prSet presAssocID="{409B120B-2385-F448-B7C9-D20005279F13}" presName="negativeSpace" presStyleCnt="0"/>
      <dgm:spPr/>
    </dgm:pt>
    <dgm:pt modelId="{C25FE2E4-DE76-3B4F-9045-5FFA13F36BBD}" type="pres">
      <dgm:prSet presAssocID="{409B120B-2385-F448-B7C9-D20005279F1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8EEB0A-7CC0-4D49-87B2-4651A6D108CD}" type="presOf" srcId="{FC365129-B27C-1944-BECF-80CDBC36DA76}" destId="{EF704AC7-0395-E24B-81AC-FD37F57A1309}" srcOrd="0" destOrd="0" presId="urn:microsoft.com/office/officeart/2005/8/layout/list1"/>
    <dgm:cxn modelId="{FDE1BD0B-579B-2847-B9A1-84F5F94919C5}" srcId="{409B120B-2385-F448-B7C9-D20005279F13}" destId="{FBABCE94-8A8C-B142-A8EC-3267A4BB5578}" srcOrd="0" destOrd="0" parTransId="{5A1FAA73-6D1D-284D-A6E5-3F349C3D398B}" sibTransId="{D1C42AC9-D0B2-B945-AD2E-CA6132C82AC3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490D317-4DA9-A14E-B2FB-D8C294D79AEB}" type="presOf" srcId="{15F23BEE-B072-F344-9920-50798E2A67AB}" destId="{C6B73F86-73A1-814E-92B9-159169F900C4}" srcOrd="0" destOrd="0" presId="urn:microsoft.com/office/officeart/2005/8/layout/list1"/>
    <dgm:cxn modelId="{8FC43D1D-B1E8-2B4A-BCF5-54620658CBA5}" type="presOf" srcId="{409B120B-2385-F448-B7C9-D20005279F13}" destId="{28667CC4-BBEB-6547-989A-837815838C72}" srcOrd="1" destOrd="0" presId="urn:microsoft.com/office/officeart/2005/8/layout/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7B472560-F737-704C-9BF5-0A28710640B2}" type="presOf" srcId="{2E95F084-2274-8B4E-B354-55ADC86B05B6}" destId="{F5B7FA19-D5CC-AC4E-9CDB-7F87C06BD6E3}" srcOrd="0" destOrd="0" presId="urn:microsoft.com/office/officeart/2005/8/layout/list1"/>
    <dgm:cxn modelId="{CAF45968-54C7-2D4F-A6F0-82DD04C7640D}" type="presOf" srcId="{B6FA487D-27C9-004C-81FD-9D6AFCBDBF23}" destId="{E24DE2B7-E3BD-6046-9C9C-C8F222E83E6D}" srcOrd="0" destOrd="0" presId="urn:microsoft.com/office/officeart/2005/8/layout/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0C2A187A-3BC8-714C-906F-38D90A13ACD1}" type="presOf" srcId="{A003A5C7-8848-FC4C-A00E-F9CA703A2280}" destId="{A94B0D22-5562-7A40-91D5-3F4B6CE3697C}" srcOrd="1" destOrd="0" presId="urn:microsoft.com/office/officeart/2005/8/layout/list1"/>
    <dgm:cxn modelId="{25655B91-F1BA-9349-9E7D-7A8A3F25032E}" type="presOf" srcId="{A003A5C7-8848-FC4C-A00E-F9CA703A2280}" destId="{E6ED0A6E-789C-E945-81A1-B7DFF1A700AB}" srcOrd="0" destOrd="0" presId="urn:microsoft.com/office/officeart/2005/8/layout/list1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F17B4B9-8A86-3149-A1D3-5A917B24066A}" type="presOf" srcId="{409B120B-2385-F448-B7C9-D20005279F13}" destId="{304E25E0-1E21-914D-867E-FAB41AD38431}" srcOrd="0" destOrd="0" presId="urn:microsoft.com/office/officeart/2005/8/layout/list1"/>
    <dgm:cxn modelId="{84326CC5-0026-5541-8611-55A81BE7BB58}" srcId="{2E95F084-2274-8B4E-B354-55ADC86B05B6}" destId="{409B120B-2385-F448-B7C9-D20005279F13}" srcOrd="3" destOrd="0" parTransId="{D0BAB443-700D-7749-AB94-0CB9C211F7A4}" sibTransId="{87E2029F-B461-E840-89E2-FB6CE00F7D12}"/>
    <dgm:cxn modelId="{F0BE74CE-383D-E945-8F54-0BA3E9C4CD7F}" type="presOf" srcId="{F79EB323-5674-494E-8008-57B201D22213}" destId="{8997A7B2-DED0-F743-A321-3C8DE4597F1A}" srcOrd="0" destOrd="0" presId="urn:microsoft.com/office/officeart/2005/8/layout/list1"/>
    <dgm:cxn modelId="{A6AB30D7-FE44-9948-ACF1-EB5837CCB6A4}" type="presOf" srcId="{CEEBD549-B789-2946-9F3F-013F9FC95E77}" destId="{FF14E604-F5B9-244A-A063-63EA9D90A842}" srcOrd="0" destOrd="0" presId="urn:microsoft.com/office/officeart/2005/8/layout/list1"/>
    <dgm:cxn modelId="{95F4C1DB-2659-154B-A43D-709298940C79}" type="presOf" srcId="{FC365129-B27C-1944-BECF-80CDBC36DA76}" destId="{ACD9AC6B-D51D-354C-B27F-3821FA901799}" srcOrd="1" destOrd="0" presId="urn:microsoft.com/office/officeart/2005/8/layout/list1"/>
    <dgm:cxn modelId="{7FEE45E2-C841-3148-81D4-62076CFAD4F2}" type="presOf" srcId="{FBABCE94-8A8C-B142-A8EC-3267A4BB5578}" destId="{C25FE2E4-DE76-3B4F-9045-5FFA13F36BBD}" srcOrd="0" destOrd="0" presId="urn:microsoft.com/office/officeart/2005/8/layout/list1"/>
    <dgm:cxn modelId="{C0777DEB-548F-E241-A5F5-FB123E13AC33}" type="presOf" srcId="{15F23BEE-B072-F344-9920-50798E2A67AB}" destId="{A4675A07-0AD0-CB42-A1C5-99FC9402680C}" srcOrd="1" destOrd="0" presId="urn:microsoft.com/office/officeart/2005/8/layout/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CA8CBE5-873A-A94F-B6FF-C82334E12731}" type="presParOf" srcId="{F5B7FA19-D5CC-AC4E-9CDB-7F87C06BD6E3}" destId="{975DF626-9082-B942-9F56-0F8C1F96B7A1}" srcOrd="0" destOrd="0" presId="urn:microsoft.com/office/officeart/2005/8/layout/list1"/>
    <dgm:cxn modelId="{AD47149F-B449-D247-B5AE-3C3066F0444E}" type="presParOf" srcId="{975DF626-9082-B942-9F56-0F8C1F96B7A1}" destId="{C6B73F86-73A1-814E-92B9-159169F900C4}" srcOrd="0" destOrd="0" presId="urn:microsoft.com/office/officeart/2005/8/layout/list1"/>
    <dgm:cxn modelId="{C07B213D-E13E-1B4E-9D78-B1A39350EF95}" type="presParOf" srcId="{975DF626-9082-B942-9F56-0F8C1F96B7A1}" destId="{A4675A07-0AD0-CB42-A1C5-99FC9402680C}" srcOrd="1" destOrd="0" presId="urn:microsoft.com/office/officeart/2005/8/layout/list1"/>
    <dgm:cxn modelId="{0E56272D-4EDB-6547-B105-9EE3CEFBCECC}" type="presParOf" srcId="{F5B7FA19-D5CC-AC4E-9CDB-7F87C06BD6E3}" destId="{F099DECA-BE84-5B4D-9DA7-0A13995085B0}" srcOrd="1" destOrd="0" presId="urn:microsoft.com/office/officeart/2005/8/layout/list1"/>
    <dgm:cxn modelId="{24895B12-E9A9-C042-9D94-302784360B05}" type="presParOf" srcId="{F5B7FA19-D5CC-AC4E-9CDB-7F87C06BD6E3}" destId="{E24DE2B7-E3BD-6046-9C9C-C8F222E83E6D}" srcOrd="2" destOrd="0" presId="urn:microsoft.com/office/officeart/2005/8/layout/list1"/>
    <dgm:cxn modelId="{CD022283-D9E5-CC4D-A483-D60B21BCD1E8}" type="presParOf" srcId="{F5B7FA19-D5CC-AC4E-9CDB-7F87C06BD6E3}" destId="{59956FEE-68E7-784C-A16D-EA23C5DEB197}" srcOrd="3" destOrd="0" presId="urn:microsoft.com/office/officeart/2005/8/layout/list1"/>
    <dgm:cxn modelId="{1D57E50C-E79B-3041-B69F-F25139FD1E47}" type="presParOf" srcId="{F5B7FA19-D5CC-AC4E-9CDB-7F87C06BD6E3}" destId="{50DB2C58-C33D-534E-BDCC-4F3ABC660B35}" srcOrd="4" destOrd="0" presId="urn:microsoft.com/office/officeart/2005/8/layout/list1"/>
    <dgm:cxn modelId="{6EF495D1-FA86-6A44-B4EE-DE048C38B757}" type="presParOf" srcId="{50DB2C58-C33D-534E-BDCC-4F3ABC660B35}" destId="{E6ED0A6E-789C-E945-81A1-B7DFF1A700AB}" srcOrd="0" destOrd="0" presId="urn:microsoft.com/office/officeart/2005/8/layout/list1"/>
    <dgm:cxn modelId="{40407E99-1909-B440-A5C2-B91762619FA3}" type="presParOf" srcId="{50DB2C58-C33D-534E-BDCC-4F3ABC660B35}" destId="{A94B0D22-5562-7A40-91D5-3F4B6CE3697C}" srcOrd="1" destOrd="0" presId="urn:microsoft.com/office/officeart/2005/8/layout/list1"/>
    <dgm:cxn modelId="{90C116A0-F900-6E48-910B-C6451D1E0FF4}" type="presParOf" srcId="{F5B7FA19-D5CC-AC4E-9CDB-7F87C06BD6E3}" destId="{6595EC51-6D51-7847-9F09-5F39FD49FFBC}" srcOrd="5" destOrd="0" presId="urn:microsoft.com/office/officeart/2005/8/layout/list1"/>
    <dgm:cxn modelId="{E355A612-322F-EF46-876B-778F1DF71969}" type="presParOf" srcId="{F5B7FA19-D5CC-AC4E-9CDB-7F87C06BD6E3}" destId="{8997A7B2-DED0-F743-A321-3C8DE4597F1A}" srcOrd="6" destOrd="0" presId="urn:microsoft.com/office/officeart/2005/8/layout/list1"/>
    <dgm:cxn modelId="{5E4D775A-FF02-1C4C-9E69-570E3646318C}" type="presParOf" srcId="{F5B7FA19-D5CC-AC4E-9CDB-7F87C06BD6E3}" destId="{94321DD0-DDB1-DC4B-9885-4C2EB6ED4926}" srcOrd="7" destOrd="0" presId="urn:microsoft.com/office/officeart/2005/8/layout/list1"/>
    <dgm:cxn modelId="{55A6BDB3-1539-2B4E-9694-5F5B479EDD9D}" type="presParOf" srcId="{F5B7FA19-D5CC-AC4E-9CDB-7F87C06BD6E3}" destId="{1D9ABA8A-1559-3847-8486-25328E5F7F71}" srcOrd="8" destOrd="0" presId="urn:microsoft.com/office/officeart/2005/8/layout/list1"/>
    <dgm:cxn modelId="{3B567C32-7493-8947-947D-D1F46905CFEF}" type="presParOf" srcId="{1D9ABA8A-1559-3847-8486-25328E5F7F71}" destId="{EF704AC7-0395-E24B-81AC-FD37F57A1309}" srcOrd="0" destOrd="0" presId="urn:microsoft.com/office/officeart/2005/8/layout/list1"/>
    <dgm:cxn modelId="{5B827060-3E41-E346-871C-A1320E3F3035}" type="presParOf" srcId="{1D9ABA8A-1559-3847-8486-25328E5F7F71}" destId="{ACD9AC6B-D51D-354C-B27F-3821FA901799}" srcOrd="1" destOrd="0" presId="urn:microsoft.com/office/officeart/2005/8/layout/list1"/>
    <dgm:cxn modelId="{A1C162AF-0B00-1743-AC30-80589946E8D7}" type="presParOf" srcId="{F5B7FA19-D5CC-AC4E-9CDB-7F87C06BD6E3}" destId="{ADA3D76F-828E-9D48-8EA2-43F05D620AD8}" srcOrd="9" destOrd="0" presId="urn:microsoft.com/office/officeart/2005/8/layout/list1"/>
    <dgm:cxn modelId="{0E5A36ED-8C1D-9B4E-B15B-7C6B89C7EB30}" type="presParOf" srcId="{F5B7FA19-D5CC-AC4E-9CDB-7F87C06BD6E3}" destId="{FF14E604-F5B9-244A-A063-63EA9D90A842}" srcOrd="10" destOrd="0" presId="urn:microsoft.com/office/officeart/2005/8/layout/list1"/>
    <dgm:cxn modelId="{10D89F60-75F9-4649-9A2D-1A759247878C}" type="presParOf" srcId="{F5B7FA19-D5CC-AC4E-9CDB-7F87C06BD6E3}" destId="{66BC78D7-F5BE-EF49-9A17-9E2C92BCA653}" srcOrd="11" destOrd="0" presId="urn:microsoft.com/office/officeart/2005/8/layout/list1"/>
    <dgm:cxn modelId="{6D488A31-A028-D945-B5F3-3D34BF7F04C4}" type="presParOf" srcId="{F5B7FA19-D5CC-AC4E-9CDB-7F87C06BD6E3}" destId="{FC313AE1-EFEC-2C46-8628-F1862690B09E}" srcOrd="12" destOrd="0" presId="urn:microsoft.com/office/officeart/2005/8/layout/list1"/>
    <dgm:cxn modelId="{3632744A-9987-4343-AD11-B53B5371BEEC}" type="presParOf" srcId="{FC313AE1-EFEC-2C46-8628-F1862690B09E}" destId="{304E25E0-1E21-914D-867E-FAB41AD38431}" srcOrd="0" destOrd="0" presId="urn:microsoft.com/office/officeart/2005/8/layout/list1"/>
    <dgm:cxn modelId="{39BB33B7-D47A-B64F-9717-91AAFA8B2950}" type="presParOf" srcId="{FC313AE1-EFEC-2C46-8628-F1862690B09E}" destId="{28667CC4-BBEB-6547-989A-837815838C72}" srcOrd="1" destOrd="0" presId="urn:microsoft.com/office/officeart/2005/8/layout/list1"/>
    <dgm:cxn modelId="{5BC84876-54D2-B842-A5E7-339587FA465A}" type="presParOf" srcId="{F5B7FA19-D5CC-AC4E-9CDB-7F87C06BD6E3}" destId="{7AF5D24B-95C8-FE40-8C20-447771C2FFEB}" srcOrd="13" destOrd="0" presId="urn:microsoft.com/office/officeart/2005/8/layout/list1"/>
    <dgm:cxn modelId="{CE7BA05F-7EA3-F745-9660-8393FA8EBA32}" type="presParOf" srcId="{F5B7FA19-D5CC-AC4E-9CDB-7F87C06BD6E3}" destId="{C25FE2E4-DE76-3B4F-9045-5FFA13F36BB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rocess4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400" b="1" dirty="0"/>
            <a:t>١- العنوان الرئيسي</a:t>
          </a:r>
          <a:r>
            <a:rPr lang="en-GB" sz="2400" dirty="0"/>
            <a:t>: </a:t>
          </a:r>
          <a:r>
            <a:rPr lang="ar-SA" sz="2400" dirty="0"/>
            <a:t>يجذب انتباه المتلقي ويشجعه على فتح الرسالة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pPr rtl="1"/>
          <a:endParaRPr lang="en-GB" sz="20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pPr rtl="1"/>
          <a:endParaRPr lang="en-GB" sz="2000"/>
        </a:p>
      </dgm:t>
    </dgm:pt>
    <dgm:pt modelId="{FCB99D4E-5FA7-BE4B-9D31-66D250917F1F}">
      <dgm:prSet phldrT="[Text]" custT="1"/>
      <dgm:spPr/>
      <dgm:t>
        <a:bodyPr/>
        <a:lstStyle/>
        <a:p>
          <a:pPr rtl="1"/>
          <a:r>
            <a:rPr lang="ar-SA" sz="2400" b="1" dirty="0"/>
            <a:t>٢- مقدمة مختصرة</a:t>
          </a:r>
          <a:r>
            <a:rPr lang="en-GB" sz="2400" dirty="0"/>
            <a:t>: </a:t>
          </a:r>
          <a:r>
            <a:rPr lang="ar-SA" sz="2400" dirty="0"/>
            <a:t>تقدم محتوى الرسالة بشكل ملخص وواضح</a:t>
          </a:r>
          <a:endParaRPr lang="en-GB" sz="240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pPr rtl="1"/>
          <a:endParaRPr lang="en-GB" sz="20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pPr rtl="1"/>
          <a:endParaRPr lang="en-GB" sz="200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400" b="1" dirty="0"/>
            <a:t>٣- محتوى ذو قيمة</a:t>
          </a:r>
          <a:r>
            <a:rPr lang="en-GB" sz="2400" dirty="0"/>
            <a:t>: </a:t>
          </a:r>
          <a:r>
            <a:rPr lang="ar-SA" sz="2400" dirty="0"/>
            <a:t>يحتوي على معلومات أو عروض مفيدة للمتلقي</a:t>
          </a:r>
          <a:endParaRPr lang="en-GB" sz="240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pPr rtl="1"/>
          <a:endParaRPr lang="en-GB" sz="20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pPr rtl="1"/>
          <a:endParaRPr lang="en-GB" sz="2000"/>
        </a:p>
      </dgm:t>
    </dgm:pt>
    <dgm:pt modelId="{3095003D-BFE3-BB4C-B8FC-E0B8D40E5A30}">
      <dgm:prSet phldrT="[Text]"/>
      <dgm:spPr/>
      <dgm:t>
        <a:bodyPr/>
        <a:lstStyle/>
        <a:p>
          <a:pPr rtl="1"/>
          <a:r>
            <a:rPr lang="ar-SA" b="1" dirty="0"/>
            <a:t>٤- أزرار الحث على اتخاذ إجراء</a:t>
          </a:r>
          <a:r>
            <a:rPr lang="en-GB" b="1" dirty="0"/>
            <a:t> </a:t>
          </a:r>
          <a:r>
            <a:rPr lang="ar-SA" b="1" dirty="0"/>
            <a:t>: </a:t>
          </a:r>
          <a:r>
            <a:rPr lang="ar-SA" dirty="0"/>
            <a:t>تشجع المتلقي على النقر وإتمام خطوات معينة</a:t>
          </a:r>
          <a:endParaRPr lang="en-GB" dirty="0"/>
        </a:p>
      </dgm:t>
    </dgm:pt>
    <dgm:pt modelId="{7A0AD888-1825-1A47-9E39-0CBC4CDEC39F}" type="parTrans" cxnId="{6BCD3045-9FD3-7947-A9EB-D18127A3D57C}">
      <dgm:prSet/>
      <dgm:spPr/>
      <dgm:t>
        <a:bodyPr/>
        <a:lstStyle/>
        <a:p>
          <a:pPr rtl="1"/>
          <a:endParaRPr lang="en-GB"/>
        </a:p>
      </dgm:t>
    </dgm:pt>
    <dgm:pt modelId="{48D0D114-12B4-9144-B2E6-26327F2FF5AE}" type="sibTrans" cxnId="{6BCD3045-9FD3-7947-A9EB-D18127A3D57C}">
      <dgm:prSet/>
      <dgm:spPr/>
      <dgm:t>
        <a:bodyPr/>
        <a:lstStyle/>
        <a:p>
          <a:pPr rtl="1"/>
          <a:endParaRPr lang="en-GB"/>
        </a:p>
      </dgm:t>
    </dgm:pt>
    <dgm:pt modelId="{927E40C6-EE56-E846-8A2E-2DA156548BDE}">
      <dgm:prSet phldrT="[Text]"/>
      <dgm:spPr/>
      <dgm:t>
        <a:bodyPr/>
        <a:lstStyle/>
        <a:p>
          <a:pPr rtl="1"/>
          <a:r>
            <a:rPr lang="ar-SA" b="1" dirty="0"/>
            <a:t>٥- التوقيع وروابط التواصل</a:t>
          </a:r>
          <a:r>
            <a:rPr lang="en-GB" dirty="0"/>
            <a:t>: </a:t>
          </a:r>
          <a:r>
            <a:rPr lang="ar-SA" dirty="0"/>
            <a:t>تعزز التواصل وتربط المتلقي بالعلامة التجارية</a:t>
          </a:r>
          <a:endParaRPr lang="en-GB" dirty="0"/>
        </a:p>
      </dgm:t>
    </dgm:pt>
    <dgm:pt modelId="{6564AE0D-0DAF-2448-8D80-9AF94BD7C871}" type="parTrans" cxnId="{506EBBBA-41DF-6646-BC48-E8E4CDA61711}">
      <dgm:prSet/>
      <dgm:spPr/>
      <dgm:t>
        <a:bodyPr/>
        <a:lstStyle/>
        <a:p>
          <a:pPr rtl="1"/>
          <a:endParaRPr lang="en-GB"/>
        </a:p>
      </dgm:t>
    </dgm:pt>
    <dgm:pt modelId="{451DA878-F43F-FC40-9CAC-AFF0A4B94C77}" type="sibTrans" cxnId="{506EBBBA-41DF-6646-BC48-E8E4CDA61711}">
      <dgm:prSet/>
      <dgm:spPr/>
      <dgm:t>
        <a:bodyPr/>
        <a:lstStyle/>
        <a:p>
          <a:pPr rtl="1"/>
          <a:endParaRPr lang="en-GB"/>
        </a:p>
      </dgm:t>
    </dgm:pt>
    <dgm:pt modelId="{A459FA7E-3A13-2148-AAB9-C6991C167C5B}" type="pres">
      <dgm:prSet presAssocID="{3CF1B871-4759-4D46-B5A2-507CFE24FA85}" presName="Name0" presStyleCnt="0">
        <dgm:presLayoutVars>
          <dgm:dir/>
          <dgm:animLvl val="lvl"/>
          <dgm:resizeHandles val="exact"/>
        </dgm:presLayoutVars>
      </dgm:prSet>
      <dgm:spPr/>
    </dgm:pt>
    <dgm:pt modelId="{D01DD176-48C1-6248-9585-EAA34055B258}" type="pres">
      <dgm:prSet presAssocID="{927E40C6-EE56-E846-8A2E-2DA156548BDE}" presName="boxAndChildren" presStyleCnt="0"/>
      <dgm:spPr/>
    </dgm:pt>
    <dgm:pt modelId="{4D171196-11F7-1E45-B96B-C927DDBB7927}" type="pres">
      <dgm:prSet presAssocID="{927E40C6-EE56-E846-8A2E-2DA156548BDE}" presName="parentTextBox" presStyleLbl="node1" presStyleIdx="0" presStyleCnt="5"/>
      <dgm:spPr/>
    </dgm:pt>
    <dgm:pt modelId="{6D4A2F3D-BA55-DF4C-A153-B7D139A0024A}" type="pres">
      <dgm:prSet presAssocID="{48D0D114-12B4-9144-B2E6-26327F2FF5AE}" presName="sp" presStyleCnt="0"/>
      <dgm:spPr/>
    </dgm:pt>
    <dgm:pt modelId="{3C511123-2A20-BA48-AABB-9D2CC29C1547}" type="pres">
      <dgm:prSet presAssocID="{3095003D-BFE3-BB4C-B8FC-E0B8D40E5A30}" presName="arrowAndChildren" presStyleCnt="0"/>
      <dgm:spPr/>
    </dgm:pt>
    <dgm:pt modelId="{AFC1CCDA-186F-A342-A76F-E7F4205AAC92}" type="pres">
      <dgm:prSet presAssocID="{3095003D-BFE3-BB4C-B8FC-E0B8D40E5A30}" presName="parentTextArrow" presStyleLbl="node1" presStyleIdx="1" presStyleCnt="5"/>
      <dgm:spPr/>
    </dgm:pt>
    <dgm:pt modelId="{DB92E922-949D-4046-AB74-8E643D0DED09}" type="pres">
      <dgm:prSet presAssocID="{8CB795D4-B585-5442-9535-2E686382247F}" presName="sp" presStyleCnt="0"/>
      <dgm:spPr/>
    </dgm:pt>
    <dgm:pt modelId="{5EFACDB3-1625-394A-8463-813CD1224B7F}" type="pres">
      <dgm:prSet presAssocID="{B673D22D-F93C-E14F-9EB8-A50EF230CE77}" presName="arrowAndChildren" presStyleCnt="0"/>
      <dgm:spPr/>
    </dgm:pt>
    <dgm:pt modelId="{44942048-6BB8-AB4E-88BD-9ADDFCB5F3F8}" type="pres">
      <dgm:prSet presAssocID="{B673D22D-F93C-E14F-9EB8-A50EF230CE77}" presName="parentTextArrow" presStyleLbl="node1" presStyleIdx="2" presStyleCnt="5"/>
      <dgm:spPr/>
    </dgm:pt>
    <dgm:pt modelId="{071C20CF-AE4D-8044-8D18-6A05DAD8A462}" type="pres">
      <dgm:prSet presAssocID="{A0FCBAD8-58EA-5747-9D2B-C720881BA146}" presName="sp" presStyleCnt="0"/>
      <dgm:spPr/>
    </dgm:pt>
    <dgm:pt modelId="{87D170ED-0BBF-A54F-983C-780C67CD5A16}" type="pres">
      <dgm:prSet presAssocID="{FCB99D4E-5FA7-BE4B-9D31-66D250917F1F}" presName="arrowAndChildren" presStyleCnt="0"/>
      <dgm:spPr/>
    </dgm:pt>
    <dgm:pt modelId="{34CE2639-1BBB-CC40-B7B1-B92012AABF5F}" type="pres">
      <dgm:prSet presAssocID="{FCB99D4E-5FA7-BE4B-9D31-66D250917F1F}" presName="parentTextArrow" presStyleLbl="node1" presStyleIdx="3" presStyleCnt="5"/>
      <dgm:spPr/>
    </dgm:pt>
    <dgm:pt modelId="{70AAFB4E-4287-4349-844C-D42A9199EF48}" type="pres">
      <dgm:prSet presAssocID="{AC1D1610-AE5C-7C42-B807-1264FE736A7C}" presName="sp" presStyleCnt="0"/>
      <dgm:spPr/>
    </dgm:pt>
    <dgm:pt modelId="{94547DB8-946F-6249-A366-0A07E63382B9}" type="pres">
      <dgm:prSet presAssocID="{E1B52BE6-0408-B143-B70E-299BEE806567}" presName="arrowAndChildren" presStyleCnt="0"/>
      <dgm:spPr/>
    </dgm:pt>
    <dgm:pt modelId="{B167E51A-F831-C34C-81BF-304A85BEAEB2}" type="pres">
      <dgm:prSet presAssocID="{E1B52BE6-0408-B143-B70E-299BEE806567}" presName="parentTextArrow" presStyleLbl="node1" presStyleIdx="4" presStyleCnt="5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D2F5430D-9D83-2149-B72B-80D6C31BA324}" type="presOf" srcId="{3CF1B871-4759-4D46-B5A2-507CFE24FA85}" destId="{A459FA7E-3A13-2148-AAB9-C6991C167C5B}" srcOrd="0" destOrd="0" presId="urn:microsoft.com/office/officeart/2005/8/layout/process4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7B8BF511-A987-1949-A1A3-9710F6DB6D9B}" type="presOf" srcId="{FCB99D4E-5FA7-BE4B-9D31-66D250917F1F}" destId="{34CE2639-1BBB-CC40-B7B1-B92012AABF5F}" srcOrd="0" destOrd="0" presId="urn:microsoft.com/office/officeart/2005/8/layout/process4"/>
    <dgm:cxn modelId="{6BCD3045-9FD3-7947-A9EB-D18127A3D57C}" srcId="{3CF1B871-4759-4D46-B5A2-507CFE24FA85}" destId="{3095003D-BFE3-BB4C-B8FC-E0B8D40E5A30}" srcOrd="3" destOrd="0" parTransId="{7A0AD888-1825-1A47-9E39-0CBC4CDEC39F}" sibTransId="{48D0D114-12B4-9144-B2E6-26327F2FF5AE}"/>
    <dgm:cxn modelId="{F0CFB054-D5AA-DE46-B6FF-0141ED0D4062}" type="presOf" srcId="{3095003D-BFE3-BB4C-B8FC-E0B8D40E5A30}" destId="{AFC1CCDA-186F-A342-A76F-E7F4205AAC92}" srcOrd="0" destOrd="0" presId="urn:microsoft.com/office/officeart/2005/8/layout/process4"/>
    <dgm:cxn modelId="{03B60D73-80A5-8F45-9A6D-CBE14FDD6E8B}" type="presOf" srcId="{E1B52BE6-0408-B143-B70E-299BEE806567}" destId="{B167E51A-F831-C34C-81BF-304A85BEAEB2}" srcOrd="0" destOrd="0" presId="urn:microsoft.com/office/officeart/2005/8/layout/process4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506EBBBA-41DF-6646-BC48-E8E4CDA61711}" srcId="{3CF1B871-4759-4D46-B5A2-507CFE24FA85}" destId="{927E40C6-EE56-E846-8A2E-2DA156548BDE}" srcOrd="4" destOrd="0" parTransId="{6564AE0D-0DAF-2448-8D80-9AF94BD7C871}" sibTransId="{451DA878-F43F-FC40-9CAC-AFF0A4B94C77}"/>
    <dgm:cxn modelId="{E6D226BF-63BC-EC4F-965D-9F70C8B7C655}" type="presOf" srcId="{927E40C6-EE56-E846-8A2E-2DA156548BDE}" destId="{4D171196-11F7-1E45-B96B-C927DDBB7927}" srcOrd="0" destOrd="0" presId="urn:microsoft.com/office/officeart/2005/8/layout/process4"/>
    <dgm:cxn modelId="{FCD63BFE-D8F1-CF4F-BFCC-8956F01046F8}" type="presOf" srcId="{B673D22D-F93C-E14F-9EB8-A50EF230CE77}" destId="{44942048-6BB8-AB4E-88BD-9ADDFCB5F3F8}" srcOrd="0" destOrd="0" presId="urn:microsoft.com/office/officeart/2005/8/layout/process4"/>
    <dgm:cxn modelId="{AB94FB0A-7A14-FB4B-99F5-02BB5923F7EA}" type="presParOf" srcId="{A459FA7E-3A13-2148-AAB9-C6991C167C5B}" destId="{D01DD176-48C1-6248-9585-EAA34055B258}" srcOrd="0" destOrd="0" presId="urn:microsoft.com/office/officeart/2005/8/layout/process4"/>
    <dgm:cxn modelId="{7787E0C6-DA07-5C4D-9B88-6AA2432501AA}" type="presParOf" srcId="{D01DD176-48C1-6248-9585-EAA34055B258}" destId="{4D171196-11F7-1E45-B96B-C927DDBB7927}" srcOrd="0" destOrd="0" presId="urn:microsoft.com/office/officeart/2005/8/layout/process4"/>
    <dgm:cxn modelId="{C1473F52-30E3-834D-B589-0E316E04391F}" type="presParOf" srcId="{A459FA7E-3A13-2148-AAB9-C6991C167C5B}" destId="{6D4A2F3D-BA55-DF4C-A153-B7D139A0024A}" srcOrd="1" destOrd="0" presId="urn:microsoft.com/office/officeart/2005/8/layout/process4"/>
    <dgm:cxn modelId="{0E4A61F9-08A6-D246-BF62-8AFFDB64860F}" type="presParOf" srcId="{A459FA7E-3A13-2148-AAB9-C6991C167C5B}" destId="{3C511123-2A20-BA48-AABB-9D2CC29C1547}" srcOrd="2" destOrd="0" presId="urn:microsoft.com/office/officeart/2005/8/layout/process4"/>
    <dgm:cxn modelId="{CD501B89-D4D5-D641-B72D-9D408ABD3782}" type="presParOf" srcId="{3C511123-2A20-BA48-AABB-9D2CC29C1547}" destId="{AFC1CCDA-186F-A342-A76F-E7F4205AAC92}" srcOrd="0" destOrd="0" presId="urn:microsoft.com/office/officeart/2005/8/layout/process4"/>
    <dgm:cxn modelId="{76663E06-3E36-5240-B04D-5BD9FFB9C29F}" type="presParOf" srcId="{A459FA7E-3A13-2148-AAB9-C6991C167C5B}" destId="{DB92E922-949D-4046-AB74-8E643D0DED09}" srcOrd="3" destOrd="0" presId="urn:microsoft.com/office/officeart/2005/8/layout/process4"/>
    <dgm:cxn modelId="{800F2AE5-6276-5D4D-94C6-29FB60E5A9C3}" type="presParOf" srcId="{A459FA7E-3A13-2148-AAB9-C6991C167C5B}" destId="{5EFACDB3-1625-394A-8463-813CD1224B7F}" srcOrd="4" destOrd="0" presId="urn:microsoft.com/office/officeart/2005/8/layout/process4"/>
    <dgm:cxn modelId="{5640714F-FA71-5E49-93AC-5FDC4CF8C8E7}" type="presParOf" srcId="{5EFACDB3-1625-394A-8463-813CD1224B7F}" destId="{44942048-6BB8-AB4E-88BD-9ADDFCB5F3F8}" srcOrd="0" destOrd="0" presId="urn:microsoft.com/office/officeart/2005/8/layout/process4"/>
    <dgm:cxn modelId="{693605A4-E985-3B46-BDEA-8C9F0BD2C72F}" type="presParOf" srcId="{A459FA7E-3A13-2148-AAB9-C6991C167C5B}" destId="{071C20CF-AE4D-8044-8D18-6A05DAD8A462}" srcOrd="5" destOrd="0" presId="urn:microsoft.com/office/officeart/2005/8/layout/process4"/>
    <dgm:cxn modelId="{29F5F682-6132-4949-ACC0-01DAEA3F96A9}" type="presParOf" srcId="{A459FA7E-3A13-2148-AAB9-C6991C167C5B}" destId="{87D170ED-0BBF-A54F-983C-780C67CD5A16}" srcOrd="6" destOrd="0" presId="urn:microsoft.com/office/officeart/2005/8/layout/process4"/>
    <dgm:cxn modelId="{2F295BF8-C73E-DB43-8836-1B39A0A82369}" type="presParOf" srcId="{87D170ED-0BBF-A54F-983C-780C67CD5A16}" destId="{34CE2639-1BBB-CC40-B7B1-B92012AABF5F}" srcOrd="0" destOrd="0" presId="urn:microsoft.com/office/officeart/2005/8/layout/process4"/>
    <dgm:cxn modelId="{28584640-D131-EA40-B71E-3760A13DE542}" type="presParOf" srcId="{A459FA7E-3A13-2148-AAB9-C6991C167C5B}" destId="{70AAFB4E-4287-4349-844C-D42A9199EF48}" srcOrd="7" destOrd="0" presId="urn:microsoft.com/office/officeart/2005/8/layout/process4"/>
    <dgm:cxn modelId="{AA95AF23-B11E-D348-86F7-F6562112A276}" type="presParOf" srcId="{A459FA7E-3A13-2148-AAB9-C6991C167C5B}" destId="{94547DB8-946F-6249-A366-0A07E63382B9}" srcOrd="8" destOrd="0" presId="urn:microsoft.com/office/officeart/2005/8/layout/process4"/>
    <dgm:cxn modelId="{6B5427DF-D5D5-824D-AE20-3132BD416A6A}" type="presParOf" srcId="{94547DB8-946F-6249-A366-0A07E63382B9}" destId="{B167E51A-F831-C34C-81BF-304A85BEAEB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/>
      <dgm:spPr/>
      <dgm:t>
        <a:bodyPr/>
        <a:lstStyle/>
        <a:p>
          <a:pPr algn="ctr" rtl="1">
            <a:buSzPts val="1000"/>
            <a:buFont typeface="Wingdings" pitchFamily="2" charset="2"/>
            <a:buChar char=""/>
          </a:pPr>
          <a:r>
            <a:rPr lang="ar-SA" b="1" dirty="0"/>
            <a:t>استخدام كلمات تحفّز الفضول</a:t>
          </a:r>
          <a:r>
            <a:rPr lang="en-GB" dirty="0"/>
            <a:t>: </a:t>
          </a:r>
          <a:r>
            <a:rPr lang="ar-SA" dirty="0"/>
            <a:t>مثل "اكتشف"، "احصل"، "لا تفوت"</a:t>
          </a:r>
          <a:endParaRPr lang="en-GB" dirty="0"/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rtl="1"/>
          <a:endParaRPr lang="en-GB"/>
        </a:p>
      </dgm:t>
    </dgm:pt>
    <dgm:pt modelId="{7D44034A-7E0C-3644-8434-636C59A667A6}" type="sibTrans" cxnId="{08721D83-5C58-124E-8038-EEDE2F2FDD02}">
      <dgm:prSet/>
      <dgm:spPr/>
      <dgm:t>
        <a:bodyPr/>
        <a:lstStyle/>
        <a:p>
          <a:pPr rtl="1"/>
          <a:endParaRPr lang="en-GB"/>
        </a:p>
      </dgm:t>
    </dgm:pt>
    <dgm:pt modelId="{6DE442A2-51E0-1447-8EE8-9FD8FCDD46C2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الاختصار والوضوح</a:t>
          </a:r>
          <a:r>
            <a:rPr lang="en-GB" dirty="0"/>
            <a:t>: </a:t>
          </a:r>
          <a:r>
            <a:rPr lang="ar-SA" dirty="0"/>
            <a:t>اجعل العنوان قصيرًا وواضحًا ليفهم المتلقي المحتوى بسرعة</a:t>
          </a:r>
          <a:endParaRPr lang="en-GB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rtl="1"/>
          <a:endParaRPr lang="en-GB"/>
        </a:p>
      </dgm:t>
    </dgm:pt>
    <dgm:pt modelId="{040C3F03-DCA3-F341-808E-AF03B406BB9C}" type="sibTrans" cxnId="{55DF288F-56ED-5E41-806E-24AFB83BEF57}">
      <dgm:prSet/>
      <dgm:spPr/>
      <dgm:t>
        <a:bodyPr/>
        <a:lstStyle/>
        <a:p>
          <a:pPr rtl="1"/>
          <a:endParaRPr lang="en-GB"/>
        </a:p>
      </dgm:t>
    </dgm:pt>
    <dgm:pt modelId="{BBBC6AAA-97B2-7745-B13E-E2C6707E642E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تجنب الكلمات المزعجة</a:t>
          </a:r>
          <a:r>
            <a:rPr lang="en-GB" dirty="0"/>
            <a:t>: </a:t>
          </a:r>
          <a:r>
            <a:rPr lang="ar-SA" dirty="0"/>
            <a:t>الابتعاد عن الكلمات التي قد تعتبر مزعجة أو غير مرغوبة</a:t>
          </a:r>
          <a:endParaRPr lang="en-GB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rtl="1"/>
          <a:endParaRPr lang="en-GB"/>
        </a:p>
      </dgm:t>
    </dgm:pt>
    <dgm:pt modelId="{B182BFE1-BECC-6F45-8210-1443F173A886}" type="sibTrans" cxnId="{E52A093E-6079-534C-BAEB-9AF46ADE411C}">
      <dgm:prSet/>
      <dgm:spPr/>
      <dgm:t>
        <a:bodyPr/>
        <a:lstStyle/>
        <a:p>
          <a:pPr rtl="1"/>
          <a:endParaRPr lang="en-GB"/>
        </a:p>
      </dgm:t>
    </dgm:pt>
    <dgm:pt modelId="{A988D923-5CF7-5946-A9B7-D57046CD05D5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التجربة والتعلم</a:t>
          </a:r>
          <a:r>
            <a:rPr lang="en-GB" dirty="0"/>
            <a:t>: </a:t>
          </a:r>
          <a:r>
            <a:rPr lang="ar-SA" dirty="0"/>
            <a:t>جرب عدة عناوين وقم بقياس تفاعل الجمهور معها</a:t>
          </a:r>
          <a:endParaRPr lang="en-GB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rtl="1"/>
          <a:endParaRPr lang="en-GB"/>
        </a:p>
      </dgm:t>
    </dgm:pt>
    <dgm:pt modelId="{9E4B8BFB-EC31-2948-A901-F5313A0B0266}" type="sibTrans" cxnId="{54A4C1E4-815F-0944-8B6C-90616B9DB380}">
      <dgm:prSet/>
      <dgm:spPr/>
      <dgm:t>
        <a:bodyPr/>
        <a:lstStyle/>
        <a:p>
          <a:pPr rtl="1"/>
          <a:endParaRPr lang="en-GB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25CB1A9D-5937-954D-89FD-A9ED3A1A4C3C}" type="pres">
      <dgm:prSet presAssocID="{88661B47-BBFF-5F48-A1E8-AA4C422A0094}" presName="FourNodes_1" presStyleLbl="node1" presStyleIdx="0" presStyleCnt="4">
        <dgm:presLayoutVars>
          <dgm:bulletEnabled val="1"/>
        </dgm:presLayoutVars>
      </dgm:prSet>
      <dgm:spPr/>
    </dgm:pt>
    <dgm:pt modelId="{3636E06B-B957-A54A-8AF1-514CC9CD5109}" type="pres">
      <dgm:prSet presAssocID="{88661B47-BBFF-5F48-A1E8-AA4C422A0094}" presName="FourNodes_2" presStyleLbl="node1" presStyleIdx="1" presStyleCnt="4">
        <dgm:presLayoutVars>
          <dgm:bulletEnabled val="1"/>
        </dgm:presLayoutVars>
      </dgm:prSet>
      <dgm:spPr/>
    </dgm:pt>
    <dgm:pt modelId="{641E5558-FCE5-8045-8CBE-86A5A7F29A69}" type="pres">
      <dgm:prSet presAssocID="{88661B47-BBFF-5F48-A1E8-AA4C422A0094}" presName="FourNodes_3" presStyleLbl="node1" presStyleIdx="2" presStyleCnt="4">
        <dgm:presLayoutVars>
          <dgm:bulletEnabled val="1"/>
        </dgm:presLayoutVars>
      </dgm:prSet>
      <dgm:spPr/>
    </dgm:pt>
    <dgm:pt modelId="{88334835-CB7B-314E-B950-D193B8A95FA8}" type="pres">
      <dgm:prSet presAssocID="{88661B47-BBFF-5F48-A1E8-AA4C422A0094}" presName="FourNodes_4" presStyleLbl="node1" presStyleIdx="3" presStyleCnt="4">
        <dgm:presLayoutVars>
          <dgm:bulletEnabled val="1"/>
        </dgm:presLayoutVars>
      </dgm:prSet>
      <dgm:spPr/>
    </dgm:pt>
    <dgm:pt modelId="{6DF4D210-2B87-3744-83C6-A3A79F3A4E2C}" type="pres">
      <dgm:prSet presAssocID="{88661B47-BBFF-5F48-A1E8-AA4C422A0094}" presName="FourConn_1-2" presStyleLbl="fgAccFollowNode1" presStyleIdx="0" presStyleCnt="3">
        <dgm:presLayoutVars>
          <dgm:bulletEnabled val="1"/>
        </dgm:presLayoutVars>
      </dgm:prSet>
      <dgm:spPr/>
    </dgm:pt>
    <dgm:pt modelId="{81408E12-BF2B-9240-86F3-1159E00F9E8F}" type="pres">
      <dgm:prSet presAssocID="{88661B47-BBFF-5F48-A1E8-AA4C422A0094}" presName="FourConn_2-3" presStyleLbl="fgAccFollowNode1" presStyleIdx="1" presStyleCnt="3">
        <dgm:presLayoutVars>
          <dgm:bulletEnabled val="1"/>
        </dgm:presLayoutVars>
      </dgm:prSet>
      <dgm:spPr/>
    </dgm:pt>
    <dgm:pt modelId="{F6217E06-3187-6A45-9BFB-D3B62C43246B}" type="pres">
      <dgm:prSet presAssocID="{88661B47-BBFF-5F48-A1E8-AA4C422A0094}" presName="FourConn_3-4" presStyleLbl="fgAccFollowNode1" presStyleIdx="2" presStyleCnt="3">
        <dgm:presLayoutVars>
          <dgm:bulletEnabled val="1"/>
        </dgm:presLayoutVars>
      </dgm:prSet>
      <dgm:spPr/>
    </dgm:pt>
    <dgm:pt modelId="{64BE5341-0D3A-4D47-A35D-9C0E36536AE7}" type="pres">
      <dgm:prSet presAssocID="{88661B47-BBFF-5F48-A1E8-AA4C422A0094}" presName="FourNodes_1_text" presStyleLbl="node1" presStyleIdx="3" presStyleCnt="4">
        <dgm:presLayoutVars>
          <dgm:bulletEnabled val="1"/>
        </dgm:presLayoutVars>
      </dgm:prSet>
      <dgm:spPr/>
    </dgm:pt>
    <dgm:pt modelId="{6FB23700-8CDF-A44F-A891-79D290FD310B}" type="pres">
      <dgm:prSet presAssocID="{88661B47-BBFF-5F48-A1E8-AA4C422A0094}" presName="FourNodes_2_text" presStyleLbl="node1" presStyleIdx="3" presStyleCnt="4">
        <dgm:presLayoutVars>
          <dgm:bulletEnabled val="1"/>
        </dgm:presLayoutVars>
      </dgm:prSet>
      <dgm:spPr/>
    </dgm:pt>
    <dgm:pt modelId="{370CDC86-1B32-B749-876F-753CAA3E89E9}" type="pres">
      <dgm:prSet presAssocID="{88661B47-BBFF-5F48-A1E8-AA4C422A0094}" presName="FourNodes_3_text" presStyleLbl="node1" presStyleIdx="3" presStyleCnt="4">
        <dgm:presLayoutVars>
          <dgm:bulletEnabled val="1"/>
        </dgm:presLayoutVars>
      </dgm:prSet>
      <dgm:spPr/>
    </dgm:pt>
    <dgm:pt modelId="{210DA9D8-98D0-0E41-BA3A-43B8D8A77081}" type="pres">
      <dgm:prSet presAssocID="{88661B47-BBFF-5F48-A1E8-AA4C422A009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787B8107-3ED6-5F45-B4EF-A8F6B6729C26}" type="presOf" srcId="{B182BFE1-BECC-6F45-8210-1443F173A886}" destId="{F6217E06-3187-6A45-9BFB-D3B62C43246B}" srcOrd="0" destOrd="0" presId="urn:microsoft.com/office/officeart/2005/8/layout/vProcess5"/>
    <dgm:cxn modelId="{5ECFF21A-860C-1848-B27C-230F9FDCE97F}" type="presOf" srcId="{6DE442A2-51E0-1447-8EE8-9FD8FCDD46C2}" destId="{6FB23700-8CDF-A44F-A891-79D290FD310B}" srcOrd="1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4CF0FE49-FD84-4340-8BBB-89D18E20BA59}" type="presOf" srcId="{A988D923-5CF7-5946-A9B7-D57046CD05D5}" destId="{88334835-CB7B-314E-B950-D193B8A95FA8}" srcOrd="0" destOrd="0" presId="urn:microsoft.com/office/officeart/2005/8/layout/vProcess5"/>
    <dgm:cxn modelId="{52A4DD4C-1F29-424F-97CB-36A57A1D3CD6}" type="presOf" srcId="{D3BC3E75-51AB-4145-B4D7-AC2B73EE136F}" destId="{25CB1A9D-5937-954D-89FD-A9ED3A1A4C3C}" srcOrd="0" destOrd="0" presId="urn:microsoft.com/office/officeart/2005/8/layout/vProcess5"/>
    <dgm:cxn modelId="{64788E5C-E514-6645-8926-696055169854}" type="presOf" srcId="{BBBC6AAA-97B2-7745-B13E-E2C6707E642E}" destId="{370CDC86-1B32-B749-876F-753CAA3E89E9}" srcOrd="1" destOrd="0" presId="urn:microsoft.com/office/officeart/2005/8/layout/vProcess5"/>
    <dgm:cxn modelId="{34318371-0254-CB4C-BAB9-92689E4E82BE}" type="presOf" srcId="{D3BC3E75-51AB-4145-B4D7-AC2B73EE136F}" destId="{64BE5341-0D3A-4D47-A35D-9C0E36536AE7}" srcOrd="1" destOrd="0" presId="urn:microsoft.com/office/officeart/2005/8/layout/vProcess5"/>
    <dgm:cxn modelId="{421D9780-6FCA-FE45-B6C2-BC077DD2999D}" type="presOf" srcId="{A988D923-5CF7-5946-A9B7-D57046CD05D5}" destId="{210DA9D8-98D0-0E41-BA3A-43B8D8A77081}" srcOrd="1" destOrd="0" presId="urn:microsoft.com/office/officeart/2005/8/layout/vProcess5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9E64398F-74DD-7948-8741-707FA560E395}" type="presOf" srcId="{040C3F03-DCA3-F341-808E-AF03B406BB9C}" destId="{81408E12-BF2B-9240-86F3-1159E00F9E8F}" srcOrd="0" destOrd="0" presId="urn:microsoft.com/office/officeart/2005/8/layout/vProcess5"/>
    <dgm:cxn modelId="{5376CFC2-05A5-C74D-A0C1-55D753D13BA6}" type="presOf" srcId="{BBBC6AAA-97B2-7745-B13E-E2C6707E642E}" destId="{641E5558-FCE5-8045-8CBE-86A5A7F29A69}" srcOrd="0" destOrd="0" presId="urn:microsoft.com/office/officeart/2005/8/layout/vProcess5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6FF351EF-FD13-0B43-B35E-FA8AFD805F95}" type="presOf" srcId="{6DE442A2-51E0-1447-8EE8-9FD8FCDD46C2}" destId="{3636E06B-B957-A54A-8AF1-514CC9CD5109}" srcOrd="0" destOrd="0" presId="urn:microsoft.com/office/officeart/2005/8/layout/vProcess5"/>
    <dgm:cxn modelId="{B41D51FB-4B8C-8741-ABAF-0B220F9EE10B}" type="presOf" srcId="{7D44034A-7E0C-3644-8434-636C59A667A6}" destId="{6DF4D210-2B87-3744-83C6-A3A79F3A4E2C}" srcOrd="0" destOrd="0" presId="urn:microsoft.com/office/officeart/2005/8/layout/vProcess5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EE40D6AF-4526-A34A-8B6A-D6E0A08C5D3C}" type="presParOf" srcId="{F8A7E758-2144-2148-BA6D-E844C9E8D0BE}" destId="{25CB1A9D-5937-954D-89FD-A9ED3A1A4C3C}" srcOrd="1" destOrd="0" presId="urn:microsoft.com/office/officeart/2005/8/layout/vProcess5"/>
    <dgm:cxn modelId="{4D32E6BE-4A20-5944-81C2-DE88C94259D9}" type="presParOf" srcId="{F8A7E758-2144-2148-BA6D-E844C9E8D0BE}" destId="{3636E06B-B957-A54A-8AF1-514CC9CD5109}" srcOrd="2" destOrd="0" presId="urn:microsoft.com/office/officeart/2005/8/layout/vProcess5"/>
    <dgm:cxn modelId="{535E5A41-D06D-C741-BA6D-6B00304634F6}" type="presParOf" srcId="{F8A7E758-2144-2148-BA6D-E844C9E8D0BE}" destId="{641E5558-FCE5-8045-8CBE-86A5A7F29A69}" srcOrd="3" destOrd="0" presId="urn:microsoft.com/office/officeart/2005/8/layout/vProcess5"/>
    <dgm:cxn modelId="{8199CF3F-77B0-FA46-9665-E333208B60B2}" type="presParOf" srcId="{F8A7E758-2144-2148-BA6D-E844C9E8D0BE}" destId="{88334835-CB7B-314E-B950-D193B8A95FA8}" srcOrd="4" destOrd="0" presId="urn:microsoft.com/office/officeart/2005/8/layout/vProcess5"/>
    <dgm:cxn modelId="{BE769207-F9FA-CF4B-AF60-26E63D8F50E4}" type="presParOf" srcId="{F8A7E758-2144-2148-BA6D-E844C9E8D0BE}" destId="{6DF4D210-2B87-3744-83C6-A3A79F3A4E2C}" srcOrd="5" destOrd="0" presId="urn:microsoft.com/office/officeart/2005/8/layout/vProcess5"/>
    <dgm:cxn modelId="{63908D78-353B-274C-87FF-53CE939061A3}" type="presParOf" srcId="{F8A7E758-2144-2148-BA6D-E844C9E8D0BE}" destId="{81408E12-BF2B-9240-86F3-1159E00F9E8F}" srcOrd="6" destOrd="0" presId="urn:microsoft.com/office/officeart/2005/8/layout/vProcess5"/>
    <dgm:cxn modelId="{C3574772-5C47-DF4F-915D-57E77B50E185}" type="presParOf" srcId="{F8A7E758-2144-2148-BA6D-E844C9E8D0BE}" destId="{F6217E06-3187-6A45-9BFB-D3B62C43246B}" srcOrd="7" destOrd="0" presId="urn:microsoft.com/office/officeart/2005/8/layout/vProcess5"/>
    <dgm:cxn modelId="{BDB05842-AE06-D147-A3D3-E3B05609E19F}" type="presParOf" srcId="{F8A7E758-2144-2148-BA6D-E844C9E8D0BE}" destId="{64BE5341-0D3A-4D47-A35D-9C0E36536AE7}" srcOrd="8" destOrd="0" presId="urn:microsoft.com/office/officeart/2005/8/layout/vProcess5"/>
    <dgm:cxn modelId="{DB2ED60B-8FC2-FF43-B3FA-A2EAE75F6C43}" type="presParOf" srcId="{F8A7E758-2144-2148-BA6D-E844C9E8D0BE}" destId="{6FB23700-8CDF-A44F-A891-79D290FD310B}" srcOrd="9" destOrd="0" presId="urn:microsoft.com/office/officeart/2005/8/layout/vProcess5"/>
    <dgm:cxn modelId="{89A727E2-0DE7-4B48-8CE0-1666B6006B06}" type="presParOf" srcId="{F8A7E758-2144-2148-BA6D-E844C9E8D0BE}" destId="{370CDC86-1B32-B749-876F-753CAA3E89E9}" srcOrd="10" destOrd="0" presId="urn:microsoft.com/office/officeart/2005/8/layout/vProcess5"/>
    <dgm:cxn modelId="{E7BFD48C-E8DC-B64D-81D1-1424828A4ECE}" type="presParOf" srcId="{F8A7E758-2144-2148-BA6D-E844C9E8D0BE}" destId="{210DA9D8-98D0-0E41-BA3A-43B8D8A7708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yramid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400" b="1" dirty="0"/>
            <a:t>التوقيع</a:t>
          </a:r>
          <a:r>
            <a:rPr lang="ar-SA" sz="2400" dirty="0"/>
            <a:t> </a:t>
          </a:r>
          <a:r>
            <a:rPr lang="en-GB" sz="2400" dirty="0"/>
            <a:t>- </a:t>
          </a:r>
          <a:r>
            <a:rPr lang="ar-SA" sz="2400" dirty="0"/>
            <a:t>يضيف لمسة شخصية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pPr rtl="1"/>
          <a:endParaRPr lang="en-GB" sz="24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pPr rtl="1"/>
          <a:endParaRPr lang="en-GB" sz="2400"/>
        </a:p>
      </dgm:t>
    </dgm:pt>
    <dgm:pt modelId="{FCB99D4E-5FA7-BE4B-9D31-66D250917F1F}">
      <dgm:prSet phldrT="[Text]" custT="1"/>
      <dgm:spPr/>
      <dgm:t>
        <a:bodyPr/>
        <a:lstStyle/>
        <a:p>
          <a:pPr rtl="1"/>
          <a:r>
            <a:rPr lang="ar-SA" sz="2400" b="1" dirty="0"/>
            <a:t>أزرار الحث على اتخاذ إجراء </a:t>
          </a:r>
          <a:endParaRPr lang="en-GB" sz="240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pPr rtl="1"/>
          <a:endParaRPr lang="en-GB" sz="24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pPr rtl="1"/>
          <a:endParaRPr lang="en-GB" sz="240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400" b="1" dirty="0"/>
            <a:t>نص الرسالة</a:t>
          </a:r>
          <a:r>
            <a:rPr lang="ar-SA" sz="2400" dirty="0"/>
            <a:t> </a:t>
          </a:r>
          <a:r>
            <a:rPr lang="en-GB" sz="2400" dirty="0"/>
            <a:t>- </a:t>
          </a:r>
          <a:r>
            <a:rPr lang="ar-SA" sz="2400" dirty="0"/>
            <a:t>يشرح التفاصيل والمزايا</a:t>
          </a:r>
          <a:endParaRPr lang="en-GB" sz="240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pPr rtl="1"/>
          <a:endParaRPr lang="en-GB" sz="24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pPr rtl="1"/>
          <a:endParaRPr lang="en-GB" sz="2400"/>
        </a:p>
      </dgm:t>
    </dgm:pt>
    <dgm:pt modelId="{97B38122-59B7-1849-AAA0-D0CA05C005CC}">
      <dgm:prSet phldrT="[Text]" custT="1"/>
      <dgm:spPr/>
      <dgm:t>
        <a:bodyPr/>
        <a:lstStyle/>
        <a:p>
          <a:pPr rtl="1"/>
          <a:r>
            <a:rPr lang="ar-SA" sz="2400" b="1" dirty="0"/>
            <a:t>المقدمة</a:t>
          </a:r>
          <a:r>
            <a:rPr lang="ar-SA" sz="2400" dirty="0"/>
            <a:t> </a:t>
          </a:r>
          <a:r>
            <a:rPr lang="en-GB" sz="2400" dirty="0"/>
            <a:t>- </a:t>
          </a:r>
          <a:r>
            <a:rPr lang="ar-SA" sz="2400" dirty="0"/>
            <a:t>تقدم الفكرة الرئيسية</a:t>
          </a:r>
          <a:endParaRPr lang="en-GB" sz="2400" dirty="0"/>
        </a:p>
      </dgm:t>
    </dgm:pt>
    <dgm:pt modelId="{166F341B-3ECA-CC49-BCDC-ED440BD3F294}" type="parTrans" cxnId="{5089D0CC-F852-C54E-976F-6ED36599AA3A}">
      <dgm:prSet/>
      <dgm:spPr/>
      <dgm:t>
        <a:bodyPr/>
        <a:lstStyle/>
        <a:p>
          <a:pPr rtl="1"/>
          <a:endParaRPr lang="en-GB" sz="2400"/>
        </a:p>
      </dgm:t>
    </dgm:pt>
    <dgm:pt modelId="{43A368D6-DBDD-884F-AB00-A358A10C39C4}" type="sibTrans" cxnId="{5089D0CC-F852-C54E-976F-6ED36599AA3A}">
      <dgm:prSet/>
      <dgm:spPr/>
      <dgm:t>
        <a:bodyPr/>
        <a:lstStyle/>
        <a:p>
          <a:pPr rtl="1"/>
          <a:endParaRPr lang="en-GB" sz="2400"/>
        </a:p>
      </dgm:t>
    </dgm:pt>
    <dgm:pt modelId="{30040CD5-F965-E34A-A149-B33A26CBA6AC}">
      <dgm:prSet phldrT="[Text]" custT="1"/>
      <dgm:spPr/>
      <dgm:t>
        <a:bodyPr/>
        <a:lstStyle/>
        <a:p>
          <a:pPr rtl="1"/>
          <a:r>
            <a:rPr lang="ar-SA" sz="2400" b="1" dirty="0"/>
            <a:t>العنوان الرئيسي</a:t>
          </a:r>
          <a:r>
            <a:rPr lang="ar-SA" sz="2400" dirty="0"/>
            <a:t> </a:t>
          </a:r>
          <a:r>
            <a:rPr lang="en-GB" sz="2400" dirty="0"/>
            <a:t>- </a:t>
          </a:r>
          <a:r>
            <a:rPr lang="ar-SA" sz="2400" dirty="0"/>
            <a:t>يجذب الانتباه</a:t>
          </a:r>
          <a:endParaRPr lang="en-GB" sz="2400" dirty="0"/>
        </a:p>
      </dgm:t>
    </dgm:pt>
    <dgm:pt modelId="{BEEFEAA2-6649-5D40-B5FA-C848700DCFB0}" type="parTrans" cxnId="{E21F3491-91FE-F448-8D6E-0B3B0F7278BA}">
      <dgm:prSet/>
      <dgm:spPr/>
      <dgm:t>
        <a:bodyPr/>
        <a:lstStyle/>
        <a:p>
          <a:pPr rtl="1"/>
          <a:endParaRPr lang="en-GB" sz="2400"/>
        </a:p>
      </dgm:t>
    </dgm:pt>
    <dgm:pt modelId="{C2C9C9D1-058E-5C46-B179-8CA72E5B12A4}" type="sibTrans" cxnId="{E21F3491-91FE-F448-8D6E-0B3B0F7278BA}">
      <dgm:prSet/>
      <dgm:spPr/>
      <dgm:t>
        <a:bodyPr/>
        <a:lstStyle/>
        <a:p>
          <a:pPr rtl="1"/>
          <a:endParaRPr lang="en-GB" sz="2400"/>
        </a:p>
      </dgm:t>
    </dgm:pt>
    <dgm:pt modelId="{C5311300-14A8-AA4B-BE59-F6BE44B628FE}" type="pres">
      <dgm:prSet presAssocID="{3CF1B871-4759-4D46-B5A2-507CFE24FA85}" presName="compositeShape" presStyleCnt="0">
        <dgm:presLayoutVars>
          <dgm:dir val="rev"/>
          <dgm:resizeHandles/>
        </dgm:presLayoutVars>
      </dgm:prSet>
      <dgm:spPr/>
    </dgm:pt>
    <dgm:pt modelId="{8E93D01B-B441-0046-A8C2-4F1DADD915FB}" type="pres">
      <dgm:prSet presAssocID="{3CF1B871-4759-4D46-B5A2-507CFE24FA85}" presName="pyramid" presStyleLbl="node1" presStyleIdx="0" presStyleCnt="1"/>
      <dgm:spPr/>
    </dgm:pt>
    <dgm:pt modelId="{F88C2DE0-A178-314B-9B7D-041F3167A1C7}" type="pres">
      <dgm:prSet presAssocID="{3CF1B871-4759-4D46-B5A2-507CFE24FA85}" presName="theList" presStyleCnt="0"/>
      <dgm:spPr/>
    </dgm:pt>
    <dgm:pt modelId="{D9BF9A12-6790-3248-8101-8A502B2D6975}" type="pres">
      <dgm:prSet presAssocID="{E1B52BE6-0408-B143-B70E-299BEE806567}" presName="aNode" presStyleLbl="fgAcc1" presStyleIdx="0" presStyleCnt="5" custScaleX="147875">
        <dgm:presLayoutVars>
          <dgm:bulletEnabled val="1"/>
        </dgm:presLayoutVars>
      </dgm:prSet>
      <dgm:spPr/>
    </dgm:pt>
    <dgm:pt modelId="{49B49866-5FB8-A447-9786-C558B7F30668}" type="pres">
      <dgm:prSet presAssocID="{E1B52BE6-0408-B143-B70E-299BEE806567}" presName="aSpace" presStyleCnt="0"/>
      <dgm:spPr/>
    </dgm:pt>
    <dgm:pt modelId="{8FAC0F63-3C94-C24A-98CB-7651A1150792}" type="pres">
      <dgm:prSet presAssocID="{FCB99D4E-5FA7-BE4B-9D31-66D250917F1F}" presName="aNode" presStyleLbl="fgAcc1" presStyleIdx="1" presStyleCnt="5" custScaleX="147875">
        <dgm:presLayoutVars>
          <dgm:bulletEnabled val="1"/>
        </dgm:presLayoutVars>
      </dgm:prSet>
      <dgm:spPr/>
    </dgm:pt>
    <dgm:pt modelId="{967E4D05-54BB-A24D-97E7-36D3F2AD0C66}" type="pres">
      <dgm:prSet presAssocID="{FCB99D4E-5FA7-BE4B-9D31-66D250917F1F}" presName="aSpace" presStyleCnt="0"/>
      <dgm:spPr/>
    </dgm:pt>
    <dgm:pt modelId="{40DFF7C9-B755-D94A-A804-9B46596B667B}" type="pres">
      <dgm:prSet presAssocID="{B673D22D-F93C-E14F-9EB8-A50EF230CE77}" presName="aNode" presStyleLbl="fgAcc1" presStyleIdx="2" presStyleCnt="5" custScaleX="147875">
        <dgm:presLayoutVars>
          <dgm:bulletEnabled val="1"/>
        </dgm:presLayoutVars>
      </dgm:prSet>
      <dgm:spPr/>
    </dgm:pt>
    <dgm:pt modelId="{A2FF6189-012A-4447-A3D5-50B4B36A6316}" type="pres">
      <dgm:prSet presAssocID="{B673D22D-F93C-E14F-9EB8-A50EF230CE77}" presName="aSpace" presStyleCnt="0"/>
      <dgm:spPr/>
    </dgm:pt>
    <dgm:pt modelId="{2CFB1741-CCAB-654C-9725-A5F1F11AF4BF}" type="pres">
      <dgm:prSet presAssocID="{97B38122-59B7-1849-AAA0-D0CA05C005CC}" presName="aNode" presStyleLbl="fgAcc1" presStyleIdx="3" presStyleCnt="5" custScaleX="147875">
        <dgm:presLayoutVars>
          <dgm:bulletEnabled val="1"/>
        </dgm:presLayoutVars>
      </dgm:prSet>
      <dgm:spPr/>
    </dgm:pt>
    <dgm:pt modelId="{BC6E2E47-6F25-314F-A42E-C47E6C70358B}" type="pres">
      <dgm:prSet presAssocID="{97B38122-59B7-1849-AAA0-D0CA05C005CC}" presName="aSpace" presStyleCnt="0"/>
      <dgm:spPr/>
    </dgm:pt>
    <dgm:pt modelId="{970B5137-EAA9-C043-8931-037E8089E54E}" type="pres">
      <dgm:prSet presAssocID="{30040CD5-F965-E34A-A149-B33A26CBA6AC}" presName="aNode" presStyleLbl="fgAcc1" presStyleIdx="4" presStyleCnt="5" custScaleX="147875">
        <dgm:presLayoutVars>
          <dgm:bulletEnabled val="1"/>
        </dgm:presLayoutVars>
      </dgm:prSet>
      <dgm:spPr/>
    </dgm:pt>
    <dgm:pt modelId="{E3632434-493D-A74A-929B-4C9F2EE37249}" type="pres">
      <dgm:prSet presAssocID="{30040CD5-F965-E34A-A149-B33A26CBA6AC}" presName="aSpace" presStyleCnt="0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802FFA19-8BB0-2041-BA2A-2255D8797E26}" type="presOf" srcId="{3CF1B871-4759-4D46-B5A2-507CFE24FA85}" destId="{C5311300-14A8-AA4B-BE59-F6BE44B628FE}" srcOrd="0" destOrd="0" presId="urn:microsoft.com/office/officeart/2005/8/layout/pyramid2"/>
    <dgm:cxn modelId="{D9E82E2B-9E47-2A4A-8613-091DC0C0F7D8}" type="presOf" srcId="{E1B52BE6-0408-B143-B70E-299BEE806567}" destId="{D9BF9A12-6790-3248-8101-8A502B2D6975}" srcOrd="0" destOrd="0" presId="urn:microsoft.com/office/officeart/2005/8/layout/pyramid2"/>
    <dgm:cxn modelId="{E789E14D-118F-2148-99E2-2B89BF9FB0A4}" type="presOf" srcId="{97B38122-59B7-1849-AAA0-D0CA05C005CC}" destId="{2CFB1741-CCAB-654C-9725-A5F1F11AF4BF}" srcOrd="0" destOrd="0" presId="urn:microsoft.com/office/officeart/2005/8/layout/pyramid2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3A301D89-6CA3-EE48-A3BC-ADCA2A35D0F9}" type="presOf" srcId="{B673D22D-F93C-E14F-9EB8-A50EF230CE77}" destId="{40DFF7C9-B755-D94A-A804-9B46596B667B}" srcOrd="0" destOrd="0" presId="urn:microsoft.com/office/officeart/2005/8/layout/pyramid2"/>
    <dgm:cxn modelId="{E21F3491-91FE-F448-8D6E-0B3B0F7278BA}" srcId="{3CF1B871-4759-4D46-B5A2-507CFE24FA85}" destId="{30040CD5-F965-E34A-A149-B33A26CBA6AC}" srcOrd="4" destOrd="0" parTransId="{BEEFEAA2-6649-5D40-B5FA-C848700DCFB0}" sibTransId="{C2C9C9D1-058E-5C46-B179-8CA72E5B12A4}"/>
    <dgm:cxn modelId="{1200BFC2-9EDB-8249-9F59-6401E7215BCF}" type="presOf" srcId="{30040CD5-F965-E34A-A149-B33A26CBA6AC}" destId="{970B5137-EAA9-C043-8931-037E8089E54E}" srcOrd="0" destOrd="0" presId="urn:microsoft.com/office/officeart/2005/8/layout/pyramid2"/>
    <dgm:cxn modelId="{5089D0CC-F852-C54E-976F-6ED36599AA3A}" srcId="{3CF1B871-4759-4D46-B5A2-507CFE24FA85}" destId="{97B38122-59B7-1849-AAA0-D0CA05C005CC}" srcOrd="3" destOrd="0" parTransId="{166F341B-3ECA-CC49-BCDC-ED440BD3F294}" sibTransId="{43A368D6-DBDD-884F-AB00-A358A10C39C4}"/>
    <dgm:cxn modelId="{19F5AAEF-B32F-E740-8709-EF4482150AE1}" type="presOf" srcId="{FCB99D4E-5FA7-BE4B-9D31-66D250917F1F}" destId="{8FAC0F63-3C94-C24A-98CB-7651A1150792}" srcOrd="0" destOrd="0" presId="urn:microsoft.com/office/officeart/2005/8/layout/pyramid2"/>
    <dgm:cxn modelId="{AD503EF6-1FFC-C946-9978-28D45F4FE651}" type="presParOf" srcId="{C5311300-14A8-AA4B-BE59-F6BE44B628FE}" destId="{8E93D01B-B441-0046-A8C2-4F1DADD915FB}" srcOrd="0" destOrd="0" presId="urn:microsoft.com/office/officeart/2005/8/layout/pyramid2"/>
    <dgm:cxn modelId="{266E8EDD-C8B4-DF4A-9F35-DA1DA130A950}" type="presParOf" srcId="{C5311300-14A8-AA4B-BE59-F6BE44B628FE}" destId="{F88C2DE0-A178-314B-9B7D-041F3167A1C7}" srcOrd="1" destOrd="0" presId="urn:microsoft.com/office/officeart/2005/8/layout/pyramid2"/>
    <dgm:cxn modelId="{B3D27A2A-2990-A944-A133-D03F5B9C8F1C}" type="presParOf" srcId="{F88C2DE0-A178-314B-9B7D-041F3167A1C7}" destId="{D9BF9A12-6790-3248-8101-8A502B2D6975}" srcOrd="0" destOrd="0" presId="urn:microsoft.com/office/officeart/2005/8/layout/pyramid2"/>
    <dgm:cxn modelId="{4DEB0860-0015-3F41-8FE9-FF5281BAA1A2}" type="presParOf" srcId="{F88C2DE0-A178-314B-9B7D-041F3167A1C7}" destId="{49B49866-5FB8-A447-9786-C558B7F30668}" srcOrd="1" destOrd="0" presId="urn:microsoft.com/office/officeart/2005/8/layout/pyramid2"/>
    <dgm:cxn modelId="{0B1F873D-9E16-8A47-A9CF-055B4078BC3E}" type="presParOf" srcId="{F88C2DE0-A178-314B-9B7D-041F3167A1C7}" destId="{8FAC0F63-3C94-C24A-98CB-7651A1150792}" srcOrd="2" destOrd="0" presId="urn:microsoft.com/office/officeart/2005/8/layout/pyramid2"/>
    <dgm:cxn modelId="{1C687355-066E-744C-A4C9-DF11BC88AE19}" type="presParOf" srcId="{F88C2DE0-A178-314B-9B7D-041F3167A1C7}" destId="{967E4D05-54BB-A24D-97E7-36D3F2AD0C66}" srcOrd="3" destOrd="0" presId="urn:microsoft.com/office/officeart/2005/8/layout/pyramid2"/>
    <dgm:cxn modelId="{FB5F6B18-C9E0-2743-98EB-A229AE6AD775}" type="presParOf" srcId="{F88C2DE0-A178-314B-9B7D-041F3167A1C7}" destId="{40DFF7C9-B755-D94A-A804-9B46596B667B}" srcOrd="4" destOrd="0" presId="urn:microsoft.com/office/officeart/2005/8/layout/pyramid2"/>
    <dgm:cxn modelId="{F9F1A828-9C3E-5F44-BB86-16CD47748FAF}" type="presParOf" srcId="{F88C2DE0-A178-314B-9B7D-041F3167A1C7}" destId="{A2FF6189-012A-4447-A3D5-50B4B36A6316}" srcOrd="5" destOrd="0" presId="urn:microsoft.com/office/officeart/2005/8/layout/pyramid2"/>
    <dgm:cxn modelId="{DE381EF0-5E72-EB4F-BF96-2FE6A990B21D}" type="presParOf" srcId="{F88C2DE0-A178-314B-9B7D-041F3167A1C7}" destId="{2CFB1741-CCAB-654C-9725-A5F1F11AF4BF}" srcOrd="6" destOrd="0" presId="urn:microsoft.com/office/officeart/2005/8/layout/pyramid2"/>
    <dgm:cxn modelId="{C54839E8-EAFD-BD49-A6C6-4A44C1E15920}" type="presParOf" srcId="{F88C2DE0-A178-314B-9B7D-041F3167A1C7}" destId="{BC6E2E47-6F25-314F-A42E-C47E6C70358B}" srcOrd="7" destOrd="0" presId="urn:microsoft.com/office/officeart/2005/8/layout/pyramid2"/>
    <dgm:cxn modelId="{09D99F8A-40CB-E443-9209-897C5C33E279}" type="presParOf" srcId="{F88C2DE0-A178-314B-9B7D-041F3167A1C7}" destId="{970B5137-EAA9-C043-8931-037E8089E54E}" srcOrd="8" destOrd="0" presId="urn:microsoft.com/office/officeart/2005/8/layout/pyramid2"/>
    <dgm:cxn modelId="{3575BB61-40D7-4C48-883F-81493A064D10}" type="presParOf" srcId="{F88C2DE0-A178-314B-9B7D-041F3167A1C7}" destId="{E3632434-493D-A74A-929B-4C9F2EE37249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استخدام أزرار</a:t>
          </a:r>
          <a:r>
            <a:rPr lang="en-GB" sz="2200" b="1" dirty="0"/>
            <a:t> CTA </a:t>
          </a:r>
          <a:r>
            <a:rPr lang="ar-SA" sz="2200" b="1" dirty="0"/>
            <a:t>واضحة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وضع أزرار حث ملونة وبارزة تشجع على اتخاذ الإجراء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تقديم محتوى جذاب وملائم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محتوى ذو قيمة يجذب الجمهور ويزيد من احتمالية النقر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الاستفادة من الصور والرسوم البيانية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الصور تجذب الانتباه وتحسن من جاذبية الرسالة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تجربة عبارات الحث المتنوعة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جرب صيغ مختلفة للعبارات لتحفيز النقر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Y="137474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Y="137474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Y="137474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Y="137474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التأكد من استهداف الجمهور الصحيح</a:t>
          </a:r>
          <a:endParaRPr lang="en-GB" sz="18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إرسال الرسائل إلى الجمهور الملائم يزيد من فرص التفاعل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مراجعة جودة العناوين البريدية</a:t>
          </a:r>
          <a:endParaRPr lang="en-GB" sz="18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حذف العناوين غير الفعالة أو غير الصحيحة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تصميم الرسالة بشكل متجاوب</a:t>
          </a:r>
          <a:endParaRPr lang="en-GB" sz="18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الرسائل المتجاوبة تعرض جيدًا على مختلف الأجهزة وتقلل من الارتداد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تقديم محتوى مفيد وملائم</a:t>
          </a:r>
          <a:endParaRPr lang="en-GB" sz="18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محتوى غير مفيد قد يؤدي إلى مغادرة المتلقي للرسالة</a:t>
          </a:r>
          <a:endParaRPr lang="en-GB" sz="20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1B75B425-5F45-1C44-8F8C-43E0D5FAE8D2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BB5B6EB3-8B5E-214E-940A-D49C2750DD93}" type="pres">
      <dgm:prSet presAssocID="{15F23BEE-B072-F344-9920-50798E2A67AB}" presName="horFlow" presStyleCnt="0"/>
      <dgm:spPr/>
    </dgm:pt>
    <dgm:pt modelId="{A5FBC549-2524-D04D-9865-CEC50A780886}" type="pres">
      <dgm:prSet presAssocID="{15F23BEE-B072-F344-9920-50798E2A67AB}" presName="bigChev" presStyleLbl="node1" presStyleIdx="0" presStyleCnt="4" custScaleX="147090"/>
      <dgm:spPr/>
    </dgm:pt>
    <dgm:pt modelId="{12F2DF2C-B914-9845-85CC-E8BE8C5C415F}" type="pres">
      <dgm:prSet presAssocID="{28DA3992-EAF3-4E4B-8478-ABA83668224D}" presName="parTrans" presStyleCnt="0"/>
      <dgm:spPr/>
    </dgm:pt>
    <dgm:pt modelId="{F5866D63-60BF-9047-B501-BB75BB9D898B}" type="pres">
      <dgm:prSet presAssocID="{B6FA487D-27C9-004C-81FD-9D6AFCBDBF23}" presName="node" presStyleLbl="alignAccFollowNode1" presStyleIdx="0" presStyleCnt="4" custScaleX="417752">
        <dgm:presLayoutVars>
          <dgm:bulletEnabled val="1"/>
        </dgm:presLayoutVars>
      </dgm:prSet>
      <dgm:spPr/>
    </dgm:pt>
    <dgm:pt modelId="{D2A04679-A9D1-894A-90A1-BCC5FF5BF3AF}" type="pres">
      <dgm:prSet presAssocID="{15F23BEE-B072-F344-9920-50798E2A67AB}" presName="vSp" presStyleCnt="0"/>
      <dgm:spPr/>
    </dgm:pt>
    <dgm:pt modelId="{7C401F6C-C4BA-6E4C-A8C2-A622D740821B}" type="pres">
      <dgm:prSet presAssocID="{A003A5C7-8848-FC4C-A00E-F9CA703A2280}" presName="horFlow" presStyleCnt="0"/>
      <dgm:spPr/>
    </dgm:pt>
    <dgm:pt modelId="{9298061E-6D8F-4249-B168-7B4CFE772AE9}" type="pres">
      <dgm:prSet presAssocID="{A003A5C7-8848-FC4C-A00E-F9CA703A2280}" presName="bigChev" presStyleLbl="node1" presStyleIdx="1" presStyleCnt="4" custScaleX="147090"/>
      <dgm:spPr/>
    </dgm:pt>
    <dgm:pt modelId="{E5E6D1C1-9A27-B24B-BD07-09E709985139}" type="pres">
      <dgm:prSet presAssocID="{3E366657-B150-E147-B337-38EF0B7B9442}" presName="parTrans" presStyleCnt="0"/>
      <dgm:spPr/>
    </dgm:pt>
    <dgm:pt modelId="{BE6F3823-C1CC-0D4F-BB8F-BFFB9CD47518}" type="pres">
      <dgm:prSet presAssocID="{F79EB323-5674-494E-8008-57B201D22213}" presName="node" presStyleLbl="alignAccFollowNode1" presStyleIdx="1" presStyleCnt="4" custScaleX="417752">
        <dgm:presLayoutVars>
          <dgm:bulletEnabled val="1"/>
        </dgm:presLayoutVars>
      </dgm:prSet>
      <dgm:spPr/>
    </dgm:pt>
    <dgm:pt modelId="{F4A74DCD-84CE-664B-A211-EF13E21EEB2D}" type="pres">
      <dgm:prSet presAssocID="{A003A5C7-8848-FC4C-A00E-F9CA703A2280}" presName="vSp" presStyleCnt="0"/>
      <dgm:spPr/>
    </dgm:pt>
    <dgm:pt modelId="{2E64FE3C-6A27-4748-A3A7-651C9A567083}" type="pres">
      <dgm:prSet presAssocID="{FC365129-B27C-1944-BECF-80CDBC36DA76}" presName="horFlow" presStyleCnt="0"/>
      <dgm:spPr/>
    </dgm:pt>
    <dgm:pt modelId="{9DD1DD0F-15FF-3147-AF50-9F0E48D4D6E8}" type="pres">
      <dgm:prSet presAssocID="{FC365129-B27C-1944-BECF-80CDBC36DA76}" presName="bigChev" presStyleLbl="node1" presStyleIdx="2" presStyleCnt="4" custScaleX="147090"/>
      <dgm:spPr/>
    </dgm:pt>
    <dgm:pt modelId="{FEA9A7A2-4C33-7C42-9CA8-0A404BAB00C5}" type="pres">
      <dgm:prSet presAssocID="{51AC775E-7C7F-5346-97DC-65DD7E6FA971}" presName="parTrans" presStyleCnt="0"/>
      <dgm:spPr/>
    </dgm:pt>
    <dgm:pt modelId="{17F1CA10-5F7A-594B-A267-761C89CB67F1}" type="pres">
      <dgm:prSet presAssocID="{CEEBD549-B789-2946-9F3F-013F9FC95E77}" presName="node" presStyleLbl="alignAccFollowNode1" presStyleIdx="2" presStyleCnt="4" custScaleX="417752">
        <dgm:presLayoutVars>
          <dgm:bulletEnabled val="1"/>
        </dgm:presLayoutVars>
      </dgm:prSet>
      <dgm:spPr/>
    </dgm:pt>
    <dgm:pt modelId="{9D76E125-1366-A942-8F7A-4BE2E0543D4D}" type="pres">
      <dgm:prSet presAssocID="{FC365129-B27C-1944-BECF-80CDBC36DA76}" presName="vSp" presStyleCnt="0"/>
      <dgm:spPr/>
    </dgm:pt>
    <dgm:pt modelId="{7A1B9756-4993-E24D-B5FE-FB0820EF8DEF}" type="pres">
      <dgm:prSet presAssocID="{BBF76B2A-484D-E246-A161-95BA9D115209}" presName="horFlow" presStyleCnt="0"/>
      <dgm:spPr/>
    </dgm:pt>
    <dgm:pt modelId="{D8705449-BA13-834D-B1A0-C8804BE9DC8F}" type="pres">
      <dgm:prSet presAssocID="{BBF76B2A-484D-E246-A161-95BA9D115209}" presName="bigChev" presStyleLbl="node1" presStyleIdx="3" presStyleCnt="4" custScaleX="147090"/>
      <dgm:spPr/>
    </dgm:pt>
    <dgm:pt modelId="{C62E99B7-2AA5-3549-9EB9-D65F779CF379}" type="pres">
      <dgm:prSet presAssocID="{A41FE425-6698-9942-9D0E-B78C13B5B03E}" presName="parTrans" presStyleCnt="0"/>
      <dgm:spPr/>
    </dgm:pt>
    <dgm:pt modelId="{13CB7231-D573-DA47-AAD5-3DA6534750B6}" type="pres">
      <dgm:prSet presAssocID="{F4364A64-43A1-094E-BBED-6FBFA5130F5A}" presName="node" presStyleLbl="alignAccFollowNode1" presStyleIdx="3" presStyleCnt="4" custScaleX="417752">
        <dgm:presLayoutVars>
          <dgm:bulletEnabled val="1"/>
        </dgm:presLayoutVars>
      </dgm:prSet>
      <dgm:spPr/>
    </dgm:pt>
  </dgm:ptLst>
  <dgm:cxnLst>
    <dgm:cxn modelId="{14B32A01-ACBD-FF4A-BA00-F93578EB3686}" type="presOf" srcId="{15F23BEE-B072-F344-9920-50798E2A67AB}" destId="{A5FBC549-2524-D04D-9865-CEC50A780886}" srcOrd="0" destOrd="0" presId="urn:microsoft.com/office/officeart/2005/8/layout/lProcess3"/>
    <dgm:cxn modelId="{FEDF150B-1823-5A49-ABC5-384FF686CAEF}" type="presOf" srcId="{A003A5C7-8848-FC4C-A00E-F9CA703A2280}" destId="{9298061E-6D8F-4249-B168-7B4CFE772AE9}" srcOrd="0" destOrd="0" presId="urn:microsoft.com/office/officeart/2005/8/layout/lProcess3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1F29522-BDC3-B04F-8430-7625DFFBE37B}" type="presOf" srcId="{2E95F084-2274-8B4E-B354-55ADC86B05B6}" destId="{1B75B425-5F45-1C44-8F8C-43E0D5FAE8D2}" srcOrd="0" destOrd="0" presId="urn:microsoft.com/office/officeart/2005/8/layout/l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12FF4636-DE55-664B-9DB8-D3739A17C69A}" type="presOf" srcId="{CEEBD549-B789-2946-9F3F-013F9FC95E77}" destId="{17F1CA10-5F7A-594B-A267-761C89CB67F1}" srcOrd="0" destOrd="0" presId="urn:microsoft.com/office/officeart/2005/8/layout/l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60F2993-869C-C54A-AC3B-EABDFD76CA07}" type="presOf" srcId="{F79EB323-5674-494E-8008-57B201D22213}" destId="{BE6F3823-C1CC-0D4F-BB8F-BFFB9CD47518}" srcOrd="0" destOrd="0" presId="urn:microsoft.com/office/officeart/2005/8/layout/l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DFA19D3-CF19-EF41-A268-BBF86B804184}" type="presOf" srcId="{F4364A64-43A1-094E-BBED-6FBFA5130F5A}" destId="{13CB7231-D573-DA47-AAD5-3DA6534750B6}" srcOrd="0" destOrd="0" presId="urn:microsoft.com/office/officeart/2005/8/layout/lProcess3"/>
    <dgm:cxn modelId="{E4FE34D9-74F8-134E-890F-F42C032ED096}" type="presOf" srcId="{B6FA487D-27C9-004C-81FD-9D6AFCBDBF23}" destId="{F5866D63-60BF-9047-B501-BB75BB9D898B}" srcOrd="0" destOrd="0" presId="urn:microsoft.com/office/officeart/2005/8/layout/lProcess3"/>
    <dgm:cxn modelId="{926472DE-7188-8C43-94EB-F5DECF674D9E}" type="presOf" srcId="{BBF76B2A-484D-E246-A161-95BA9D115209}" destId="{D8705449-BA13-834D-B1A0-C8804BE9DC8F}" srcOrd="0" destOrd="0" presId="urn:microsoft.com/office/officeart/2005/8/layout/l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CF3C46F8-F00C-3A44-AD31-AEEB1876BF12}" type="presOf" srcId="{FC365129-B27C-1944-BECF-80CDBC36DA76}" destId="{9DD1DD0F-15FF-3147-AF50-9F0E48D4D6E8}" srcOrd="0" destOrd="0" presId="urn:microsoft.com/office/officeart/2005/8/layout/lProcess3"/>
    <dgm:cxn modelId="{170CC367-DCAF-3C42-8CA6-33C5EE6008F2}" type="presParOf" srcId="{1B75B425-5F45-1C44-8F8C-43E0D5FAE8D2}" destId="{BB5B6EB3-8B5E-214E-940A-D49C2750DD93}" srcOrd="0" destOrd="0" presId="urn:microsoft.com/office/officeart/2005/8/layout/lProcess3"/>
    <dgm:cxn modelId="{F914932E-22CE-1045-AEE7-CCC99E67670E}" type="presParOf" srcId="{BB5B6EB3-8B5E-214E-940A-D49C2750DD93}" destId="{A5FBC549-2524-D04D-9865-CEC50A780886}" srcOrd="0" destOrd="0" presId="urn:microsoft.com/office/officeart/2005/8/layout/lProcess3"/>
    <dgm:cxn modelId="{6AB6F554-608B-A94E-91CA-32204A4B5830}" type="presParOf" srcId="{BB5B6EB3-8B5E-214E-940A-D49C2750DD93}" destId="{12F2DF2C-B914-9845-85CC-E8BE8C5C415F}" srcOrd="1" destOrd="0" presId="urn:microsoft.com/office/officeart/2005/8/layout/lProcess3"/>
    <dgm:cxn modelId="{E564FE29-EECB-DA40-AE1A-95BD2A7E3FA9}" type="presParOf" srcId="{BB5B6EB3-8B5E-214E-940A-D49C2750DD93}" destId="{F5866D63-60BF-9047-B501-BB75BB9D898B}" srcOrd="2" destOrd="0" presId="urn:microsoft.com/office/officeart/2005/8/layout/lProcess3"/>
    <dgm:cxn modelId="{2635B268-A185-384A-8113-5470E75B4FC3}" type="presParOf" srcId="{1B75B425-5F45-1C44-8F8C-43E0D5FAE8D2}" destId="{D2A04679-A9D1-894A-90A1-BCC5FF5BF3AF}" srcOrd="1" destOrd="0" presId="urn:microsoft.com/office/officeart/2005/8/layout/lProcess3"/>
    <dgm:cxn modelId="{9BADDA7E-C1CE-F645-9900-416811A2028B}" type="presParOf" srcId="{1B75B425-5F45-1C44-8F8C-43E0D5FAE8D2}" destId="{7C401F6C-C4BA-6E4C-A8C2-A622D740821B}" srcOrd="2" destOrd="0" presId="urn:microsoft.com/office/officeart/2005/8/layout/lProcess3"/>
    <dgm:cxn modelId="{472040C9-7BB4-6B45-A2A0-3ECD70C3F8A0}" type="presParOf" srcId="{7C401F6C-C4BA-6E4C-A8C2-A622D740821B}" destId="{9298061E-6D8F-4249-B168-7B4CFE772AE9}" srcOrd="0" destOrd="0" presId="urn:microsoft.com/office/officeart/2005/8/layout/lProcess3"/>
    <dgm:cxn modelId="{BFAFE66C-EDE6-DC4D-AD52-DEFE834CD6C7}" type="presParOf" srcId="{7C401F6C-C4BA-6E4C-A8C2-A622D740821B}" destId="{E5E6D1C1-9A27-B24B-BD07-09E709985139}" srcOrd="1" destOrd="0" presId="urn:microsoft.com/office/officeart/2005/8/layout/lProcess3"/>
    <dgm:cxn modelId="{96623164-86B1-0347-9ABF-C3F44F1D1E7D}" type="presParOf" srcId="{7C401F6C-C4BA-6E4C-A8C2-A622D740821B}" destId="{BE6F3823-C1CC-0D4F-BB8F-BFFB9CD47518}" srcOrd="2" destOrd="0" presId="urn:microsoft.com/office/officeart/2005/8/layout/lProcess3"/>
    <dgm:cxn modelId="{43788134-C751-3944-A7A7-D5823D6DEA44}" type="presParOf" srcId="{1B75B425-5F45-1C44-8F8C-43E0D5FAE8D2}" destId="{F4A74DCD-84CE-664B-A211-EF13E21EEB2D}" srcOrd="3" destOrd="0" presId="urn:microsoft.com/office/officeart/2005/8/layout/lProcess3"/>
    <dgm:cxn modelId="{229F2F4A-7BB1-8B4B-8B25-E2D0EF47B2A5}" type="presParOf" srcId="{1B75B425-5F45-1C44-8F8C-43E0D5FAE8D2}" destId="{2E64FE3C-6A27-4748-A3A7-651C9A567083}" srcOrd="4" destOrd="0" presId="urn:microsoft.com/office/officeart/2005/8/layout/lProcess3"/>
    <dgm:cxn modelId="{61FC7673-C3DD-BA44-81D6-3FDEF775E834}" type="presParOf" srcId="{2E64FE3C-6A27-4748-A3A7-651C9A567083}" destId="{9DD1DD0F-15FF-3147-AF50-9F0E48D4D6E8}" srcOrd="0" destOrd="0" presId="urn:microsoft.com/office/officeart/2005/8/layout/lProcess3"/>
    <dgm:cxn modelId="{0DA8EF3F-472D-AD4C-8E88-9FFD0BAD42B6}" type="presParOf" srcId="{2E64FE3C-6A27-4748-A3A7-651C9A567083}" destId="{FEA9A7A2-4C33-7C42-9CA8-0A404BAB00C5}" srcOrd="1" destOrd="0" presId="urn:microsoft.com/office/officeart/2005/8/layout/lProcess3"/>
    <dgm:cxn modelId="{E0BF5528-81F3-2A44-A44D-0316EC1B748C}" type="presParOf" srcId="{2E64FE3C-6A27-4748-A3A7-651C9A567083}" destId="{17F1CA10-5F7A-594B-A267-761C89CB67F1}" srcOrd="2" destOrd="0" presId="urn:microsoft.com/office/officeart/2005/8/layout/lProcess3"/>
    <dgm:cxn modelId="{41F8935D-A8F4-174D-B69D-40E074E1F43D}" type="presParOf" srcId="{1B75B425-5F45-1C44-8F8C-43E0D5FAE8D2}" destId="{9D76E125-1366-A942-8F7A-4BE2E0543D4D}" srcOrd="5" destOrd="0" presId="urn:microsoft.com/office/officeart/2005/8/layout/lProcess3"/>
    <dgm:cxn modelId="{D17B905F-61B8-4C4A-B4BC-397859F47330}" type="presParOf" srcId="{1B75B425-5F45-1C44-8F8C-43E0D5FAE8D2}" destId="{7A1B9756-4993-E24D-B5FE-FB0820EF8DEF}" srcOrd="6" destOrd="0" presId="urn:microsoft.com/office/officeart/2005/8/layout/lProcess3"/>
    <dgm:cxn modelId="{666D1AD3-B54C-4144-8B26-A3F800EED511}" type="presParOf" srcId="{7A1B9756-4993-E24D-B5FE-FB0820EF8DEF}" destId="{D8705449-BA13-834D-B1A0-C8804BE9DC8F}" srcOrd="0" destOrd="0" presId="urn:microsoft.com/office/officeart/2005/8/layout/lProcess3"/>
    <dgm:cxn modelId="{0231FBB2-EDEF-A74E-ADF9-74BC5B642E03}" type="presParOf" srcId="{7A1B9756-4993-E24D-B5FE-FB0820EF8DEF}" destId="{C62E99B7-2AA5-3549-9EB9-D65F779CF379}" srcOrd="1" destOrd="0" presId="urn:microsoft.com/office/officeart/2005/8/layout/lProcess3"/>
    <dgm:cxn modelId="{C51EA9CF-E8F8-E44B-AEAE-5EF4FE19A77D}" type="presParOf" srcId="{7A1B9756-4993-E24D-B5FE-FB0820EF8DEF}" destId="{13CB7231-D573-DA47-AAD5-3DA6534750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متابعة معدلات الفتح والنقر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000" dirty="0"/>
            <a:t>تحليل عدد الرسائل المفتوحة والنقرات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تحليل معدلات التحويل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000" dirty="0"/>
            <a:t>قياس مدى نجاح الرسائل في تحقيق الأهداف 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التعرف على وقت التفاعل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000" dirty="0"/>
            <a:t>معرفة الوقت الأنسب للتفاعل مع الجمهور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التجربة والتحسين</a:t>
          </a:r>
          <a:r>
            <a:rPr lang="en-GB" sz="2000" b="1" dirty="0"/>
            <a:t> (A/B Testing)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2000" dirty="0"/>
            <a:t>اختبار عناصر مختلفة لمعرفة الأفضل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 custScaleX="122828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144727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144727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144727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144727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التعرف على سلوك الجمهور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400" dirty="0"/>
            <a:t>فهم الوقت الذي يكون فيه الجمهور أكثر تفاعلاً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تجربة أوقات مختلفة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يمكن تجربة الإرسال في أوقات مختلفة وقياس النتائج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مراعاة الموقع الجغرافي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تحديد توقيت يتناسب مع مناطق العملاء</a:t>
          </a:r>
          <a:endParaRPr lang="en-GB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F675B47B-7A33-9D42-ABD3-74550A215D54}">
      <dgm:prSet/>
      <dgm:spPr/>
      <dgm:t>
        <a:bodyPr/>
        <a:lstStyle/>
        <a:p>
          <a:r>
            <a:rPr lang="ar-SA" b="1" dirty="0"/>
            <a:t>التقييم المستمر</a:t>
          </a:r>
          <a:endParaRPr lang="en-US" dirty="0"/>
        </a:p>
      </dgm:t>
    </dgm:pt>
    <dgm:pt modelId="{96A47819-FA57-7F45-9A71-3CF199809A0A}" type="parTrans" cxnId="{D0ECA4C9-C37A-FA4A-9941-F65052A1B76D}">
      <dgm:prSet/>
      <dgm:spPr/>
      <dgm:t>
        <a:bodyPr/>
        <a:lstStyle/>
        <a:p>
          <a:endParaRPr lang="en-GB"/>
        </a:p>
      </dgm:t>
    </dgm:pt>
    <dgm:pt modelId="{3E290809-A2AC-3640-972A-0CA54596053D}" type="sibTrans" cxnId="{D0ECA4C9-C37A-FA4A-9941-F65052A1B76D}">
      <dgm:prSet/>
      <dgm:spPr/>
      <dgm:t>
        <a:bodyPr/>
        <a:lstStyle/>
        <a:p>
          <a:endParaRPr lang="en-GB"/>
        </a:p>
      </dgm:t>
    </dgm:pt>
    <dgm:pt modelId="{2C47DC0A-97DB-B14D-AFFC-EFFC6AF27A52}">
      <dgm:prSet/>
      <dgm:spPr/>
      <dgm:t>
        <a:bodyPr/>
        <a:lstStyle/>
        <a:p>
          <a:pPr algn="ctr" rtl="1">
            <a:buNone/>
          </a:pPr>
          <a:r>
            <a:rPr lang="ar-SA" dirty="0"/>
            <a:t>تحليل الأداء بانتظام لتحديد الأوقات الأفضل</a:t>
          </a:r>
          <a:endParaRPr lang="en-GB" dirty="0"/>
        </a:p>
      </dgm:t>
    </dgm:pt>
    <dgm:pt modelId="{8121778A-5B46-D14A-8A4A-DBFBCE48006C}" type="parTrans" cxnId="{C1CCC610-C16C-B741-BC81-CDE803869213}">
      <dgm:prSet/>
      <dgm:spPr/>
    </dgm:pt>
    <dgm:pt modelId="{3FF194E3-24B7-FE4F-9C30-70998EB3FAB3}" type="sibTrans" cxnId="{C1CCC610-C16C-B741-BC81-CDE803869213}">
      <dgm:prSet/>
      <dgm:spPr/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4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4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4">
        <dgm:presLayoutVars>
          <dgm:bulletEnabled val="1"/>
        </dgm:presLayoutVars>
      </dgm:prSet>
      <dgm:spPr/>
    </dgm:pt>
    <dgm:pt modelId="{CDBDAC35-7BB5-4E4B-97B6-D7B4B8460787}" type="pres">
      <dgm:prSet presAssocID="{84CD7A3A-02F7-0949-99D5-1D8613F10ECE}" presName="space" presStyleCnt="0"/>
      <dgm:spPr/>
    </dgm:pt>
    <dgm:pt modelId="{3B93E2D2-8020-B149-81CC-2D35C7A69B3A}" type="pres">
      <dgm:prSet presAssocID="{F675B47B-7A33-9D42-ABD3-74550A215D54}" presName="composite" presStyleCnt="0"/>
      <dgm:spPr/>
    </dgm:pt>
    <dgm:pt modelId="{487A32C1-FB66-D844-A140-EAB1367D87D3}" type="pres">
      <dgm:prSet presAssocID="{F675B47B-7A33-9D42-ABD3-74550A215D5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F8474806-DD1C-714A-8C91-0A269654FB6D}" type="pres">
      <dgm:prSet presAssocID="{F675B47B-7A33-9D42-ABD3-74550A215D54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1CCC610-C16C-B741-BC81-CDE803869213}" srcId="{F675B47B-7A33-9D42-ABD3-74550A215D54}" destId="{2C47DC0A-97DB-B14D-AFFC-EFFC6AF27A52}" srcOrd="0" destOrd="0" parTransId="{8121778A-5B46-D14A-8A4A-DBFBCE48006C}" sibTransId="{3FF194E3-24B7-FE4F-9C30-70998EB3FAB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480DFA17-4433-2B4C-804A-689B6DE620DF}" type="presOf" srcId="{2C47DC0A-97DB-B14D-AFFC-EFFC6AF27A52}" destId="{F8474806-DD1C-714A-8C91-0A269654FB6D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43E98D95-4B0F-4C40-9D7F-D186C22F0EF8}" type="presOf" srcId="{F675B47B-7A33-9D42-ABD3-74550A215D54}" destId="{487A32C1-FB66-D844-A140-EAB1367D87D3}" srcOrd="0" destOrd="0" presId="urn:microsoft.com/office/officeart/2005/8/layout/hList1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D0ECA4C9-C37A-FA4A-9941-F65052A1B76D}" srcId="{2E95F084-2274-8B4E-B354-55ADC86B05B6}" destId="{F675B47B-7A33-9D42-ABD3-74550A215D54}" srcOrd="3" destOrd="0" parTransId="{96A47819-FA57-7F45-9A71-3CF199809A0A}" sibTransId="{3E290809-A2AC-3640-972A-0CA54596053D}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  <dgm:cxn modelId="{32257784-617E-2D42-976D-E6BF2BE5DB0E}" type="presParOf" srcId="{CD8338A9-C715-B64A-BB7A-E8ADE4FAC54E}" destId="{CDBDAC35-7BB5-4E4B-97B6-D7B4B8460787}" srcOrd="5" destOrd="0" presId="urn:microsoft.com/office/officeart/2005/8/layout/hList1"/>
    <dgm:cxn modelId="{AC256038-5348-2740-99EF-3C59D9B3898A}" type="presParOf" srcId="{CD8338A9-C715-B64A-BB7A-E8ADE4FAC54E}" destId="{3B93E2D2-8020-B149-81CC-2D35C7A69B3A}" srcOrd="6" destOrd="0" presId="urn:microsoft.com/office/officeart/2005/8/layout/hList1"/>
    <dgm:cxn modelId="{BA9D2968-1057-DC4B-826D-E339C0698684}" type="presParOf" srcId="{3B93E2D2-8020-B149-81CC-2D35C7A69B3A}" destId="{487A32C1-FB66-D844-A140-EAB1367D87D3}" srcOrd="0" destOrd="0" presId="urn:microsoft.com/office/officeart/2005/8/layout/hList1"/>
    <dgm:cxn modelId="{05AF7EA4-BF40-F641-88C7-3891832405FB}" type="presParOf" srcId="{3B93E2D2-8020-B149-81CC-2D35C7A69B3A}" destId="{F8474806-DD1C-714A-8C91-0A269654F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١- تحديد الهدف من الاختبار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مثل تحسين معدل الفتح أو معدل النقر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٢- اختيار العناصر المراد اختبارها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مثل العنوان، </a:t>
          </a:r>
          <a:r>
            <a:rPr lang="en-GB" sz="2200" dirty="0"/>
            <a:t>CTA</a:t>
          </a:r>
          <a:r>
            <a:rPr lang="ar-SA" sz="2200" dirty="0"/>
            <a:t>، التوقيت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٣- تقسيم الجمهور إلى مجموعتين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بحيث تتلقى كل مجموعة نسخة مختلفة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٤- تحليل النتائج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مقارنة أداء النسختين لمعرفة الأفضل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A0E35CF0-7C0B-6A42-9D19-8D612BFBB8F0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A092B72-995B-484F-83B5-5E74B5CE7A06}" type="pres">
      <dgm:prSet presAssocID="{4A11EF4C-C086-E642-9BB3-7F06E5C1290B}" presName="circle1" presStyleLbl="node1" presStyleIdx="0" presStyleCnt="4"/>
      <dgm:spPr/>
    </dgm:pt>
    <dgm:pt modelId="{30AB362E-8CA7-DC47-8C5C-E6635781172B}" type="pres">
      <dgm:prSet presAssocID="{4A11EF4C-C086-E642-9BB3-7F06E5C1290B}" presName="space" presStyleCnt="0"/>
      <dgm:spPr/>
    </dgm:pt>
    <dgm:pt modelId="{28C7244B-BAA0-4145-842A-F39F4CFE963F}" type="pres">
      <dgm:prSet presAssocID="{4A11EF4C-C086-E642-9BB3-7F06E5C1290B}" presName="rect1" presStyleLbl="alignAcc1" presStyleIdx="0" presStyleCnt="4"/>
      <dgm:spPr/>
    </dgm:pt>
    <dgm:pt modelId="{3B750FB9-EF28-1746-9ADE-58AB1B6D0D4B}" type="pres">
      <dgm:prSet presAssocID="{102A7D41-83D4-E04C-90C4-580B0FF7BC74}" presName="vertSpace2" presStyleLbl="node1" presStyleIdx="0" presStyleCnt="4"/>
      <dgm:spPr/>
    </dgm:pt>
    <dgm:pt modelId="{89B44160-AABC-1A41-8566-1ED82570DACF}" type="pres">
      <dgm:prSet presAssocID="{102A7D41-83D4-E04C-90C4-580B0FF7BC74}" presName="circle2" presStyleLbl="node1" presStyleIdx="1" presStyleCnt="4"/>
      <dgm:spPr/>
    </dgm:pt>
    <dgm:pt modelId="{352D0CFC-4410-F840-95DA-CD17C9FCBB1B}" type="pres">
      <dgm:prSet presAssocID="{102A7D41-83D4-E04C-90C4-580B0FF7BC74}" presName="rect2" presStyleLbl="alignAcc1" presStyleIdx="1" presStyleCnt="4"/>
      <dgm:spPr/>
    </dgm:pt>
    <dgm:pt modelId="{CE9873F6-0B8E-2943-84F0-E49719741EF0}" type="pres">
      <dgm:prSet presAssocID="{ADD6F1E2-4AED-DA41-AAFA-764AE518E54B}" presName="vertSpace3" presStyleLbl="node1" presStyleIdx="1" presStyleCnt="4"/>
      <dgm:spPr/>
    </dgm:pt>
    <dgm:pt modelId="{54E22465-7FDF-F346-ADAE-B404B4A0CD26}" type="pres">
      <dgm:prSet presAssocID="{ADD6F1E2-4AED-DA41-AAFA-764AE518E54B}" presName="circle3" presStyleLbl="node1" presStyleIdx="2" presStyleCnt="4"/>
      <dgm:spPr/>
    </dgm:pt>
    <dgm:pt modelId="{BB29DCE1-6386-574E-9E0B-656233FE2DCA}" type="pres">
      <dgm:prSet presAssocID="{ADD6F1E2-4AED-DA41-AAFA-764AE518E54B}" presName="rect3" presStyleLbl="alignAcc1" presStyleIdx="2" presStyleCnt="4"/>
      <dgm:spPr/>
    </dgm:pt>
    <dgm:pt modelId="{08C18182-77F5-1F4D-912D-B90A6E05BDF3}" type="pres">
      <dgm:prSet presAssocID="{1D043ACB-74D0-4642-85C3-3F3A2C4FFF58}" presName="vertSpace4" presStyleLbl="node1" presStyleIdx="2" presStyleCnt="4"/>
      <dgm:spPr/>
    </dgm:pt>
    <dgm:pt modelId="{A5D2D52F-335D-104D-9038-E0FD9C762F5C}" type="pres">
      <dgm:prSet presAssocID="{1D043ACB-74D0-4642-85C3-3F3A2C4FFF58}" presName="circle4" presStyleLbl="node1" presStyleIdx="3" presStyleCnt="4"/>
      <dgm:spPr/>
    </dgm:pt>
    <dgm:pt modelId="{0E94A637-ACCC-4B47-9EB8-BFCC40E65D6D}" type="pres">
      <dgm:prSet presAssocID="{1D043ACB-74D0-4642-85C3-3F3A2C4FFF58}" presName="rect4" presStyleLbl="alignAcc1" presStyleIdx="3" presStyleCnt="4"/>
      <dgm:spPr/>
    </dgm:pt>
    <dgm:pt modelId="{52B5E79C-A8C9-0640-9253-B939C72FFBF4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C75E43BC-0952-F446-A1B4-4F27D5AE4A6B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5A26D395-FDD8-1848-9142-D0E29F0C54EA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B37E6D31-2078-A646-8264-672EFFCF9C88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C73AEA8F-838D-5C4E-A1B4-1ACA32FB99BE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06147BE4-DDE7-EC47-9E71-2F29B53A4DD8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5BC8D1E1-BDF2-AB4E-9025-FC8E9A70D6A1}" type="pres">
      <dgm:prSet presAssocID="{1D043ACB-74D0-4642-85C3-3F3A2C4FFF58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1609C8E0-EE8B-A84C-BF54-5E514D1675CC}" type="pres">
      <dgm:prSet presAssocID="{1D043ACB-74D0-4642-85C3-3F3A2C4FFF58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D81DD903-E40B-624E-9CE5-107BB23F12A4}" type="presOf" srcId="{4A11EF4C-C086-E642-9BB3-7F06E5C1290B}" destId="{28C7244B-BAA0-4145-842A-F39F4CFE963F}" srcOrd="0" destOrd="0" presId="urn:microsoft.com/office/officeart/2005/8/layout/target3"/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625D3819-16F3-D549-9F2A-2920D2314BE1}" type="presOf" srcId="{9F5E4AB1-0B4E-BF4B-9E21-BAC9EFCC47E0}" destId="{1609C8E0-EE8B-A84C-BF54-5E514D1675CC}" srcOrd="0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F8A71032-981F-D844-A9E3-2CEB2EE70C5B}" type="presOf" srcId="{B1994776-BB7E-AD4E-900E-8296E2C69C4F}" destId="{06147BE4-DDE7-EC47-9E71-2F29B53A4DD8}" srcOrd="0" destOrd="0" presId="urn:microsoft.com/office/officeart/2005/8/layout/target3"/>
    <dgm:cxn modelId="{F9EEBA54-7BF1-D146-AC5F-ECBC4C41F954}" type="presOf" srcId="{ADD6F1E2-4AED-DA41-AAFA-764AE518E54B}" destId="{C73AEA8F-838D-5C4E-A1B4-1ACA32FB99BE}" srcOrd="1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014F45A-5E32-C141-865E-0411C8243CF7}" type="presOf" srcId="{BD09AEF8-F502-8F47-BA6A-B0FFAEB3008F}" destId="{A0E35CF0-7C0B-6A42-9D19-8D612BFBB8F0}" srcOrd="0" destOrd="0" presId="urn:microsoft.com/office/officeart/2005/8/layout/target3"/>
    <dgm:cxn modelId="{4CC81762-1A8E-F143-A906-0DF7FECE61A6}" type="presOf" srcId="{4A11EF4C-C086-E642-9BB3-7F06E5C1290B}" destId="{52B5E79C-A8C9-0640-9253-B939C72FFBF4}" srcOrd="1" destOrd="0" presId="urn:microsoft.com/office/officeart/2005/8/layout/target3"/>
    <dgm:cxn modelId="{BCC8DF63-F812-184E-81EE-76A65FD964D6}" type="presOf" srcId="{102A7D41-83D4-E04C-90C4-580B0FF7BC74}" destId="{5A26D395-FDD8-1848-9142-D0E29F0C54EA}" srcOrd="1" destOrd="0" presId="urn:microsoft.com/office/officeart/2005/8/layout/target3"/>
    <dgm:cxn modelId="{3B78B66D-C5CB-FA46-9C60-89403787F2E4}" type="presOf" srcId="{65387183-454B-F14D-A6F6-7DA8C5BFAE05}" destId="{B37E6D31-2078-A646-8264-672EFFCF9C88}" srcOrd="0" destOrd="0" presId="urn:microsoft.com/office/officeart/2005/8/layout/target3"/>
    <dgm:cxn modelId="{07E06095-E6E3-0F40-A8B7-62BA3523C1BC}" type="presOf" srcId="{C88ED262-17EB-A64F-8186-B36DDD55690A}" destId="{C75E43BC-0952-F446-A1B4-4F27D5AE4A6B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E12DF9A6-FAE9-7A4F-9B7A-0A9AB14F342C}" type="presOf" srcId="{ADD6F1E2-4AED-DA41-AAFA-764AE518E54B}" destId="{BB29DCE1-6386-574E-9E0B-656233FE2DCA}" srcOrd="0" destOrd="0" presId="urn:microsoft.com/office/officeart/2005/8/layout/target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2B3D53D7-EA58-7D44-A210-9BB9033F9639}" type="presOf" srcId="{1D043ACB-74D0-4642-85C3-3F3A2C4FFF58}" destId="{0E94A637-ACCC-4B47-9EB8-BFCC40E65D6D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2C815F4-5DE1-E147-98F7-DC568C8800C9}" type="presOf" srcId="{1D043ACB-74D0-4642-85C3-3F3A2C4FFF58}" destId="{5BC8D1E1-BDF2-AB4E-9025-FC8E9A70D6A1}" srcOrd="1" destOrd="0" presId="urn:microsoft.com/office/officeart/2005/8/layout/target3"/>
    <dgm:cxn modelId="{1D6080FF-56D2-CD45-B67E-BDA43C91DD61}" type="presOf" srcId="{102A7D41-83D4-E04C-90C4-580B0FF7BC74}" destId="{352D0CFC-4410-F840-95DA-CD17C9FCBB1B}" srcOrd="0" destOrd="0" presId="urn:microsoft.com/office/officeart/2005/8/layout/target3"/>
    <dgm:cxn modelId="{8A376A9B-95F7-D440-AFC5-3025F5022843}" type="presParOf" srcId="{A0E35CF0-7C0B-6A42-9D19-8D612BFBB8F0}" destId="{EA092B72-995B-484F-83B5-5E74B5CE7A06}" srcOrd="0" destOrd="0" presId="urn:microsoft.com/office/officeart/2005/8/layout/target3"/>
    <dgm:cxn modelId="{F71F3D5B-8418-6E44-AF4E-85A4C775B9DD}" type="presParOf" srcId="{A0E35CF0-7C0B-6A42-9D19-8D612BFBB8F0}" destId="{30AB362E-8CA7-DC47-8C5C-E6635781172B}" srcOrd="1" destOrd="0" presId="urn:microsoft.com/office/officeart/2005/8/layout/target3"/>
    <dgm:cxn modelId="{B0C84C25-2B6F-F140-ADA2-0A6FC0B636BE}" type="presParOf" srcId="{A0E35CF0-7C0B-6A42-9D19-8D612BFBB8F0}" destId="{28C7244B-BAA0-4145-842A-F39F4CFE963F}" srcOrd="2" destOrd="0" presId="urn:microsoft.com/office/officeart/2005/8/layout/target3"/>
    <dgm:cxn modelId="{4F72C85B-7CEA-8F43-B941-49861604D8C0}" type="presParOf" srcId="{A0E35CF0-7C0B-6A42-9D19-8D612BFBB8F0}" destId="{3B750FB9-EF28-1746-9ADE-58AB1B6D0D4B}" srcOrd="3" destOrd="0" presId="urn:microsoft.com/office/officeart/2005/8/layout/target3"/>
    <dgm:cxn modelId="{EB95C9C2-F4B5-A448-8D1D-3280F1A07C8A}" type="presParOf" srcId="{A0E35CF0-7C0B-6A42-9D19-8D612BFBB8F0}" destId="{89B44160-AABC-1A41-8566-1ED82570DACF}" srcOrd="4" destOrd="0" presId="urn:microsoft.com/office/officeart/2005/8/layout/target3"/>
    <dgm:cxn modelId="{44791CFF-8F97-5448-8554-73FEC07204D0}" type="presParOf" srcId="{A0E35CF0-7C0B-6A42-9D19-8D612BFBB8F0}" destId="{352D0CFC-4410-F840-95DA-CD17C9FCBB1B}" srcOrd="5" destOrd="0" presId="urn:microsoft.com/office/officeart/2005/8/layout/target3"/>
    <dgm:cxn modelId="{2F04201F-98B8-804B-A4FE-E3C2D66578E6}" type="presParOf" srcId="{A0E35CF0-7C0B-6A42-9D19-8D612BFBB8F0}" destId="{CE9873F6-0B8E-2943-84F0-E49719741EF0}" srcOrd="6" destOrd="0" presId="urn:microsoft.com/office/officeart/2005/8/layout/target3"/>
    <dgm:cxn modelId="{CF69F068-6EA8-DB44-A829-8C297753E8F7}" type="presParOf" srcId="{A0E35CF0-7C0B-6A42-9D19-8D612BFBB8F0}" destId="{54E22465-7FDF-F346-ADAE-B404B4A0CD26}" srcOrd="7" destOrd="0" presId="urn:microsoft.com/office/officeart/2005/8/layout/target3"/>
    <dgm:cxn modelId="{8B68692F-203B-1A4A-8D78-2B8F15B55DCF}" type="presParOf" srcId="{A0E35CF0-7C0B-6A42-9D19-8D612BFBB8F0}" destId="{BB29DCE1-6386-574E-9E0B-656233FE2DCA}" srcOrd="8" destOrd="0" presId="urn:microsoft.com/office/officeart/2005/8/layout/target3"/>
    <dgm:cxn modelId="{662B9C17-679A-5C43-92F6-F2783B59D20E}" type="presParOf" srcId="{A0E35CF0-7C0B-6A42-9D19-8D612BFBB8F0}" destId="{08C18182-77F5-1F4D-912D-B90A6E05BDF3}" srcOrd="9" destOrd="0" presId="urn:microsoft.com/office/officeart/2005/8/layout/target3"/>
    <dgm:cxn modelId="{0058583C-3F7D-3F43-8F9D-0233BBD9111C}" type="presParOf" srcId="{A0E35CF0-7C0B-6A42-9D19-8D612BFBB8F0}" destId="{A5D2D52F-335D-104D-9038-E0FD9C762F5C}" srcOrd="10" destOrd="0" presId="urn:microsoft.com/office/officeart/2005/8/layout/target3"/>
    <dgm:cxn modelId="{F28B5D21-D19F-DA49-8437-3EC30F5A3287}" type="presParOf" srcId="{A0E35CF0-7C0B-6A42-9D19-8D612BFBB8F0}" destId="{0E94A637-ACCC-4B47-9EB8-BFCC40E65D6D}" srcOrd="11" destOrd="0" presId="urn:microsoft.com/office/officeart/2005/8/layout/target3"/>
    <dgm:cxn modelId="{13AA5CDE-E882-0B47-B733-5BD58954BE76}" type="presParOf" srcId="{A0E35CF0-7C0B-6A42-9D19-8D612BFBB8F0}" destId="{52B5E79C-A8C9-0640-9253-B939C72FFBF4}" srcOrd="12" destOrd="0" presId="urn:microsoft.com/office/officeart/2005/8/layout/target3"/>
    <dgm:cxn modelId="{8881499C-1489-2749-9BFB-ADF5737548BB}" type="presParOf" srcId="{A0E35CF0-7C0B-6A42-9D19-8D612BFBB8F0}" destId="{C75E43BC-0952-F446-A1B4-4F27D5AE4A6B}" srcOrd="13" destOrd="0" presId="urn:microsoft.com/office/officeart/2005/8/layout/target3"/>
    <dgm:cxn modelId="{E69D72F3-B0E7-5E4F-9498-47D528F977E5}" type="presParOf" srcId="{A0E35CF0-7C0B-6A42-9D19-8D612BFBB8F0}" destId="{5A26D395-FDD8-1848-9142-D0E29F0C54EA}" srcOrd="14" destOrd="0" presId="urn:microsoft.com/office/officeart/2005/8/layout/target3"/>
    <dgm:cxn modelId="{70051B6D-C1E4-3E41-8CD6-31CFD922C706}" type="presParOf" srcId="{A0E35CF0-7C0B-6A42-9D19-8D612BFBB8F0}" destId="{B37E6D31-2078-A646-8264-672EFFCF9C88}" srcOrd="15" destOrd="0" presId="urn:microsoft.com/office/officeart/2005/8/layout/target3"/>
    <dgm:cxn modelId="{31785A80-D15D-2E4C-991A-F8978908A59E}" type="presParOf" srcId="{A0E35CF0-7C0B-6A42-9D19-8D612BFBB8F0}" destId="{C73AEA8F-838D-5C4E-A1B4-1ACA32FB99BE}" srcOrd="16" destOrd="0" presId="urn:microsoft.com/office/officeart/2005/8/layout/target3"/>
    <dgm:cxn modelId="{49091FD1-BC29-2041-B0E3-9124A6EBE17A}" type="presParOf" srcId="{A0E35CF0-7C0B-6A42-9D19-8D612BFBB8F0}" destId="{06147BE4-DDE7-EC47-9E71-2F29B53A4DD8}" srcOrd="17" destOrd="0" presId="urn:microsoft.com/office/officeart/2005/8/layout/target3"/>
    <dgm:cxn modelId="{3D05B7EE-814A-014D-90A4-6221A7EC50AF}" type="presParOf" srcId="{A0E35CF0-7C0B-6A42-9D19-8D612BFBB8F0}" destId="{5BC8D1E1-BDF2-AB4E-9025-FC8E9A70D6A1}" srcOrd="18" destOrd="0" presId="urn:microsoft.com/office/officeart/2005/8/layout/target3"/>
    <dgm:cxn modelId="{617757A1-31D1-C849-8B81-BEC4946B0F22}" type="presParOf" srcId="{A0E35CF0-7C0B-6A42-9D19-8D612BFBB8F0}" destId="{1609C8E0-EE8B-A84C-BF54-5E514D1675C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التفاعل الفوري بعد التفاعل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400" dirty="0"/>
            <a:t>إرسال رسالة ترحيب فور التسجيل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التذكير بالدفع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إرسال تذكير تلقائي عند إضافة منتج إلى السلة دون الشراء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الرسائل التلقائية حسب النشاط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ctr" rtl="1">
            <a:buNone/>
          </a:pPr>
          <a:r>
            <a:rPr lang="ar-SA" dirty="0"/>
            <a:t>إرسال رسائل مخصصة بعد التفاعل مع محتوى معين</a:t>
          </a:r>
          <a:endParaRPr lang="en-GB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F675B47B-7A33-9D42-ABD3-74550A215D54}">
      <dgm:prSet/>
      <dgm:spPr/>
      <dgm:t>
        <a:bodyPr/>
        <a:lstStyle/>
        <a:p>
          <a:r>
            <a:rPr lang="ar-SA" b="1" dirty="0"/>
            <a:t>تحديثات المناسبات الخاصة</a:t>
          </a:r>
          <a:endParaRPr lang="en-US" dirty="0"/>
        </a:p>
      </dgm:t>
    </dgm:pt>
    <dgm:pt modelId="{96A47819-FA57-7F45-9A71-3CF199809A0A}" type="parTrans" cxnId="{D0ECA4C9-C37A-FA4A-9941-F65052A1B76D}">
      <dgm:prSet/>
      <dgm:spPr/>
      <dgm:t>
        <a:bodyPr/>
        <a:lstStyle/>
        <a:p>
          <a:endParaRPr lang="en-GB"/>
        </a:p>
      </dgm:t>
    </dgm:pt>
    <dgm:pt modelId="{3E290809-A2AC-3640-972A-0CA54596053D}" type="sibTrans" cxnId="{D0ECA4C9-C37A-FA4A-9941-F65052A1B76D}">
      <dgm:prSet/>
      <dgm:spPr/>
      <dgm:t>
        <a:bodyPr/>
        <a:lstStyle/>
        <a:p>
          <a:endParaRPr lang="en-GB"/>
        </a:p>
      </dgm:t>
    </dgm:pt>
    <dgm:pt modelId="{2C47DC0A-97DB-B14D-AFFC-EFFC6AF27A52}">
      <dgm:prSet/>
      <dgm:spPr/>
      <dgm:t>
        <a:bodyPr/>
        <a:lstStyle/>
        <a:p>
          <a:pPr algn="ctr" rtl="1">
            <a:buNone/>
          </a:pPr>
          <a:r>
            <a:rPr lang="ar-SA" dirty="0"/>
            <a:t>إرسال تهاني أو عروض في المناسبات الخاصة بالعميل</a:t>
          </a:r>
          <a:endParaRPr lang="en-GB" dirty="0"/>
        </a:p>
      </dgm:t>
    </dgm:pt>
    <dgm:pt modelId="{8121778A-5B46-D14A-8A4A-DBFBCE48006C}" type="parTrans" cxnId="{C1CCC610-C16C-B741-BC81-CDE803869213}">
      <dgm:prSet/>
      <dgm:spPr/>
    </dgm:pt>
    <dgm:pt modelId="{3FF194E3-24B7-FE4F-9C30-70998EB3FAB3}" type="sibTrans" cxnId="{C1CCC610-C16C-B741-BC81-CDE803869213}">
      <dgm:prSet/>
      <dgm:spPr/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4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4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4">
        <dgm:presLayoutVars>
          <dgm:bulletEnabled val="1"/>
        </dgm:presLayoutVars>
      </dgm:prSet>
      <dgm:spPr/>
    </dgm:pt>
    <dgm:pt modelId="{CDBDAC35-7BB5-4E4B-97B6-D7B4B8460787}" type="pres">
      <dgm:prSet presAssocID="{84CD7A3A-02F7-0949-99D5-1D8613F10ECE}" presName="space" presStyleCnt="0"/>
      <dgm:spPr/>
    </dgm:pt>
    <dgm:pt modelId="{3B93E2D2-8020-B149-81CC-2D35C7A69B3A}" type="pres">
      <dgm:prSet presAssocID="{F675B47B-7A33-9D42-ABD3-74550A215D54}" presName="composite" presStyleCnt="0"/>
      <dgm:spPr/>
    </dgm:pt>
    <dgm:pt modelId="{487A32C1-FB66-D844-A140-EAB1367D87D3}" type="pres">
      <dgm:prSet presAssocID="{F675B47B-7A33-9D42-ABD3-74550A215D5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F8474806-DD1C-714A-8C91-0A269654FB6D}" type="pres">
      <dgm:prSet presAssocID="{F675B47B-7A33-9D42-ABD3-74550A215D54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1CCC610-C16C-B741-BC81-CDE803869213}" srcId="{F675B47B-7A33-9D42-ABD3-74550A215D54}" destId="{2C47DC0A-97DB-B14D-AFFC-EFFC6AF27A52}" srcOrd="0" destOrd="0" parTransId="{8121778A-5B46-D14A-8A4A-DBFBCE48006C}" sibTransId="{3FF194E3-24B7-FE4F-9C30-70998EB3FAB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480DFA17-4433-2B4C-804A-689B6DE620DF}" type="presOf" srcId="{2C47DC0A-97DB-B14D-AFFC-EFFC6AF27A52}" destId="{F8474806-DD1C-714A-8C91-0A269654FB6D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43E98D95-4B0F-4C40-9D7F-D186C22F0EF8}" type="presOf" srcId="{F675B47B-7A33-9D42-ABD3-74550A215D54}" destId="{487A32C1-FB66-D844-A140-EAB1367D87D3}" srcOrd="0" destOrd="0" presId="urn:microsoft.com/office/officeart/2005/8/layout/hList1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D0ECA4C9-C37A-FA4A-9941-F65052A1B76D}" srcId="{2E95F084-2274-8B4E-B354-55ADC86B05B6}" destId="{F675B47B-7A33-9D42-ABD3-74550A215D54}" srcOrd="3" destOrd="0" parTransId="{96A47819-FA57-7F45-9A71-3CF199809A0A}" sibTransId="{3E290809-A2AC-3640-972A-0CA54596053D}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  <dgm:cxn modelId="{32257784-617E-2D42-976D-E6BF2BE5DB0E}" type="presParOf" srcId="{CD8338A9-C715-B64A-BB7A-E8ADE4FAC54E}" destId="{CDBDAC35-7BB5-4E4B-97B6-D7B4B8460787}" srcOrd="5" destOrd="0" presId="urn:microsoft.com/office/officeart/2005/8/layout/hList1"/>
    <dgm:cxn modelId="{AC256038-5348-2740-99EF-3C59D9B3898A}" type="presParOf" srcId="{CD8338A9-C715-B64A-BB7A-E8ADE4FAC54E}" destId="{3B93E2D2-8020-B149-81CC-2D35C7A69B3A}" srcOrd="6" destOrd="0" presId="urn:microsoft.com/office/officeart/2005/8/layout/hList1"/>
    <dgm:cxn modelId="{BA9D2968-1057-DC4B-826D-E339C0698684}" type="presParOf" srcId="{3B93E2D2-8020-B149-81CC-2D35C7A69B3A}" destId="{487A32C1-FB66-D844-A140-EAB1367D87D3}" srcOrd="0" destOrd="0" presId="urn:microsoft.com/office/officeart/2005/8/layout/hList1"/>
    <dgm:cxn modelId="{05AF7EA4-BF40-F641-88C7-3891832405FB}" type="presParOf" srcId="{3B93E2D2-8020-B149-81CC-2D35C7A69B3A}" destId="{F8474806-DD1C-714A-8C91-0A269654F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التحليل المستمر لأسباب إلغاء الاشتراك</a:t>
          </a:r>
          <a:endParaRPr lang="en-GB" sz="18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جمع بيانات لتحديد العوامل المؤثرة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تقديم خيارات لإدارة الاشتراكات</a:t>
          </a:r>
          <a:endParaRPr lang="en-GB" sz="18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مثل تقليل عدد الرسائل أو تخصيص المحتوى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تحسين جودة المحتوى</a:t>
          </a:r>
          <a:endParaRPr lang="en-GB" sz="18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توفير محتوى أكثر ملاءمة وفائدة للجمهور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مراجعة التوقيت والتواتر</a:t>
          </a:r>
          <a:endParaRPr lang="en-GB" sz="18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التأكد من عدم إرهاق العملاء برسائل متكررة</a:t>
          </a:r>
          <a:endParaRPr lang="en-GB" sz="20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1B75B425-5F45-1C44-8F8C-43E0D5FAE8D2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BB5B6EB3-8B5E-214E-940A-D49C2750DD93}" type="pres">
      <dgm:prSet presAssocID="{15F23BEE-B072-F344-9920-50798E2A67AB}" presName="horFlow" presStyleCnt="0"/>
      <dgm:spPr/>
    </dgm:pt>
    <dgm:pt modelId="{A5FBC549-2524-D04D-9865-CEC50A780886}" type="pres">
      <dgm:prSet presAssocID="{15F23BEE-B072-F344-9920-50798E2A67AB}" presName="bigChev" presStyleLbl="node1" presStyleIdx="0" presStyleCnt="4" custScaleX="147090"/>
      <dgm:spPr/>
    </dgm:pt>
    <dgm:pt modelId="{12F2DF2C-B914-9845-85CC-E8BE8C5C415F}" type="pres">
      <dgm:prSet presAssocID="{28DA3992-EAF3-4E4B-8478-ABA83668224D}" presName="parTrans" presStyleCnt="0"/>
      <dgm:spPr/>
    </dgm:pt>
    <dgm:pt modelId="{F5866D63-60BF-9047-B501-BB75BB9D898B}" type="pres">
      <dgm:prSet presAssocID="{B6FA487D-27C9-004C-81FD-9D6AFCBDBF23}" presName="node" presStyleLbl="alignAccFollowNode1" presStyleIdx="0" presStyleCnt="4" custScaleX="417752">
        <dgm:presLayoutVars>
          <dgm:bulletEnabled val="1"/>
        </dgm:presLayoutVars>
      </dgm:prSet>
      <dgm:spPr/>
    </dgm:pt>
    <dgm:pt modelId="{D2A04679-A9D1-894A-90A1-BCC5FF5BF3AF}" type="pres">
      <dgm:prSet presAssocID="{15F23BEE-B072-F344-9920-50798E2A67AB}" presName="vSp" presStyleCnt="0"/>
      <dgm:spPr/>
    </dgm:pt>
    <dgm:pt modelId="{7C401F6C-C4BA-6E4C-A8C2-A622D740821B}" type="pres">
      <dgm:prSet presAssocID="{A003A5C7-8848-FC4C-A00E-F9CA703A2280}" presName="horFlow" presStyleCnt="0"/>
      <dgm:spPr/>
    </dgm:pt>
    <dgm:pt modelId="{9298061E-6D8F-4249-B168-7B4CFE772AE9}" type="pres">
      <dgm:prSet presAssocID="{A003A5C7-8848-FC4C-A00E-F9CA703A2280}" presName="bigChev" presStyleLbl="node1" presStyleIdx="1" presStyleCnt="4" custScaleX="147090"/>
      <dgm:spPr/>
    </dgm:pt>
    <dgm:pt modelId="{E5E6D1C1-9A27-B24B-BD07-09E709985139}" type="pres">
      <dgm:prSet presAssocID="{3E366657-B150-E147-B337-38EF0B7B9442}" presName="parTrans" presStyleCnt="0"/>
      <dgm:spPr/>
    </dgm:pt>
    <dgm:pt modelId="{BE6F3823-C1CC-0D4F-BB8F-BFFB9CD47518}" type="pres">
      <dgm:prSet presAssocID="{F79EB323-5674-494E-8008-57B201D22213}" presName="node" presStyleLbl="alignAccFollowNode1" presStyleIdx="1" presStyleCnt="4" custScaleX="417752">
        <dgm:presLayoutVars>
          <dgm:bulletEnabled val="1"/>
        </dgm:presLayoutVars>
      </dgm:prSet>
      <dgm:spPr/>
    </dgm:pt>
    <dgm:pt modelId="{F4A74DCD-84CE-664B-A211-EF13E21EEB2D}" type="pres">
      <dgm:prSet presAssocID="{A003A5C7-8848-FC4C-A00E-F9CA703A2280}" presName="vSp" presStyleCnt="0"/>
      <dgm:spPr/>
    </dgm:pt>
    <dgm:pt modelId="{2E64FE3C-6A27-4748-A3A7-651C9A567083}" type="pres">
      <dgm:prSet presAssocID="{FC365129-B27C-1944-BECF-80CDBC36DA76}" presName="horFlow" presStyleCnt="0"/>
      <dgm:spPr/>
    </dgm:pt>
    <dgm:pt modelId="{9DD1DD0F-15FF-3147-AF50-9F0E48D4D6E8}" type="pres">
      <dgm:prSet presAssocID="{FC365129-B27C-1944-BECF-80CDBC36DA76}" presName="bigChev" presStyleLbl="node1" presStyleIdx="2" presStyleCnt="4" custScaleX="147090"/>
      <dgm:spPr/>
    </dgm:pt>
    <dgm:pt modelId="{FEA9A7A2-4C33-7C42-9CA8-0A404BAB00C5}" type="pres">
      <dgm:prSet presAssocID="{51AC775E-7C7F-5346-97DC-65DD7E6FA971}" presName="parTrans" presStyleCnt="0"/>
      <dgm:spPr/>
    </dgm:pt>
    <dgm:pt modelId="{17F1CA10-5F7A-594B-A267-761C89CB67F1}" type="pres">
      <dgm:prSet presAssocID="{CEEBD549-B789-2946-9F3F-013F9FC95E77}" presName="node" presStyleLbl="alignAccFollowNode1" presStyleIdx="2" presStyleCnt="4" custScaleX="417752">
        <dgm:presLayoutVars>
          <dgm:bulletEnabled val="1"/>
        </dgm:presLayoutVars>
      </dgm:prSet>
      <dgm:spPr/>
    </dgm:pt>
    <dgm:pt modelId="{9D76E125-1366-A942-8F7A-4BE2E0543D4D}" type="pres">
      <dgm:prSet presAssocID="{FC365129-B27C-1944-BECF-80CDBC36DA76}" presName="vSp" presStyleCnt="0"/>
      <dgm:spPr/>
    </dgm:pt>
    <dgm:pt modelId="{7A1B9756-4993-E24D-B5FE-FB0820EF8DEF}" type="pres">
      <dgm:prSet presAssocID="{BBF76B2A-484D-E246-A161-95BA9D115209}" presName="horFlow" presStyleCnt="0"/>
      <dgm:spPr/>
    </dgm:pt>
    <dgm:pt modelId="{D8705449-BA13-834D-B1A0-C8804BE9DC8F}" type="pres">
      <dgm:prSet presAssocID="{BBF76B2A-484D-E246-A161-95BA9D115209}" presName="bigChev" presStyleLbl="node1" presStyleIdx="3" presStyleCnt="4" custScaleX="147090"/>
      <dgm:spPr/>
    </dgm:pt>
    <dgm:pt modelId="{C62E99B7-2AA5-3549-9EB9-D65F779CF379}" type="pres">
      <dgm:prSet presAssocID="{A41FE425-6698-9942-9D0E-B78C13B5B03E}" presName="parTrans" presStyleCnt="0"/>
      <dgm:spPr/>
    </dgm:pt>
    <dgm:pt modelId="{13CB7231-D573-DA47-AAD5-3DA6534750B6}" type="pres">
      <dgm:prSet presAssocID="{F4364A64-43A1-094E-BBED-6FBFA5130F5A}" presName="node" presStyleLbl="alignAccFollowNode1" presStyleIdx="3" presStyleCnt="4" custScaleX="417752">
        <dgm:presLayoutVars>
          <dgm:bulletEnabled val="1"/>
        </dgm:presLayoutVars>
      </dgm:prSet>
      <dgm:spPr/>
    </dgm:pt>
  </dgm:ptLst>
  <dgm:cxnLst>
    <dgm:cxn modelId="{14B32A01-ACBD-FF4A-BA00-F93578EB3686}" type="presOf" srcId="{15F23BEE-B072-F344-9920-50798E2A67AB}" destId="{A5FBC549-2524-D04D-9865-CEC50A780886}" srcOrd="0" destOrd="0" presId="urn:microsoft.com/office/officeart/2005/8/layout/lProcess3"/>
    <dgm:cxn modelId="{FEDF150B-1823-5A49-ABC5-384FF686CAEF}" type="presOf" srcId="{A003A5C7-8848-FC4C-A00E-F9CA703A2280}" destId="{9298061E-6D8F-4249-B168-7B4CFE772AE9}" srcOrd="0" destOrd="0" presId="urn:microsoft.com/office/officeart/2005/8/layout/lProcess3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1F29522-BDC3-B04F-8430-7625DFFBE37B}" type="presOf" srcId="{2E95F084-2274-8B4E-B354-55ADC86B05B6}" destId="{1B75B425-5F45-1C44-8F8C-43E0D5FAE8D2}" srcOrd="0" destOrd="0" presId="urn:microsoft.com/office/officeart/2005/8/layout/l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12FF4636-DE55-664B-9DB8-D3739A17C69A}" type="presOf" srcId="{CEEBD549-B789-2946-9F3F-013F9FC95E77}" destId="{17F1CA10-5F7A-594B-A267-761C89CB67F1}" srcOrd="0" destOrd="0" presId="urn:microsoft.com/office/officeart/2005/8/layout/l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60F2993-869C-C54A-AC3B-EABDFD76CA07}" type="presOf" srcId="{F79EB323-5674-494E-8008-57B201D22213}" destId="{BE6F3823-C1CC-0D4F-BB8F-BFFB9CD47518}" srcOrd="0" destOrd="0" presId="urn:microsoft.com/office/officeart/2005/8/layout/l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DFA19D3-CF19-EF41-A268-BBF86B804184}" type="presOf" srcId="{F4364A64-43A1-094E-BBED-6FBFA5130F5A}" destId="{13CB7231-D573-DA47-AAD5-3DA6534750B6}" srcOrd="0" destOrd="0" presId="urn:microsoft.com/office/officeart/2005/8/layout/lProcess3"/>
    <dgm:cxn modelId="{E4FE34D9-74F8-134E-890F-F42C032ED096}" type="presOf" srcId="{B6FA487D-27C9-004C-81FD-9D6AFCBDBF23}" destId="{F5866D63-60BF-9047-B501-BB75BB9D898B}" srcOrd="0" destOrd="0" presId="urn:microsoft.com/office/officeart/2005/8/layout/lProcess3"/>
    <dgm:cxn modelId="{926472DE-7188-8C43-94EB-F5DECF674D9E}" type="presOf" srcId="{BBF76B2A-484D-E246-A161-95BA9D115209}" destId="{D8705449-BA13-834D-B1A0-C8804BE9DC8F}" srcOrd="0" destOrd="0" presId="urn:microsoft.com/office/officeart/2005/8/layout/l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CF3C46F8-F00C-3A44-AD31-AEEB1876BF12}" type="presOf" srcId="{FC365129-B27C-1944-BECF-80CDBC36DA76}" destId="{9DD1DD0F-15FF-3147-AF50-9F0E48D4D6E8}" srcOrd="0" destOrd="0" presId="urn:microsoft.com/office/officeart/2005/8/layout/lProcess3"/>
    <dgm:cxn modelId="{170CC367-DCAF-3C42-8CA6-33C5EE6008F2}" type="presParOf" srcId="{1B75B425-5F45-1C44-8F8C-43E0D5FAE8D2}" destId="{BB5B6EB3-8B5E-214E-940A-D49C2750DD93}" srcOrd="0" destOrd="0" presId="urn:microsoft.com/office/officeart/2005/8/layout/lProcess3"/>
    <dgm:cxn modelId="{F914932E-22CE-1045-AEE7-CCC99E67670E}" type="presParOf" srcId="{BB5B6EB3-8B5E-214E-940A-D49C2750DD93}" destId="{A5FBC549-2524-D04D-9865-CEC50A780886}" srcOrd="0" destOrd="0" presId="urn:microsoft.com/office/officeart/2005/8/layout/lProcess3"/>
    <dgm:cxn modelId="{6AB6F554-608B-A94E-91CA-32204A4B5830}" type="presParOf" srcId="{BB5B6EB3-8B5E-214E-940A-D49C2750DD93}" destId="{12F2DF2C-B914-9845-85CC-E8BE8C5C415F}" srcOrd="1" destOrd="0" presId="urn:microsoft.com/office/officeart/2005/8/layout/lProcess3"/>
    <dgm:cxn modelId="{E564FE29-EECB-DA40-AE1A-95BD2A7E3FA9}" type="presParOf" srcId="{BB5B6EB3-8B5E-214E-940A-D49C2750DD93}" destId="{F5866D63-60BF-9047-B501-BB75BB9D898B}" srcOrd="2" destOrd="0" presId="urn:microsoft.com/office/officeart/2005/8/layout/lProcess3"/>
    <dgm:cxn modelId="{2635B268-A185-384A-8113-5470E75B4FC3}" type="presParOf" srcId="{1B75B425-5F45-1C44-8F8C-43E0D5FAE8D2}" destId="{D2A04679-A9D1-894A-90A1-BCC5FF5BF3AF}" srcOrd="1" destOrd="0" presId="urn:microsoft.com/office/officeart/2005/8/layout/lProcess3"/>
    <dgm:cxn modelId="{9BADDA7E-C1CE-F645-9900-416811A2028B}" type="presParOf" srcId="{1B75B425-5F45-1C44-8F8C-43E0D5FAE8D2}" destId="{7C401F6C-C4BA-6E4C-A8C2-A622D740821B}" srcOrd="2" destOrd="0" presId="urn:microsoft.com/office/officeart/2005/8/layout/lProcess3"/>
    <dgm:cxn modelId="{472040C9-7BB4-6B45-A2A0-3ECD70C3F8A0}" type="presParOf" srcId="{7C401F6C-C4BA-6E4C-A8C2-A622D740821B}" destId="{9298061E-6D8F-4249-B168-7B4CFE772AE9}" srcOrd="0" destOrd="0" presId="urn:microsoft.com/office/officeart/2005/8/layout/lProcess3"/>
    <dgm:cxn modelId="{BFAFE66C-EDE6-DC4D-AD52-DEFE834CD6C7}" type="presParOf" srcId="{7C401F6C-C4BA-6E4C-A8C2-A622D740821B}" destId="{E5E6D1C1-9A27-B24B-BD07-09E709985139}" srcOrd="1" destOrd="0" presId="urn:microsoft.com/office/officeart/2005/8/layout/lProcess3"/>
    <dgm:cxn modelId="{96623164-86B1-0347-9ABF-C3F44F1D1E7D}" type="presParOf" srcId="{7C401F6C-C4BA-6E4C-A8C2-A622D740821B}" destId="{BE6F3823-C1CC-0D4F-BB8F-BFFB9CD47518}" srcOrd="2" destOrd="0" presId="urn:microsoft.com/office/officeart/2005/8/layout/lProcess3"/>
    <dgm:cxn modelId="{43788134-C751-3944-A7A7-D5823D6DEA44}" type="presParOf" srcId="{1B75B425-5F45-1C44-8F8C-43E0D5FAE8D2}" destId="{F4A74DCD-84CE-664B-A211-EF13E21EEB2D}" srcOrd="3" destOrd="0" presId="urn:microsoft.com/office/officeart/2005/8/layout/lProcess3"/>
    <dgm:cxn modelId="{229F2F4A-7BB1-8B4B-8B25-E2D0EF47B2A5}" type="presParOf" srcId="{1B75B425-5F45-1C44-8F8C-43E0D5FAE8D2}" destId="{2E64FE3C-6A27-4748-A3A7-651C9A567083}" srcOrd="4" destOrd="0" presId="urn:microsoft.com/office/officeart/2005/8/layout/lProcess3"/>
    <dgm:cxn modelId="{61FC7673-C3DD-BA44-81D6-3FDEF775E834}" type="presParOf" srcId="{2E64FE3C-6A27-4748-A3A7-651C9A567083}" destId="{9DD1DD0F-15FF-3147-AF50-9F0E48D4D6E8}" srcOrd="0" destOrd="0" presId="urn:microsoft.com/office/officeart/2005/8/layout/lProcess3"/>
    <dgm:cxn modelId="{0DA8EF3F-472D-AD4C-8E88-9FFD0BAD42B6}" type="presParOf" srcId="{2E64FE3C-6A27-4748-A3A7-651C9A567083}" destId="{FEA9A7A2-4C33-7C42-9CA8-0A404BAB00C5}" srcOrd="1" destOrd="0" presId="urn:microsoft.com/office/officeart/2005/8/layout/lProcess3"/>
    <dgm:cxn modelId="{E0BF5528-81F3-2A44-A44D-0316EC1B748C}" type="presParOf" srcId="{2E64FE3C-6A27-4748-A3A7-651C9A567083}" destId="{17F1CA10-5F7A-594B-A267-761C89CB67F1}" srcOrd="2" destOrd="0" presId="urn:microsoft.com/office/officeart/2005/8/layout/lProcess3"/>
    <dgm:cxn modelId="{41F8935D-A8F4-174D-B69D-40E074E1F43D}" type="presParOf" srcId="{1B75B425-5F45-1C44-8F8C-43E0D5FAE8D2}" destId="{9D76E125-1366-A942-8F7A-4BE2E0543D4D}" srcOrd="5" destOrd="0" presId="urn:microsoft.com/office/officeart/2005/8/layout/lProcess3"/>
    <dgm:cxn modelId="{D17B905F-61B8-4C4A-B4BC-397859F47330}" type="presParOf" srcId="{1B75B425-5F45-1C44-8F8C-43E0D5FAE8D2}" destId="{7A1B9756-4993-E24D-B5FE-FB0820EF8DEF}" srcOrd="6" destOrd="0" presId="urn:microsoft.com/office/officeart/2005/8/layout/lProcess3"/>
    <dgm:cxn modelId="{666D1AD3-B54C-4144-8B26-A3F800EED511}" type="presParOf" srcId="{7A1B9756-4993-E24D-B5FE-FB0820EF8DEF}" destId="{D8705449-BA13-834D-B1A0-C8804BE9DC8F}" srcOrd="0" destOrd="0" presId="urn:microsoft.com/office/officeart/2005/8/layout/lProcess3"/>
    <dgm:cxn modelId="{0231FBB2-EDEF-A74E-ADF9-74BC5B642E03}" type="presParOf" srcId="{7A1B9756-4993-E24D-B5FE-FB0820EF8DEF}" destId="{C62E99B7-2AA5-3549-9EB9-D65F779CF379}" srcOrd="1" destOrd="0" presId="urn:microsoft.com/office/officeart/2005/8/layout/lProcess3"/>
    <dgm:cxn modelId="{C51EA9CF-E8F8-E44B-AEAE-5EF4FE19A77D}" type="presParOf" srcId="{7A1B9756-4993-E24D-B5FE-FB0820EF8DEF}" destId="{13CB7231-D573-DA47-AAD5-3DA6534750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A95205-61C3-B64F-9984-3327B4CEFB6B}">
      <dsp:nvSpPr>
        <dsp:cNvPr id="0" name=""/>
        <dsp:cNvSpPr/>
      </dsp:nvSpPr>
      <dsp:spPr>
        <a:xfrm rot="10800000">
          <a:off x="7028244" y="303971"/>
          <a:ext cx="2192780" cy="72072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وصول مباشر وفوري</a:t>
          </a:r>
          <a:endParaRPr lang="en-GB" sz="2000" b="1" kern="1200" dirty="0"/>
        </a:p>
      </dsp:txBody>
      <dsp:txXfrm rot="10800000">
        <a:off x="7388605" y="303971"/>
        <a:ext cx="1472058" cy="720722"/>
      </dsp:txXfrm>
    </dsp:sp>
    <dsp:sp modelId="{95DE9D91-F60A-3840-A3C0-A13EFF3F61F3}">
      <dsp:nvSpPr>
        <dsp:cNvPr id="0" name=""/>
        <dsp:cNvSpPr/>
      </dsp:nvSpPr>
      <dsp:spPr>
        <a:xfrm rot="10800000">
          <a:off x="4223" y="365233"/>
          <a:ext cx="7258255" cy="59819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البريد الإلكتروني يتيح التواصل مع الجمهور مباشرةً دون وسيط، مما يجعله وسيلة فعّالة لتقديم المعلومات المهمة والعروض</a:t>
          </a:r>
          <a:endParaRPr lang="en-GB" sz="2000" kern="1200" dirty="0"/>
        </a:p>
      </dsp:txBody>
      <dsp:txXfrm rot="10800000">
        <a:off x="303322" y="365233"/>
        <a:ext cx="6660056" cy="598199"/>
      </dsp:txXfrm>
    </dsp:sp>
    <dsp:sp modelId="{F95068FA-0E82-4A4E-A982-375D4DD7C2CC}">
      <dsp:nvSpPr>
        <dsp:cNvPr id="0" name=""/>
        <dsp:cNvSpPr/>
      </dsp:nvSpPr>
      <dsp:spPr>
        <a:xfrm rot="10800000">
          <a:off x="7028244" y="1125595"/>
          <a:ext cx="2192780" cy="72072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تخصيص المحتوى</a:t>
          </a:r>
          <a:endParaRPr lang="en-GB" sz="2000" b="1" kern="1200" dirty="0"/>
        </a:p>
      </dsp:txBody>
      <dsp:txXfrm rot="10800000">
        <a:off x="7388605" y="1125595"/>
        <a:ext cx="1472058" cy="720722"/>
      </dsp:txXfrm>
    </dsp:sp>
    <dsp:sp modelId="{0C52FBD4-2B0A-794B-8721-92D6F25C3F67}">
      <dsp:nvSpPr>
        <dsp:cNvPr id="0" name=""/>
        <dsp:cNvSpPr/>
      </dsp:nvSpPr>
      <dsp:spPr>
        <a:xfrm rot="10800000">
          <a:off x="4223" y="1186856"/>
          <a:ext cx="7258255" cy="59819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يُتيح تخصيص الرسائل لتناسب احتياجات وتفضيلات كل شريحة من الجمهور، مما يزيد من نسبة التفاعل</a:t>
          </a:r>
          <a:endParaRPr lang="en-GB" sz="2000" kern="1200" dirty="0"/>
        </a:p>
      </dsp:txBody>
      <dsp:txXfrm rot="10800000">
        <a:off x="303322" y="1186856"/>
        <a:ext cx="6660056" cy="598199"/>
      </dsp:txXfrm>
    </dsp:sp>
    <dsp:sp modelId="{F19F3E18-AEF0-5340-A4BF-A06C49EEC970}">
      <dsp:nvSpPr>
        <dsp:cNvPr id="0" name=""/>
        <dsp:cNvSpPr/>
      </dsp:nvSpPr>
      <dsp:spPr>
        <a:xfrm rot="10800000">
          <a:off x="7028244" y="1947219"/>
          <a:ext cx="2192780" cy="72072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فعالية من حيث التكلفة</a:t>
          </a:r>
          <a:endParaRPr lang="en-GB" sz="2000" kern="1200" dirty="0"/>
        </a:p>
      </dsp:txBody>
      <dsp:txXfrm rot="10800000">
        <a:off x="7388605" y="1947219"/>
        <a:ext cx="1472058" cy="720722"/>
      </dsp:txXfrm>
    </dsp:sp>
    <dsp:sp modelId="{F1A9DEB0-60E5-A14E-8868-EA27E81A7C8D}">
      <dsp:nvSpPr>
        <dsp:cNvPr id="0" name=""/>
        <dsp:cNvSpPr/>
      </dsp:nvSpPr>
      <dsp:spPr>
        <a:xfrm rot="10800000">
          <a:off x="4223" y="2008480"/>
          <a:ext cx="7258255" cy="59819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يعد البريد الإلكتروني أحد الوسائل الأكثر كفاءةً من حيث التكلفة مقارنةً بوسائل الإعلان الأخرى</a:t>
          </a:r>
          <a:endParaRPr lang="en-GB" sz="2000" kern="1200" dirty="0"/>
        </a:p>
      </dsp:txBody>
      <dsp:txXfrm rot="10800000">
        <a:off x="303322" y="2008480"/>
        <a:ext cx="6660056" cy="598199"/>
      </dsp:txXfrm>
    </dsp:sp>
    <dsp:sp modelId="{F29CFB2E-24A4-B84A-B3F5-8C6D61915335}">
      <dsp:nvSpPr>
        <dsp:cNvPr id="0" name=""/>
        <dsp:cNvSpPr/>
      </dsp:nvSpPr>
      <dsp:spPr>
        <a:xfrm rot="10800000">
          <a:off x="7028244" y="2768842"/>
          <a:ext cx="2192780" cy="72072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القدرة على القياس والتحليل</a:t>
          </a:r>
          <a:endParaRPr lang="en-GB" sz="2000" kern="1200" dirty="0"/>
        </a:p>
      </dsp:txBody>
      <dsp:txXfrm rot="10800000">
        <a:off x="7388605" y="2768842"/>
        <a:ext cx="1472058" cy="720722"/>
      </dsp:txXfrm>
    </dsp:sp>
    <dsp:sp modelId="{2E32B2D1-D41F-8848-AF4C-88221BD53BA0}">
      <dsp:nvSpPr>
        <dsp:cNvPr id="0" name=""/>
        <dsp:cNvSpPr/>
      </dsp:nvSpPr>
      <dsp:spPr>
        <a:xfrm rot="10800000">
          <a:off x="4223" y="2830104"/>
          <a:ext cx="7258255" cy="59819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يوفر التسويق عبر البريد الإلكتروني بيانات تفصيلية حول تفاعل الجمهور، مثل معدلات الفتح والنقر، مما يساعد في تحسين الاستراتيجية</a:t>
          </a:r>
          <a:endParaRPr lang="en-GB" sz="2000" kern="1200" dirty="0"/>
        </a:p>
      </dsp:txBody>
      <dsp:txXfrm rot="10800000">
        <a:off x="303322" y="2830104"/>
        <a:ext cx="6660056" cy="5981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7866156" y="6359"/>
          <a:ext cx="2298927" cy="9195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الرسائل الترويجية</a:t>
          </a:r>
          <a:endParaRPr lang="en-GB" sz="2400" b="1" kern="1200" dirty="0"/>
        </a:p>
      </dsp:txBody>
      <dsp:txXfrm>
        <a:off x="7866156" y="6359"/>
        <a:ext cx="2298927" cy="919571"/>
      </dsp:txXfrm>
    </dsp:sp>
    <dsp:sp modelId="{E706C6B4-A2C9-A943-AF56-DC82FCEB1D31}">
      <dsp:nvSpPr>
        <dsp:cNvPr id="0" name=""/>
        <dsp:cNvSpPr/>
      </dsp:nvSpPr>
      <dsp:spPr>
        <a:xfrm>
          <a:off x="7866156" y="925930"/>
          <a:ext cx="2298927" cy="2591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تُستخدم لتقديم عروض أو منتجات جديدة وتشجيع الجمهور على الشراء</a:t>
          </a:r>
          <a:endParaRPr lang="en-GB" sz="2400" kern="1200" dirty="0"/>
        </a:p>
      </dsp:txBody>
      <dsp:txXfrm>
        <a:off x="7866156" y="925930"/>
        <a:ext cx="2298927" cy="2591280"/>
      </dsp:txXfrm>
    </dsp:sp>
    <dsp:sp modelId="{CDFC8918-E761-C243-9130-383C7C80CC12}">
      <dsp:nvSpPr>
        <dsp:cNvPr id="0" name=""/>
        <dsp:cNvSpPr/>
      </dsp:nvSpPr>
      <dsp:spPr>
        <a:xfrm>
          <a:off x="5245378" y="6359"/>
          <a:ext cx="2298927" cy="9195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النشرات الإخبارية</a:t>
          </a:r>
          <a:endParaRPr lang="en-GB" sz="2400" b="1" kern="1200" dirty="0"/>
        </a:p>
      </dsp:txBody>
      <dsp:txXfrm>
        <a:off x="5245378" y="6359"/>
        <a:ext cx="2298927" cy="919571"/>
      </dsp:txXfrm>
    </dsp:sp>
    <dsp:sp modelId="{C54B19E5-C9A1-8745-95BC-2371C1CBF072}">
      <dsp:nvSpPr>
        <dsp:cNvPr id="0" name=""/>
        <dsp:cNvSpPr/>
      </dsp:nvSpPr>
      <dsp:spPr>
        <a:xfrm>
          <a:off x="5245378" y="925930"/>
          <a:ext cx="2298927" cy="2591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تحتوي على أخبار ومعلومات حول العلامة التجارية ومجالها</a:t>
          </a:r>
          <a:endParaRPr lang="en-GB" sz="2400" kern="1200" dirty="0"/>
        </a:p>
      </dsp:txBody>
      <dsp:txXfrm>
        <a:off x="5245378" y="925930"/>
        <a:ext cx="2298927" cy="2591280"/>
      </dsp:txXfrm>
    </dsp:sp>
    <dsp:sp modelId="{8BC66544-CD27-E449-9C5C-4C6A03DE3131}">
      <dsp:nvSpPr>
        <dsp:cNvPr id="0" name=""/>
        <dsp:cNvSpPr/>
      </dsp:nvSpPr>
      <dsp:spPr>
        <a:xfrm>
          <a:off x="2624600" y="6359"/>
          <a:ext cx="2298927" cy="9195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الرسائل التعليمية</a:t>
          </a:r>
          <a:endParaRPr lang="en-GB" sz="2400" kern="1200" dirty="0"/>
        </a:p>
      </dsp:txBody>
      <dsp:txXfrm>
        <a:off x="2624600" y="6359"/>
        <a:ext cx="2298927" cy="919571"/>
      </dsp:txXfrm>
    </dsp:sp>
    <dsp:sp modelId="{1CC97553-E835-7946-95CD-1BFCB465558B}">
      <dsp:nvSpPr>
        <dsp:cNvPr id="0" name=""/>
        <dsp:cNvSpPr/>
      </dsp:nvSpPr>
      <dsp:spPr>
        <a:xfrm>
          <a:off x="2624600" y="925930"/>
          <a:ext cx="2298927" cy="2591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تهدف لتقديم محتوى تثقيفي يساعد العملاء على استخدام المنتجات أو تحقيق أهدافهم</a:t>
          </a:r>
          <a:endParaRPr lang="en-GB" sz="2400" kern="1200" dirty="0"/>
        </a:p>
      </dsp:txBody>
      <dsp:txXfrm>
        <a:off x="2624600" y="925930"/>
        <a:ext cx="2298927" cy="2591280"/>
      </dsp:txXfrm>
    </dsp:sp>
    <dsp:sp modelId="{1C2C46BA-72D6-FF4E-BAF4-299D895C365D}">
      <dsp:nvSpPr>
        <dsp:cNvPr id="0" name=""/>
        <dsp:cNvSpPr/>
      </dsp:nvSpPr>
      <dsp:spPr>
        <a:xfrm>
          <a:off x="3823" y="6359"/>
          <a:ext cx="2298927" cy="9195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الرسائل التلقائية</a:t>
          </a:r>
          <a:endParaRPr lang="en-GB" sz="2400" kern="1200" dirty="0"/>
        </a:p>
      </dsp:txBody>
      <dsp:txXfrm>
        <a:off x="3823" y="6359"/>
        <a:ext cx="2298927" cy="919571"/>
      </dsp:txXfrm>
    </dsp:sp>
    <dsp:sp modelId="{6D63D6AD-973F-584A-A2C8-6FA90FCFF212}">
      <dsp:nvSpPr>
        <dsp:cNvPr id="0" name=""/>
        <dsp:cNvSpPr/>
      </dsp:nvSpPr>
      <dsp:spPr>
        <a:xfrm>
          <a:off x="3823" y="925930"/>
          <a:ext cx="2298927" cy="25912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تًرسل تلقائيًا بناءً على سلوك العميل مثل التسجيل أو الشراء</a:t>
          </a:r>
          <a:endParaRPr lang="en-GB" sz="2400" kern="1200" dirty="0"/>
        </a:p>
      </dsp:txBody>
      <dsp:txXfrm>
        <a:off x="3823" y="925930"/>
        <a:ext cx="2298927" cy="25912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822349" y="117708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الشفافية والوضوح</a:t>
          </a:r>
          <a:endParaRPr lang="en-GB" sz="2200" b="1" kern="1200" dirty="0"/>
        </a:p>
      </dsp:txBody>
      <dsp:txXfrm>
        <a:off x="6822349" y="117708"/>
        <a:ext cx="1993869" cy="777054"/>
      </dsp:txXfrm>
    </dsp:sp>
    <dsp:sp modelId="{E706C6B4-A2C9-A943-AF56-DC82FCEB1D31}">
      <dsp:nvSpPr>
        <dsp:cNvPr id="0" name=""/>
        <dsp:cNvSpPr/>
      </dsp:nvSpPr>
      <dsp:spPr>
        <a:xfrm>
          <a:off x="6822349" y="894763"/>
          <a:ext cx="1993869" cy="17833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إخبار العملاء بوضوح عن كيفية استخدام بياناتهم</a:t>
          </a:r>
          <a:endParaRPr lang="en-GB" sz="2400" kern="1200" dirty="0"/>
        </a:p>
      </dsp:txBody>
      <dsp:txXfrm>
        <a:off x="6822349" y="894763"/>
        <a:ext cx="1993869" cy="1783392"/>
      </dsp:txXfrm>
    </dsp:sp>
    <dsp:sp modelId="{CDFC8918-E761-C243-9130-383C7C80CC12}">
      <dsp:nvSpPr>
        <dsp:cNvPr id="0" name=""/>
        <dsp:cNvSpPr/>
      </dsp:nvSpPr>
      <dsp:spPr>
        <a:xfrm>
          <a:off x="4549338" y="117708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الالتزام بسياسات الخصوصية</a:t>
          </a:r>
          <a:endParaRPr lang="en-GB" sz="2200" b="1" kern="1200" dirty="0"/>
        </a:p>
      </dsp:txBody>
      <dsp:txXfrm>
        <a:off x="4549338" y="117708"/>
        <a:ext cx="1993869" cy="777054"/>
      </dsp:txXfrm>
    </dsp:sp>
    <dsp:sp modelId="{C54B19E5-C9A1-8745-95BC-2371C1CBF072}">
      <dsp:nvSpPr>
        <dsp:cNvPr id="0" name=""/>
        <dsp:cNvSpPr/>
      </dsp:nvSpPr>
      <dsp:spPr>
        <a:xfrm>
          <a:off x="4549338" y="894763"/>
          <a:ext cx="1993869" cy="17833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احترام خصوصية العملاء والالتزام بالقوانين المعمول بها</a:t>
          </a:r>
          <a:endParaRPr lang="en-GB" sz="2200" kern="1200" dirty="0"/>
        </a:p>
      </dsp:txBody>
      <dsp:txXfrm>
        <a:off x="4549338" y="894763"/>
        <a:ext cx="1993869" cy="1783392"/>
      </dsp:txXfrm>
    </dsp:sp>
    <dsp:sp modelId="{8BC66544-CD27-E449-9C5C-4C6A03DE3131}">
      <dsp:nvSpPr>
        <dsp:cNvPr id="0" name=""/>
        <dsp:cNvSpPr/>
      </dsp:nvSpPr>
      <dsp:spPr>
        <a:xfrm>
          <a:off x="2276327" y="117708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تقديم قيمة مقابل التسجيل</a:t>
          </a:r>
          <a:endParaRPr lang="en-GB" sz="2200" kern="1200" dirty="0"/>
        </a:p>
      </dsp:txBody>
      <dsp:txXfrm>
        <a:off x="2276327" y="117708"/>
        <a:ext cx="1993869" cy="777054"/>
      </dsp:txXfrm>
    </dsp:sp>
    <dsp:sp modelId="{1CC97553-E835-7946-95CD-1BFCB465558B}">
      <dsp:nvSpPr>
        <dsp:cNvPr id="0" name=""/>
        <dsp:cNvSpPr/>
      </dsp:nvSpPr>
      <dsp:spPr>
        <a:xfrm>
          <a:off x="2276327" y="894763"/>
          <a:ext cx="1993869" cy="17833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جعل عملية التسجيل تبدو ذات قيمة للعميل من خلال تقديم محتوى قيّم</a:t>
          </a:r>
          <a:endParaRPr lang="en-GB" sz="2200" kern="1200" dirty="0"/>
        </a:p>
      </dsp:txBody>
      <dsp:txXfrm>
        <a:off x="2276327" y="894763"/>
        <a:ext cx="1993869" cy="1783392"/>
      </dsp:txXfrm>
    </dsp:sp>
    <dsp:sp modelId="{487A32C1-FB66-D844-A140-EAB1367D87D3}">
      <dsp:nvSpPr>
        <dsp:cNvPr id="0" name=""/>
        <dsp:cNvSpPr/>
      </dsp:nvSpPr>
      <dsp:spPr>
        <a:xfrm>
          <a:off x="3315" y="117708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القدرة على إلغاء الاشتراك بسهولة</a:t>
          </a:r>
          <a:endParaRPr lang="en-US" sz="2200" kern="1200" dirty="0"/>
        </a:p>
      </dsp:txBody>
      <dsp:txXfrm>
        <a:off x="3315" y="117708"/>
        <a:ext cx="1993869" cy="777054"/>
      </dsp:txXfrm>
    </dsp:sp>
    <dsp:sp modelId="{F8474806-DD1C-714A-8C91-0A269654FB6D}">
      <dsp:nvSpPr>
        <dsp:cNvPr id="0" name=""/>
        <dsp:cNvSpPr/>
      </dsp:nvSpPr>
      <dsp:spPr>
        <a:xfrm>
          <a:off x="3315" y="894763"/>
          <a:ext cx="1993869" cy="17833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السماح للعملاء بإلغاء الاشتراك في أي وقت بسهولة وشفافية</a:t>
          </a:r>
          <a:endParaRPr lang="en-GB" sz="2200" kern="1200" dirty="0"/>
        </a:p>
      </dsp:txBody>
      <dsp:txXfrm>
        <a:off x="3315" y="894763"/>
        <a:ext cx="1993869" cy="17833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DE2B7-E3BD-6046-9C9C-C8F222E83E6D}">
      <dsp:nvSpPr>
        <dsp:cNvPr id="0" name=""/>
        <dsp:cNvSpPr/>
      </dsp:nvSpPr>
      <dsp:spPr>
        <a:xfrm>
          <a:off x="0" y="37542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تأكد من أن النموذج واضح، قصير، وجذاب بصرياً</a:t>
          </a:r>
          <a:endParaRPr lang="en-GB" sz="2400" kern="1200" dirty="0"/>
        </a:p>
      </dsp:txBody>
      <dsp:txXfrm>
        <a:off x="0" y="375423"/>
        <a:ext cx="9398885" cy="642599"/>
      </dsp:txXfrm>
    </dsp:sp>
    <dsp:sp modelId="{A4675A07-0AD0-CB42-A1C5-99FC9402680C}">
      <dsp:nvSpPr>
        <dsp:cNvPr id="0" name=""/>
        <dsp:cNvSpPr/>
      </dsp:nvSpPr>
      <dsp:spPr>
        <a:xfrm>
          <a:off x="2454539" y="53184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تصميم بسيط وجذاب</a:t>
          </a:r>
          <a:endParaRPr lang="en-GB" sz="2400" b="1" kern="1200" dirty="0"/>
        </a:p>
      </dsp:txBody>
      <dsp:txXfrm>
        <a:off x="2474593" y="73238"/>
        <a:ext cx="6434751" cy="370691"/>
      </dsp:txXfrm>
    </dsp:sp>
    <dsp:sp modelId="{8997A7B2-DED0-F743-A321-3C8DE4597F1A}">
      <dsp:nvSpPr>
        <dsp:cNvPr id="0" name=""/>
        <dsp:cNvSpPr/>
      </dsp:nvSpPr>
      <dsp:spPr>
        <a:xfrm>
          <a:off x="0" y="1372663"/>
          <a:ext cx="9398885" cy="5480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استخدم عبارات واضحة تحفّز الزوار للتسجيل، مثل "احصل على خصم 10% الآن</a:t>
          </a:r>
          <a:endParaRPr lang="en-GB" sz="2000" kern="1200" dirty="0"/>
        </a:p>
      </dsp:txBody>
      <dsp:txXfrm>
        <a:off x="0" y="1372663"/>
        <a:ext cx="9398885" cy="548099"/>
      </dsp:txXfrm>
    </dsp:sp>
    <dsp:sp modelId="{A94B0D22-5562-7A40-91D5-3F4B6CE3697C}">
      <dsp:nvSpPr>
        <dsp:cNvPr id="0" name=""/>
        <dsp:cNvSpPr/>
      </dsp:nvSpPr>
      <dsp:spPr>
        <a:xfrm>
          <a:off x="2454539" y="105042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نصوص تشجيعية واضحة</a:t>
          </a:r>
          <a:endParaRPr lang="en-GB" sz="2400" b="1" kern="1200" dirty="0"/>
        </a:p>
      </dsp:txBody>
      <dsp:txXfrm>
        <a:off x="2474593" y="1070477"/>
        <a:ext cx="6434751" cy="370691"/>
      </dsp:txXfrm>
    </dsp:sp>
    <dsp:sp modelId="{FF14E604-F5B9-244A-A063-63EA9D90A842}">
      <dsp:nvSpPr>
        <dsp:cNvPr id="0" name=""/>
        <dsp:cNvSpPr/>
      </dsp:nvSpPr>
      <dsp:spPr>
        <a:xfrm>
          <a:off x="0" y="227540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تجنب طلب معلومات كثيرة؛ فقط البريد الإلكتروني وأحياناً الاسم</a:t>
          </a:r>
          <a:endParaRPr lang="en-GB" sz="2400" kern="1200" dirty="0"/>
        </a:p>
      </dsp:txBody>
      <dsp:txXfrm>
        <a:off x="0" y="2275403"/>
        <a:ext cx="9398885" cy="642599"/>
      </dsp:txXfrm>
    </dsp:sp>
    <dsp:sp modelId="{ACD9AC6B-D51D-354C-B27F-3821FA901799}">
      <dsp:nvSpPr>
        <dsp:cNvPr id="0" name=""/>
        <dsp:cNvSpPr/>
      </dsp:nvSpPr>
      <dsp:spPr>
        <a:xfrm>
          <a:off x="2454539" y="195316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طلب المعلومات الأساسية فقط</a:t>
          </a:r>
          <a:endParaRPr lang="en-GB" sz="2400" kern="1200" dirty="0"/>
        </a:p>
      </dsp:txBody>
      <dsp:txXfrm>
        <a:off x="2474593" y="1973217"/>
        <a:ext cx="6434751" cy="370691"/>
      </dsp:txXfrm>
    </dsp:sp>
    <dsp:sp modelId="{C25FE2E4-DE76-3B4F-9045-5FFA13F36BBD}">
      <dsp:nvSpPr>
        <dsp:cNvPr id="0" name=""/>
        <dsp:cNvSpPr/>
      </dsp:nvSpPr>
      <dsp:spPr>
        <a:xfrm>
          <a:off x="0" y="3272642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يمكن وضع النموذج في بداية الصفحة أو في نافذة منبثقة عند دخول الموقع</a:t>
          </a:r>
          <a:endParaRPr lang="en-GB" sz="2400" kern="1200" dirty="0"/>
        </a:p>
      </dsp:txBody>
      <dsp:txXfrm>
        <a:off x="0" y="3272642"/>
        <a:ext cx="9398885" cy="642599"/>
      </dsp:txXfrm>
    </dsp:sp>
    <dsp:sp modelId="{28667CC4-BBEB-6547-989A-837815838C72}">
      <dsp:nvSpPr>
        <dsp:cNvPr id="0" name=""/>
        <dsp:cNvSpPr/>
      </dsp:nvSpPr>
      <dsp:spPr>
        <a:xfrm>
          <a:off x="2454539" y="295040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وضع النموذج في مكان بارز</a:t>
          </a:r>
          <a:endParaRPr lang="en-GB" sz="2400" kern="1200" dirty="0"/>
        </a:p>
      </dsp:txBody>
      <dsp:txXfrm>
        <a:off x="2474593" y="2970457"/>
        <a:ext cx="6434751" cy="3706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BC549-2524-D04D-9865-CEC50A780886}">
      <dsp:nvSpPr>
        <dsp:cNvPr id="0" name=""/>
        <dsp:cNvSpPr/>
      </dsp:nvSpPr>
      <dsp:spPr>
        <a:xfrm rot="10800000">
          <a:off x="7204703" y="1641"/>
          <a:ext cx="1991112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التقسيم حسب الاهتمامات</a:t>
          </a:r>
          <a:endParaRPr lang="en-GB" sz="1800" b="1" kern="1200" dirty="0"/>
        </a:p>
      </dsp:txBody>
      <dsp:txXfrm rot="10800000">
        <a:off x="7602925" y="1641"/>
        <a:ext cx="1194668" cy="796444"/>
      </dsp:txXfrm>
    </dsp:sp>
    <dsp:sp modelId="{F5866D63-60BF-9047-B501-BB75BB9D898B}">
      <dsp:nvSpPr>
        <dsp:cNvPr id="0" name=""/>
        <dsp:cNvSpPr/>
      </dsp:nvSpPr>
      <dsp:spPr>
        <a:xfrm rot="10800000">
          <a:off x="559681" y="69339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توجيه الرسائل بناءً على اهتمامات مختلفة، مثل المنتجات أو المواضيع المفضلة</a:t>
          </a:r>
          <a:endParaRPr lang="en-GB" sz="2000" kern="1200" dirty="0"/>
        </a:p>
      </dsp:txBody>
      <dsp:txXfrm rot="10800000">
        <a:off x="890205" y="69339"/>
        <a:ext cx="6242817" cy="661049"/>
      </dsp:txXfrm>
    </dsp:sp>
    <dsp:sp modelId="{9298061E-6D8F-4249-B168-7B4CFE772AE9}">
      <dsp:nvSpPr>
        <dsp:cNvPr id="0" name=""/>
        <dsp:cNvSpPr/>
      </dsp:nvSpPr>
      <dsp:spPr>
        <a:xfrm rot="10800000">
          <a:off x="7204703" y="909588"/>
          <a:ext cx="1991112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التقسيم حسب الموقع الجغرافي</a:t>
          </a:r>
          <a:endParaRPr lang="en-GB" sz="1800" b="1" kern="1200" dirty="0"/>
        </a:p>
      </dsp:txBody>
      <dsp:txXfrm rot="10800000">
        <a:off x="7602925" y="909588"/>
        <a:ext cx="1194668" cy="796444"/>
      </dsp:txXfrm>
    </dsp:sp>
    <dsp:sp modelId="{BE6F3823-C1CC-0D4F-BB8F-BFFB9CD47518}">
      <dsp:nvSpPr>
        <dsp:cNvPr id="0" name=""/>
        <dsp:cNvSpPr/>
      </dsp:nvSpPr>
      <dsp:spPr>
        <a:xfrm rot="10800000">
          <a:off x="559681" y="977286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يساعد في تقديم عروض أو محتوى خاص حسب المنطقة</a:t>
          </a:r>
          <a:endParaRPr lang="en-GB" sz="2000" kern="1200" dirty="0"/>
        </a:p>
      </dsp:txBody>
      <dsp:txXfrm rot="10800000">
        <a:off x="890205" y="977286"/>
        <a:ext cx="6242817" cy="661049"/>
      </dsp:txXfrm>
    </dsp:sp>
    <dsp:sp modelId="{9DD1DD0F-15FF-3147-AF50-9F0E48D4D6E8}">
      <dsp:nvSpPr>
        <dsp:cNvPr id="0" name=""/>
        <dsp:cNvSpPr/>
      </dsp:nvSpPr>
      <dsp:spPr>
        <a:xfrm rot="10800000">
          <a:off x="7204703" y="1817536"/>
          <a:ext cx="1991112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التقسيم حسب العمر</a:t>
          </a:r>
          <a:endParaRPr lang="en-GB" sz="1800" kern="1200" dirty="0"/>
        </a:p>
      </dsp:txBody>
      <dsp:txXfrm rot="10800000">
        <a:off x="7602925" y="1817536"/>
        <a:ext cx="1194668" cy="796444"/>
      </dsp:txXfrm>
    </dsp:sp>
    <dsp:sp modelId="{17F1CA10-5F7A-594B-A267-761C89CB67F1}">
      <dsp:nvSpPr>
        <dsp:cNvPr id="0" name=""/>
        <dsp:cNvSpPr/>
      </dsp:nvSpPr>
      <dsp:spPr>
        <a:xfrm rot="10800000">
          <a:off x="559681" y="1885233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يتيح توجيه الرسائل بشكل يلائم كل فئة عمرية</a:t>
          </a:r>
          <a:endParaRPr lang="en-GB" sz="2000" kern="1200" dirty="0"/>
        </a:p>
      </dsp:txBody>
      <dsp:txXfrm rot="10800000">
        <a:off x="890205" y="1885233"/>
        <a:ext cx="6242817" cy="661049"/>
      </dsp:txXfrm>
    </dsp:sp>
    <dsp:sp modelId="{D8705449-BA13-834D-B1A0-C8804BE9DC8F}">
      <dsp:nvSpPr>
        <dsp:cNvPr id="0" name=""/>
        <dsp:cNvSpPr/>
      </dsp:nvSpPr>
      <dsp:spPr>
        <a:xfrm rot="10800000">
          <a:off x="7204703" y="2725483"/>
          <a:ext cx="1991112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التقسيم حسب سلوك الشراء</a:t>
          </a:r>
          <a:endParaRPr lang="en-GB" sz="1800" kern="1200" dirty="0"/>
        </a:p>
      </dsp:txBody>
      <dsp:txXfrm rot="10800000">
        <a:off x="7602925" y="2725483"/>
        <a:ext cx="1194668" cy="796444"/>
      </dsp:txXfrm>
    </dsp:sp>
    <dsp:sp modelId="{13CB7231-D573-DA47-AAD5-3DA6534750B6}">
      <dsp:nvSpPr>
        <dsp:cNvPr id="0" name=""/>
        <dsp:cNvSpPr/>
      </dsp:nvSpPr>
      <dsp:spPr>
        <a:xfrm rot="10800000">
          <a:off x="559681" y="2793181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متابعة العملاء بناءً على مشترياتهم السابقة لتقديم عروض مخصصة</a:t>
          </a:r>
          <a:endParaRPr lang="en-GB" sz="2000" kern="1200" dirty="0"/>
        </a:p>
      </dsp:txBody>
      <dsp:txXfrm rot="10800000">
        <a:off x="890205" y="2793181"/>
        <a:ext cx="6242817" cy="6610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30414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تخصيص الاسم أو الاهتمام</a:t>
          </a:r>
          <a:endParaRPr lang="en-GB" sz="2400" kern="1200" dirty="0"/>
        </a:p>
      </dsp:txBody>
      <dsp:txXfrm>
        <a:off x="7852252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9365076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483432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اسم العميل أو تفضيلاته في الرسالة</a:t>
          </a:r>
          <a:endParaRPr lang="en-GB" sz="2400" kern="1200" dirty="0"/>
        </a:p>
      </dsp:txBody>
      <dsp:txXfrm>
        <a:off x="7538543" y="1067527"/>
        <a:ext cx="1771422" cy="1929173"/>
      </dsp:txXfrm>
    </dsp:sp>
    <dsp:sp modelId="{B61973B9-0B44-E644-B71B-647A7C96CC5B}">
      <dsp:nvSpPr>
        <dsp:cNvPr id="0" name=""/>
        <dsp:cNvSpPr/>
      </dsp:nvSpPr>
      <dsp:spPr>
        <a:xfrm>
          <a:off x="5381181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إرسال عروض حسب التفضيلات</a:t>
          </a:r>
          <a:endParaRPr lang="en-GB" sz="2400" kern="1200" dirty="0"/>
        </a:p>
      </dsp:txBody>
      <dsp:txXfrm>
        <a:off x="5403019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6915844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4199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تقديم عروض ترويجية تلائم اهتمامات كل شريحة</a:t>
          </a:r>
          <a:endParaRPr lang="en-GB" sz="2400" kern="1200" dirty="0"/>
        </a:p>
      </dsp:txBody>
      <dsp:txXfrm>
        <a:off x="5089310" y="1067527"/>
        <a:ext cx="1771422" cy="1929173"/>
      </dsp:txXfrm>
    </dsp:sp>
    <dsp:sp modelId="{4E7912FB-C25D-7E41-93DF-5E632CB92593}">
      <dsp:nvSpPr>
        <dsp:cNvPr id="0" name=""/>
        <dsp:cNvSpPr/>
      </dsp:nvSpPr>
      <dsp:spPr>
        <a:xfrm>
          <a:off x="2931949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تحليل بيانات التفاعل</a:t>
          </a:r>
          <a:endParaRPr lang="en-GB" sz="2400" kern="1200" dirty="0"/>
        </a:p>
      </dsp:txBody>
      <dsp:txXfrm>
        <a:off x="2953787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4466611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84967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متابعة معدلات الفتح والنقر لكل شريحة لتحسين الرسائل</a:t>
          </a:r>
          <a:endParaRPr lang="en-GB" sz="2400" kern="1200" dirty="0"/>
        </a:p>
      </dsp:txBody>
      <dsp:txXfrm>
        <a:off x="2640078" y="1067527"/>
        <a:ext cx="1771422" cy="1929173"/>
      </dsp:txXfrm>
    </dsp:sp>
    <dsp:sp modelId="{751F4EE2-34DC-6A42-9412-E5253820A6FF}">
      <dsp:nvSpPr>
        <dsp:cNvPr id="0" name=""/>
        <dsp:cNvSpPr/>
      </dsp:nvSpPr>
      <dsp:spPr>
        <a:xfrm>
          <a:off x="48271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إرسال رسائل متابعة مخصصة</a:t>
          </a:r>
          <a:endParaRPr lang="en-GB" sz="2400" kern="1200" dirty="0"/>
        </a:p>
      </dsp:txBody>
      <dsp:txXfrm>
        <a:off x="504554" y="23199"/>
        <a:ext cx="1874651" cy="701926"/>
      </dsp:txXfrm>
    </dsp:sp>
    <dsp:sp modelId="{1B86DE42-4515-8347-8966-199C471BDC79}">
      <dsp:nvSpPr>
        <dsp:cNvPr id="0" name=""/>
        <dsp:cNvSpPr/>
      </dsp:nvSpPr>
      <dsp:spPr>
        <a:xfrm>
          <a:off x="201737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81337-7966-2F41-9000-71B6AA048087}">
      <dsp:nvSpPr>
        <dsp:cNvPr id="0" name=""/>
        <dsp:cNvSpPr/>
      </dsp:nvSpPr>
      <dsp:spPr>
        <a:xfrm>
          <a:off x="135734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إرسال رسائل متابعة للمشتركين بناءً على تفاعلهم السابق</a:t>
          </a:r>
          <a:endParaRPr lang="en-GB" sz="2400" kern="1200" dirty="0"/>
        </a:p>
      </dsp:txBody>
      <dsp:txXfrm>
        <a:off x="190845" y="1067527"/>
        <a:ext cx="1771422" cy="192917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BC549-2524-D04D-9865-CEC50A780886}">
      <dsp:nvSpPr>
        <dsp:cNvPr id="0" name=""/>
        <dsp:cNvSpPr/>
      </dsp:nvSpPr>
      <dsp:spPr>
        <a:xfrm rot="10800000">
          <a:off x="6735896" y="1641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احترام قوانين حماية البيانات</a:t>
          </a:r>
          <a:endParaRPr lang="en-GB" sz="1800" b="1" kern="1200" dirty="0"/>
        </a:p>
      </dsp:txBody>
      <dsp:txXfrm rot="10800000">
        <a:off x="7134118" y="1641"/>
        <a:ext cx="2132283" cy="796444"/>
      </dsp:txXfrm>
    </dsp:sp>
    <dsp:sp modelId="{F5866D63-60BF-9047-B501-BB75BB9D898B}">
      <dsp:nvSpPr>
        <dsp:cNvPr id="0" name=""/>
        <dsp:cNvSpPr/>
      </dsp:nvSpPr>
      <dsp:spPr>
        <a:xfrm rot="10800000">
          <a:off x="90874" y="69339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مثل قانون</a:t>
          </a:r>
          <a:r>
            <a:rPr lang="en-GB" sz="2000" kern="1200" dirty="0"/>
            <a:t> GDPR </a:t>
          </a:r>
          <a:r>
            <a:rPr lang="ar-SA" sz="2000" kern="1200" dirty="0"/>
            <a:t>في الاتحاد الأوروبي</a:t>
          </a:r>
          <a:endParaRPr lang="en-GB" sz="2000" kern="1200" dirty="0"/>
        </a:p>
      </dsp:txBody>
      <dsp:txXfrm rot="10800000">
        <a:off x="421398" y="69339"/>
        <a:ext cx="6242817" cy="661049"/>
      </dsp:txXfrm>
    </dsp:sp>
    <dsp:sp modelId="{9298061E-6D8F-4249-B168-7B4CFE772AE9}">
      <dsp:nvSpPr>
        <dsp:cNvPr id="0" name=""/>
        <dsp:cNvSpPr/>
      </dsp:nvSpPr>
      <dsp:spPr>
        <a:xfrm rot="10800000">
          <a:off x="6735896" y="909588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الشفافية مع العملاء</a:t>
          </a:r>
          <a:endParaRPr lang="en-GB" sz="1800" b="1" kern="1200" dirty="0"/>
        </a:p>
      </dsp:txBody>
      <dsp:txXfrm rot="10800000">
        <a:off x="7134118" y="909588"/>
        <a:ext cx="2132283" cy="796444"/>
      </dsp:txXfrm>
    </dsp:sp>
    <dsp:sp modelId="{BE6F3823-C1CC-0D4F-BB8F-BFFB9CD47518}">
      <dsp:nvSpPr>
        <dsp:cNvPr id="0" name=""/>
        <dsp:cNvSpPr/>
      </dsp:nvSpPr>
      <dsp:spPr>
        <a:xfrm rot="10800000">
          <a:off x="90874" y="977286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توضيح كيفية استخدام البيانات وضمان موافقتهم</a:t>
          </a:r>
          <a:endParaRPr lang="en-GB" sz="2000" kern="1200" dirty="0"/>
        </a:p>
      </dsp:txBody>
      <dsp:txXfrm rot="10800000">
        <a:off x="421398" y="977286"/>
        <a:ext cx="6242817" cy="661049"/>
      </dsp:txXfrm>
    </dsp:sp>
    <dsp:sp modelId="{9DD1DD0F-15FF-3147-AF50-9F0E48D4D6E8}">
      <dsp:nvSpPr>
        <dsp:cNvPr id="0" name=""/>
        <dsp:cNvSpPr/>
      </dsp:nvSpPr>
      <dsp:spPr>
        <a:xfrm rot="10800000">
          <a:off x="6735896" y="1817536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توفير خيارات للتحكم بالبيانات</a:t>
          </a:r>
          <a:endParaRPr lang="en-GB" sz="1800" kern="1200" dirty="0"/>
        </a:p>
      </dsp:txBody>
      <dsp:txXfrm rot="10800000">
        <a:off x="7134118" y="1817536"/>
        <a:ext cx="2132283" cy="796444"/>
      </dsp:txXfrm>
    </dsp:sp>
    <dsp:sp modelId="{17F1CA10-5F7A-594B-A267-761C89CB67F1}">
      <dsp:nvSpPr>
        <dsp:cNvPr id="0" name=""/>
        <dsp:cNvSpPr/>
      </dsp:nvSpPr>
      <dsp:spPr>
        <a:xfrm rot="10800000">
          <a:off x="90874" y="1885233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السماح للمشتركين بالتحكم في بياناتهم وإمكانية إلغاء الاشتراك</a:t>
          </a:r>
          <a:endParaRPr lang="en-GB" sz="2000" kern="1200" dirty="0"/>
        </a:p>
      </dsp:txBody>
      <dsp:txXfrm rot="10800000">
        <a:off x="421398" y="1885233"/>
        <a:ext cx="6242817" cy="661049"/>
      </dsp:txXfrm>
    </dsp:sp>
    <dsp:sp modelId="{D8705449-BA13-834D-B1A0-C8804BE9DC8F}">
      <dsp:nvSpPr>
        <dsp:cNvPr id="0" name=""/>
        <dsp:cNvSpPr/>
      </dsp:nvSpPr>
      <dsp:spPr>
        <a:xfrm rot="10800000">
          <a:off x="6735896" y="2725483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تحديث السياسات باستمرار</a:t>
          </a:r>
          <a:endParaRPr lang="en-GB" sz="1800" kern="1200" dirty="0"/>
        </a:p>
      </dsp:txBody>
      <dsp:txXfrm rot="10800000">
        <a:off x="7134118" y="2725483"/>
        <a:ext cx="2132283" cy="796444"/>
      </dsp:txXfrm>
    </dsp:sp>
    <dsp:sp modelId="{13CB7231-D573-DA47-AAD5-3DA6534750B6}">
      <dsp:nvSpPr>
        <dsp:cNvPr id="0" name=""/>
        <dsp:cNvSpPr/>
      </dsp:nvSpPr>
      <dsp:spPr>
        <a:xfrm rot="10800000">
          <a:off x="90874" y="2793181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مواكبة التطورات في قوانين الخصوصية والالتزام بها</a:t>
          </a:r>
          <a:endParaRPr lang="en-GB" sz="2000" kern="1200" dirty="0"/>
        </a:p>
      </dsp:txBody>
      <dsp:txXfrm rot="10800000">
        <a:off x="421398" y="2793181"/>
        <a:ext cx="6242817" cy="66104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845974" y="973639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إزالة العناوين التي لم تتفاعل لفترة طويلة</a:t>
          </a:r>
          <a:endParaRPr lang="en-GB" sz="2000" kern="1200" dirty="0"/>
        </a:p>
      </dsp:txBody>
      <dsp:txXfrm>
        <a:off x="7882139" y="1009804"/>
        <a:ext cx="1832998" cy="1162417"/>
      </dsp:txXfrm>
    </dsp:sp>
    <dsp:sp modelId="{D6F401E5-6CB4-EA40-99BA-C9266D5D9798}">
      <dsp:nvSpPr>
        <dsp:cNvPr id="0" name=""/>
        <dsp:cNvSpPr/>
      </dsp:nvSpPr>
      <dsp:spPr>
        <a:xfrm>
          <a:off x="6685477" y="1578287"/>
          <a:ext cx="2011103" cy="2011103"/>
        </a:xfrm>
        <a:prstGeom prst="circularArrow">
          <a:avLst>
            <a:gd name="adj1" fmla="val 4452"/>
            <a:gd name="adj2" fmla="val 565222"/>
            <a:gd name="adj3" fmla="val 8459267"/>
            <a:gd name="adj4" fmla="val 1775511"/>
            <a:gd name="adj5" fmla="val 519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D216C3-0485-5141-A2F8-2D8A95F4C244}">
      <dsp:nvSpPr>
        <dsp:cNvPr id="0" name=""/>
        <dsp:cNvSpPr/>
      </dsp:nvSpPr>
      <dsp:spPr>
        <a:xfrm>
          <a:off x="7634271" y="2057769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التخلص من العناوين غير النشطة</a:t>
          </a:r>
          <a:endParaRPr lang="en-GB" sz="2000" b="1" kern="1200" dirty="0"/>
        </a:p>
      </dsp:txBody>
      <dsp:txXfrm>
        <a:off x="7662820" y="2086318"/>
        <a:ext cx="1636527" cy="917636"/>
      </dsp:txXfrm>
    </dsp:sp>
    <dsp:sp modelId="{DE676CA2-FA31-C94F-958F-E054370A68CB}">
      <dsp:nvSpPr>
        <dsp:cNvPr id="0" name=""/>
        <dsp:cNvSpPr/>
      </dsp:nvSpPr>
      <dsp:spPr>
        <a:xfrm>
          <a:off x="5302616" y="1124257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إدخال بيانات المشتركين الجدد إلى القوائم</a:t>
          </a:r>
          <a:endParaRPr lang="en-GB" sz="2000" kern="1200" dirty="0"/>
        </a:p>
      </dsp:txBody>
      <dsp:txXfrm>
        <a:off x="5338781" y="1497172"/>
        <a:ext cx="1832998" cy="1162417"/>
      </dsp:txXfrm>
    </dsp:sp>
    <dsp:sp modelId="{0C6801D5-FA8B-DA43-8A46-F9E2E4B29066}">
      <dsp:nvSpPr>
        <dsp:cNvPr id="0" name=""/>
        <dsp:cNvSpPr/>
      </dsp:nvSpPr>
      <dsp:spPr>
        <a:xfrm>
          <a:off x="3686957" y="-43231"/>
          <a:ext cx="2498021" cy="2498021"/>
        </a:xfrm>
        <a:prstGeom prst="leftCircularArrow">
          <a:avLst>
            <a:gd name="adj1" fmla="val 3584"/>
            <a:gd name="adj2" fmla="val 445583"/>
            <a:gd name="adj3" fmla="val 13021093"/>
            <a:gd name="adj4" fmla="val 19824489"/>
            <a:gd name="adj5" fmla="val 41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95BE0-DEC8-C84B-888D-12E5B0A2B785}">
      <dsp:nvSpPr>
        <dsp:cNvPr id="0" name=""/>
        <dsp:cNvSpPr/>
      </dsp:nvSpPr>
      <dsp:spPr>
        <a:xfrm>
          <a:off x="5090913" y="636890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إضافة مشتركين جدد بانتظام</a:t>
          </a:r>
          <a:endParaRPr lang="en-GB" sz="2000" kern="1200" dirty="0"/>
        </a:p>
      </dsp:txBody>
      <dsp:txXfrm>
        <a:off x="5119462" y="665439"/>
        <a:ext cx="1636527" cy="917636"/>
      </dsp:txXfrm>
    </dsp:sp>
    <dsp:sp modelId="{670A4B9B-4579-CF4A-AFF4-2A2C0B04EE2D}">
      <dsp:nvSpPr>
        <dsp:cNvPr id="0" name=""/>
        <dsp:cNvSpPr/>
      </dsp:nvSpPr>
      <dsp:spPr>
        <a:xfrm>
          <a:off x="2759258" y="973639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التحقق من دقة البيانات وإجراء تحديثات</a:t>
          </a:r>
          <a:endParaRPr lang="en-GB" sz="2000" kern="1200" dirty="0"/>
        </a:p>
      </dsp:txBody>
      <dsp:txXfrm>
        <a:off x="2795423" y="1009804"/>
        <a:ext cx="1832998" cy="1162417"/>
      </dsp:txXfrm>
    </dsp:sp>
    <dsp:sp modelId="{0FD3FBA4-13BF-AC46-ACB1-208B5B4B7D33}">
      <dsp:nvSpPr>
        <dsp:cNvPr id="0" name=""/>
        <dsp:cNvSpPr/>
      </dsp:nvSpPr>
      <dsp:spPr>
        <a:xfrm>
          <a:off x="1598761" y="1578287"/>
          <a:ext cx="2011103" cy="2011103"/>
        </a:xfrm>
        <a:prstGeom prst="circularArrow">
          <a:avLst>
            <a:gd name="adj1" fmla="val 4452"/>
            <a:gd name="adj2" fmla="val 565222"/>
            <a:gd name="adj3" fmla="val 8459267"/>
            <a:gd name="adj4" fmla="val 1775511"/>
            <a:gd name="adj5" fmla="val 519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E551C-7BDF-A041-9BD9-7730513B6408}">
      <dsp:nvSpPr>
        <dsp:cNvPr id="0" name=""/>
        <dsp:cNvSpPr/>
      </dsp:nvSpPr>
      <dsp:spPr>
        <a:xfrm>
          <a:off x="2547555" y="2057769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تحديث بيانات المشتركين الحاليين</a:t>
          </a:r>
          <a:endParaRPr lang="en-GB" sz="2000" kern="1200" dirty="0"/>
        </a:p>
      </dsp:txBody>
      <dsp:txXfrm>
        <a:off x="2576104" y="2086318"/>
        <a:ext cx="1636527" cy="917636"/>
      </dsp:txXfrm>
    </dsp:sp>
    <dsp:sp modelId="{A3FA0F8D-E75C-AA42-8CAD-B4FB3F65343A}">
      <dsp:nvSpPr>
        <dsp:cNvPr id="0" name=""/>
        <dsp:cNvSpPr/>
      </dsp:nvSpPr>
      <dsp:spPr>
        <a:xfrm>
          <a:off x="215900" y="1124257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إزالة العناوين المكررة وتصحيح الأخطاء</a:t>
          </a:r>
          <a:endParaRPr lang="en-GB" sz="2000" kern="1200" dirty="0"/>
        </a:p>
      </dsp:txBody>
      <dsp:txXfrm>
        <a:off x="252065" y="1497172"/>
        <a:ext cx="1832998" cy="1162417"/>
      </dsp:txXfrm>
    </dsp:sp>
    <dsp:sp modelId="{66252E58-F9CC-7044-9BFB-F2CFD6B7B323}">
      <dsp:nvSpPr>
        <dsp:cNvPr id="0" name=""/>
        <dsp:cNvSpPr/>
      </dsp:nvSpPr>
      <dsp:spPr>
        <a:xfrm>
          <a:off x="4197" y="636890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تنقية القوائم من الأخطاء</a:t>
          </a:r>
          <a:endParaRPr lang="en-GB" sz="2000" kern="1200" dirty="0"/>
        </a:p>
      </dsp:txBody>
      <dsp:txXfrm>
        <a:off x="32746" y="665439"/>
        <a:ext cx="1636527" cy="9176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30414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التواصل المستمر مع العملاء</a:t>
          </a:r>
          <a:endParaRPr lang="en-GB" sz="2400" kern="1200" dirty="0"/>
        </a:p>
      </dsp:txBody>
      <dsp:txXfrm>
        <a:off x="7852252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9365076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483432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الوصول الدائم للعملاء والتفاعل المستمر معهم</a:t>
          </a:r>
          <a:endParaRPr lang="en-GB" sz="2400" kern="1200" dirty="0"/>
        </a:p>
      </dsp:txBody>
      <dsp:txXfrm>
        <a:off x="7538543" y="1067527"/>
        <a:ext cx="1771422" cy="1929173"/>
      </dsp:txXfrm>
    </dsp:sp>
    <dsp:sp modelId="{B61973B9-0B44-E644-B71B-647A7C96CC5B}">
      <dsp:nvSpPr>
        <dsp:cNvPr id="0" name=""/>
        <dsp:cNvSpPr/>
      </dsp:nvSpPr>
      <dsp:spPr>
        <a:xfrm>
          <a:off x="5381181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زيادة فرص التحويل</a:t>
          </a:r>
          <a:endParaRPr lang="en-GB" sz="2400" kern="1200" dirty="0"/>
        </a:p>
      </dsp:txBody>
      <dsp:txXfrm>
        <a:off x="5403019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6915844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4199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الحملات البريدية تزيد من فرص تحويل العملاء إلى مشترين</a:t>
          </a:r>
          <a:endParaRPr lang="en-GB" sz="2400" kern="1200" dirty="0"/>
        </a:p>
      </dsp:txBody>
      <dsp:txXfrm>
        <a:off x="5089310" y="1067527"/>
        <a:ext cx="1771422" cy="1929173"/>
      </dsp:txXfrm>
    </dsp:sp>
    <dsp:sp modelId="{4E7912FB-C25D-7E41-93DF-5E632CB92593}">
      <dsp:nvSpPr>
        <dsp:cNvPr id="0" name=""/>
        <dsp:cNvSpPr/>
      </dsp:nvSpPr>
      <dsp:spPr>
        <a:xfrm>
          <a:off x="2931949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تحليل سلوك الجمهور</a:t>
          </a:r>
          <a:endParaRPr lang="en-GB" sz="2400" kern="1200" dirty="0"/>
        </a:p>
      </dsp:txBody>
      <dsp:txXfrm>
        <a:off x="2953787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4466611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84967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تحليل التفاعل مع الرسائل لفهم احتياجات العملاء بشكل أفضل</a:t>
          </a:r>
          <a:endParaRPr lang="en-GB" sz="2400" kern="1200" dirty="0"/>
        </a:p>
      </dsp:txBody>
      <dsp:txXfrm>
        <a:off x="2640078" y="1067527"/>
        <a:ext cx="1771422" cy="1929173"/>
      </dsp:txXfrm>
    </dsp:sp>
    <dsp:sp modelId="{751F4EE2-34DC-6A42-9412-E5253820A6FF}">
      <dsp:nvSpPr>
        <dsp:cNvPr id="0" name=""/>
        <dsp:cNvSpPr/>
      </dsp:nvSpPr>
      <dsp:spPr>
        <a:xfrm>
          <a:off x="48271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تحقيق عائد أعلى على الاستثمار</a:t>
          </a:r>
          <a:endParaRPr lang="en-GB" sz="2400" kern="1200" dirty="0"/>
        </a:p>
      </dsp:txBody>
      <dsp:txXfrm>
        <a:off x="504554" y="23199"/>
        <a:ext cx="1874651" cy="701926"/>
      </dsp:txXfrm>
    </dsp:sp>
    <dsp:sp modelId="{1B86DE42-4515-8347-8966-199C471BDC79}">
      <dsp:nvSpPr>
        <dsp:cNvPr id="0" name=""/>
        <dsp:cNvSpPr/>
      </dsp:nvSpPr>
      <dsp:spPr>
        <a:xfrm>
          <a:off x="201737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81337-7966-2F41-9000-71B6AA048087}">
      <dsp:nvSpPr>
        <dsp:cNvPr id="0" name=""/>
        <dsp:cNvSpPr/>
      </dsp:nvSpPr>
      <dsp:spPr>
        <a:xfrm>
          <a:off x="135734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وسيلة فعّالة من حيث التكلفة وتؤدي إلى عائد جيد على الاستثمار</a:t>
          </a:r>
          <a:endParaRPr lang="en-GB" sz="2400" kern="1200" dirty="0"/>
        </a:p>
      </dsp:txBody>
      <dsp:txXfrm>
        <a:off x="190845" y="1067527"/>
        <a:ext cx="1771422" cy="192917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353F7-1F0D-7B4D-A67D-A1768988618A}">
      <dsp:nvSpPr>
        <dsp:cNvPr id="0" name=""/>
        <dsp:cNvSpPr/>
      </dsp:nvSpPr>
      <dsp:spPr>
        <a:xfrm>
          <a:off x="6688412" y="0"/>
          <a:ext cx="3265713" cy="3265713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8A67E6-DC8E-5D42-A2EE-3B87EA900A71}">
      <dsp:nvSpPr>
        <dsp:cNvPr id="0" name=""/>
        <dsp:cNvSpPr/>
      </dsp:nvSpPr>
      <dsp:spPr>
        <a:xfrm>
          <a:off x="0" y="0"/>
          <a:ext cx="8321269" cy="32657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b="1" kern="1200" dirty="0">
              <a:solidFill>
                <a:srgbClr val="C00000"/>
              </a:solidFill>
            </a:rPr>
            <a:t>إعلان سياسة الخصوصية بوضوح</a:t>
          </a:r>
          <a:r>
            <a:rPr lang="en-GB" sz="2800" kern="1200" dirty="0">
              <a:solidFill>
                <a:srgbClr val="C00000"/>
              </a:solidFill>
            </a:rPr>
            <a:t>: </a:t>
          </a:r>
          <a:r>
            <a:rPr lang="ar-SA" sz="2800" kern="1200" dirty="0"/>
            <a:t>توفير نص واضح يوضح كيفية استخدام البيانات</a:t>
          </a:r>
          <a:endParaRPr lang="en-GB" sz="2800" kern="1200" dirty="0"/>
        </a:p>
      </dsp:txBody>
      <dsp:txXfrm>
        <a:off x="0" y="0"/>
        <a:ext cx="8321269" cy="979716"/>
      </dsp:txXfrm>
    </dsp:sp>
    <dsp:sp modelId="{A51F4334-12BD-4C4F-8F5E-82D4E2DE8E53}">
      <dsp:nvSpPr>
        <dsp:cNvPr id="0" name=""/>
        <dsp:cNvSpPr/>
      </dsp:nvSpPr>
      <dsp:spPr>
        <a:xfrm>
          <a:off x="7259913" y="979716"/>
          <a:ext cx="2122711" cy="212271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047F02-36CD-B54F-AD67-56CE6F1B1FD8}">
      <dsp:nvSpPr>
        <dsp:cNvPr id="0" name=""/>
        <dsp:cNvSpPr/>
      </dsp:nvSpPr>
      <dsp:spPr>
        <a:xfrm>
          <a:off x="0" y="979716"/>
          <a:ext cx="8321269" cy="21227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800" b="1" kern="1200" dirty="0">
              <a:solidFill>
                <a:srgbClr val="C00000"/>
              </a:solidFill>
            </a:rPr>
            <a:t>الحصول على موافقة العميل</a:t>
          </a:r>
          <a:r>
            <a:rPr lang="en-GB" sz="2800" kern="1200" dirty="0"/>
            <a:t>: </a:t>
          </a:r>
          <a:r>
            <a:rPr lang="ar-SA" sz="2800" kern="1200" dirty="0"/>
            <a:t>التأكد من حصول الشركة على موافقة العميل قبل استخدام البيانات</a:t>
          </a:r>
        </a:p>
      </dsp:txBody>
      <dsp:txXfrm>
        <a:off x="0" y="979716"/>
        <a:ext cx="8321269" cy="979712"/>
      </dsp:txXfrm>
    </dsp:sp>
    <dsp:sp modelId="{E33B3A31-3F7E-9746-889B-1D7B34FD9CB4}">
      <dsp:nvSpPr>
        <dsp:cNvPr id="0" name=""/>
        <dsp:cNvSpPr/>
      </dsp:nvSpPr>
      <dsp:spPr>
        <a:xfrm>
          <a:off x="7831413" y="1959428"/>
          <a:ext cx="979712" cy="979712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7A6677-7D16-F84D-B36E-67056B8E37AF}">
      <dsp:nvSpPr>
        <dsp:cNvPr id="0" name=""/>
        <dsp:cNvSpPr/>
      </dsp:nvSpPr>
      <dsp:spPr>
        <a:xfrm>
          <a:off x="0" y="1959428"/>
          <a:ext cx="8321269" cy="979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تقديم خيارات إدارة البيانات</a:t>
          </a:r>
          <a:r>
            <a:rPr lang="en-GB" sz="2800" kern="1200" dirty="0"/>
            <a:t>: </a:t>
          </a:r>
          <a:r>
            <a:rPr lang="ar-SA" sz="2800" kern="1200" dirty="0"/>
            <a:t>منح العميل القدرة على تحديث أو إلغاء بياناته بسهولة</a:t>
          </a:r>
        </a:p>
      </dsp:txBody>
      <dsp:txXfrm>
        <a:off x="0" y="1959428"/>
        <a:ext cx="8321269" cy="9797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DE2B7-E3BD-6046-9C9C-C8F222E83E6D}">
      <dsp:nvSpPr>
        <dsp:cNvPr id="0" name=""/>
        <dsp:cNvSpPr/>
      </dsp:nvSpPr>
      <dsp:spPr>
        <a:xfrm>
          <a:off x="0" y="37542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التصميم الجذاب يشجع المتلقي على فتح الرسالة والنقر على الروابط</a:t>
          </a:r>
          <a:endParaRPr lang="en-GB" sz="2400" kern="1200" dirty="0"/>
        </a:p>
      </dsp:txBody>
      <dsp:txXfrm>
        <a:off x="0" y="375423"/>
        <a:ext cx="9398885" cy="642599"/>
      </dsp:txXfrm>
    </dsp:sp>
    <dsp:sp modelId="{A4675A07-0AD0-CB42-A1C5-99FC9402680C}">
      <dsp:nvSpPr>
        <dsp:cNvPr id="0" name=""/>
        <dsp:cNvSpPr/>
      </dsp:nvSpPr>
      <dsp:spPr>
        <a:xfrm>
          <a:off x="2454539" y="53184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تحفيز التفاعل</a:t>
          </a:r>
          <a:endParaRPr lang="en-GB" sz="2400" b="1" kern="1200" dirty="0"/>
        </a:p>
      </dsp:txBody>
      <dsp:txXfrm>
        <a:off x="2474593" y="73238"/>
        <a:ext cx="6434751" cy="370691"/>
      </dsp:txXfrm>
    </dsp:sp>
    <dsp:sp modelId="{8997A7B2-DED0-F743-A321-3C8DE4597F1A}">
      <dsp:nvSpPr>
        <dsp:cNvPr id="0" name=""/>
        <dsp:cNvSpPr/>
      </dsp:nvSpPr>
      <dsp:spPr>
        <a:xfrm>
          <a:off x="0" y="1372663"/>
          <a:ext cx="9398885" cy="5480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التنسيق الواضح يسهل قراءة المحتوى ويجعل الرسالة مريحة للعين</a:t>
          </a:r>
          <a:endParaRPr lang="en-GB" sz="2000" kern="1200" dirty="0"/>
        </a:p>
      </dsp:txBody>
      <dsp:txXfrm>
        <a:off x="0" y="1372663"/>
        <a:ext cx="9398885" cy="548099"/>
      </dsp:txXfrm>
    </dsp:sp>
    <dsp:sp modelId="{A94B0D22-5562-7A40-91D5-3F4B6CE3697C}">
      <dsp:nvSpPr>
        <dsp:cNvPr id="0" name=""/>
        <dsp:cNvSpPr/>
      </dsp:nvSpPr>
      <dsp:spPr>
        <a:xfrm>
          <a:off x="2454539" y="105042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تحسين تجربة المستخدم</a:t>
          </a:r>
          <a:endParaRPr lang="en-GB" sz="2400" b="1" kern="1200" dirty="0"/>
        </a:p>
      </dsp:txBody>
      <dsp:txXfrm>
        <a:off x="2474593" y="1070477"/>
        <a:ext cx="6434751" cy="370691"/>
      </dsp:txXfrm>
    </dsp:sp>
    <dsp:sp modelId="{FF14E604-F5B9-244A-A063-63EA9D90A842}">
      <dsp:nvSpPr>
        <dsp:cNvPr id="0" name=""/>
        <dsp:cNvSpPr/>
      </dsp:nvSpPr>
      <dsp:spPr>
        <a:xfrm>
          <a:off x="0" y="227540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الرسائل المصممة بعناية تعزز من صورة العلامة التجارية </a:t>
          </a:r>
          <a:r>
            <a:rPr lang="ar-SA" sz="2400" kern="1200" dirty="0" err="1"/>
            <a:t>واحترافيتها</a:t>
          </a:r>
          <a:endParaRPr lang="en-GB" sz="2400" kern="1200" dirty="0"/>
        </a:p>
      </dsp:txBody>
      <dsp:txXfrm>
        <a:off x="0" y="2275403"/>
        <a:ext cx="9398885" cy="642599"/>
      </dsp:txXfrm>
    </dsp:sp>
    <dsp:sp modelId="{ACD9AC6B-D51D-354C-B27F-3821FA901799}">
      <dsp:nvSpPr>
        <dsp:cNvPr id="0" name=""/>
        <dsp:cNvSpPr/>
      </dsp:nvSpPr>
      <dsp:spPr>
        <a:xfrm>
          <a:off x="2454539" y="195316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بناء صورة احترافية للعلامة التجارية</a:t>
          </a:r>
          <a:endParaRPr lang="en-GB" sz="2400" kern="1200" dirty="0"/>
        </a:p>
      </dsp:txBody>
      <dsp:txXfrm>
        <a:off x="2474593" y="1973217"/>
        <a:ext cx="6434751" cy="370691"/>
      </dsp:txXfrm>
    </dsp:sp>
    <dsp:sp modelId="{C25FE2E4-DE76-3B4F-9045-5FFA13F36BBD}">
      <dsp:nvSpPr>
        <dsp:cNvPr id="0" name=""/>
        <dsp:cNvSpPr/>
      </dsp:nvSpPr>
      <dsp:spPr>
        <a:xfrm>
          <a:off x="0" y="3272642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التصميم الاحترافي يؤدي إلى ارتفاع نسبة الاستجابة والشراء</a:t>
          </a:r>
          <a:endParaRPr lang="en-GB" sz="2400" kern="1200" dirty="0"/>
        </a:p>
      </dsp:txBody>
      <dsp:txXfrm>
        <a:off x="0" y="3272642"/>
        <a:ext cx="9398885" cy="642599"/>
      </dsp:txXfrm>
    </dsp:sp>
    <dsp:sp modelId="{28667CC4-BBEB-6547-989A-837815838C72}">
      <dsp:nvSpPr>
        <dsp:cNvPr id="0" name=""/>
        <dsp:cNvSpPr/>
      </dsp:nvSpPr>
      <dsp:spPr>
        <a:xfrm>
          <a:off x="2454539" y="295040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زيادة معدلات التحويل</a:t>
          </a:r>
          <a:endParaRPr lang="en-GB" sz="2400" kern="1200" dirty="0"/>
        </a:p>
      </dsp:txBody>
      <dsp:txXfrm>
        <a:off x="2474593" y="2970457"/>
        <a:ext cx="6434751" cy="37069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171196-11F7-1E45-B96B-C927DDBB7927}">
      <dsp:nvSpPr>
        <dsp:cNvPr id="0" name=""/>
        <dsp:cNvSpPr/>
      </dsp:nvSpPr>
      <dsp:spPr>
        <a:xfrm>
          <a:off x="0" y="3527886"/>
          <a:ext cx="9974615" cy="57877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التوقيع وروابط التواصل</a:t>
          </a:r>
          <a:r>
            <a:rPr lang="en-GB" sz="2000" kern="1200" dirty="0"/>
            <a:t>: </a:t>
          </a:r>
          <a:r>
            <a:rPr lang="ar-SA" sz="2000" kern="1200" dirty="0"/>
            <a:t>تعزز التواصل وتربط المتلقي بالعلامة التجارية</a:t>
          </a:r>
          <a:endParaRPr lang="en-GB" sz="2000" kern="1200" dirty="0"/>
        </a:p>
      </dsp:txBody>
      <dsp:txXfrm>
        <a:off x="0" y="3527886"/>
        <a:ext cx="9974615" cy="578779"/>
      </dsp:txXfrm>
    </dsp:sp>
    <dsp:sp modelId="{AFC1CCDA-186F-A342-A76F-E7F4205AAC92}">
      <dsp:nvSpPr>
        <dsp:cNvPr id="0" name=""/>
        <dsp:cNvSpPr/>
      </dsp:nvSpPr>
      <dsp:spPr>
        <a:xfrm rot="10800000">
          <a:off x="0" y="2646406"/>
          <a:ext cx="9974615" cy="89016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أزرار الحث على اتخاذ إجراء</a:t>
          </a:r>
          <a:r>
            <a:rPr lang="en-GB" sz="2000" b="1" kern="1200" dirty="0"/>
            <a:t> </a:t>
          </a:r>
          <a:r>
            <a:rPr lang="ar-SA" sz="2000" b="1" kern="1200" dirty="0"/>
            <a:t>: </a:t>
          </a:r>
          <a:r>
            <a:rPr lang="ar-SA" sz="2000" kern="1200" dirty="0"/>
            <a:t>تشجع المتلقي على النقر وإتمام خطوات معينة</a:t>
          </a:r>
          <a:endParaRPr lang="en-GB" sz="2000" kern="1200" dirty="0"/>
        </a:p>
      </dsp:txBody>
      <dsp:txXfrm rot="10800000">
        <a:off x="0" y="2646406"/>
        <a:ext cx="9974615" cy="578401"/>
      </dsp:txXfrm>
    </dsp:sp>
    <dsp:sp modelId="{44942048-6BB8-AB4E-88BD-9ADDFCB5F3F8}">
      <dsp:nvSpPr>
        <dsp:cNvPr id="0" name=""/>
        <dsp:cNvSpPr/>
      </dsp:nvSpPr>
      <dsp:spPr>
        <a:xfrm rot="10800000">
          <a:off x="0" y="1764925"/>
          <a:ext cx="9974615" cy="89016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٣- محتوى ذو قيمة</a:t>
          </a:r>
          <a:r>
            <a:rPr lang="en-GB" sz="2400" kern="1200" dirty="0"/>
            <a:t>: </a:t>
          </a:r>
          <a:r>
            <a:rPr lang="ar-SA" sz="2400" kern="1200" dirty="0"/>
            <a:t>يحتوي على معلومات أو عروض مفيدة للمتلقي</a:t>
          </a:r>
          <a:endParaRPr lang="en-GB" sz="2400" kern="1200" dirty="0"/>
        </a:p>
      </dsp:txBody>
      <dsp:txXfrm rot="10800000">
        <a:off x="0" y="1764925"/>
        <a:ext cx="9974615" cy="578401"/>
      </dsp:txXfrm>
    </dsp:sp>
    <dsp:sp modelId="{34CE2639-1BBB-CC40-B7B1-B92012AABF5F}">
      <dsp:nvSpPr>
        <dsp:cNvPr id="0" name=""/>
        <dsp:cNvSpPr/>
      </dsp:nvSpPr>
      <dsp:spPr>
        <a:xfrm rot="10800000">
          <a:off x="0" y="883444"/>
          <a:ext cx="9974615" cy="89016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٢- مقدمة مختصرة</a:t>
          </a:r>
          <a:r>
            <a:rPr lang="en-GB" sz="2400" kern="1200" dirty="0"/>
            <a:t>: </a:t>
          </a:r>
          <a:r>
            <a:rPr lang="ar-SA" sz="2400" kern="1200" dirty="0"/>
            <a:t>تقدم محتوى الرسالة بشكل ملخص وواضح</a:t>
          </a:r>
          <a:endParaRPr lang="en-GB" sz="2400" kern="1200" dirty="0"/>
        </a:p>
      </dsp:txBody>
      <dsp:txXfrm rot="10800000">
        <a:off x="0" y="883444"/>
        <a:ext cx="9974615" cy="578401"/>
      </dsp:txXfrm>
    </dsp:sp>
    <dsp:sp modelId="{B167E51A-F831-C34C-81BF-304A85BEAEB2}">
      <dsp:nvSpPr>
        <dsp:cNvPr id="0" name=""/>
        <dsp:cNvSpPr/>
      </dsp:nvSpPr>
      <dsp:spPr>
        <a:xfrm rot="10800000">
          <a:off x="0" y="1964"/>
          <a:ext cx="9974615" cy="890162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١- العنوان الرئيسي</a:t>
          </a:r>
          <a:r>
            <a:rPr lang="en-GB" sz="2400" kern="1200" dirty="0"/>
            <a:t>: </a:t>
          </a:r>
          <a:r>
            <a:rPr lang="ar-SA" sz="2400" kern="1200" dirty="0"/>
            <a:t>يجذب انتباه المتلقي ويشجعه على فتح الرسالة</a:t>
          </a:r>
          <a:endParaRPr lang="en-GB" sz="2400" kern="1200" dirty="0"/>
        </a:p>
      </dsp:txBody>
      <dsp:txXfrm rot="10800000">
        <a:off x="0" y="1964"/>
        <a:ext cx="9974615" cy="57840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B1A9D-5937-954D-89FD-A9ED3A1A4C3C}">
      <dsp:nvSpPr>
        <dsp:cNvPr id="0" name=""/>
        <dsp:cNvSpPr/>
      </dsp:nvSpPr>
      <dsp:spPr>
        <a:xfrm>
          <a:off x="1829129" y="0"/>
          <a:ext cx="7316520" cy="84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200" b="1" kern="1200" dirty="0"/>
            <a:t>استخدام كلمات تحفّز الفضول</a:t>
          </a:r>
          <a:r>
            <a:rPr lang="en-GB" sz="2200" kern="1200" dirty="0"/>
            <a:t>: </a:t>
          </a:r>
          <a:r>
            <a:rPr lang="ar-SA" sz="2200" kern="1200" dirty="0"/>
            <a:t>مثل "اكتشف"، "احصل"، "لا تفوت"</a:t>
          </a:r>
          <a:endParaRPr lang="en-GB" sz="2200" kern="1200" dirty="0"/>
        </a:p>
      </dsp:txBody>
      <dsp:txXfrm>
        <a:off x="2781425" y="24731"/>
        <a:ext cx="6339493" cy="794929"/>
      </dsp:txXfrm>
    </dsp:sp>
    <dsp:sp modelId="{3636E06B-B957-A54A-8AF1-514CC9CD5109}">
      <dsp:nvSpPr>
        <dsp:cNvPr id="0" name=""/>
        <dsp:cNvSpPr/>
      </dsp:nvSpPr>
      <dsp:spPr>
        <a:xfrm>
          <a:off x="1216371" y="997917"/>
          <a:ext cx="7316520" cy="84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200" b="1" kern="1200" dirty="0"/>
            <a:t>الاختصار والوضوح</a:t>
          </a:r>
          <a:r>
            <a:rPr lang="en-GB" sz="2200" kern="1200" dirty="0"/>
            <a:t>: </a:t>
          </a:r>
          <a:r>
            <a:rPr lang="ar-SA" sz="2200" kern="1200" dirty="0"/>
            <a:t>اجعل العنوان قصيرًا وواضحًا ليفهم المتلقي المحتوى بسرعة</a:t>
          </a:r>
          <a:endParaRPr lang="en-GB" sz="2200" kern="1200" dirty="0"/>
        </a:p>
      </dsp:txBody>
      <dsp:txXfrm>
        <a:off x="2402715" y="1022648"/>
        <a:ext cx="6105444" cy="794929"/>
      </dsp:txXfrm>
    </dsp:sp>
    <dsp:sp modelId="{641E5558-FCE5-8045-8CBE-86A5A7F29A69}">
      <dsp:nvSpPr>
        <dsp:cNvPr id="0" name=""/>
        <dsp:cNvSpPr/>
      </dsp:nvSpPr>
      <dsp:spPr>
        <a:xfrm>
          <a:off x="612758" y="1995835"/>
          <a:ext cx="7316520" cy="84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200" b="1" kern="1200" dirty="0"/>
            <a:t>تجنب الكلمات المزعجة</a:t>
          </a:r>
          <a:r>
            <a:rPr lang="en-GB" sz="2200" kern="1200" dirty="0"/>
            <a:t>: </a:t>
          </a:r>
          <a:r>
            <a:rPr lang="ar-SA" sz="2200" kern="1200" dirty="0"/>
            <a:t>الابتعاد عن الكلمات التي قد تعتبر مزعجة أو غير مرغوبة</a:t>
          </a:r>
          <a:endParaRPr lang="en-GB" sz="2200" kern="1200" dirty="0"/>
        </a:p>
      </dsp:txBody>
      <dsp:txXfrm>
        <a:off x="1789957" y="2020566"/>
        <a:ext cx="6114590" cy="794929"/>
      </dsp:txXfrm>
    </dsp:sp>
    <dsp:sp modelId="{88334835-CB7B-314E-B950-D193B8A95FA8}">
      <dsp:nvSpPr>
        <dsp:cNvPr id="0" name=""/>
        <dsp:cNvSpPr/>
      </dsp:nvSpPr>
      <dsp:spPr>
        <a:xfrm>
          <a:off x="0" y="2993753"/>
          <a:ext cx="7316520" cy="84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200" b="1" kern="1200" dirty="0"/>
            <a:t>التجربة والتعلم</a:t>
          </a:r>
          <a:r>
            <a:rPr lang="en-GB" sz="2200" kern="1200" dirty="0"/>
            <a:t>: </a:t>
          </a:r>
          <a:r>
            <a:rPr lang="ar-SA" sz="2200" kern="1200" dirty="0"/>
            <a:t>جرب عدة عناوين وقم بقياس تفاعل الجمهور معها</a:t>
          </a:r>
          <a:endParaRPr lang="en-GB" sz="2200" kern="1200" dirty="0"/>
        </a:p>
      </dsp:txBody>
      <dsp:txXfrm>
        <a:off x="1186344" y="3018484"/>
        <a:ext cx="6105444" cy="794929"/>
      </dsp:txXfrm>
    </dsp:sp>
    <dsp:sp modelId="{6DF4D210-2B87-3744-83C6-A3A79F3A4E2C}">
      <dsp:nvSpPr>
        <dsp:cNvPr id="0" name=""/>
        <dsp:cNvSpPr/>
      </dsp:nvSpPr>
      <dsp:spPr>
        <a:xfrm>
          <a:off x="1829129" y="646727"/>
          <a:ext cx="548854" cy="548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1952621" y="646727"/>
        <a:ext cx="301870" cy="413013"/>
      </dsp:txXfrm>
    </dsp:sp>
    <dsp:sp modelId="{81408E12-BF2B-9240-86F3-1159E00F9E8F}">
      <dsp:nvSpPr>
        <dsp:cNvPr id="0" name=""/>
        <dsp:cNvSpPr/>
      </dsp:nvSpPr>
      <dsp:spPr>
        <a:xfrm>
          <a:off x="1216371" y="1644645"/>
          <a:ext cx="548854" cy="548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1339863" y="1644645"/>
        <a:ext cx="301870" cy="413013"/>
      </dsp:txXfrm>
    </dsp:sp>
    <dsp:sp modelId="{F6217E06-3187-6A45-9BFB-D3B62C43246B}">
      <dsp:nvSpPr>
        <dsp:cNvPr id="0" name=""/>
        <dsp:cNvSpPr/>
      </dsp:nvSpPr>
      <dsp:spPr>
        <a:xfrm>
          <a:off x="612758" y="2642562"/>
          <a:ext cx="548854" cy="548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>
        <a:off x="736250" y="2642562"/>
        <a:ext cx="301870" cy="41301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3D01B-B441-0046-A8C2-4F1DADD915FB}">
      <dsp:nvSpPr>
        <dsp:cNvPr id="0" name=""/>
        <dsp:cNvSpPr/>
      </dsp:nvSpPr>
      <dsp:spPr>
        <a:xfrm>
          <a:off x="3641979" y="0"/>
          <a:ext cx="4559757" cy="455975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BF9A12-6790-3248-8101-8A502B2D6975}">
      <dsp:nvSpPr>
        <dsp:cNvPr id="0" name=""/>
        <dsp:cNvSpPr/>
      </dsp:nvSpPr>
      <dsp:spPr>
        <a:xfrm>
          <a:off x="2248546" y="456420"/>
          <a:ext cx="4382781" cy="6483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التوقيع</a:t>
          </a:r>
          <a:r>
            <a:rPr lang="ar-SA" sz="2400" kern="1200" dirty="0"/>
            <a:t> </a:t>
          </a:r>
          <a:r>
            <a:rPr lang="en-GB" sz="2400" kern="1200" dirty="0"/>
            <a:t>- </a:t>
          </a:r>
          <a:r>
            <a:rPr lang="ar-SA" sz="2400" kern="1200" dirty="0"/>
            <a:t>يضيف لمسة شخصية</a:t>
          </a:r>
          <a:endParaRPr lang="en-GB" sz="2400" kern="1200" dirty="0"/>
        </a:p>
      </dsp:txBody>
      <dsp:txXfrm>
        <a:off x="2280195" y="488069"/>
        <a:ext cx="4319483" cy="585042"/>
      </dsp:txXfrm>
    </dsp:sp>
    <dsp:sp modelId="{8FAC0F63-3C94-C24A-98CB-7651A1150792}">
      <dsp:nvSpPr>
        <dsp:cNvPr id="0" name=""/>
        <dsp:cNvSpPr/>
      </dsp:nvSpPr>
      <dsp:spPr>
        <a:xfrm>
          <a:off x="2248546" y="1185803"/>
          <a:ext cx="4382781" cy="6483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أزرار الحث على اتخاذ إجراء </a:t>
          </a:r>
          <a:endParaRPr lang="en-GB" sz="2400" kern="1200" dirty="0"/>
        </a:p>
      </dsp:txBody>
      <dsp:txXfrm>
        <a:off x="2280195" y="1217452"/>
        <a:ext cx="4319483" cy="585042"/>
      </dsp:txXfrm>
    </dsp:sp>
    <dsp:sp modelId="{40DFF7C9-B755-D94A-A804-9B46596B667B}">
      <dsp:nvSpPr>
        <dsp:cNvPr id="0" name=""/>
        <dsp:cNvSpPr/>
      </dsp:nvSpPr>
      <dsp:spPr>
        <a:xfrm>
          <a:off x="2248546" y="1915186"/>
          <a:ext cx="4382781" cy="6483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نص الرسالة</a:t>
          </a:r>
          <a:r>
            <a:rPr lang="ar-SA" sz="2400" kern="1200" dirty="0"/>
            <a:t> </a:t>
          </a:r>
          <a:r>
            <a:rPr lang="en-GB" sz="2400" kern="1200" dirty="0"/>
            <a:t>- </a:t>
          </a:r>
          <a:r>
            <a:rPr lang="ar-SA" sz="2400" kern="1200" dirty="0"/>
            <a:t>يشرح التفاصيل والمزايا</a:t>
          </a:r>
          <a:endParaRPr lang="en-GB" sz="2400" kern="1200" dirty="0"/>
        </a:p>
      </dsp:txBody>
      <dsp:txXfrm>
        <a:off x="2280195" y="1946835"/>
        <a:ext cx="4319483" cy="585042"/>
      </dsp:txXfrm>
    </dsp:sp>
    <dsp:sp modelId="{2CFB1741-CCAB-654C-9725-A5F1F11AF4BF}">
      <dsp:nvSpPr>
        <dsp:cNvPr id="0" name=""/>
        <dsp:cNvSpPr/>
      </dsp:nvSpPr>
      <dsp:spPr>
        <a:xfrm>
          <a:off x="2248546" y="2644570"/>
          <a:ext cx="4382781" cy="6483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المقدمة</a:t>
          </a:r>
          <a:r>
            <a:rPr lang="ar-SA" sz="2400" kern="1200" dirty="0"/>
            <a:t> </a:t>
          </a:r>
          <a:r>
            <a:rPr lang="en-GB" sz="2400" kern="1200" dirty="0"/>
            <a:t>- </a:t>
          </a:r>
          <a:r>
            <a:rPr lang="ar-SA" sz="2400" kern="1200" dirty="0"/>
            <a:t>تقدم الفكرة الرئيسية</a:t>
          </a:r>
          <a:endParaRPr lang="en-GB" sz="2400" kern="1200" dirty="0"/>
        </a:p>
      </dsp:txBody>
      <dsp:txXfrm>
        <a:off x="2280195" y="2676219"/>
        <a:ext cx="4319483" cy="585042"/>
      </dsp:txXfrm>
    </dsp:sp>
    <dsp:sp modelId="{970B5137-EAA9-C043-8931-037E8089E54E}">
      <dsp:nvSpPr>
        <dsp:cNvPr id="0" name=""/>
        <dsp:cNvSpPr/>
      </dsp:nvSpPr>
      <dsp:spPr>
        <a:xfrm>
          <a:off x="2248546" y="3373953"/>
          <a:ext cx="4382781" cy="6483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العنوان الرئيسي</a:t>
          </a:r>
          <a:r>
            <a:rPr lang="ar-SA" sz="2400" kern="1200" dirty="0"/>
            <a:t> </a:t>
          </a:r>
          <a:r>
            <a:rPr lang="en-GB" sz="2400" kern="1200" dirty="0"/>
            <a:t>- </a:t>
          </a:r>
          <a:r>
            <a:rPr lang="ar-SA" sz="2400" kern="1200" dirty="0"/>
            <a:t>يجذب الانتباه</a:t>
          </a:r>
          <a:endParaRPr lang="en-GB" sz="2400" kern="1200" dirty="0"/>
        </a:p>
      </dsp:txBody>
      <dsp:txXfrm>
        <a:off x="2280195" y="3405602"/>
        <a:ext cx="4319483" cy="58504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72522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استخدام أزرار</a:t>
          </a:r>
          <a:r>
            <a:rPr lang="en-GB" sz="2200" b="1" kern="1200" dirty="0"/>
            <a:t> CTA </a:t>
          </a:r>
          <a:r>
            <a:rPr lang="ar-SA" sz="2200" b="1" kern="1200" dirty="0"/>
            <a:t>واضحة</a:t>
          </a:r>
          <a:endParaRPr lang="en-GB" sz="2200" kern="1200" dirty="0"/>
        </a:p>
      </dsp:txBody>
      <dsp:txXfrm>
        <a:off x="7895402" y="676616"/>
        <a:ext cx="1964124" cy="735427"/>
      </dsp:txXfrm>
    </dsp:sp>
    <dsp:sp modelId="{F69676B8-3372-6245-86C7-29A51072DC86}">
      <dsp:nvSpPr>
        <dsp:cNvPr id="0" name=""/>
        <dsp:cNvSpPr/>
      </dsp:nvSpPr>
      <dsp:spPr>
        <a:xfrm>
          <a:off x="9480430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700452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وضع أزرار حث ملونة وبارزة تشجع على اتخاذ الإجراء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745246" y="1757839"/>
        <a:ext cx="1690390" cy="1439791"/>
      </dsp:txXfrm>
    </dsp:sp>
    <dsp:sp modelId="{B61973B9-0B44-E644-B71B-647A7C96CC5B}">
      <dsp:nvSpPr>
        <dsp:cNvPr id="0" name=""/>
        <dsp:cNvSpPr/>
      </dsp:nvSpPr>
      <dsp:spPr>
        <a:xfrm>
          <a:off x="5306395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تقديم محتوى جذاب وملائم</a:t>
          </a:r>
          <a:endParaRPr lang="en-GB" sz="2200" kern="1200" dirty="0"/>
        </a:p>
      </dsp:txBody>
      <dsp:txXfrm>
        <a:off x="5329275" y="676616"/>
        <a:ext cx="1964124" cy="735427"/>
      </dsp:txXfrm>
    </dsp:sp>
    <dsp:sp modelId="{ABA4313E-725F-1742-92C7-6C0A930B71CD}">
      <dsp:nvSpPr>
        <dsp:cNvPr id="0" name=""/>
        <dsp:cNvSpPr/>
      </dsp:nvSpPr>
      <dsp:spPr>
        <a:xfrm>
          <a:off x="6914302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134324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محتوى ذو قيمة يجذب الجمهور ويزيد من احتمالية النقر</a:t>
          </a:r>
          <a:endParaRPr lang="en-GB" sz="2200" kern="1200" dirty="0"/>
        </a:p>
      </dsp:txBody>
      <dsp:txXfrm>
        <a:off x="5179118" y="1757839"/>
        <a:ext cx="1690390" cy="1439791"/>
      </dsp:txXfrm>
    </dsp:sp>
    <dsp:sp modelId="{4E7912FB-C25D-7E41-93DF-5E632CB92593}">
      <dsp:nvSpPr>
        <dsp:cNvPr id="0" name=""/>
        <dsp:cNvSpPr/>
      </dsp:nvSpPr>
      <dsp:spPr>
        <a:xfrm>
          <a:off x="2740267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الاستفادة من الصور والرسوم البيانية</a:t>
          </a:r>
          <a:endParaRPr lang="en-GB" sz="2200" kern="1200" dirty="0"/>
        </a:p>
      </dsp:txBody>
      <dsp:txXfrm>
        <a:off x="2763147" y="676616"/>
        <a:ext cx="1964124" cy="735427"/>
      </dsp:txXfrm>
    </dsp:sp>
    <dsp:sp modelId="{89071331-5488-1A49-8856-F4512BB3542F}">
      <dsp:nvSpPr>
        <dsp:cNvPr id="0" name=""/>
        <dsp:cNvSpPr/>
      </dsp:nvSpPr>
      <dsp:spPr>
        <a:xfrm>
          <a:off x="4348175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68197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الصور تجذب الانتباه وتحسن من جاذبية الرسالة</a:t>
          </a:r>
          <a:endParaRPr lang="en-GB" sz="2200" kern="1200" dirty="0"/>
        </a:p>
      </dsp:txBody>
      <dsp:txXfrm>
        <a:off x="2612991" y="1757839"/>
        <a:ext cx="1690390" cy="1439791"/>
      </dsp:txXfrm>
    </dsp:sp>
    <dsp:sp modelId="{4BC7BF7C-CDC2-414C-96CD-1685708BE826}">
      <dsp:nvSpPr>
        <dsp:cNvPr id="0" name=""/>
        <dsp:cNvSpPr/>
      </dsp:nvSpPr>
      <dsp:spPr>
        <a:xfrm>
          <a:off x="174140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تجربة عبارات الحث المتنوعة</a:t>
          </a:r>
          <a:endParaRPr lang="en-GB" sz="2200" kern="1200" dirty="0"/>
        </a:p>
      </dsp:txBody>
      <dsp:txXfrm>
        <a:off x="197020" y="676616"/>
        <a:ext cx="1964124" cy="735427"/>
      </dsp:txXfrm>
    </dsp:sp>
    <dsp:sp modelId="{F16A49AA-EAE7-8B4B-B7CB-448371C761DA}">
      <dsp:nvSpPr>
        <dsp:cNvPr id="0" name=""/>
        <dsp:cNvSpPr/>
      </dsp:nvSpPr>
      <dsp:spPr>
        <a:xfrm>
          <a:off x="1782047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069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جرب صيغ مختلفة للعبارات لتحفيز النقر</a:t>
          </a:r>
          <a:endParaRPr lang="en-GB" sz="2200" kern="1200" dirty="0"/>
        </a:p>
      </dsp:txBody>
      <dsp:txXfrm>
        <a:off x="46863" y="1757839"/>
        <a:ext cx="1690390" cy="143979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BC549-2524-D04D-9865-CEC50A780886}">
      <dsp:nvSpPr>
        <dsp:cNvPr id="0" name=""/>
        <dsp:cNvSpPr/>
      </dsp:nvSpPr>
      <dsp:spPr>
        <a:xfrm rot="10800000">
          <a:off x="6735896" y="1641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التأكد من استهداف الجمهور الصحيح</a:t>
          </a:r>
          <a:endParaRPr lang="en-GB" sz="1800" b="1" kern="1200" dirty="0"/>
        </a:p>
      </dsp:txBody>
      <dsp:txXfrm rot="10800000">
        <a:off x="7134118" y="1641"/>
        <a:ext cx="2132283" cy="796444"/>
      </dsp:txXfrm>
    </dsp:sp>
    <dsp:sp modelId="{F5866D63-60BF-9047-B501-BB75BB9D898B}">
      <dsp:nvSpPr>
        <dsp:cNvPr id="0" name=""/>
        <dsp:cNvSpPr/>
      </dsp:nvSpPr>
      <dsp:spPr>
        <a:xfrm rot="10800000">
          <a:off x="90874" y="69339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إرسال الرسائل إلى الجمهور الملائم يزيد من فرص التفاعل</a:t>
          </a:r>
          <a:endParaRPr lang="en-GB" sz="2000" kern="1200" dirty="0"/>
        </a:p>
      </dsp:txBody>
      <dsp:txXfrm rot="10800000">
        <a:off x="421398" y="69339"/>
        <a:ext cx="6242817" cy="661049"/>
      </dsp:txXfrm>
    </dsp:sp>
    <dsp:sp modelId="{9298061E-6D8F-4249-B168-7B4CFE772AE9}">
      <dsp:nvSpPr>
        <dsp:cNvPr id="0" name=""/>
        <dsp:cNvSpPr/>
      </dsp:nvSpPr>
      <dsp:spPr>
        <a:xfrm rot="10800000">
          <a:off x="6735896" y="909588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مراجعة جودة العناوين البريدية</a:t>
          </a:r>
          <a:endParaRPr lang="en-GB" sz="1800" b="1" kern="1200" dirty="0"/>
        </a:p>
      </dsp:txBody>
      <dsp:txXfrm rot="10800000">
        <a:off x="7134118" y="909588"/>
        <a:ext cx="2132283" cy="796444"/>
      </dsp:txXfrm>
    </dsp:sp>
    <dsp:sp modelId="{BE6F3823-C1CC-0D4F-BB8F-BFFB9CD47518}">
      <dsp:nvSpPr>
        <dsp:cNvPr id="0" name=""/>
        <dsp:cNvSpPr/>
      </dsp:nvSpPr>
      <dsp:spPr>
        <a:xfrm rot="10800000">
          <a:off x="90874" y="977286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حذف العناوين غير الفعالة أو غير الصحيحة</a:t>
          </a:r>
          <a:endParaRPr lang="en-GB" sz="2000" kern="1200" dirty="0"/>
        </a:p>
      </dsp:txBody>
      <dsp:txXfrm rot="10800000">
        <a:off x="421398" y="977286"/>
        <a:ext cx="6242817" cy="661049"/>
      </dsp:txXfrm>
    </dsp:sp>
    <dsp:sp modelId="{9DD1DD0F-15FF-3147-AF50-9F0E48D4D6E8}">
      <dsp:nvSpPr>
        <dsp:cNvPr id="0" name=""/>
        <dsp:cNvSpPr/>
      </dsp:nvSpPr>
      <dsp:spPr>
        <a:xfrm rot="10800000">
          <a:off x="6735896" y="1817536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تصميم الرسالة بشكل متجاوب</a:t>
          </a:r>
          <a:endParaRPr lang="en-GB" sz="1800" kern="1200" dirty="0"/>
        </a:p>
      </dsp:txBody>
      <dsp:txXfrm rot="10800000">
        <a:off x="7134118" y="1817536"/>
        <a:ext cx="2132283" cy="796444"/>
      </dsp:txXfrm>
    </dsp:sp>
    <dsp:sp modelId="{17F1CA10-5F7A-594B-A267-761C89CB67F1}">
      <dsp:nvSpPr>
        <dsp:cNvPr id="0" name=""/>
        <dsp:cNvSpPr/>
      </dsp:nvSpPr>
      <dsp:spPr>
        <a:xfrm rot="10800000">
          <a:off x="90874" y="1885233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الرسائل المتجاوبة تعرض جيدًا على مختلف الأجهزة وتقلل من الارتداد</a:t>
          </a:r>
          <a:endParaRPr lang="en-GB" sz="2000" kern="1200" dirty="0"/>
        </a:p>
      </dsp:txBody>
      <dsp:txXfrm rot="10800000">
        <a:off x="421398" y="1885233"/>
        <a:ext cx="6242817" cy="661049"/>
      </dsp:txXfrm>
    </dsp:sp>
    <dsp:sp modelId="{D8705449-BA13-834D-B1A0-C8804BE9DC8F}">
      <dsp:nvSpPr>
        <dsp:cNvPr id="0" name=""/>
        <dsp:cNvSpPr/>
      </dsp:nvSpPr>
      <dsp:spPr>
        <a:xfrm rot="10800000">
          <a:off x="6735896" y="2725483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تقديم محتوى مفيد وملائم</a:t>
          </a:r>
          <a:endParaRPr lang="en-GB" sz="1800" kern="1200" dirty="0"/>
        </a:p>
      </dsp:txBody>
      <dsp:txXfrm rot="10800000">
        <a:off x="7134118" y="2725483"/>
        <a:ext cx="2132283" cy="796444"/>
      </dsp:txXfrm>
    </dsp:sp>
    <dsp:sp modelId="{13CB7231-D573-DA47-AAD5-3DA6534750B6}">
      <dsp:nvSpPr>
        <dsp:cNvPr id="0" name=""/>
        <dsp:cNvSpPr/>
      </dsp:nvSpPr>
      <dsp:spPr>
        <a:xfrm rot="10800000">
          <a:off x="90874" y="2793181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محتوى غير مفيد قد يؤدي إلى مغادرة المتلقي للرسالة</a:t>
          </a:r>
          <a:endParaRPr lang="en-GB" sz="2000" kern="1200" dirty="0"/>
        </a:p>
      </dsp:txBody>
      <dsp:txXfrm rot="10800000">
        <a:off x="421398" y="2793181"/>
        <a:ext cx="6242817" cy="66104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463544" y="992881"/>
          <a:ext cx="2287979" cy="1536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تحليل عدد الرسائل المفتوحة والنقرات</a:t>
          </a:r>
          <a:endParaRPr lang="en-GB" sz="2000" kern="1200" dirty="0"/>
        </a:p>
      </dsp:txBody>
      <dsp:txXfrm>
        <a:off x="7498900" y="1028237"/>
        <a:ext cx="2217267" cy="1136443"/>
      </dsp:txXfrm>
    </dsp:sp>
    <dsp:sp modelId="{D6F401E5-6CB4-EA40-99BA-C9266D5D9798}">
      <dsp:nvSpPr>
        <dsp:cNvPr id="0" name=""/>
        <dsp:cNvSpPr/>
      </dsp:nvSpPr>
      <dsp:spPr>
        <a:xfrm>
          <a:off x="6535530" y="1579171"/>
          <a:ext cx="1972651" cy="1972651"/>
        </a:xfrm>
        <a:prstGeom prst="circularArrow">
          <a:avLst>
            <a:gd name="adj1" fmla="val 4437"/>
            <a:gd name="adj2" fmla="val 563160"/>
            <a:gd name="adj3" fmla="val 8461329"/>
            <a:gd name="adj4" fmla="val 1775511"/>
            <a:gd name="adj5" fmla="val 517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D216C3-0485-5141-A2F8-2D8A95F4C244}">
      <dsp:nvSpPr>
        <dsp:cNvPr id="0" name=""/>
        <dsp:cNvSpPr/>
      </dsp:nvSpPr>
      <dsp:spPr>
        <a:xfrm>
          <a:off x="7469187" y="2052784"/>
          <a:ext cx="1655778" cy="952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متابعة معدلات الفتح والنقر</a:t>
          </a:r>
          <a:endParaRPr lang="en-GB" sz="2000" b="1" kern="1200" dirty="0"/>
        </a:p>
      </dsp:txBody>
      <dsp:txXfrm>
        <a:off x="7497098" y="2080695"/>
        <a:ext cx="1599956" cy="897130"/>
      </dsp:txXfrm>
    </dsp:sp>
    <dsp:sp modelId="{DE676CA2-FA31-C94F-958F-E054370A68CB}">
      <dsp:nvSpPr>
        <dsp:cNvPr id="0" name=""/>
        <dsp:cNvSpPr/>
      </dsp:nvSpPr>
      <dsp:spPr>
        <a:xfrm>
          <a:off x="5183994" y="1140133"/>
          <a:ext cx="1862750" cy="1536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قياس مدى نجاح الرسائل في تحقيق الأهداف </a:t>
          </a:r>
          <a:endParaRPr lang="en-GB" sz="2000" kern="1200" dirty="0"/>
        </a:p>
      </dsp:txBody>
      <dsp:txXfrm>
        <a:off x="5219350" y="1504713"/>
        <a:ext cx="1792038" cy="1136443"/>
      </dsp:txXfrm>
    </dsp:sp>
    <dsp:sp modelId="{0C6801D5-FA8B-DA43-8A46-F9E2E4B29066}">
      <dsp:nvSpPr>
        <dsp:cNvPr id="0" name=""/>
        <dsp:cNvSpPr/>
      </dsp:nvSpPr>
      <dsp:spPr>
        <a:xfrm>
          <a:off x="3604439" y="-1266"/>
          <a:ext cx="2442199" cy="2442199"/>
        </a:xfrm>
        <a:prstGeom prst="leftCircularArrow">
          <a:avLst>
            <a:gd name="adj1" fmla="val 3584"/>
            <a:gd name="adj2" fmla="val 445583"/>
            <a:gd name="adj3" fmla="val 13021093"/>
            <a:gd name="adj4" fmla="val 19824489"/>
            <a:gd name="adj5" fmla="val 41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95BE0-DEC8-C84B-888D-12E5B0A2B785}">
      <dsp:nvSpPr>
        <dsp:cNvPr id="0" name=""/>
        <dsp:cNvSpPr/>
      </dsp:nvSpPr>
      <dsp:spPr>
        <a:xfrm>
          <a:off x="4977021" y="663657"/>
          <a:ext cx="1655778" cy="952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تحليل معدلات التحويل</a:t>
          </a:r>
          <a:endParaRPr lang="en-GB" sz="2000" kern="1200" dirty="0"/>
        </a:p>
      </dsp:txBody>
      <dsp:txXfrm>
        <a:off x="5004932" y="691568"/>
        <a:ext cx="1599956" cy="897130"/>
      </dsp:txXfrm>
    </dsp:sp>
    <dsp:sp modelId="{670A4B9B-4579-CF4A-AFF4-2A2C0B04EE2D}">
      <dsp:nvSpPr>
        <dsp:cNvPr id="0" name=""/>
        <dsp:cNvSpPr/>
      </dsp:nvSpPr>
      <dsp:spPr>
        <a:xfrm>
          <a:off x="2697470" y="992881"/>
          <a:ext cx="1862750" cy="1536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معرفة الوقت الأنسب للتفاعل مع الجمهور</a:t>
          </a:r>
          <a:endParaRPr lang="en-GB" sz="2000" kern="1200" dirty="0"/>
        </a:p>
      </dsp:txBody>
      <dsp:txXfrm>
        <a:off x="2732826" y="1028237"/>
        <a:ext cx="1792038" cy="1136443"/>
      </dsp:txXfrm>
    </dsp:sp>
    <dsp:sp modelId="{0FD3FBA4-13BF-AC46-ACB1-208B5B4B7D33}">
      <dsp:nvSpPr>
        <dsp:cNvPr id="0" name=""/>
        <dsp:cNvSpPr/>
      </dsp:nvSpPr>
      <dsp:spPr>
        <a:xfrm>
          <a:off x="1562906" y="1584017"/>
          <a:ext cx="1966162" cy="1966162"/>
        </a:xfrm>
        <a:prstGeom prst="circularArrow">
          <a:avLst>
            <a:gd name="adj1" fmla="val 4452"/>
            <a:gd name="adj2" fmla="val 565222"/>
            <a:gd name="adj3" fmla="val 8459267"/>
            <a:gd name="adj4" fmla="val 1775511"/>
            <a:gd name="adj5" fmla="val 519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E551C-7BDF-A041-9BD9-7730513B6408}">
      <dsp:nvSpPr>
        <dsp:cNvPr id="0" name=""/>
        <dsp:cNvSpPr/>
      </dsp:nvSpPr>
      <dsp:spPr>
        <a:xfrm>
          <a:off x="2490498" y="2052784"/>
          <a:ext cx="1655778" cy="952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التعرف على وقت التفاعل</a:t>
          </a:r>
          <a:endParaRPr lang="en-GB" sz="2000" kern="1200" dirty="0"/>
        </a:p>
      </dsp:txBody>
      <dsp:txXfrm>
        <a:off x="2518409" y="2080695"/>
        <a:ext cx="1599956" cy="897130"/>
      </dsp:txXfrm>
    </dsp:sp>
    <dsp:sp modelId="{A3FA0F8D-E75C-AA42-8CAD-B4FB3F65343A}">
      <dsp:nvSpPr>
        <dsp:cNvPr id="0" name=""/>
        <dsp:cNvSpPr/>
      </dsp:nvSpPr>
      <dsp:spPr>
        <a:xfrm>
          <a:off x="210947" y="1140133"/>
          <a:ext cx="1862750" cy="1536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اختبار عناصر مختلفة لمعرفة الأفضل</a:t>
          </a:r>
          <a:endParaRPr lang="en-GB" sz="2000" kern="1200" dirty="0"/>
        </a:p>
      </dsp:txBody>
      <dsp:txXfrm>
        <a:off x="246303" y="1504713"/>
        <a:ext cx="1792038" cy="1136443"/>
      </dsp:txXfrm>
    </dsp:sp>
    <dsp:sp modelId="{66252E58-F9CC-7044-9BFB-F2CFD6B7B323}">
      <dsp:nvSpPr>
        <dsp:cNvPr id="0" name=""/>
        <dsp:cNvSpPr/>
      </dsp:nvSpPr>
      <dsp:spPr>
        <a:xfrm>
          <a:off x="3975" y="663657"/>
          <a:ext cx="1655778" cy="952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التجربة والتحسين</a:t>
          </a:r>
          <a:r>
            <a:rPr lang="en-GB" sz="2000" b="1" kern="1200" dirty="0"/>
            <a:t> (A/B Testing)</a:t>
          </a:r>
          <a:endParaRPr lang="en-GB" sz="2000" kern="1200" dirty="0"/>
        </a:p>
      </dsp:txBody>
      <dsp:txXfrm>
        <a:off x="31886" y="691568"/>
        <a:ext cx="1599956" cy="89713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822349" y="194139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التعرف على سلوك الجمهور</a:t>
          </a:r>
          <a:endParaRPr lang="en-GB" sz="2200" b="1" kern="1200" dirty="0"/>
        </a:p>
      </dsp:txBody>
      <dsp:txXfrm>
        <a:off x="6822349" y="194139"/>
        <a:ext cx="1993869" cy="777054"/>
      </dsp:txXfrm>
    </dsp:sp>
    <dsp:sp modelId="{E706C6B4-A2C9-A943-AF56-DC82FCEB1D31}">
      <dsp:nvSpPr>
        <dsp:cNvPr id="0" name=""/>
        <dsp:cNvSpPr/>
      </dsp:nvSpPr>
      <dsp:spPr>
        <a:xfrm>
          <a:off x="6822349" y="971194"/>
          <a:ext cx="1993869" cy="1630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فهم الوقت الذي يكون فيه الجمهور أكثر تفاعلاً</a:t>
          </a:r>
          <a:endParaRPr lang="en-GB" sz="2400" kern="1200" dirty="0"/>
        </a:p>
      </dsp:txBody>
      <dsp:txXfrm>
        <a:off x="6822349" y="971194"/>
        <a:ext cx="1993869" cy="1630530"/>
      </dsp:txXfrm>
    </dsp:sp>
    <dsp:sp modelId="{CDFC8918-E761-C243-9130-383C7C80CC12}">
      <dsp:nvSpPr>
        <dsp:cNvPr id="0" name=""/>
        <dsp:cNvSpPr/>
      </dsp:nvSpPr>
      <dsp:spPr>
        <a:xfrm>
          <a:off x="4549338" y="194139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تجربة أوقات مختلفة</a:t>
          </a:r>
          <a:endParaRPr lang="en-GB" sz="2200" b="1" kern="1200" dirty="0"/>
        </a:p>
      </dsp:txBody>
      <dsp:txXfrm>
        <a:off x="4549338" y="194139"/>
        <a:ext cx="1993869" cy="777054"/>
      </dsp:txXfrm>
    </dsp:sp>
    <dsp:sp modelId="{C54B19E5-C9A1-8745-95BC-2371C1CBF072}">
      <dsp:nvSpPr>
        <dsp:cNvPr id="0" name=""/>
        <dsp:cNvSpPr/>
      </dsp:nvSpPr>
      <dsp:spPr>
        <a:xfrm>
          <a:off x="4549338" y="971194"/>
          <a:ext cx="1993869" cy="1630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يمكن تجربة الإرسال في أوقات مختلفة وقياس النتائج</a:t>
          </a:r>
          <a:endParaRPr lang="en-GB" sz="2200" kern="1200" dirty="0"/>
        </a:p>
      </dsp:txBody>
      <dsp:txXfrm>
        <a:off x="4549338" y="971194"/>
        <a:ext cx="1993869" cy="1630530"/>
      </dsp:txXfrm>
    </dsp:sp>
    <dsp:sp modelId="{8BC66544-CD27-E449-9C5C-4C6A03DE3131}">
      <dsp:nvSpPr>
        <dsp:cNvPr id="0" name=""/>
        <dsp:cNvSpPr/>
      </dsp:nvSpPr>
      <dsp:spPr>
        <a:xfrm>
          <a:off x="2276327" y="194139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مراعاة الموقع الجغرافي</a:t>
          </a:r>
          <a:endParaRPr lang="en-GB" sz="2200" kern="1200" dirty="0"/>
        </a:p>
      </dsp:txBody>
      <dsp:txXfrm>
        <a:off x="2276327" y="194139"/>
        <a:ext cx="1993869" cy="777054"/>
      </dsp:txXfrm>
    </dsp:sp>
    <dsp:sp modelId="{1CC97553-E835-7946-95CD-1BFCB465558B}">
      <dsp:nvSpPr>
        <dsp:cNvPr id="0" name=""/>
        <dsp:cNvSpPr/>
      </dsp:nvSpPr>
      <dsp:spPr>
        <a:xfrm>
          <a:off x="2276327" y="971194"/>
          <a:ext cx="1993869" cy="1630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تحديد توقيت يتناسب مع مناطق العملاء</a:t>
          </a:r>
          <a:endParaRPr lang="en-GB" sz="2200" kern="1200" dirty="0"/>
        </a:p>
      </dsp:txBody>
      <dsp:txXfrm>
        <a:off x="2276327" y="971194"/>
        <a:ext cx="1993869" cy="1630530"/>
      </dsp:txXfrm>
    </dsp:sp>
    <dsp:sp modelId="{487A32C1-FB66-D844-A140-EAB1367D87D3}">
      <dsp:nvSpPr>
        <dsp:cNvPr id="0" name=""/>
        <dsp:cNvSpPr/>
      </dsp:nvSpPr>
      <dsp:spPr>
        <a:xfrm>
          <a:off x="3315" y="194139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التقييم المستمر</a:t>
          </a:r>
          <a:endParaRPr lang="en-US" sz="2200" kern="1200" dirty="0"/>
        </a:p>
      </dsp:txBody>
      <dsp:txXfrm>
        <a:off x="3315" y="194139"/>
        <a:ext cx="1993869" cy="777054"/>
      </dsp:txXfrm>
    </dsp:sp>
    <dsp:sp modelId="{F8474806-DD1C-714A-8C91-0A269654FB6D}">
      <dsp:nvSpPr>
        <dsp:cNvPr id="0" name=""/>
        <dsp:cNvSpPr/>
      </dsp:nvSpPr>
      <dsp:spPr>
        <a:xfrm>
          <a:off x="3315" y="971194"/>
          <a:ext cx="1993869" cy="163053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تحليل الأداء بانتظام لتحديد الأوقات الأفضل</a:t>
          </a:r>
          <a:endParaRPr lang="en-GB" sz="2200" kern="1200" dirty="0"/>
        </a:p>
      </dsp:txBody>
      <dsp:txXfrm>
        <a:off x="3315" y="971194"/>
        <a:ext cx="1993869" cy="163053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092B72-995B-484F-83B5-5E74B5CE7A06}">
      <dsp:nvSpPr>
        <dsp:cNvPr id="0" name=""/>
        <dsp:cNvSpPr/>
      </dsp:nvSpPr>
      <dsp:spPr>
        <a:xfrm>
          <a:off x="6233039" y="0"/>
          <a:ext cx="3592531" cy="359253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C7244B-BAA0-4145-842A-F39F4CFE963F}">
      <dsp:nvSpPr>
        <dsp:cNvPr id="0" name=""/>
        <dsp:cNvSpPr/>
      </dsp:nvSpPr>
      <dsp:spPr>
        <a:xfrm>
          <a:off x="0" y="0"/>
          <a:ext cx="8029305" cy="35925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تحديد الهدف من الاختبار</a:t>
          </a:r>
          <a:endParaRPr lang="en-GB" sz="2200" kern="1200" dirty="0"/>
        </a:p>
      </dsp:txBody>
      <dsp:txXfrm>
        <a:off x="4014652" y="0"/>
        <a:ext cx="4014652" cy="763412"/>
      </dsp:txXfrm>
    </dsp:sp>
    <dsp:sp modelId="{89B44160-AABC-1A41-8566-1ED82570DACF}">
      <dsp:nvSpPr>
        <dsp:cNvPr id="0" name=""/>
        <dsp:cNvSpPr/>
      </dsp:nvSpPr>
      <dsp:spPr>
        <a:xfrm>
          <a:off x="6704559" y="763412"/>
          <a:ext cx="2649491" cy="264949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2D0CFC-4410-F840-95DA-CD17C9FCBB1B}">
      <dsp:nvSpPr>
        <dsp:cNvPr id="0" name=""/>
        <dsp:cNvSpPr/>
      </dsp:nvSpPr>
      <dsp:spPr>
        <a:xfrm>
          <a:off x="0" y="763412"/>
          <a:ext cx="8029305" cy="26494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اختيار العناصر المراد اختبارها</a:t>
          </a:r>
          <a:endParaRPr lang="en-GB" sz="2200" kern="1200" dirty="0"/>
        </a:p>
      </dsp:txBody>
      <dsp:txXfrm>
        <a:off x="4014652" y="763412"/>
        <a:ext cx="4014652" cy="763412"/>
      </dsp:txXfrm>
    </dsp:sp>
    <dsp:sp modelId="{54E22465-7FDF-F346-ADAE-B404B4A0CD26}">
      <dsp:nvSpPr>
        <dsp:cNvPr id="0" name=""/>
        <dsp:cNvSpPr/>
      </dsp:nvSpPr>
      <dsp:spPr>
        <a:xfrm>
          <a:off x="7176079" y="1526825"/>
          <a:ext cx="1706452" cy="1706452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29DCE1-6386-574E-9E0B-656233FE2DCA}">
      <dsp:nvSpPr>
        <dsp:cNvPr id="0" name=""/>
        <dsp:cNvSpPr/>
      </dsp:nvSpPr>
      <dsp:spPr>
        <a:xfrm>
          <a:off x="0" y="1526825"/>
          <a:ext cx="8029305" cy="17064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تقسيم الجمهور إلى مجموعتين</a:t>
          </a:r>
          <a:endParaRPr lang="en-GB" sz="2200" kern="1200" dirty="0"/>
        </a:p>
      </dsp:txBody>
      <dsp:txXfrm>
        <a:off x="4014652" y="1526825"/>
        <a:ext cx="4014652" cy="763412"/>
      </dsp:txXfrm>
    </dsp:sp>
    <dsp:sp modelId="{A5D2D52F-335D-104D-9038-E0FD9C762F5C}">
      <dsp:nvSpPr>
        <dsp:cNvPr id="0" name=""/>
        <dsp:cNvSpPr/>
      </dsp:nvSpPr>
      <dsp:spPr>
        <a:xfrm>
          <a:off x="7647599" y="2290238"/>
          <a:ext cx="763412" cy="763412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94A637-ACCC-4B47-9EB8-BFCC40E65D6D}">
      <dsp:nvSpPr>
        <dsp:cNvPr id="0" name=""/>
        <dsp:cNvSpPr/>
      </dsp:nvSpPr>
      <dsp:spPr>
        <a:xfrm>
          <a:off x="0" y="2290238"/>
          <a:ext cx="8029305" cy="763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٤- تحليل النتائج</a:t>
          </a:r>
          <a:endParaRPr lang="en-GB" sz="2200" kern="1200" dirty="0"/>
        </a:p>
      </dsp:txBody>
      <dsp:txXfrm>
        <a:off x="4014652" y="2290238"/>
        <a:ext cx="4014652" cy="763412"/>
      </dsp:txXfrm>
    </dsp:sp>
    <dsp:sp modelId="{C75E43BC-0952-F446-A1B4-4F27D5AE4A6B}">
      <dsp:nvSpPr>
        <dsp:cNvPr id="0" name=""/>
        <dsp:cNvSpPr/>
      </dsp:nvSpPr>
      <dsp:spPr>
        <a:xfrm>
          <a:off x="0" y="0"/>
          <a:ext cx="4014652" cy="7634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مثل تحسين معدل الفتح أو معدل النقر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0" y="0"/>
        <a:ext cx="4014652" cy="763412"/>
      </dsp:txXfrm>
    </dsp:sp>
    <dsp:sp modelId="{B37E6D31-2078-A646-8264-672EFFCF9C88}">
      <dsp:nvSpPr>
        <dsp:cNvPr id="0" name=""/>
        <dsp:cNvSpPr/>
      </dsp:nvSpPr>
      <dsp:spPr>
        <a:xfrm>
          <a:off x="0" y="763412"/>
          <a:ext cx="4014652" cy="7634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مثل العنوان، </a:t>
          </a:r>
          <a:r>
            <a:rPr lang="en-GB" sz="2200" kern="1200" dirty="0"/>
            <a:t>CTA</a:t>
          </a:r>
          <a:r>
            <a:rPr lang="ar-SA" sz="2200" kern="1200" dirty="0"/>
            <a:t>، التوقيت</a:t>
          </a:r>
          <a:endParaRPr lang="en-GB" sz="2200" kern="1200" dirty="0"/>
        </a:p>
      </dsp:txBody>
      <dsp:txXfrm>
        <a:off x="0" y="763412"/>
        <a:ext cx="4014652" cy="763412"/>
      </dsp:txXfrm>
    </dsp:sp>
    <dsp:sp modelId="{06147BE4-DDE7-EC47-9E71-2F29B53A4DD8}">
      <dsp:nvSpPr>
        <dsp:cNvPr id="0" name=""/>
        <dsp:cNvSpPr/>
      </dsp:nvSpPr>
      <dsp:spPr>
        <a:xfrm>
          <a:off x="0" y="1526825"/>
          <a:ext cx="4014652" cy="7634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بحيث تتلقى كل مجموعة نسخة مختلفة</a:t>
          </a:r>
          <a:endParaRPr lang="en-GB" sz="2200" kern="1200" dirty="0"/>
        </a:p>
      </dsp:txBody>
      <dsp:txXfrm>
        <a:off x="0" y="1526825"/>
        <a:ext cx="4014652" cy="763412"/>
      </dsp:txXfrm>
    </dsp:sp>
    <dsp:sp modelId="{1609C8E0-EE8B-A84C-BF54-5E514D1675CC}">
      <dsp:nvSpPr>
        <dsp:cNvPr id="0" name=""/>
        <dsp:cNvSpPr/>
      </dsp:nvSpPr>
      <dsp:spPr>
        <a:xfrm>
          <a:off x="0" y="2290238"/>
          <a:ext cx="4014652" cy="7634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مقارنة أداء النسختين لمعرفة الأفضل</a:t>
          </a:r>
          <a:endParaRPr lang="en-GB" sz="2200" kern="1200" dirty="0"/>
        </a:p>
      </dsp:txBody>
      <dsp:txXfrm>
        <a:off x="0" y="2290238"/>
        <a:ext cx="4014652" cy="76341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822349" y="258776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التفاعل الفوري بعد التفاعل</a:t>
          </a:r>
          <a:endParaRPr lang="en-GB" sz="2200" b="1" kern="1200" dirty="0"/>
        </a:p>
      </dsp:txBody>
      <dsp:txXfrm>
        <a:off x="6822349" y="258776"/>
        <a:ext cx="1993869" cy="777054"/>
      </dsp:txXfrm>
    </dsp:sp>
    <dsp:sp modelId="{E706C6B4-A2C9-A943-AF56-DC82FCEB1D31}">
      <dsp:nvSpPr>
        <dsp:cNvPr id="0" name=""/>
        <dsp:cNvSpPr/>
      </dsp:nvSpPr>
      <dsp:spPr>
        <a:xfrm>
          <a:off x="6822349" y="1035830"/>
          <a:ext cx="1993869" cy="1501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إرسال رسالة ترحيب فور التسجيل</a:t>
          </a:r>
          <a:endParaRPr lang="en-GB" sz="2400" kern="1200" dirty="0"/>
        </a:p>
      </dsp:txBody>
      <dsp:txXfrm>
        <a:off x="6822349" y="1035830"/>
        <a:ext cx="1993869" cy="1501257"/>
      </dsp:txXfrm>
    </dsp:sp>
    <dsp:sp modelId="{CDFC8918-E761-C243-9130-383C7C80CC12}">
      <dsp:nvSpPr>
        <dsp:cNvPr id="0" name=""/>
        <dsp:cNvSpPr/>
      </dsp:nvSpPr>
      <dsp:spPr>
        <a:xfrm>
          <a:off x="4549338" y="258776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التذكير بالدفع</a:t>
          </a:r>
          <a:endParaRPr lang="en-GB" sz="2200" b="1" kern="1200" dirty="0"/>
        </a:p>
      </dsp:txBody>
      <dsp:txXfrm>
        <a:off x="4549338" y="258776"/>
        <a:ext cx="1993869" cy="777054"/>
      </dsp:txXfrm>
    </dsp:sp>
    <dsp:sp modelId="{C54B19E5-C9A1-8745-95BC-2371C1CBF072}">
      <dsp:nvSpPr>
        <dsp:cNvPr id="0" name=""/>
        <dsp:cNvSpPr/>
      </dsp:nvSpPr>
      <dsp:spPr>
        <a:xfrm>
          <a:off x="4549338" y="1035830"/>
          <a:ext cx="1993869" cy="1501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إرسال تذكير تلقائي عند إضافة منتج إلى السلة دون الشراء</a:t>
          </a:r>
          <a:endParaRPr lang="en-GB" sz="2200" kern="1200" dirty="0"/>
        </a:p>
      </dsp:txBody>
      <dsp:txXfrm>
        <a:off x="4549338" y="1035830"/>
        <a:ext cx="1993869" cy="1501257"/>
      </dsp:txXfrm>
    </dsp:sp>
    <dsp:sp modelId="{8BC66544-CD27-E449-9C5C-4C6A03DE3131}">
      <dsp:nvSpPr>
        <dsp:cNvPr id="0" name=""/>
        <dsp:cNvSpPr/>
      </dsp:nvSpPr>
      <dsp:spPr>
        <a:xfrm>
          <a:off x="2276327" y="258776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الرسائل التلقائية حسب النشاط</a:t>
          </a:r>
          <a:endParaRPr lang="en-GB" sz="2200" kern="1200" dirty="0"/>
        </a:p>
      </dsp:txBody>
      <dsp:txXfrm>
        <a:off x="2276327" y="258776"/>
        <a:ext cx="1993869" cy="777054"/>
      </dsp:txXfrm>
    </dsp:sp>
    <dsp:sp modelId="{1CC97553-E835-7946-95CD-1BFCB465558B}">
      <dsp:nvSpPr>
        <dsp:cNvPr id="0" name=""/>
        <dsp:cNvSpPr/>
      </dsp:nvSpPr>
      <dsp:spPr>
        <a:xfrm>
          <a:off x="2276327" y="1035830"/>
          <a:ext cx="1993869" cy="1501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إرسال رسائل مخصصة بعد التفاعل مع محتوى معين</a:t>
          </a:r>
          <a:endParaRPr lang="en-GB" sz="2200" kern="1200" dirty="0"/>
        </a:p>
      </dsp:txBody>
      <dsp:txXfrm>
        <a:off x="2276327" y="1035830"/>
        <a:ext cx="1993869" cy="1501257"/>
      </dsp:txXfrm>
    </dsp:sp>
    <dsp:sp modelId="{487A32C1-FB66-D844-A140-EAB1367D87D3}">
      <dsp:nvSpPr>
        <dsp:cNvPr id="0" name=""/>
        <dsp:cNvSpPr/>
      </dsp:nvSpPr>
      <dsp:spPr>
        <a:xfrm>
          <a:off x="3315" y="258776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تحديثات المناسبات الخاصة</a:t>
          </a:r>
          <a:endParaRPr lang="en-US" sz="2200" kern="1200" dirty="0"/>
        </a:p>
      </dsp:txBody>
      <dsp:txXfrm>
        <a:off x="3315" y="258776"/>
        <a:ext cx="1993869" cy="777054"/>
      </dsp:txXfrm>
    </dsp:sp>
    <dsp:sp modelId="{F8474806-DD1C-714A-8C91-0A269654FB6D}">
      <dsp:nvSpPr>
        <dsp:cNvPr id="0" name=""/>
        <dsp:cNvSpPr/>
      </dsp:nvSpPr>
      <dsp:spPr>
        <a:xfrm>
          <a:off x="3315" y="1035830"/>
          <a:ext cx="1993869" cy="1501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إرسال تهاني أو عروض في المناسبات الخاصة بالعميل</a:t>
          </a:r>
          <a:endParaRPr lang="en-GB" sz="2200" kern="1200" dirty="0"/>
        </a:p>
      </dsp:txBody>
      <dsp:txXfrm>
        <a:off x="3315" y="1035830"/>
        <a:ext cx="1993869" cy="150125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BC549-2524-D04D-9865-CEC50A780886}">
      <dsp:nvSpPr>
        <dsp:cNvPr id="0" name=""/>
        <dsp:cNvSpPr/>
      </dsp:nvSpPr>
      <dsp:spPr>
        <a:xfrm rot="10800000">
          <a:off x="6735896" y="1641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التحليل المستمر لأسباب إلغاء الاشتراك</a:t>
          </a:r>
          <a:endParaRPr lang="en-GB" sz="1800" b="1" kern="1200" dirty="0"/>
        </a:p>
      </dsp:txBody>
      <dsp:txXfrm rot="10800000">
        <a:off x="7134118" y="1641"/>
        <a:ext cx="2132283" cy="796444"/>
      </dsp:txXfrm>
    </dsp:sp>
    <dsp:sp modelId="{F5866D63-60BF-9047-B501-BB75BB9D898B}">
      <dsp:nvSpPr>
        <dsp:cNvPr id="0" name=""/>
        <dsp:cNvSpPr/>
      </dsp:nvSpPr>
      <dsp:spPr>
        <a:xfrm rot="10800000">
          <a:off x="90874" y="69339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جمع بيانات لتحديد العوامل المؤثرة</a:t>
          </a:r>
          <a:endParaRPr lang="en-GB" sz="2000" kern="1200" dirty="0"/>
        </a:p>
      </dsp:txBody>
      <dsp:txXfrm rot="10800000">
        <a:off x="421398" y="69339"/>
        <a:ext cx="6242817" cy="661049"/>
      </dsp:txXfrm>
    </dsp:sp>
    <dsp:sp modelId="{9298061E-6D8F-4249-B168-7B4CFE772AE9}">
      <dsp:nvSpPr>
        <dsp:cNvPr id="0" name=""/>
        <dsp:cNvSpPr/>
      </dsp:nvSpPr>
      <dsp:spPr>
        <a:xfrm rot="10800000">
          <a:off x="6735896" y="909588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تقديم خيارات لإدارة الاشتراكات</a:t>
          </a:r>
          <a:endParaRPr lang="en-GB" sz="1800" b="1" kern="1200" dirty="0"/>
        </a:p>
      </dsp:txBody>
      <dsp:txXfrm rot="10800000">
        <a:off x="7134118" y="909588"/>
        <a:ext cx="2132283" cy="796444"/>
      </dsp:txXfrm>
    </dsp:sp>
    <dsp:sp modelId="{BE6F3823-C1CC-0D4F-BB8F-BFFB9CD47518}">
      <dsp:nvSpPr>
        <dsp:cNvPr id="0" name=""/>
        <dsp:cNvSpPr/>
      </dsp:nvSpPr>
      <dsp:spPr>
        <a:xfrm rot="10800000">
          <a:off x="90874" y="977286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مثل تقليل عدد الرسائل أو تخصيص المحتوى</a:t>
          </a:r>
          <a:endParaRPr lang="en-GB" sz="2000" kern="1200" dirty="0"/>
        </a:p>
      </dsp:txBody>
      <dsp:txXfrm rot="10800000">
        <a:off x="421398" y="977286"/>
        <a:ext cx="6242817" cy="661049"/>
      </dsp:txXfrm>
    </dsp:sp>
    <dsp:sp modelId="{9DD1DD0F-15FF-3147-AF50-9F0E48D4D6E8}">
      <dsp:nvSpPr>
        <dsp:cNvPr id="0" name=""/>
        <dsp:cNvSpPr/>
      </dsp:nvSpPr>
      <dsp:spPr>
        <a:xfrm rot="10800000">
          <a:off x="6735896" y="1817536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تحسين جودة المحتوى</a:t>
          </a:r>
          <a:endParaRPr lang="en-GB" sz="1800" kern="1200" dirty="0"/>
        </a:p>
      </dsp:txBody>
      <dsp:txXfrm rot="10800000">
        <a:off x="7134118" y="1817536"/>
        <a:ext cx="2132283" cy="796444"/>
      </dsp:txXfrm>
    </dsp:sp>
    <dsp:sp modelId="{17F1CA10-5F7A-594B-A267-761C89CB67F1}">
      <dsp:nvSpPr>
        <dsp:cNvPr id="0" name=""/>
        <dsp:cNvSpPr/>
      </dsp:nvSpPr>
      <dsp:spPr>
        <a:xfrm rot="10800000">
          <a:off x="90874" y="1885233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توفير محتوى أكثر ملاءمة وفائدة للجمهور</a:t>
          </a:r>
          <a:endParaRPr lang="en-GB" sz="2000" kern="1200" dirty="0"/>
        </a:p>
      </dsp:txBody>
      <dsp:txXfrm rot="10800000">
        <a:off x="421398" y="1885233"/>
        <a:ext cx="6242817" cy="661049"/>
      </dsp:txXfrm>
    </dsp:sp>
    <dsp:sp modelId="{D8705449-BA13-834D-B1A0-C8804BE9DC8F}">
      <dsp:nvSpPr>
        <dsp:cNvPr id="0" name=""/>
        <dsp:cNvSpPr/>
      </dsp:nvSpPr>
      <dsp:spPr>
        <a:xfrm rot="10800000">
          <a:off x="6735896" y="2725483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430" rIns="2286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مراجعة التوقيت والتواتر</a:t>
          </a:r>
          <a:endParaRPr lang="en-GB" sz="1800" kern="1200" dirty="0"/>
        </a:p>
      </dsp:txBody>
      <dsp:txXfrm rot="10800000">
        <a:off x="7134118" y="2725483"/>
        <a:ext cx="2132283" cy="796444"/>
      </dsp:txXfrm>
    </dsp:sp>
    <dsp:sp modelId="{13CB7231-D573-DA47-AAD5-3DA6534750B6}">
      <dsp:nvSpPr>
        <dsp:cNvPr id="0" name=""/>
        <dsp:cNvSpPr/>
      </dsp:nvSpPr>
      <dsp:spPr>
        <a:xfrm rot="10800000">
          <a:off x="90874" y="2793181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التأكد من عدم إرهاق العملاء برسائل متكررة</a:t>
          </a:r>
          <a:endParaRPr lang="en-GB" sz="2000" kern="1200" dirty="0"/>
        </a:p>
      </dsp:txBody>
      <dsp:txXfrm rot="10800000">
        <a:off x="421398" y="2793181"/>
        <a:ext cx="6242817" cy="6610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0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2016F-CC7A-A77A-A91A-E345B8A55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357CEC-FE6A-C343-FB33-97CBB5661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0C75E-F775-D16F-7BC7-30A9BC4C21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4AFC9-97A7-9B00-40CB-CDB771A53D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84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AAE07-4146-6CFD-B726-D7A9124E9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A6CC3F-8C2A-C35E-60B5-97DD77DD98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106C6-5872-C92D-F92C-ECEA439FA3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A08FC-C425-DF57-1CCB-90F5DDCAD0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86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C1144-99DE-BA6B-EC8F-BA2DB074E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9DB136-F723-63E7-E397-E16BB71AA1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CBA68-496F-AD7E-B4D4-DC2BC08B00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C02B86-3C92-0DAA-6DFD-8DA6334831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07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E965A-647E-A1E2-EAEC-80B864BE4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63411C-D0B8-53F2-39D2-2CF389C09A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31F166-EE5B-D6ED-7A21-D404FD8803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90D84C-EA7E-77B6-D226-90CFF52A02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75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27E801-2059-E8F7-9EC7-47AAB0112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1D20C-EA43-7C26-384A-CAFCD8B4F9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27D6E6-71E4-B89F-6ADA-864ED3686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E1B9A-7DBD-1B63-2F75-49CC2769AE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9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84A39-13AB-2FF4-8FF3-343F004DE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ECD597-0B7C-316B-5A98-2D9013E00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77F384-5D46-E143-83F5-6FCA79624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44C6B5-5B84-1CD3-1EC8-2D9D8EDC5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721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626B5-59D0-3533-6228-AEDE894A6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7F3F0D-F966-9BCF-F4D1-8F5C907879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3EA2FE-F2A9-689C-3D1E-D5333C5C7C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AC9147-162B-3C23-5C0D-4CED0AE1E3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287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05B91-7B5C-13E5-AA96-45BAA6902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B74364-DA8A-5C3F-B8FF-ECBD1AC8A9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FD369F-D30D-46B7-E23A-26B6357352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496166-8560-264A-9436-AE2CA293AE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674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84C12-3803-97EE-990D-663F74C9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C7B8E3-B653-C2D0-870F-A8E22C887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1BCB7-C3A7-570C-25FC-9416C46E2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CC6E-E142-6A40-A8F4-3B1FFF25A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7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DEB08-F696-04E6-E7EA-C119EC7AD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4CF3AF-58A0-2FF6-3719-CC5B9D714C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DCEF5B-BFB6-BEEB-15E1-071F3DB9B1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C1A4E-C7CB-0F7F-2F65-852A0ACF45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13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54BD4-D315-9398-47F0-525846F9C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ED0DD8-F4B8-970F-7B1E-9EB243F38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AFE224-CD6D-B6D9-8B0B-20ADF85683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2AC446-1F61-F80D-C71C-317572972E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3740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417C-2247-2317-E228-DCE94C930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AD131E-50A7-77EA-91CE-A06165854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07035E-FD88-6893-3DC8-75D7F1C30F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B61C5-8DB8-10F6-E6A9-39BCF1F70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3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76BB7-409B-87FD-25B9-6C3157640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FEC308-DAA2-8F21-0571-18DDE415EB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E02F0-CC6F-DFFC-1D10-70C317FD35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BEC2A-8591-E8A7-346A-11D125F081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413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F2631-E322-BDC7-7A23-9691E1852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5307F4-B6C5-EB7E-8403-63D0DFC1D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595737-DBEA-2518-45BF-DDC1384BDD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0CEDD-A50D-89AB-A442-0026B1A96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647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8690E-62B9-99E7-7E2B-455D0D167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646A4-0769-131F-0B49-BE69E7148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7B9E7D-A211-E09B-F2D5-8E0C617689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837B3B-B38B-654C-17EA-9B500DDB12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0474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3156D-8139-753D-E4A9-5A84E431C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A0BA15-D975-CB86-88EE-1FF41D4582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C4CC3-60EB-7900-9BC9-3842C0F201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645B0-0F15-6D30-3B73-88398E92EA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36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52D90-123D-F168-4362-FA72023ED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B6C42B-304B-4F9F-D02A-6B9BE9ECDA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50D137-3560-11E7-132F-565B88182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F1FCCA-29C0-0A66-6EAB-122C81C6A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867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7E291-7BAC-CAA9-CFBB-467991ED1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BCBFC4-81B9-75AD-8882-9FD2056E4A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23AF23-A284-B4B2-7EC6-84250EEDBC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C9B3C1-E66D-124A-541B-3A7F11915E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0120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528EE-1B91-DCD1-3448-86B918D6E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16414-A4B5-10F2-76A3-54B03BDFD1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0E1E90-F877-CCCA-196E-DD6EB56E20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2E8485-5AA5-8394-CD8A-C75878982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6107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B1C91-7939-45CF-6068-7792A8F6C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EFA86F-032F-C975-89B1-3C66B39FEE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3EF25A-8711-E6B0-F325-D94655A1D4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3206C8-068E-E92E-D5DE-5021E30792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5612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51502-A08E-ACAE-ADDE-A9214D0C1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CD3CA1-2746-27E1-CB51-2AAA2EF1BC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EC9BE-FD51-A3F0-7A2E-F81575A421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ACB4C-578F-E875-1022-5D2D0C6B3B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9296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3EF82-7A02-9476-889A-EDB759217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1D82A2-41D9-6DB8-9782-0D6F1BD1CE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3A4AD-E2FF-DBE5-3DE8-236FFCF554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DF51FE-D47E-F455-538F-1DF85EF62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580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534A8B-FC58-6B78-3000-916DC2010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33995A-BE7D-04D7-02FD-119445B188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07B46-338E-BC0B-638C-0025DA66A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D9ECE6-0A0A-B112-07B2-9EF5A0D64C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08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EF9D8-98E2-016C-2E28-24891F8E6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E033C5-03BE-AE74-0251-072512DABA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AE0157-5E1F-DA66-055C-DDD8954D0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5BB94-AB91-7DEE-5314-A3A22A0DF2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704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22AAE-6113-F3C9-4755-6C0BD3901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FE7BF2-87E4-4ED6-6505-398CB552D4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317CC6-64E2-4BC6-76EF-BA55D7262B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D70BAA-4D67-B0AC-1DD5-BED4F8F5F2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517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8D49B-53E8-31EB-22D4-12ED49FCA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9FE72D-695E-E83B-4609-92CBBE0EB5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11583D-D169-D1DD-6E84-E1A80FD6E6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960BA8-0E2F-63D2-E0A7-01BC1BE41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4400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7BE367-1FD6-C37A-089B-87BC6B146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4D2C76-7BB1-5458-1014-750712551F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3F0B96-6F23-D933-341C-CA2505D26B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26E0CD-F4B2-0C54-8B6E-50E7B14FDA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7717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20327-1D93-4E55-AE6B-C5590A08B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D942A7-3223-54D8-F9F9-21533BBE05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932677-2DA1-1539-0591-00D32EDBF1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0B1A7-CD6C-680F-21DD-DA1D226B0C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50129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05CA3-A73F-4677-869B-4A8F31845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67C5D6-C1C3-7901-A5A9-10728A5B2C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446DCB-1D37-4AF7-10B0-8A92C2A1DE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3F9E60-B188-A73D-EAD9-63DDC59046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75209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584B60-3DD9-A54C-6853-426C03B76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74DC0F-4610-B698-5BC0-6A3F29690F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C8CE96-5A60-68F6-B4D8-9DCFA494D2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74B285-706F-9CEA-E096-9FF606835D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796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700AC-2969-6088-6DB2-C98085BBB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9D98ED-4187-7F88-C39B-FB8E3A1DE7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540C49-0544-E595-61BA-DE52AE10AF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6C2256-1F43-FA0C-4487-71D5B5E86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93939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٧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التسويق عبر البريد الإلكتروني في الحملات التسويقية الرقمية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computer with an envelope and envelopes&#10;&#10;Description automatically generated">
            <a:extLst>
              <a:ext uri="{FF2B5EF4-FFF2-40B4-BE49-F238E27FC236}">
                <a16:creationId xmlns:a16="http://schemas.microsoft.com/office/drawing/2014/main" id="{597A1D53-8B32-73BE-3537-A735FE506DE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3" b="5733"/>
          <a:stretch>
            <a:fillRect/>
          </a:stretch>
        </p:blipFill>
        <p:spPr>
          <a:xfrm>
            <a:off x="1" y="0"/>
            <a:ext cx="7524386" cy="460586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4351437" y="694191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094496" y="1095662"/>
            <a:ext cx="87019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  <a:r>
              <a:rPr lang="ar-SA" sz="2800" dirty="0"/>
              <a:t>: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/>
              <a:t>فهم أهمية التسويق عبر البريد الإلكتروني </a:t>
            </a:r>
            <a:r>
              <a:rPr lang="ar-SA" sz="2800" dirty="0"/>
              <a:t>كجزء رئيسي في الحملات التسويقية الرقمية وبناء العلاقة مع العملاء.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/>
              <a:t>التعرف على كيفية بناء قائمة بريدية فعّالة </a:t>
            </a:r>
            <a:r>
              <a:rPr lang="ar-SA" sz="2800" dirty="0"/>
              <a:t>من خلال أساليب جمع البيانات وتخصيص القوائم.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/>
              <a:t>التعرف على تصميم رسائل البريد الإلكتروني الجذابة</a:t>
            </a:r>
            <a:r>
              <a:rPr lang="ar-SA" sz="2800" dirty="0"/>
              <a:t>، بما يشمل العناصر الأساسية مثل العنوان، المحتوى، وأزرار الحث على اتخاذ إجراء.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/>
              <a:t>استكشاف استراتيجيات تحسين التفاعل </a:t>
            </a:r>
            <a:r>
              <a:rPr lang="ar-SA" sz="2800" dirty="0"/>
              <a:t>لزيادة معدل الفتح والنقر، والتفاعل مع المحتوى.</a:t>
            </a:r>
          </a:p>
          <a:p>
            <a:pPr marL="514350" lvl="0" indent="-514350" algn="r" rtl="1">
              <a:buFont typeface="+mj-lt"/>
              <a:buAutoNum type="arabicPeriod"/>
            </a:pPr>
            <a:r>
              <a:rPr lang="ar-SA" sz="2800" b="1" dirty="0"/>
              <a:t>التعرف على التوجهات الحديثة في التسويق عبر البريد الإلكتروني</a:t>
            </a:r>
            <a:r>
              <a:rPr lang="ar-SA" sz="2800" dirty="0"/>
              <a:t>، وأدوات تحليل الأداء وقياس نجاح الحملات البريدية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408412" y="1160640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مكونات المحاضرة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2651261" y="1726339"/>
            <a:ext cx="8798228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الأول: </a:t>
            </a:r>
            <a:r>
              <a:rPr lang="ar-SA" sz="2800" dirty="0"/>
              <a:t>مقدمة إلى التسويق عبر البريد الإلكتروني.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الثاني: </a:t>
            </a:r>
            <a:r>
              <a:rPr lang="ar-SA" sz="2800" dirty="0"/>
              <a:t>بناء قائمة بريدية فعّالة.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الثالث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تصميم رسائل البريد الإلكتروني.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الرابع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استراتيجيات تحسين التفاعل مع البريد الإلكتروني.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الخامس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التوجهات الحديثة في التسويق عبر البريد الإلكتروني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ما هو التسويق عبر البريد الإلكتروني 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812108" y="1787925"/>
            <a:ext cx="10423064" cy="4967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هو عملية استخدام البريد الإلكتروني كأداة للتواصل مع العملاء المحتملين والحاليين من أجل تعزيز العلاقات، تقديم محتوى قيّم، أو حثّهم على اتخاذ إجراءات محددة.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دور التسويق عبر البريد الإلكتروني في الحملات الرقمية</a:t>
            </a:r>
            <a:r>
              <a:rPr lang="ar-SA" sz="2800" dirty="0"/>
              <a:t>: يُستخدم للوصول المباشر للجمهور، وتقديم معلومات مخصصة تزيد من تفاعلهم مع العلامة التجارية.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الفرق بين البريد الإلكتروني التسويقي والبريد التقليدي</a:t>
            </a:r>
            <a:r>
              <a:rPr lang="ar-SA" sz="2800" dirty="0"/>
              <a:t>: البريد الإلكتروني التسويقي يهدف إلى تحقيق أهداف معينة مثل الوعي بالعلامة التجارية أو التحفيز على الشراء، بخلاف البريد الإلكتروني الاعتيادي للتواصل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F8751-8ACF-A999-F974-1746BFF46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D6FDBE-FBF7-B56C-C13E-F64143DEFBF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5B43B6-DF5A-8D8F-580F-63DEE4D3FAD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أهمية التسويق عبر البريد الإلكتروني في العصر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798241-E72A-18E4-A4A4-5F5E74A3EF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DEA772-75C7-1697-29EC-41CB74D079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79D5C7-B8C6-9271-64CD-E5A548CC3B6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C0128A-28E8-FEFB-0188-7A80B10405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B95C1B0-5816-8F29-CFA7-72A0DFFE66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4822882"/>
              </p:ext>
            </p:extLst>
          </p:nvPr>
        </p:nvGraphicFramePr>
        <p:xfrm>
          <a:off x="1108694" y="2088489"/>
          <a:ext cx="9225248" cy="3793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2953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88EB1-597C-6B48-ED49-294EDBDF5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B07121-9A4E-BBCD-988B-185D17375DD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2E7509-D0FA-43A5-111C-3297EA1F6C4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أهداف التسويق عبر البريد الإلكتروني في الحملات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2E7409-A8C5-9985-CD83-1F29A9492CE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7DAB8-83C3-FDAD-A660-43768B1A9C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9492A6-9974-1757-5BCF-128AB4D6E1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AB22566-FF9B-8E07-317A-23DACE2D6A8C}"/>
              </a:ext>
            </a:extLst>
          </p:cNvPr>
          <p:cNvSpPr txBox="1"/>
          <p:nvPr/>
        </p:nvSpPr>
        <p:spPr>
          <a:xfrm>
            <a:off x="3491674" y="2329525"/>
            <a:ext cx="79383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بناء الوعي بالعلامة التجارية</a:t>
            </a:r>
            <a:r>
              <a:rPr lang="ar-SA" sz="2800" dirty="0"/>
              <a:t>: يساهم البريد الإلكتروني في زيادة الوعي بالعلامة، وخاصة عند تقديم محتوى ملهم أو تعليمي.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تحفيز التحويلات والمبيعات</a:t>
            </a:r>
            <a:r>
              <a:rPr lang="ar-SA" sz="2800" dirty="0"/>
              <a:t>: يهدف التسويق عبر البريد الإلكتروني إلى دفع الجمهور لاتخاذ خطوات فعلية مثل الشراء أو التسجيل.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تعزيز ولاء العملاء</a:t>
            </a:r>
            <a:r>
              <a:rPr lang="ar-SA" sz="2800" dirty="0"/>
              <a:t>: يساعد في الحفاظ على تواصل مستمر مع العملاء، مما يعزز من ولائهم للعلامة التجارية.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التفاعل مع الجمهور</a:t>
            </a:r>
            <a:r>
              <a:rPr lang="ar-SA" sz="2800" dirty="0"/>
              <a:t>: يمكن استخدام البريد الإلكتروني لتحفيز الجمهور على المشاركة والتفاعل مع المحتوى عبر التعليقات والاستطلاعات.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9F593D-C29F-650B-180F-018BFE25CC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hand holding a megaphone inside a envelope&#10;&#10;Description automatically generated">
            <a:extLst>
              <a:ext uri="{FF2B5EF4-FFF2-40B4-BE49-F238E27FC236}">
                <a16:creationId xmlns:a16="http://schemas.microsoft.com/office/drawing/2014/main" id="{D708F4EE-1E1B-3385-AD1B-CF68C82579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0349"/>
            <a:ext cx="3477833" cy="260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3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أنواع التسويق عبر البريد الإلكتروني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9FE80D1-7856-51B6-D591-6AF69E34AE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0509593"/>
              </p:ext>
            </p:extLst>
          </p:nvPr>
        </p:nvGraphicFramePr>
        <p:xfrm>
          <a:off x="914400" y="2239867"/>
          <a:ext cx="10168907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75D84-3CDF-BBAA-8F6A-E4039DD8E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4A4DF7-2111-9FA0-F634-8EA6AEB037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6D545F-4F88-B347-898E-8D5E65767919}"/>
              </a:ext>
            </a:extLst>
          </p:cNvPr>
          <p:cNvSpPr txBox="1"/>
          <p:nvPr/>
        </p:nvSpPr>
        <p:spPr>
          <a:xfrm>
            <a:off x="617280" y="1074902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البريد الإلكتروني في بناء العلاقة مع العملاء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333E2-AF1F-1B7E-D4D5-470E640B78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A3B3D8-2349-CBCA-B8DB-C4347D7F72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DC721-A59F-5ED7-C862-125707208AE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BCF519-83C5-3FAF-9988-AF8253CAA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51E07A-3EBC-5E8E-A757-289DADFFA1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37233"/>
              </p:ext>
            </p:extLst>
          </p:nvPr>
        </p:nvGraphicFramePr>
        <p:xfrm>
          <a:off x="898358" y="2436566"/>
          <a:ext cx="10184949" cy="344546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689722">
                  <a:extLst>
                    <a:ext uri="{9D8B030D-6E8A-4147-A177-3AD203B41FA5}">
                      <a16:colId xmlns:a16="http://schemas.microsoft.com/office/drawing/2014/main" val="4188982004"/>
                    </a:ext>
                  </a:extLst>
                </a:gridCol>
                <a:gridCol w="8495227">
                  <a:extLst>
                    <a:ext uri="{9D8B030D-6E8A-4147-A177-3AD203B41FA5}">
                      <a16:colId xmlns:a16="http://schemas.microsoft.com/office/drawing/2014/main" val="1859265355"/>
                    </a:ext>
                  </a:extLst>
                </a:gridCol>
              </a:tblGrid>
              <a:tr h="689092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العامل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 dirty="0">
                          <a:effectLst/>
                        </a:rPr>
                        <a:t>الوصف</a:t>
                      </a:r>
                      <a:endParaRPr lang="en-GB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6969532"/>
                  </a:ext>
                </a:extLst>
              </a:tr>
              <a:tr h="689092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التواصل المستمر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يساعد في إبقاء الجمهور على اطلاع دائم بآخر العروض والأخبار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60197386"/>
                  </a:ext>
                </a:extLst>
              </a:tr>
              <a:tr h="689092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التخصيص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يسمح بتقديم محتوى موجه لكل عميل وفق اهتماماته، مما يعزز ولاءه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61673181"/>
                  </a:ext>
                </a:extLst>
              </a:tr>
              <a:tr h="689092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تقديم قيمة مضافة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البريد الإلكتروني يوفر محتوى مفيد (مثل نصائح أو إرشادات) يجعل الجمهور يستفيد من الرسائل بشكل عملي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3856750"/>
                  </a:ext>
                </a:extLst>
              </a:tr>
              <a:tr h="689092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التحفيز على التفاعل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 dirty="0">
                          <a:effectLst/>
                        </a:rPr>
                        <a:t>الرسائل البريدية تتيح للعملاء الرد والتفاعل، مما يزيد من مشاركتهم ويشعرهم بأنهم جزء من مجتمع العلامة التجارية</a:t>
                      </a:r>
                      <a:r>
                        <a:rPr lang="en-GB" sz="2000" kern="10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63620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83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0C8D9-B005-7FFB-83FA-D2D98773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8CCDCC-726F-3AF1-2E54-2C72E192B545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C00CA9-2AA0-006F-3777-DD88252E8F32}"/>
              </a:ext>
            </a:extLst>
          </p:cNvPr>
          <p:cNvSpPr txBox="1"/>
          <p:nvPr/>
        </p:nvSpPr>
        <p:spPr>
          <a:xfrm>
            <a:off x="617280" y="1163525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مقارنة بين التسويق عبر البريد الإلكتروني ووسائل التسويق الأخرى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1770B8-1453-4F5A-5027-35A4BAA2FC8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35B0BC-8DB4-08BD-E3A1-9AC4617DBC7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ADBB21-6B82-69CF-59B1-3CC9CDF9AB3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27D6F5-44BE-C06D-8C42-622741D002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0AB571-2BCC-713D-6FDD-EDE7EEE2F3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834550"/>
              </p:ext>
            </p:extLst>
          </p:nvPr>
        </p:nvGraphicFramePr>
        <p:xfrm>
          <a:off x="761999" y="2491229"/>
          <a:ext cx="10321308" cy="409780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342296524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759830389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2997033699"/>
                    </a:ext>
                  </a:extLst>
                </a:gridCol>
              </a:tblGrid>
              <a:tr h="53758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وسيلة التسويق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المزايا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العيوب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14771101"/>
                  </a:ext>
                </a:extLst>
              </a:tr>
              <a:tr h="151131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البريد الإلكتروني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تكلفة منخفضة</a:t>
                      </a:r>
                      <a:br>
                        <a:rPr lang="en-GB" sz="2400" kern="100">
                          <a:effectLst/>
                        </a:rPr>
                      </a:br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تخصيص مرتفع</a:t>
                      </a:r>
                      <a:br>
                        <a:rPr lang="en-GB" sz="2400" kern="100">
                          <a:effectLst/>
                        </a:rPr>
                      </a:br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وصول مباشر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قد تتطلب التحديث الدوري للقوائم البريدية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23203276"/>
                  </a:ext>
                </a:extLst>
              </a:tr>
              <a:tr h="10244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وسائل التواصل الاجتماعي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انتشار واسع</a:t>
                      </a:r>
                      <a:br>
                        <a:rPr lang="en-GB" sz="2400" kern="100">
                          <a:effectLst/>
                        </a:rPr>
                      </a:br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تفاعل سريع مع الجمهور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صعوبة في التخصيص الفردي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78648774"/>
                  </a:ext>
                </a:extLst>
              </a:tr>
              <a:tr h="10244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الإعلانات الرقمية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فعّالة للحملات السريعة</a:t>
                      </a:r>
                      <a:br>
                        <a:rPr lang="en-GB" sz="2400" kern="100">
                          <a:effectLst/>
                        </a:rPr>
                      </a:br>
                      <a:r>
                        <a:rPr lang="en-GB" sz="2400" kern="100">
                          <a:effectLst/>
                        </a:rPr>
                        <a:t>- </a:t>
                      </a:r>
                      <a:r>
                        <a:rPr lang="ar-SA" sz="2400" kern="100">
                          <a:effectLst/>
                        </a:rPr>
                        <a:t>استهداف دقيق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 dirty="0">
                          <a:effectLst/>
                        </a:rPr>
                        <a:t>- </a:t>
                      </a:r>
                      <a:r>
                        <a:rPr lang="ar-SA" sz="2400" kern="100" dirty="0">
                          <a:effectLst/>
                        </a:rPr>
                        <a:t>تكلفة أعلى</a:t>
                      </a:r>
                      <a:br>
                        <a:rPr lang="en-GB" sz="2400" kern="100" dirty="0">
                          <a:effectLst/>
                        </a:rPr>
                      </a:br>
                      <a:r>
                        <a:rPr lang="en-GB" sz="2400" kern="100" dirty="0">
                          <a:effectLst/>
                        </a:rPr>
                        <a:t>- </a:t>
                      </a:r>
                      <a:r>
                        <a:rPr lang="ar-SA" sz="2400" kern="100" dirty="0">
                          <a:effectLst/>
                        </a:rPr>
                        <a:t>يتطلب ميزانية إعلانية كبيرة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92221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1754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2DD85-DCD7-CEBD-3060-4CEAADEB9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BF4A39-5E3D-34EA-1F2A-43202A30405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B193B-A359-E208-8F50-84882FDD2FF5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الفوائد الرئيسية للتسويق عبر البريد الإلكتروني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BB1A19-DADA-EF5B-81A4-53B742AC8DC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103F5-D258-A8E5-35B0-270A49572F3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6B0C2-FF2A-2D5E-F270-C70F860D2B3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0CCA5D-D49B-C177-E955-18FA9E615CE5}"/>
              </a:ext>
            </a:extLst>
          </p:cNvPr>
          <p:cNvSpPr txBox="1"/>
          <p:nvPr/>
        </p:nvSpPr>
        <p:spPr>
          <a:xfrm>
            <a:off x="3691891" y="2402436"/>
            <a:ext cx="749317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وصول مباشر وفوري</a:t>
            </a:r>
            <a:r>
              <a:rPr lang="ar-SA" sz="2400" dirty="0"/>
              <a:t>: الوصول المباشر للعميل من دون تدخل وسيط، مما يزيد من فرص التفاعل.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تكلفة منخفضة</a:t>
            </a:r>
            <a:r>
              <a:rPr lang="ar-SA" sz="2400" dirty="0"/>
              <a:t>: وسيلة فعّالة من حيث التكلفة مقارنةً بوسائل التسويق الأخرى.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سهولة القياس والتحليل</a:t>
            </a:r>
            <a:r>
              <a:rPr lang="ar-SA" sz="2400" dirty="0"/>
              <a:t>: يتيح قياس التفاعل وفعالية الرسائل بسهولة من خلال مؤشرات الأداء مثل معدلات الفتح والنقر.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قابلة للتخصيص</a:t>
            </a:r>
            <a:r>
              <a:rPr lang="ar-SA" sz="2400" dirty="0"/>
              <a:t>: إمكانية تخصيص الرسائل بناءً على تفضيلات واحتياجات العميل.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308B52-BD29-7CBF-CACE-87290B42B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with an envelope and icons around it&#10;&#10;Description automatically generated">
            <a:extLst>
              <a:ext uri="{FF2B5EF4-FFF2-40B4-BE49-F238E27FC236}">
                <a16:creationId xmlns:a16="http://schemas.microsoft.com/office/drawing/2014/main" id="{8556DE3E-BA23-3E1A-44A5-760A81AA99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0510"/>
            <a:ext cx="3775952" cy="2993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4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CF63E-B816-ED5F-29CE-D798F5028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E28099-F81C-3E7F-22BA-E685F38479A2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8B623B-C9C0-03B7-913C-9CCCE5086F7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استراتيجيات جمع العناوين البريدية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EFAF33-EEDB-58C3-0824-D77C2907F05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EA9807-AC4A-1B48-1624-B322A789F9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ED75B3-9D78-3853-D8C7-155A9C29C84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694DFC-D71E-53A2-E843-4318895C819B}"/>
              </a:ext>
            </a:extLst>
          </p:cNvPr>
          <p:cNvSpPr txBox="1"/>
          <p:nvPr/>
        </p:nvSpPr>
        <p:spPr>
          <a:xfrm>
            <a:off x="1108693" y="2260563"/>
            <a:ext cx="100763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نماذج الاشتراك على الموقع</a:t>
            </a:r>
            <a:r>
              <a:rPr lang="ar-SA" sz="3200" dirty="0"/>
              <a:t>: وضع نماذج سهلة الاستخدام على الموقع للحصول على عناوين البريد من الزوار المهتمين.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التسجيل من خلال المحتوى المقدم</a:t>
            </a:r>
            <a:r>
              <a:rPr lang="ar-SA" sz="3200" dirty="0"/>
              <a:t>: تقديم محتوى مجاني (مثل الكتب الإلكترونية أو الأدلة) مقابل التسجيل بالبريد الإلكتروني.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التفاعل عبر وسائل التواصل الاجتماعي</a:t>
            </a:r>
            <a:r>
              <a:rPr lang="ar-SA" sz="3200" dirty="0"/>
              <a:t>: دعوة المتابعين للتسجيل في القائمة البريدية من خلال روابط مباشرة.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استخدام الحملات الترويجية والمسابقات</a:t>
            </a:r>
            <a:r>
              <a:rPr lang="ar-SA" sz="3200" dirty="0"/>
              <a:t>: تنظيم حملات ترويجية لجذب الاشتراكات وتوسيع القوائم البريدية.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5A39F8-156C-29AB-5200-4D9731C9FB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4BA40-7B85-4EA1-59A1-4FA0C30BD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FE732F-9A0C-8183-A634-E45867FEA5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AB6593-515E-197E-3403-D783E7A3BB36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أفضل ممارسات جمع البيانات من العملاء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EFAF8A-F513-C6FC-B331-043EA1FCEBA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FF08A6-2B11-BF58-6E73-8C8E4E89BF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E64908-691D-F426-A937-07F2EE63DB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42F93D-B94D-F2C0-A527-E5E6766BE4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50E2E1C-D09E-E01C-F70E-17581F69D2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9649781"/>
              </p:ext>
            </p:extLst>
          </p:nvPr>
        </p:nvGraphicFramePr>
        <p:xfrm>
          <a:off x="1514406" y="2239868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6988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555FE-04DE-E9E3-5D24-93EA72D4E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F4318C-609F-025A-06B5-19283F1911A7}"/>
              </a:ext>
            </a:extLst>
          </p:cNvPr>
          <p:cNvSpPr/>
          <p:nvPr/>
        </p:nvSpPr>
        <p:spPr>
          <a:xfrm>
            <a:off x="617280" y="1685494"/>
            <a:ext cx="10812720" cy="4731347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91356B-F3B4-D845-872C-7C00EF6D1A5C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نماذج الاشتراك الجذابة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AD834-F74B-3B29-7716-D6371D31F56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D5DBE9-7B9D-3B21-02E0-0507CFB879E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20C505-FEE3-A92E-C416-5643718C37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6546BE-B4E5-8A67-6504-EF98743D05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01A90AE-11DB-5C4F-26DE-E29DF426BA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3870684"/>
              </p:ext>
            </p:extLst>
          </p:nvPr>
        </p:nvGraphicFramePr>
        <p:xfrm>
          <a:off x="1108693" y="2239867"/>
          <a:ext cx="9398885" cy="3968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3348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76F7-FF73-DB7B-74F4-866C4B383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7DC648-1BCD-BEAC-DC17-53736FB4ABC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77447-6AAF-B3A1-3760-4F780619181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تقسيم الجمهور إلى شرائح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BD2FEB-47BC-C0A1-6B4B-DEDA7A3E63B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9C7D0-2B78-4446-D96F-74B2C500D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8BC7-9C0C-7915-1D43-B87DBF1D84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C514C6-F4E2-DF27-94CB-3F8C1BD75D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3FA7F6-A58B-1680-387E-2498AD65EE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2924623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931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7B45C8-083F-65EB-394E-61731F68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EBD03B-9CC2-01C8-F160-AA0F65A72E58}"/>
              </a:ext>
            </a:extLst>
          </p:cNvPr>
          <p:cNvSpPr/>
          <p:nvPr/>
        </p:nvSpPr>
        <p:spPr>
          <a:xfrm>
            <a:off x="617280" y="1685494"/>
            <a:ext cx="10812720" cy="49676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EEB3B4-A230-C1BB-304C-37C22A2800A8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أهمية تقسيم الجمهور إلى شرائح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B7BB14-A3F5-2E1C-4CCC-3FEC8C68EF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B7611-3177-6062-D094-7D65ABC2AC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FBD6C2-CFC5-CA0B-2586-AA1A5649AB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254CDD-6ADF-112F-517E-898AFE491EBB}"/>
              </a:ext>
            </a:extLst>
          </p:cNvPr>
          <p:cNvSpPr txBox="1"/>
          <p:nvPr/>
        </p:nvSpPr>
        <p:spPr>
          <a:xfrm>
            <a:off x="3962400" y="2226463"/>
            <a:ext cx="72547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تخصيص الرسائل لتحسين التفاعل</a:t>
            </a:r>
            <a:r>
              <a:rPr lang="ar-SA" sz="2800" dirty="0"/>
              <a:t>: عندما تكون الرسائل موجهة بشكل دقيق لكل شريحة، يكون الجمهور أكثر قابلية للتفاعل والاستجابة.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تحسين كفاءة الحملات التسويقية</a:t>
            </a:r>
            <a:r>
              <a:rPr lang="ar-SA" sz="2800" dirty="0"/>
              <a:t>: يساعد تقسيم الجمهور في توجيه الموارد إلى الشرائح التي تظهر تفاعلًا أكبر.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تعزيز تجربة العملاء</a:t>
            </a:r>
            <a:r>
              <a:rPr lang="ar-SA" sz="2800" dirty="0"/>
              <a:t>: يشعر العميل بأن العلامة التجارية تفهم احتياجاته وتقدم له محتوى ذو صلة.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زيادة معدلات التحويل</a:t>
            </a:r>
            <a:r>
              <a:rPr lang="ar-SA" sz="2800" dirty="0"/>
              <a:t>: الرسائل المخصصة تزيد من فرص إتمام العميل لعمليات الشراء أو الاشتراك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FD379-B74B-5589-44AA-BB0EE34D0B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magnifying glass over a red and white target with people&#10;&#10;Description automatically generated">
            <a:extLst>
              <a:ext uri="{FF2B5EF4-FFF2-40B4-BE49-F238E27FC236}">
                <a16:creationId xmlns:a16="http://schemas.microsoft.com/office/drawing/2014/main" id="{CD426AE2-E19F-FA8F-220D-7E7C9A0EB8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37542"/>
            <a:ext cx="3804557" cy="310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4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23C67-EEF1-4393-CDC3-AD1FEA273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2C04BD-C556-78B6-E419-32EDAE7DD6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7D9B58-B4CC-F7F6-9CD2-18F5704244AF}"/>
              </a:ext>
            </a:extLst>
          </p:cNvPr>
          <p:cNvSpPr txBox="1"/>
          <p:nvPr/>
        </p:nvSpPr>
        <p:spPr>
          <a:xfrm>
            <a:off x="617280" y="1035640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تخصيص القوائم البريدية لزيادة التفاعل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2FEECE-09AC-039C-F739-00B8D22E191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F06B45-BC85-50DF-0DEE-F59F6F96093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983CE7-18AD-8FF0-7D57-858FC490765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A4D2D1-03BA-0A15-B25F-D001D04D30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9FDDDC1-0ADF-3EDF-F57E-94AF108A5A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282362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508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4F91F-A132-456C-0CF0-9C429067C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896A77-A921-430E-5DE5-8E9E1D1A241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19FB3C-CB61-76B3-7F61-E81E05704614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أمثلة على تقنيات جمع العناوين البريدية الفعّالة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81C2C9-A951-66F8-48A4-509C5E98426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57DE9A-E2A9-8B12-01A6-A9DFED7895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5A76CB-8D1D-A28E-F661-63D2DCB22DD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88F245-47C0-2E4A-82EA-4CC8894A75FE}"/>
              </a:ext>
            </a:extLst>
          </p:cNvPr>
          <p:cNvSpPr txBox="1"/>
          <p:nvPr/>
        </p:nvSpPr>
        <p:spPr>
          <a:xfrm>
            <a:off x="948571" y="2169392"/>
            <a:ext cx="10086909" cy="4267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نوافذ الاشتراك المنبثقة</a:t>
            </a:r>
            <a:r>
              <a:rPr lang="ar-SA" sz="2800" dirty="0"/>
              <a:t>: تظهر للزوار عند دخول الموقع وتحثهم على التسجيل.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نماذج التسجيل أسفل المقالات</a:t>
            </a:r>
            <a:r>
              <a:rPr lang="ar-SA" sz="2800" dirty="0"/>
              <a:t>: توفير نموذج تسجيل بعد قراءة المحتوى.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الدعوات للاشتراك عبر وسائل التواصل الاجتماعي</a:t>
            </a:r>
            <a:r>
              <a:rPr lang="ar-SA" sz="2800" dirty="0"/>
              <a:t>: تشجيع المتابعين على التسجيل عبر روابط مباشرة.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الحملات الترويجية الخاصة</a:t>
            </a:r>
            <a:r>
              <a:rPr lang="ar-SA" sz="2800" dirty="0"/>
              <a:t>: تقديم حسومات أو محتوى حصري للمشتركين الجدد.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3F9BB-C8A5-0CE9-4B62-F0DDF4AC43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E1267-776A-F60F-B810-66EC5FF1F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AF5762-38B0-6787-E5E5-0F06196D4380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ABB771-C178-ACD4-1503-ED60F1DEA36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أخطاء شائعة في بناء القوائم البريدية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46251D-E9B8-E7F6-1DB8-1797FD80C9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C835F7-E54E-4A07-4EA1-D849CC3360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69AB8D-369E-5EDF-6B1E-A80F3C0329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B9FF17-37D6-EFC8-B5CE-C603B297E982}"/>
              </a:ext>
            </a:extLst>
          </p:cNvPr>
          <p:cNvSpPr txBox="1"/>
          <p:nvPr/>
        </p:nvSpPr>
        <p:spPr>
          <a:xfrm>
            <a:off x="3634802" y="2170906"/>
            <a:ext cx="744850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طلب معلومات زائدة عن الحاجة</a:t>
            </a:r>
            <a:r>
              <a:rPr lang="ar-SA" sz="2400" dirty="0"/>
              <a:t>: تجنب طلب بيانات كثيرة أثناء التسجيل.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استخدام أساليب إكراهية للتسجيل</a:t>
            </a:r>
            <a:r>
              <a:rPr lang="ar-SA" sz="2400" dirty="0"/>
              <a:t>: تجنب الضغط على الزوار للتسجيل بطريقة مزعجة.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عدم تحديث القوائم البريدية بانتظام</a:t>
            </a:r>
            <a:r>
              <a:rPr lang="ar-SA" sz="2400" dirty="0"/>
              <a:t>: الحفاظ على نظافة القوائم وتحديثها دوريًا.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عدم الالتزام بسياسات الخصوصية</a:t>
            </a:r>
            <a:r>
              <a:rPr lang="ar-SA" sz="2400" dirty="0"/>
              <a:t>: التأكد من احترام خصوصية العملاء وتطبيق قوانين حماية البيانات.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00EA77-9905-E7AB-AD9F-68E608B692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with a paper and envelope&#10;&#10;Description automatically generated">
            <a:extLst>
              <a:ext uri="{FF2B5EF4-FFF2-40B4-BE49-F238E27FC236}">
                <a16:creationId xmlns:a16="http://schemas.microsoft.com/office/drawing/2014/main" id="{7D778D53-110C-563B-5D35-33BC078FD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00"/>
            <a:ext cx="3634802" cy="196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93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E5BD2-BF3A-24C7-E910-158126FD3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4D29E6-D29C-089C-3B82-4BD196CBA38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E3EA03-C5F7-9160-6E97-654A4B836D56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الالتزام بقوانين الخصوصية في جمع البيانات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5907C-D194-4223-F33B-7F406BA3B8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E953D8-3AE9-A03E-BF00-2BB3DC302F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C1879B-48FA-7275-F06C-AC87500E500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06D858-165E-2656-96C8-4805F364A1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300733-BE94-D9B2-7BC3-6458101BBE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5390417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6969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الالتزام بتحديث القوائم البريدية بانتظام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6195587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C8BD4-4440-9843-E736-C8E7A17A2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4754FC-9655-6E05-DCFD-D745B1E5FA42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ACBFFC-53F9-54E2-F79B-F2D7505439AC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الأخطاء الشائعة في بناء القوائم البريدية وطرق تجنبها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081CEF-BFFA-8992-7585-C43451DC2A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6460D9-B95E-3FFE-7BCE-63568BE7E6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6148F5-3238-087B-55C5-AA9A33D224E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5535A2-A5F9-8DB0-9399-796BF4249C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2E90085-167E-B77F-12C8-B53C9860D6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925862"/>
              </p:ext>
            </p:extLst>
          </p:nvPr>
        </p:nvGraphicFramePr>
        <p:xfrm>
          <a:off x="762000" y="2436566"/>
          <a:ext cx="10591800" cy="343023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380874">
                  <a:extLst>
                    <a:ext uri="{9D8B030D-6E8A-4147-A177-3AD203B41FA5}">
                      <a16:colId xmlns:a16="http://schemas.microsoft.com/office/drawing/2014/main" val="2009826108"/>
                    </a:ext>
                  </a:extLst>
                </a:gridCol>
                <a:gridCol w="7210926">
                  <a:extLst>
                    <a:ext uri="{9D8B030D-6E8A-4147-A177-3AD203B41FA5}">
                      <a16:colId xmlns:a16="http://schemas.microsoft.com/office/drawing/2014/main" val="673163598"/>
                    </a:ext>
                  </a:extLst>
                </a:gridCol>
              </a:tblGrid>
              <a:tr h="686047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الخطأ الشائع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طريقة التجنب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05190841"/>
                  </a:ext>
                </a:extLst>
              </a:tr>
              <a:tr h="686047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طلب معلومات زائدة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الاقتصار على البريد الإلكتروني والمعلومات الأساسية فقط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81128759"/>
                  </a:ext>
                </a:extLst>
              </a:tr>
              <a:tr h="686047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نوافذ الاشتراك المزعجة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استخدام نوافذ اشتراك تظهر مرة واحدة فقط أو عند مغادرة الصفحة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50989110"/>
                  </a:ext>
                </a:extLst>
              </a:tr>
              <a:tr h="686047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عدم تحديث القوائم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إجراء تحديث دوري للقوائم وإزالة العناوين غير النشطة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16823313"/>
                  </a:ext>
                </a:extLst>
              </a:tr>
              <a:tr h="686047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تجاهل الالتزام بالخصوصية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تطبيق سياسات حماية البيانات وإخبار العملاء بكيفية استخدام بياناتهم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05127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88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17EC4-5BD5-62FB-33BC-176F8EE65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D58404-4E71-3038-4DB4-1264F4756BA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BCD58-3A40-DD76-7320-5DA68F1015BE}"/>
              </a:ext>
            </a:extLst>
          </p:cNvPr>
          <p:cNvSpPr txBox="1"/>
          <p:nvPr/>
        </p:nvSpPr>
        <p:spPr>
          <a:xfrm>
            <a:off x="617280" y="1035640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فوائد بناء قائمة بريدية فعّالة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2F5D3D-21E3-0EE6-5A64-06D29AFD62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24E4C7-ED56-3449-3821-1648708795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71418-1AEC-F300-5FFF-480C0288982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71DF99-BC12-A5EA-4447-40254D4CD0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8695BFD-F445-E63A-C825-5C61F1B6F1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5375948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8700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99352-FF35-9D0E-001D-9BD19DC14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73548-5D30-003C-2A89-3CBB411B4A6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992C53-E6C0-4E4A-0768-6F2B164967D6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الالتزام بسياسات الخصوصية في بناء القائمة البريدية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0AAA5F-494D-2612-8FB7-D8ADA895252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FFEB5E-A492-15FE-469C-162BFA73B3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B9CEEA-3C7F-5C42-A52B-D5BF284BE64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9D3E67-018D-EEA2-3FE3-3AC7A9DB55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44D255E-B17D-CCD4-75E1-305BBD0AA6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1194112"/>
              </p:ext>
            </p:extLst>
          </p:nvPr>
        </p:nvGraphicFramePr>
        <p:xfrm>
          <a:off x="1129181" y="2600751"/>
          <a:ext cx="9954126" cy="3265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8822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4121E-BDFD-F094-3DF2-4D1CE6F90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99284F-251A-C18A-9D37-BF3C33DF3551}"/>
              </a:ext>
            </a:extLst>
          </p:cNvPr>
          <p:cNvSpPr/>
          <p:nvPr/>
        </p:nvSpPr>
        <p:spPr>
          <a:xfrm>
            <a:off x="617280" y="1685494"/>
            <a:ext cx="10812720" cy="4731347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875B6C-6C18-53FE-6F62-92893CF99F3E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تصميم رسائل البريد الإلكتروني الجذابة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524380-5913-498B-F53B-DDE9CBCC97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E193E7-AD0A-368A-EE20-BDB1EFB0DA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74F3C4-9650-8372-52ED-48D7241EF5D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68F686-D152-35F8-D35F-3B095FB088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38DFA38-F0FF-0474-119D-0D0A12D8A7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7101086"/>
              </p:ext>
            </p:extLst>
          </p:nvPr>
        </p:nvGraphicFramePr>
        <p:xfrm>
          <a:off x="1108693" y="2239867"/>
          <a:ext cx="9398885" cy="3968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1011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6CAEA-8A18-8624-F9D4-20EF6FE1D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6DAAE7-803C-638B-684E-ED24EBEB955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34331C-2849-F1E8-5419-9E17D11D7EB3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عناصر الرسالة الناجحة 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17442A-9784-38D6-EB19-4580C0DE5CF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5FF6C9-1CB7-97A9-D1FD-FBFB424CC2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39857-D960-862D-04E6-3B818D0C845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E3D708-9F4A-B532-DFCD-FAB901D7C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0E4B03A-B10D-216F-76EA-46941B8A31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3413699"/>
              </p:ext>
            </p:extLst>
          </p:nvPr>
        </p:nvGraphicFramePr>
        <p:xfrm>
          <a:off x="1108692" y="2029280"/>
          <a:ext cx="9974615" cy="410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7723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أفضل ممارسات العنوان الجذاب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6231653"/>
              </p:ext>
            </p:extLst>
          </p:nvPr>
        </p:nvGraphicFramePr>
        <p:xfrm>
          <a:off x="1108693" y="2300188"/>
          <a:ext cx="9145650" cy="3838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0151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8A9AF-B23D-6A5B-3DCF-DB59F13BC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58F86C-5E65-2A65-9FB8-94DA55411B9D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41F537-02AD-F6A8-ED11-F9E9406A5AC4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أهمية قياس أداء المحتوى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0F7CD9-5304-93FA-CA82-4E3F6DD388C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7A1243-30F9-0A5C-9CE7-BAF5D9AC29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D6DA4F-460E-F2EE-C672-FA8935EEF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EBF64A-FD18-C01C-FAE7-1061393F2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AA8DB1D-CD53-2EF6-DF42-BD54257CAE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5016416"/>
              </p:ext>
            </p:extLst>
          </p:nvPr>
        </p:nvGraphicFramePr>
        <p:xfrm>
          <a:off x="778329" y="2029280"/>
          <a:ext cx="10450283" cy="4559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5695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8E9AE-D2C4-E7B4-C8E0-2A9890049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05E7E4-4FC4-CEBF-31D7-2258F632174C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EEBA15-502B-8F5C-B3C5-673FB6352B3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تخصيص الرسائل بناءً على تفضيلات العميل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ED85F6-A5E8-0172-3548-2307544EB65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FF48F8-C3C0-F121-2568-7D3D965E7E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54E5CC-0DBD-00EF-170F-3117E54A03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98B183-70C4-9105-E98C-FD6946EAE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1A1DA0B-3DA6-2E2A-590F-157C2CF165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801993"/>
              </p:ext>
            </p:extLst>
          </p:nvPr>
        </p:nvGraphicFramePr>
        <p:xfrm>
          <a:off x="761999" y="2448114"/>
          <a:ext cx="10321308" cy="414092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08275">
                  <a:extLst>
                    <a:ext uri="{9D8B030D-6E8A-4147-A177-3AD203B41FA5}">
                      <a16:colId xmlns:a16="http://schemas.microsoft.com/office/drawing/2014/main" val="4038219934"/>
                    </a:ext>
                  </a:extLst>
                </a:gridCol>
                <a:gridCol w="8013033">
                  <a:extLst>
                    <a:ext uri="{9D8B030D-6E8A-4147-A177-3AD203B41FA5}">
                      <a16:colId xmlns:a16="http://schemas.microsoft.com/office/drawing/2014/main" val="457464598"/>
                    </a:ext>
                  </a:extLst>
                </a:gridCol>
              </a:tblGrid>
              <a:tr h="82818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التفضيلات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مثال على التخصيص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3966763"/>
                  </a:ext>
                </a:extLst>
              </a:tr>
              <a:tr h="82818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نوع المنتج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إرسال عروض تتعلق بالمنتجات المفضلة للعميل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94666416"/>
                  </a:ext>
                </a:extLst>
              </a:tr>
              <a:tr h="82818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الموقع الجغرافي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تقديم عروض محلية تتناسب مع المنطقة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1519942"/>
                  </a:ext>
                </a:extLst>
              </a:tr>
              <a:tr h="82818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تاريخ الشراء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تذكير بالمنتجات المستهلكة سابقاً أو تقديم اقتراحات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5097170"/>
                  </a:ext>
                </a:extLst>
              </a:tr>
              <a:tr h="82818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سلوك التصفح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تقديم محتوى يتوافق مع المنتجات التي تم البحث عنها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73176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32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21A7-D0FE-FC38-5DCB-E7C2AA1DD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EA1147-7989-F6E0-BA85-210C49CD622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50513F-FA6D-F3E0-98CB-CB5E21F87522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أهمية تحسين التفاعل مع البريد الإلكتروني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203922-8E10-5553-9780-93644855EEC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D89E25-D538-0FA4-9D02-51F9DBCDC9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842E1C-F2C8-1D80-B8BF-0F45503277F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9FCCF2-2DD7-1D87-6ACE-BCD7C53398E3}"/>
              </a:ext>
            </a:extLst>
          </p:cNvPr>
          <p:cNvSpPr txBox="1"/>
          <p:nvPr/>
        </p:nvSpPr>
        <p:spPr>
          <a:xfrm>
            <a:off x="3909061" y="2164508"/>
            <a:ext cx="717424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زيادة فاعلية الحملة</a:t>
            </a:r>
            <a:r>
              <a:rPr lang="ar-SA" sz="2400" dirty="0"/>
              <a:t>: التفاعل العالي يعزز من فعالية الحملة البريدية.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بناء علاقة قوية مع الجمهور</a:t>
            </a:r>
            <a:r>
              <a:rPr lang="ar-SA" sz="2400" dirty="0"/>
              <a:t>: التفاعل المتواصل يزيد من ارتباط العملاء بالعلامة التجارية.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تحقيق معدلات تحويل أفضل</a:t>
            </a:r>
            <a:r>
              <a:rPr lang="ar-SA" sz="2400" dirty="0"/>
              <a:t>: التفاعل الجيد يزيد من احتمالية تحويل العملاء إلى مشترين.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توفير بيانات لتحسين الأداء</a:t>
            </a:r>
            <a:r>
              <a:rPr lang="ar-SA" sz="2400" dirty="0"/>
              <a:t>: فهم سلوك العملاء يساعد في تحسين استراتيجيات البريد الإلكتروني المستقبلية.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901FE3-A177-403C-D5EF-54DAB3458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ue envelope with a white paper and colorful icons&#10;&#10;Description automatically generated">
            <a:extLst>
              <a:ext uri="{FF2B5EF4-FFF2-40B4-BE49-F238E27FC236}">
                <a16:creationId xmlns:a16="http://schemas.microsoft.com/office/drawing/2014/main" id="{8278FF76-B7E3-56EA-6216-CF9654923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7321"/>
            <a:ext cx="3691890" cy="277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3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9913EC-D572-BF43-FD01-D18AE94F5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C7B36B-1130-5D6D-91FF-17FA3D92B93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544FFE-6784-BE05-4F65-FAF9FE6B2348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أساليب زيادة معدل الفتح </a:t>
            </a:r>
            <a:r>
              <a:rPr lang="en-GB" sz="3200" b="1" dirty="0"/>
              <a:t>Open Rate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191C89-3175-2D97-4896-AA9BEE5B6B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42F0E7-D3EF-2E89-0086-DD95FFD78BA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76B3F8-F43A-85EE-47E2-9E35C231959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FC0EE9-C6B9-543E-C079-4991E9669306}"/>
              </a:ext>
            </a:extLst>
          </p:cNvPr>
          <p:cNvSpPr txBox="1"/>
          <p:nvPr/>
        </p:nvSpPr>
        <p:spPr>
          <a:xfrm>
            <a:off x="4184296" y="1787925"/>
            <a:ext cx="6899011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١- اختيار عنوان جذاب ومختصر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يجب أن يكون العنوان مثيرًا للاهتمام ويعكس محتوى الرسالة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٢- التجربة والتعلم</a:t>
            </a:r>
            <a:r>
              <a:rPr lang="en-GB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(A/B Testing)</a:t>
            </a:r>
            <a:r>
              <a:rPr lang="en-GB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جرب عدة عناوين لمعرفة أيها يحقق أعلى نسبة فتح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٣- التوقيت المناسب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إرسال الرسائل في الوقت الذي يفضل العملاء فتح البريد فيه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٤- استخدام اسم العلامة التجارية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يظهر الثقة ويزيد من فرص فتح الرسالة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4EF2C2-5694-09A9-ED5A-A76EE431D8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Hands typing on a computer keyboard&#10;&#10;Description automatically generated">
            <a:extLst>
              <a:ext uri="{FF2B5EF4-FFF2-40B4-BE49-F238E27FC236}">
                <a16:creationId xmlns:a16="http://schemas.microsoft.com/office/drawing/2014/main" id="{A106BF9C-378A-569C-6DE1-7D5033198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7350"/>
            <a:ext cx="4184296" cy="207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9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A7980-DA2A-6645-EF5D-EEAFE5199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6A0D79-FDB1-7B70-408F-EB88DEA64D1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034D41-DD55-5D65-9D2C-CF7EAB663DFA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تحسين معدل النقر إلى الظهور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AC10B0-4A5A-A1A2-5032-FE58A1AD53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F95DAD-9BEF-9AE7-A862-1A7137E8D4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1A9802-F780-DBEF-F7A9-AF42DE09EA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DB7A9C-D0FA-1C6D-075D-B1FEA4252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359CFA-53FA-DAE0-A09B-93AB15EAB6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9125081"/>
              </p:ext>
            </p:extLst>
          </p:nvPr>
        </p:nvGraphicFramePr>
        <p:xfrm>
          <a:off x="1049787" y="1867276"/>
          <a:ext cx="9884477" cy="3896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1039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4511E-8BFB-BDBF-C7A3-342B4108D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618D77-656B-436A-BC6D-F9C49C886D1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0A3D52-6EFF-C621-2AA9-152072C9C592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تقليل معدل الارتداد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CD0245-225A-FB48-C669-A18ECD662C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19BA4-59CE-3D12-82FF-8F2E789D8C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C6B200-12E9-9ACD-36B5-E40CF1E646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E83D8E-743E-4C02-0CE1-E5A86F5712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0A33F16-43C6-0FAE-3C01-1464831325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3727532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4170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72EB5-9CD3-A197-EF35-39CC4E80D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CFA9E6-4040-A3AB-1FB7-EA22C9CA1A50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1466E9-EC83-9592-14FA-4FC8DF92B014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تحليل نتائج البريد الإلكتروني وتحسين الأداء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6BBB08-618F-E23E-34D0-AD41D21F666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B1FF73-D9BD-FCC0-861B-7C4483392FC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C85CC5-4006-15A4-86F2-1276BE64A03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E1C2FC-7946-A1FC-4951-6E2098241D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B1C9945-FC1B-B50C-114E-01F67BBEE6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0174914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9978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BF6F4-2825-198C-02F8-566C19B92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4E248E-9E62-42DF-E715-756C05750D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71C6EE-ADF2-971A-CFE5-39046F504A35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التوقيت الأمثل لإرسال الرسائل البريدية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7F8285-7EFF-F3E6-FBFF-B43DEE3D55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3E2FB-4230-8C23-AC6D-C2A71434AE5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9ED11C-3AE5-1B7B-7FB9-E0A3CC38B31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98E2C8-1128-6223-26CD-258568CB8B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75BF912-DB92-AAA9-9556-9E0DF62F48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820209"/>
              </p:ext>
            </p:extLst>
          </p:nvPr>
        </p:nvGraphicFramePr>
        <p:xfrm>
          <a:off x="1514406" y="2239868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187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6141E-F7C5-542F-CE61-403DE1231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48AE4B-9241-4CDE-4957-780BB61A91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88A4F7-F930-CE3D-3F52-732ACA7C750E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اختبار </a:t>
            </a:r>
            <a:r>
              <a:rPr lang="en-GB" sz="3200" b="1" dirty="0">
                <a:latin typeface="Alexandria" charset="0"/>
                <a:cs typeface="Alexandria" charset="0"/>
              </a:rPr>
              <a:t>A/B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3345D8-7076-7B3F-BD88-58D0E5D9738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00864-C7CD-CC0C-2CFF-56D3859DD8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52298A-3D12-ACC8-1653-6A2F95F287B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166256-0EF1-8D52-A56B-58327599EF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1DF6C6-ED78-F151-1D4E-03CA3E0CE7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402018"/>
              </p:ext>
            </p:extLst>
          </p:nvPr>
        </p:nvGraphicFramePr>
        <p:xfrm>
          <a:off x="1108693" y="2170906"/>
          <a:ext cx="9825571" cy="3592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8320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A5B39-5898-2CA7-9593-65D18F2C6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CA26DA-38F5-BF75-6490-D2F107FE18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872799-1150-F069-D2F8-FA96EC2409E7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التوقيت الأمثل لإرسال الرسائل التلقائية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34918D-ED81-19BC-ED8F-594C85E955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FF8CB9-7BD1-7DAD-4214-6123E1D902F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4C2A9C-A5CD-1B55-F001-9D99BBE91A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6FFEDA-B56C-C946-26F9-ADEB19B154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4A727DE-F3ED-A7CD-9AE2-48F5A16A97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1778366"/>
              </p:ext>
            </p:extLst>
          </p:nvPr>
        </p:nvGraphicFramePr>
        <p:xfrm>
          <a:off x="1514406" y="2239868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924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81527-D6A3-7CCF-4FD5-70406CD41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7A4239-FF16-0684-6937-51F3F74FBE9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655198-639B-641C-C8F7-86E3F1313655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التعامل مع إلغاء الاشتراك وأسبابه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1D60C9-863E-1EFE-EDA1-D53F84BF47A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B316CC-A975-235E-CE55-A2D6648B9FE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28258-8BDC-5D2D-56BC-C2036CE7096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0D1DE0-C55A-C927-5D47-B410A82E28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F5FA321-03A5-4E26-8284-B780B892A4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2625085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7355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B9ECD-41D1-4C82-73EF-C5134E4C6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0BFE46-2BA1-308B-E014-C201A340009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EDC675-BC80-AD09-CF39-C087DF5939D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استراتيجيات طويلة المدى لتحسين تفاعل البريد الإلكتروني </a:t>
            </a:r>
            <a:endParaRPr lang="en-GB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17AADC-2430-B84E-8CD9-F788B6848AB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3D496D-7594-8955-79A8-AD34B9A28E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2F3630-1ABA-0590-1C7A-E01FAA7ADC6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5F596C-9ABB-E9D2-F98A-0E477B7BAB25}"/>
              </a:ext>
            </a:extLst>
          </p:cNvPr>
          <p:cNvSpPr txBox="1"/>
          <p:nvPr/>
        </p:nvSpPr>
        <p:spPr>
          <a:xfrm>
            <a:off x="3993662" y="1787925"/>
            <a:ext cx="7089645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الثقة مع الجمهور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محتوى ذو قيمة بانتظام لتعزيز العلاقة مع العملاء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المستمر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إرسال رسائل تفاعلية تحفز المشاركة مع العلامة التجارية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مواكبة التطورات التكنولوجية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أدوات جديدة لتحسين التجربة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التحديث الدوري للاستراتيجيات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مراجعة الأداء وتطوير خطط جديدة بناءً على النتائج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0CDBFA-52D6-4CE9-867F-676AD97C72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rson holding a light bulb&#10;&#10;Description automatically generated">
            <a:extLst>
              <a:ext uri="{FF2B5EF4-FFF2-40B4-BE49-F238E27FC236}">
                <a16:creationId xmlns:a16="http://schemas.microsoft.com/office/drawing/2014/main" id="{52C59316-F1C9-AA86-A297-8047FE492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1482"/>
            <a:ext cx="3993662" cy="224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90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6526</TotalTime>
  <Words>2402</Words>
  <Application>Microsoft Macintosh PowerPoint</Application>
  <PresentationFormat>Widescreen</PresentationFormat>
  <Paragraphs>404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Abdelrazek</cp:lastModifiedBy>
  <cp:revision>42</cp:revision>
  <dcterms:created xsi:type="dcterms:W3CDTF">2023-04-29T09:08:00Z</dcterms:created>
  <dcterms:modified xsi:type="dcterms:W3CDTF">2024-11-13T05:27:38Z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