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480" r:id="rId2"/>
    <p:sldId id="303" r:id="rId3"/>
    <p:sldId id="313" r:id="rId4"/>
    <p:sldId id="276" r:id="rId5"/>
    <p:sldId id="538" r:id="rId6"/>
    <p:sldId id="570" r:id="rId7"/>
    <p:sldId id="256" r:id="rId8"/>
    <p:sldId id="540" r:id="rId9"/>
    <p:sldId id="541" r:id="rId10"/>
    <p:sldId id="542" r:id="rId11"/>
    <p:sldId id="544" r:id="rId12"/>
    <p:sldId id="545" r:id="rId13"/>
    <p:sldId id="546" r:id="rId14"/>
    <p:sldId id="547" r:id="rId15"/>
    <p:sldId id="548" r:id="rId16"/>
    <p:sldId id="549" r:id="rId17"/>
    <p:sldId id="550" r:id="rId18"/>
    <p:sldId id="551" r:id="rId19"/>
    <p:sldId id="552" r:id="rId20"/>
    <p:sldId id="553" r:id="rId21"/>
    <p:sldId id="554" r:id="rId22"/>
    <p:sldId id="555" r:id="rId23"/>
    <p:sldId id="556" r:id="rId24"/>
    <p:sldId id="557" r:id="rId25"/>
    <p:sldId id="558" r:id="rId26"/>
    <p:sldId id="559" r:id="rId27"/>
    <p:sldId id="560" r:id="rId28"/>
    <p:sldId id="561" r:id="rId29"/>
    <p:sldId id="562" r:id="rId30"/>
    <p:sldId id="563" r:id="rId31"/>
    <p:sldId id="564" r:id="rId32"/>
    <p:sldId id="565" r:id="rId33"/>
    <p:sldId id="566" r:id="rId34"/>
    <p:sldId id="567" r:id="rId35"/>
    <p:sldId id="543" r:id="rId36"/>
    <p:sldId id="568" r:id="rId37"/>
    <p:sldId id="569" r:id="rId38"/>
    <p:sldId id="323" r:id="rId39"/>
    <p:sldId id="504" r:id="rId40"/>
    <p:sldId id="349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38"/>
            <p14:sldId id="570"/>
            <p14:sldId id="256"/>
            <p14:sldId id="540"/>
            <p14:sldId id="541"/>
            <p14:sldId id="542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43"/>
            <p14:sldId id="568"/>
            <p14:sldId id="569"/>
            <p14:sldId id="323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8" d="100"/>
          <a:sy n="68" d="100"/>
        </p:scale>
        <p:origin x="7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5">
  <dgm:title val=""/>
  <dgm:desc val=""/>
  <dgm:catLst>
    <dgm:cat type="accent1" pri="11500"/>
  </dgm:catLst>
  <dgm:styleLbl name="node0">
    <dgm:fillClrLst meth="cycle"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1">
        <a:alpha val="90000"/>
      </a:schemeClr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alpha val="90000"/>
      </a:schemeClr>
      <a:schemeClr val="accent1">
        <a:alpha val="5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/>
    <dgm:txEffectClrLst/>
  </dgm:styleLbl>
  <dgm:styleLbl name="lnNode1">
    <dgm:fillClrLst>
      <a:schemeClr val="accent1">
        <a:shade val="90000"/>
      </a:schemeClr>
      <a:schemeClr val="accent1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  <a:alpha val="90000"/>
      </a:schemeClr>
      <a:schemeClr val="accent1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>
      <a:schemeClr val="accent1">
        <a:shade val="90000"/>
      </a:schemeClr>
      <a:schemeClr val="accent1">
        <a:tint val="50000"/>
      </a:schemeClr>
    </dgm:fillClrLst>
    <dgm:linClrLst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alpha val="90000"/>
      </a:schemeClr>
      <a:schemeClr val="accent1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1">
        <a:alpha val="90000"/>
        <a:tint val="40000"/>
      </a:schemeClr>
      <a:schemeClr val="accent1">
        <a:alpha val="5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272E084-299A-44B1-9180-75127369B2EC}" type="doc">
      <dgm:prSet loTypeId="urn:microsoft.com/office/officeart/2005/8/layout/hierarchy1" loCatId="hierarchy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A51F552-659B-4678-9881-B14880A4E826}">
      <dgm:prSet phldrT="[Text]"/>
      <dgm:spPr>
        <a:solidFill>
          <a:srgbClr val="FFFF0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planning</a:t>
          </a:r>
        </a:p>
      </dgm:t>
    </dgm:pt>
    <dgm:pt modelId="{FBECDF55-B815-4343-89D2-1E6116E3602D}" type="parTrans" cxnId="{6FCD0415-5DCF-419F-8FB5-FAA4586CD2F3}">
      <dgm:prSet/>
      <dgm:spPr/>
      <dgm:t>
        <a:bodyPr/>
        <a:lstStyle/>
        <a:p>
          <a:endParaRPr lang="en-US" b="1"/>
        </a:p>
      </dgm:t>
    </dgm:pt>
    <dgm:pt modelId="{922369F4-36DB-4CA8-A119-32290411CD9F}" type="sibTrans" cxnId="{6FCD0415-5DCF-419F-8FB5-FAA4586CD2F3}">
      <dgm:prSet/>
      <dgm:spPr/>
      <dgm:t>
        <a:bodyPr/>
        <a:lstStyle/>
        <a:p>
          <a:endParaRPr lang="en-US" b="1"/>
        </a:p>
      </dgm:t>
    </dgm:pt>
    <dgm:pt modelId="{6E433E89-55BC-4E86-8095-CD69030124EA}">
      <dgm:prSet phldrT="[Text]"/>
      <dgm:spPr>
        <a:solidFill>
          <a:srgbClr val="92D05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organizing</a:t>
          </a:r>
        </a:p>
      </dgm:t>
    </dgm:pt>
    <dgm:pt modelId="{140B4CEC-D475-4382-B5E1-6EBDC8D9D32C}" type="parTrans" cxnId="{5F2B84FD-56FF-4491-92CE-9F9A08371BA7}">
      <dgm:prSet/>
      <dgm:spPr/>
      <dgm:t>
        <a:bodyPr/>
        <a:lstStyle/>
        <a:p>
          <a:endParaRPr lang="en-US" b="1"/>
        </a:p>
      </dgm:t>
    </dgm:pt>
    <dgm:pt modelId="{723B6923-B35D-40D6-AD51-2C8D43F215A1}" type="sibTrans" cxnId="{5F2B84FD-56FF-4491-92CE-9F9A08371BA7}">
      <dgm:prSet/>
      <dgm:spPr/>
      <dgm:t>
        <a:bodyPr/>
        <a:lstStyle/>
        <a:p>
          <a:endParaRPr lang="en-US" b="1"/>
        </a:p>
      </dgm:t>
    </dgm:pt>
    <dgm:pt modelId="{B43C85D0-D3BC-49C7-82A7-641B80A52CD0}">
      <dgm:prSet phldrT="[Text]"/>
      <dgm:spPr>
        <a:solidFill>
          <a:schemeClr val="accent2">
            <a:alpha val="90000"/>
          </a:scheme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leading</a:t>
          </a:r>
        </a:p>
      </dgm:t>
    </dgm:pt>
    <dgm:pt modelId="{CF76736B-8574-4D5D-AF5A-05AB2ACD4BA3}" type="parTrans" cxnId="{6A8C9828-0454-4B20-BC24-52E67F0CC4BB}">
      <dgm:prSet/>
      <dgm:spPr/>
      <dgm:t>
        <a:bodyPr/>
        <a:lstStyle/>
        <a:p>
          <a:endParaRPr lang="en-US" b="1"/>
        </a:p>
      </dgm:t>
    </dgm:pt>
    <dgm:pt modelId="{F47D6E17-20AD-42CB-A655-F8D941DDF52C}" type="sibTrans" cxnId="{6A8C9828-0454-4B20-BC24-52E67F0CC4BB}">
      <dgm:prSet/>
      <dgm:spPr/>
      <dgm:t>
        <a:bodyPr/>
        <a:lstStyle/>
        <a:p>
          <a:endParaRPr lang="en-US" b="1"/>
        </a:p>
      </dgm:t>
    </dgm:pt>
    <dgm:pt modelId="{18B96BEA-0D81-4625-B310-2E2D790B350E}">
      <dgm:prSet phldrT="[Text]"/>
      <dgm:spPr>
        <a:solidFill>
          <a:srgbClr val="00B0F0">
            <a:alpha val="90000"/>
          </a:srgbClr>
        </a:solidFill>
        <a:ln>
          <a:solidFill>
            <a:schemeClr val="tx1"/>
          </a:solidFill>
        </a:ln>
      </dgm:spPr>
      <dgm:t>
        <a:bodyPr/>
        <a:lstStyle/>
        <a:p>
          <a:r>
            <a:rPr lang="en-US" b="1" dirty="0"/>
            <a:t>controlling</a:t>
          </a:r>
        </a:p>
      </dgm:t>
    </dgm:pt>
    <dgm:pt modelId="{09DE5D81-6AE8-4259-8CAA-6E7F9F3AB2FD}" type="parTrans" cxnId="{923BC6FC-96E9-482A-8DB8-EC9EE87F6FE9}">
      <dgm:prSet/>
      <dgm:spPr/>
      <dgm:t>
        <a:bodyPr/>
        <a:lstStyle/>
        <a:p>
          <a:endParaRPr lang="en-US" b="1"/>
        </a:p>
      </dgm:t>
    </dgm:pt>
    <dgm:pt modelId="{9DA02AEE-FA37-472B-AA00-157602C601F3}" type="sibTrans" cxnId="{923BC6FC-96E9-482A-8DB8-EC9EE87F6FE9}">
      <dgm:prSet/>
      <dgm:spPr/>
      <dgm:t>
        <a:bodyPr/>
        <a:lstStyle/>
        <a:p>
          <a:endParaRPr lang="en-US" b="1"/>
        </a:p>
      </dgm:t>
    </dgm:pt>
    <dgm:pt modelId="{443922A5-06EC-42D0-B011-9CD0EBE42122}" type="pres">
      <dgm:prSet presAssocID="{0272E084-299A-44B1-9180-75127369B2EC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ADF15F82-BE04-4C39-80F7-C80654E6CC87}" type="pres">
      <dgm:prSet presAssocID="{BA51F552-659B-4678-9881-B14880A4E826}" presName="hierRoot1" presStyleCnt="0"/>
      <dgm:spPr/>
    </dgm:pt>
    <dgm:pt modelId="{37BBD3FB-C760-4B46-99D7-C33184979899}" type="pres">
      <dgm:prSet presAssocID="{BA51F552-659B-4678-9881-B14880A4E826}" presName="composite" presStyleCnt="0"/>
      <dgm:spPr/>
    </dgm:pt>
    <dgm:pt modelId="{18DFE9BA-C3FB-4520-A50A-6DB64DBF0B33}" type="pres">
      <dgm:prSet presAssocID="{BA51F552-659B-4678-9881-B14880A4E826}" presName="background" presStyleLbl="node0" presStyleIdx="0" presStyleCnt="4"/>
      <dgm:spPr/>
    </dgm:pt>
    <dgm:pt modelId="{FA2CDB0A-9B44-4448-AE6E-B3D2DC3411D2}" type="pres">
      <dgm:prSet presAssocID="{BA51F552-659B-4678-9881-B14880A4E826}" presName="text" presStyleLbl="fgAcc0" presStyleIdx="0" presStyleCnt="4">
        <dgm:presLayoutVars>
          <dgm:chPref val="3"/>
        </dgm:presLayoutVars>
      </dgm:prSet>
      <dgm:spPr/>
    </dgm:pt>
    <dgm:pt modelId="{0CCF25BC-1715-44A6-A4D7-DBDDE45D5337}" type="pres">
      <dgm:prSet presAssocID="{BA51F552-659B-4678-9881-B14880A4E826}" presName="hierChild2" presStyleCnt="0"/>
      <dgm:spPr/>
    </dgm:pt>
    <dgm:pt modelId="{1B58DB7B-00D5-40A4-A613-5E740133D11D}" type="pres">
      <dgm:prSet presAssocID="{6E433E89-55BC-4E86-8095-CD69030124EA}" presName="hierRoot1" presStyleCnt="0"/>
      <dgm:spPr/>
    </dgm:pt>
    <dgm:pt modelId="{80683C73-119A-4C71-AEF9-75BB6A0574A5}" type="pres">
      <dgm:prSet presAssocID="{6E433E89-55BC-4E86-8095-CD69030124EA}" presName="composite" presStyleCnt="0"/>
      <dgm:spPr/>
    </dgm:pt>
    <dgm:pt modelId="{F0E83BBB-12FC-4129-B565-635A5B422328}" type="pres">
      <dgm:prSet presAssocID="{6E433E89-55BC-4E86-8095-CD69030124EA}" presName="background" presStyleLbl="node0" presStyleIdx="1" presStyleCnt="4"/>
      <dgm:spPr/>
    </dgm:pt>
    <dgm:pt modelId="{0568FD2B-CD5C-43C7-B01C-226924076ADB}" type="pres">
      <dgm:prSet presAssocID="{6E433E89-55BC-4E86-8095-CD69030124EA}" presName="text" presStyleLbl="fgAcc0" presStyleIdx="1" presStyleCnt="4">
        <dgm:presLayoutVars>
          <dgm:chPref val="3"/>
        </dgm:presLayoutVars>
      </dgm:prSet>
      <dgm:spPr/>
    </dgm:pt>
    <dgm:pt modelId="{2117221A-DF2D-43EA-9847-2E80C190DD7C}" type="pres">
      <dgm:prSet presAssocID="{6E433E89-55BC-4E86-8095-CD69030124EA}" presName="hierChild2" presStyleCnt="0"/>
      <dgm:spPr/>
    </dgm:pt>
    <dgm:pt modelId="{F6600155-0C77-4222-AB1F-491EEC09CD24}" type="pres">
      <dgm:prSet presAssocID="{B43C85D0-D3BC-49C7-82A7-641B80A52CD0}" presName="hierRoot1" presStyleCnt="0"/>
      <dgm:spPr/>
    </dgm:pt>
    <dgm:pt modelId="{D382ACA3-01B5-4018-9F2E-FC6BDBDCC3AF}" type="pres">
      <dgm:prSet presAssocID="{B43C85D0-D3BC-49C7-82A7-641B80A52CD0}" presName="composite" presStyleCnt="0"/>
      <dgm:spPr/>
    </dgm:pt>
    <dgm:pt modelId="{6C7E2847-AE3B-4C4E-AFB8-7A6CB94A6253}" type="pres">
      <dgm:prSet presAssocID="{B43C85D0-D3BC-49C7-82A7-641B80A52CD0}" presName="background" presStyleLbl="node0" presStyleIdx="2" presStyleCnt="4"/>
      <dgm:spPr/>
    </dgm:pt>
    <dgm:pt modelId="{CD817A05-372D-4361-8C3B-B29D9B7269C6}" type="pres">
      <dgm:prSet presAssocID="{B43C85D0-D3BC-49C7-82A7-641B80A52CD0}" presName="text" presStyleLbl="fgAcc0" presStyleIdx="2" presStyleCnt="4">
        <dgm:presLayoutVars>
          <dgm:chPref val="3"/>
        </dgm:presLayoutVars>
      </dgm:prSet>
      <dgm:spPr/>
    </dgm:pt>
    <dgm:pt modelId="{8A39199D-8FAA-4116-9BB0-62A97C9B6FA6}" type="pres">
      <dgm:prSet presAssocID="{B43C85D0-D3BC-49C7-82A7-641B80A52CD0}" presName="hierChild2" presStyleCnt="0"/>
      <dgm:spPr/>
    </dgm:pt>
    <dgm:pt modelId="{8DEA6AE6-44D3-4637-9B77-A6F17341F45C}" type="pres">
      <dgm:prSet presAssocID="{18B96BEA-0D81-4625-B310-2E2D790B350E}" presName="hierRoot1" presStyleCnt="0"/>
      <dgm:spPr/>
    </dgm:pt>
    <dgm:pt modelId="{ED607E8E-8E31-4DA7-A327-4EC0215FB617}" type="pres">
      <dgm:prSet presAssocID="{18B96BEA-0D81-4625-B310-2E2D790B350E}" presName="composite" presStyleCnt="0"/>
      <dgm:spPr/>
    </dgm:pt>
    <dgm:pt modelId="{4714F89F-418B-48B0-9FCC-3B5E33DF2145}" type="pres">
      <dgm:prSet presAssocID="{18B96BEA-0D81-4625-B310-2E2D790B350E}" presName="background" presStyleLbl="node0" presStyleIdx="3" presStyleCnt="4"/>
      <dgm:spPr/>
    </dgm:pt>
    <dgm:pt modelId="{BB926A1D-04A7-463F-B5C5-BB5C936F54DE}" type="pres">
      <dgm:prSet presAssocID="{18B96BEA-0D81-4625-B310-2E2D790B350E}" presName="text" presStyleLbl="fgAcc0" presStyleIdx="3" presStyleCnt="4">
        <dgm:presLayoutVars>
          <dgm:chPref val="3"/>
        </dgm:presLayoutVars>
      </dgm:prSet>
      <dgm:spPr/>
    </dgm:pt>
    <dgm:pt modelId="{83939F5C-8214-40B6-AA67-9296034DD045}" type="pres">
      <dgm:prSet presAssocID="{18B96BEA-0D81-4625-B310-2E2D790B350E}" presName="hierChild2" presStyleCnt="0"/>
      <dgm:spPr/>
    </dgm:pt>
  </dgm:ptLst>
  <dgm:cxnLst>
    <dgm:cxn modelId="{17432008-8007-49AA-B784-DC0AD315BBAC}" type="presOf" srcId="{18B96BEA-0D81-4625-B310-2E2D790B350E}" destId="{BB926A1D-04A7-463F-B5C5-BB5C936F54DE}" srcOrd="0" destOrd="0" presId="urn:microsoft.com/office/officeart/2005/8/layout/hierarchy1"/>
    <dgm:cxn modelId="{2DFC1112-9F41-4E6C-A9C4-400A2AE5B789}" type="presOf" srcId="{6E433E89-55BC-4E86-8095-CD69030124EA}" destId="{0568FD2B-CD5C-43C7-B01C-226924076ADB}" srcOrd="0" destOrd="0" presId="urn:microsoft.com/office/officeart/2005/8/layout/hierarchy1"/>
    <dgm:cxn modelId="{6FCD0415-5DCF-419F-8FB5-FAA4586CD2F3}" srcId="{0272E084-299A-44B1-9180-75127369B2EC}" destId="{BA51F552-659B-4678-9881-B14880A4E826}" srcOrd="0" destOrd="0" parTransId="{FBECDF55-B815-4343-89D2-1E6116E3602D}" sibTransId="{922369F4-36DB-4CA8-A119-32290411CD9F}"/>
    <dgm:cxn modelId="{3A035016-866E-4617-8941-12AF539AF0CE}" type="presOf" srcId="{BA51F552-659B-4678-9881-B14880A4E826}" destId="{FA2CDB0A-9B44-4448-AE6E-B3D2DC3411D2}" srcOrd="0" destOrd="0" presId="urn:microsoft.com/office/officeart/2005/8/layout/hierarchy1"/>
    <dgm:cxn modelId="{6A8C9828-0454-4B20-BC24-52E67F0CC4BB}" srcId="{0272E084-299A-44B1-9180-75127369B2EC}" destId="{B43C85D0-D3BC-49C7-82A7-641B80A52CD0}" srcOrd="2" destOrd="0" parTransId="{CF76736B-8574-4D5D-AF5A-05AB2ACD4BA3}" sibTransId="{F47D6E17-20AD-42CB-A655-F8D941DDF52C}"/>
    <dgm:cxn modelId="{1A8EC455-B1FC-47B5-B565-113DB2DF1391}" type="presOf" srcId="{0272E084-299A-44B1-9180-75127369B2EC}" destId="{443922A5-06EC-42D0-B011-9CD0EBE42122}" srcOrd="0" destOrd="0" presId="urn:microsoft.com/office/officeart/2005/8/layout/hierarchy1"/>
    <dgm:cxn modelId="{33BADF98-8FB0-4ED2-B1BE-872F8120C2AA}" type="presOf" srcId="{B43C85D0-D3BC-49C7-82A7-641B80A52CD0}" destId="{CD817A05-372D-4361-8C3B-B29D9B7269C6}" srcOrd="0" destOrd="0" presId="urn:microsoft.com/office/officeart/2005/8/layout/hierarchy1"/>
    <dgm:cxn modelId="{923BC6FC-96E9-482A-8DB8-EC9EE87F6FE9}" srcId="{0272E084-299A-44B1-9180-75127369B2EC}" destId="{18B96BEA-0D81-4625-B310-2E2D790B350E}" srcOrd="3" destOrd="0" parTransId="{09DE5D81-6AE8-4259-8CAA-6E7F9F3AB2FD}" sibTransId="{9DA02AEE-FA37-472B-AA00-157602C601F3}"/>
    <dgm:cxn modelId="{5F2B84FD-56FF-4491-92CE-9F9A08371BA7}" srcId="{0272E084-299A-44B1-9180-75127369B2EC}" destId="{6E433E89-55BC-4E86-8095-CD69030124EA}" srcOrd="1" destOrd="0" parTransId="{140B4CEC-D475-4382-B5E1-6EBDC8D9D32C}" sibTransId="{723B6923-B35D-40D6-AD51-2C8D43F215A1}"/>
    <dgm:cxn modelId="{435BDDB1-9D4C-4147-AD5E-60D70B10D15A}" type="presParOf" srcId="{443922A5-06EC-42D0-B011-9CD0EBE42122}" destId="{ADF15F82-BE04-4C39-80F7-C80654E6CC87}" srcOrd="0" destOrd="0" presId="urn:microsoft.com/office/officeart/2005/8/layout/hierarchy1"/>
    <dgm:cxn modelId="{75F1907E-AB4A-4654-AE9D-BEBC8A791638}" type="presParOf" srcId="{ADF15F82-BE04-4C39-80F7-C80654E6CC87}" destId="{37BBD3FB-C760-4B46-99D7-C33184979899}" srcOrd="0" destOrd="0" presId="urn:microsoft.com/office/officeart/2005/8/layout/hierarchy1"/>
    <dgm:cxn modelId="{75F3A2D3-85F9-4CF5-B32E-DF16A19EAA1A}" type="presParOf" srcId="{37BBD3FB-C760-4B46-99D7-C33184979899}" destId="{18DFE9BA-C3FB-4520-A50A-6DB64DBF0B33}" srcOrd="0" destOrd="0" presId="urn:microsoft.com/office/officeart/2005/8/layout/hierarchy1"/>
    <dgm:cxn modelId="{10125859-B6F7-46B9-B7BF-F80CDD55635D}" type="presParOf" srcId="{37BBD3FB-C760-4B46-99D7-C33184979899}" destId="{FA2CDB0A-9B44-4448-AE6E-B3D2DC3411D2}" srcOrd="1" destOrd="0" presId="urn:microsoft.com/office/officeart/2005/8/layout/hierarchy1"/>
    <dgm:cxn modelId="{639182A9-B65A-49B9-8BF5-00814B63D7B5}" type="presParOf" srcId="{ADF15F82-BE04-4C39-80F7-C80654E6CC87}" destId="{0CCF25BC-1715-44A6-A4D7-DBDDE45D5337}" srcOrd="1" destOrd="0" presId="urn:microsoft.com/office/officeart/2005/8/layout/hierarchy1"/>
    <dgm:cxn modelId="{88343993-BE2A-4DF4-B718-48C89E6D6103}" type="presParOf" srcId="{443922A5-06EC-42D0-B011-9CD0EBE42122}" destId="{1B58DB7B-00D5-40A4-A613-5E740133D11D}" srcOrd="1" destOrd="0" presId="urn:microsoft.com/office/officeart/2005/8/layout/hierarchy1"/>
    <dgm:cxn modelId="{EA3334AB-31EE-4015-8F2C-27E172FAEA8D}" type="presParOf" srcId="{1B58DB7B-00D5-40A4-A613-5E740133D11D}" destId="{80683C73-119A-4C71-AEF9-75BB6A0574A5}" srcOrd="0" destOrd="0" presId="urn:microsoft.com/office/officeart/2005/8/layout/hierarchy1"/>
    <dgm:cxn modelId="{DD69CA44-3E41-49E3-9702-5CF80E46535D}" type="presParOf" srcId="{80683C73-119A-4C71-AEF9-75BB6A0574A5}" destId="{F0E83BBB-12FC-4129-B565-635A5B422328}" srcOrd="0" destOrd="0" presId="urn:microsoft.com/office/officeart/2005/8/layout/hierarchy1"/>
    <dgm:cxn modelId="{5A699015-C126-4065-804A-6F73A027EE8F}" type="presParOf" srcId="{80683C73-119A-4C71-AEF9-75BB6A0574A5}" destId="{0568FD2B-CD5C-43C7-B01C-226924076ADB}" srcOrd="1" destOrd="0" presId="urn:microsoft.com/office/officeart/2005/8/layout/hierarchy1"/>
    <dgm:cxn modelId="{56E492C0-0CD9-4A0B-BE49-3DC848CBCB25}" type="presParOf" srcId="{1B58DB7B-00D5-40A4-A613-5E740133D11D}" destId="{2117221A-DF2D-43EA-9847-2E80C190DD7C}" srcOrd="1" destOrd="0" presId="urn:microsoft.com/office/officeart/2005/8/layout/hierarchy1"/>
    <dgm:cxn modelId="{56A1695E-7250-43F8-841E-0604261E9014}" type="presParOf" srcId="{443922A5-06EC-42D0-B011-9CD0EBE42122}" destId="{F6600155-0C77-4222-AB1F-491EEC09CD24}" srcOrd="2" destOrd="0" presId="urn:microsoft.com/office/officeart/2005/8/layout/hierarchy1"/>
    <dgm:cxn modelId="{03CD05B9-6C83-4E6F-93F8-B590E870B0DC}" type="presParOf" srcId="{F6600155-0C77-4222-AB1F-491EEC09CD24}" destId="{D382ACA3-01B5-4018-9F2E-FC6BDBDCC3AF}" srcOrd="0" destOrd="0" presId="urn:microsoft.com/office/officeart/2005/8/layout/hierarchy1"/>
    <dgm:cxn modelId="{680D298D-845B-4D54-99F1-7C986ECFCE1C}" type="presParOf" srcId="{D382ACA3-01B5-4018-9F2E-FC6BDBDCC3AF}" destId="{6C7E2847-AE3B-4C4E-AFB8-7A6CB94A6253}" srcOrd="0" destOrd="0" presId="urn:microsoft.com/office/officeart/2005/8/layout/hierarchy1"/>
    <dgm:cxn modelId="{C3988D14-61A3-4790-9B24-B098A31550F5}" type="presParOf" srcId="{D382ACA3-01B5-4018-9F2E-FC6BDBDCC3AF}" destId="{CD817A05-372D-4361-8C3B-B29D9B7269C6}" srcOrd="1" destOrd="0" presId="urn:microsoft.com/office/officeart/2005/8/layout/hierarchy1"/>
    <dgm:cxn modelId="{CF2591C8-A7E0-4A39-94CF-D30843FAC8C6}" type="presParOf" srcId="{F6600155-0C77-4222-AB1F-491EEC09CD24}" destId="{8A39199D-8FAA-4116-9BB0-62A97C9B6FA6}" srcOrd="1" destOrd="0" presId="urn:microsoft.com/office/officeart/2005/8/layout/hierarchy1"/>
    <dgm:cxn modelId="{751ED6FB-3F83-4D38-BCDA-8161163B4E06}" type="presParOf" srcId="{443922A5-06EC-42D0-B011-9CD0EBE42122}" destId="{8DEA6AE6-44D3-4637-9B77-A6F17341F45C}" srcOrd="3" destOrd="0" presId="urn:microsoft.com/office/officeart/2005/8/layout/hierarchy1"/>
    <dgm:cxn modelId="{B36C7896-E145-46E3-A384-9E3A5FA28DC4}" type="presParOf" srcId="{8DEA6AE6-44D3-4637-9B77-A6F17341F45C}" destId="{ED607E8E-8E31-4DA7-A327-4EC0215FB617}" srcOrd="0" destOrd="0" presId="urn:microsoft.com/office/officeart/2005/8/layout/hierarchy1"/>
    <dgm:cxn modelId="{8FF294D3-706E-42A5-9D43-94139C3D2458}" type="presParOf" srcId="{ED607E8E-8E31-4DA7-A327-4EC0215FB617}" destId="{4714F89F-418B-48B0-9FCC-3B5E33DF2145}" srcOrd="0" destOrd="0" presId="urn:microsoft.com/office/officeart/2005/8/layout/hierarchy1"/>
    <dgm:cxn modelId="{94F07963-373C-42AF-8075-5A4B4A20A31A}" type="presParOf" srcId="{ED607E8E-8E31-4DA7-A327-4EC0215FB617}" destId="{BB926A1D-04A7-463F-B5C5-BB5C936F54DE}" srcOrd="1" destOrd="0" presId="urn:microsoft.com/office/officeart/2005/8/layout/hierarchy1"/>
    <dgm:cxn modelId="{CF74F16C-BFD2-4D67-8E63-1F6F1E8299E0}" type="presParOf" srcId="{8DEA6AE6-44D3-4637-9B77-A6F17341F45C}" destId="{83939F5C-8214-40B6-AA67-9296034DD045}" srcOrd="1" destOrd="0" presId="urn:microsoft.com/office/officeart/2005/8/layout/hierarchy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D84F834A-ABEB-4A76-A861-0B021779446C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B0B5A2EC-2DA6-49C5-9C3D-C0B61211941B}">
      <dgm:prSet/>
      <dgm:spPr/>
      <dgm:t>
        <a:bodyPr/>
        <a:lstStyle/>
        <a:p>
          <a:pPr rtl="0"/>
          <a:r>
            <a:rPr lang="en-US" b="1" dirty="0"/>
            <a:t> •Judging the accuracy of standards.</a:t>
          </a:r>
          <a:endParaRPr lang="ar-SA" b="1" dirty="0"/>
        </a:p>
      </dgm:t>
    </dgm:pt>
    <dgm:pt modelId="{84FB2B24-2B1A-4933-8CFE-2A0819CE384D}" type="par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D3C7F9C-173B-4A79-9082-985CBC1CAE65}" type="sibTrans" cxnId="{8DC1A377-6E78-4AD7-B228-C119F9D193ED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E51092E9-802D-4D02-B9E3-A0CFC3BB1724}">
      <dgm:prSet/>
      <dgm:spPr/>
      <dgm:t>
        <a:bodyPr/>
        <a:lstStyle/>
        <a:p>
          <a:pPr rtl="0"/>
          <a:r>
            <a:rPr lang="en-US" b="1"/>
            <a:t>• Minimize dishonest behavior.</a:t>
          </a:r>
          <a:endParaRPr lang="ar-SA" b="1" dirty="0"/>
        </a:p>
      </dgm:t>
    </dgm:pt>
    <dgm:pt modelId="{C96B7F44-62D0-448A-9DC1-699A15D915E6}" type="par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4C4FAB45-389B-48C6-8B49-84EB94A8FEB1}" type="sibTrans" cxnId="{9F97EF8D-5CDE-4E48-86C4-0D3E854A1938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CAF2745-9CAC-4C93-8A80-CC0B3EE179BD}">
      <dgm:prSet/>
      <dgm:spPr/>
      <dgm:t>
        <a:bodyPr/>
        <a:lstStyle/>
        <a:p>
          <a:pPr rtl="0"/>
          <a:r>
            <a:rPr lang="en-US" b="1"/>
            <a:t>• Better performance</a:t>
          </a:r>
          <a:endParaRPr lang="ar-SA" b="1"/>
        </a:p>
      </dgm:t>
    </dgm:pt>
    <dgm:pt modelId="{9C9E4347-0967-411D-8C39-16579CC329AA}" type="par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97FF0CC-C97F-4F9C-BC11-12C5220FBEF6}" type="sibTrans" cxnId="{DC0509F7-D043-4E99-B9A9-D6F6C29B345A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8887B488-22D8-4228-BC36-F030394AE727}" type="pres">
      <dgm:prSet presAssocID="{D84F834A-ABEB-4A76-A861-0B021779446C}" presName="linear" presStyleCnt="0">
        <dgm:presLayoutVars>
          <dgm:animLvl val="lvl"/>
          <dgm:resizeHandles val="exact"/>
        </dgm:presLayoutVars>
      </dgm:prSet>
      <dgm:spPr/>
    </dgm:pt>
    <dgm:pt modelId="{071D63FA-4414-42FD-82B0-10735927A3B2}" type="pres">
      <dgm:prSet presAssocID="{B0B5A2EC-2DA6-49C5-9C3D-C0B61211941B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AB92D589-D649-4EE7-A3AE-C60409375BE2}" type="pres">
      <dgm:prSet presAssocID="{ED3C7F9C-173B-4A79-9082-985CBC1CAE65}" presName="spacer" presStyleCnt="0"/>
      <dgm:spPr/>
    </dgm:pt>
    <dgm:pt modelId="{18C33C0F-23A0-4749-8381-756EA4ADFD0D}" type="pres">
      <dgm:prSet presAssocID="{E51092E9-802D-4D02-B9E3-A0CFC3BB1724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B82FA1E-F109-4838-B0CD-E1197F94E7D3}" type="pres">
      <dgm:prSet presAssocID="{4C4FAB45-389B-48C6-8B49-84EB94A8FEB1}" presName="spacer" presStyleCnt="0"/>
      <dgm:spPr/>
    </dgm:pt>
    <dgm:pt modelId="{9F666CFF-FE38-46FB-A7FE-FC1CC97F0831}" type="pres">
      <dgm:prSet presAssocID="{8CAF2745-9CAC-4C93-8A80-CC0B3EE179BD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7E15811-1A0B-47C5-B87A-683D9049F6A7}" type="presOf" srcId="{B0B5A2EC-2DA6-49C5-9C3D-C0B61211941B}" destId="{071D63FA-4414-42FD-82B0-10735927A3B2}" srcOrd="0" destOrd="0" presId="urn:microsoft.com/office/officeart/2005/8/layout/vList2"/>
    <dgm:cxn modelId="{9262AB2B-ED83-4C58-A6CA-4E0E9E553208}" type="presOf" srcId="{D84F834A-ABEB-4A76-A861-0B021779446C}" destId="{8887B488-22D8-4228-BC36-F030394AE727}" srcOrd="0" destOrd="0" presId="urn:microsoft.com/office/officeart/2005/8/layout/vList2"/>
    <dgm:cxn modelId="{67F46F46-9E9F-4171-A04E-312865D7814A}" type="presOf" srcId="{E51092E9-802D-4D02-B9E3-A0CFC3BB1724}" destId="{18C33C0F-23A0-4749-8381-756EA4ADFD0D}" srcOrd="0" destOrd="0" presId="urn:microsoft.com/office/officeart/2005/8/layout/vList2"/>
    <dgm:cxn modelId="{8DC1A377-6E78-4AD7-B228-C119F9D193ED}" srcId="{D84F834A-ABEB-4A76-A861-0B021779446C}" destId="{B0B5A2EC-2DA6-49C5-9C3D-C0B61211941B}" srcOrd="0" destOrd="0" parTransId="{84FB2B24-2B1A-4933-8CFE-2A0819CE384D}" sibTransId="{ED3C7F9C-173B-4A79-9082-985CBC1CAE65}"/>
    <dgm:cxn modelId="{A7FCAB79-9B57-46AF-930E-76DC726009DD}" type="presOf" srcId="{8CAF2745-9CAC-4C93-8A80-CC0B3EE179BD}" destId="{9F666CFF-FE38-46FB-A7FE-FC1CC97F0831}" srcOrd="0" destOrd="0" presId="urn:microsoft.com/office/officeart/2005/8/layout/vList2"/>
    <dgm:cxn modelId="{9F97EF8D-5CDE-4E48-86C4-0D3E854A1938}" srcId="{D84F834A-ABEB-4A76-A861-0B021779446C}" destId="{E51092E9-802D-4D02-B9E3-A0CFC3BB1724}" srcOrd="1" destOrd="0" parTransId="{C96B7F44-62D0-448A-9DC1-699A15D915E6}" sibTransId="{4C4FAB45-389B-48C6-8B49-84EB94A8FEB1}"/>
    <dgm:cxn modelId="{DC0509F7-D043-4E99-B9A9-D6F6C29B345A}" srcId="{D84F834A-ABEB-4A76-A861-0B021779446C}" destId="{8CAF2745-9CAC-4C93-8A80-CC0B3EE179BD}" srcOrd="2" destOrd="0" parTransId="{9C9E4347-0967-411D-8C39-16579CC329AA}" sibTransId="{897FF0CC-C97F-4F9C-BC11-12C5220FBEF6}"/>
    <dgm:cxn modelId="{5CC3FC15-273B-41B2-BC1D-9D474B82E27A}" type="presParOf" srcId="{8887B488-22D8-4228-BC36-F030394AE727}" destId="{071D63FA-4414-42FD-82B0-10735927A3B2}" srcOrd="0" destOrd="0" presId="urn:microsoft.com/office/officeart/2005/8/layout/vList2"/>
    <dgm:cxn modelId="{33A1954A-924E-4CD2-AED4-597F8ED4EE83}" type="presParOf" srcId="{8887B488-22D8-4228-BC36-F030394AE727}" destId="{AB92D589-D649-4EE7-A3AE-C60409375BE2}" srcOrd="1" destOrd="0" presId="urn:microsoft.com/office/officeart/2005/8/layout/vList2"/>
    <dgm:cxn modelId="{11C6C3D6-1A98-4BD7-8980-47DF636F40B7}" type="presParOf" srcId="{8887B488-22D8-4228-BC36-F030394AE727}" destId="{18C33C0F-23A0-4749-8381-756EA4ADFD0D}" srcOrd="2" destOrd="0" presId="urn:microsoft.com/office/officeart/2005/8/layout/vList2"/>
    <dgm:cxn modelId="{2BB8235E-02CA-4DBF-80BF-CC67B9B43F9C}" type="presParOf" srcId="{8887B488-22D8-4228-BC36-F030394AE727}" destId="{0B82FA1E-F109-4838-B0CD-E1197F94E7D3}" srcOrd="3" destOrd="0" presId="urn:microsoft.com/office/officeart/2005/8/layout/vList2"/>
    <dgm:cxn modelId="{9D01335C-18CC-446B-AB12-4185B74E4C2F}" type="presParOf" srcId="{8887B488-22D8-4228-BC36-F030394AE727}" destId="{9F666CFF-FE38-46FB-A7FE-FC1CC97F0831}" srcOrd="4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F3773B4-8EC7-46F1-8168-9D589703F440}" type="doc">
      <dgm:prSet loTypeId="urn:microsoft.com/office/officeart/2005/8/layout/v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4BA92535-6A8A-46D1-9E0F-7E10489E819F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1. Establish objectives and standards.</a:t>
          </a:r>
          <a:endParaRPr lang="ar-SA" dirty="0">
            <a:solidFill>
              <a:schemeClr val="tx1"/>
            </a:solidFill>
          </a:endParaRPr>
        </a:p>
      </dgm:t>
    </dgm:pt>
    <dgm:pt modelId="{0ACC3FDA-C086-405D-ADD3-5C96BA57F3B6}" type="parTrans" cxnId="{5F82AD6D-6BD7-499E-9107-51156EEDFCB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10534A1-6EF6-467B-AC3A-2F239CDD1DC8}" type="sibTrans" cxnId="{5F82AD6D-6BD7-499E-9107-51156EEDFCB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3E1A26E-2CA4-4ADF-9340-BC1E2BFA870A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2. Measure actual performance.</a:t>
          </a:r>
          <a:endParaRPr lang="ar-SA" dirty="0">
            <a:solidFill>
              <a:schemeClr val="tx1"/>
            </a:solidFill>
          </a:endParaRPr>
        </a:p>
      </dgm:t>
    </dgm:pt>
    <dgm:pt modelId="{09B254E6-2D21-4D3A-9510-332A93EFBB13}" type="parTrans" cxnId="{9CA6A347-FEAF-4E60-8AE7-D63C7B67948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AFC5BC13-EF31-4019-8662-86599DB03461}" type="sibTrans" cxnId="{9CA6A347-FEAF-4E60-8AE7-D63C7B67948B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9BDFC65-1B86-4131-ACAD-002FCBB77E12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3. Compare results with objectives and standards.</a:t>
          </a:r>
          <a:endParaRPr lang="ar-SA" dirty="0">
            <a:solidFill>
              <a:schemeClr val="tx1"/>
            </a:solidFill>
          </a:endParaRPr>
        </a:p>
      </dgm:t>
    </dgm:pt>
    <dgm:pt modelId="{89D5A2A3-CC12-4AAB-8A82-082165680CF3}" type="parTrans" cxnId="{1962F767-DF57-4574-B14E-D092F96EB7B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FD9CB42-1772-44EA-881A-CEE9A5DA344F}" type="sibTrans" cxnId="{1962F767-DF57-4574-B14E-D092F96EB7B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2183D579-917D-4640-8F5E-B8DFDA089CDA}">
      <dgm:prSet/>
      <dgm:spPr/>
      <dgm:t>
        <a:bodyPr/>
        <a:lstStyle/>
        <a:p>
          <a:pPr rtl="0"/>
          <a:r>
            <a:rPr lang="en-US" b="1" dirty="0">
              <a:solidFill>
                <a:schemeClr val="tx1"/>
              </a:solidFill>
            </a:rPr>
            <a:t>4. Take necessary action.</a:t>
          </a:r>
          <a:endParaRPr lang="ar-SA" dirty="0">
            <a:solidFill>
              <a:schemeClr val="tx1"/>
            </a:solidFill>
          </a:endParaRPr>
        </a:p>
      </dgm:t>
    </dgm:pt>
    <dgm:pt modelId="{A151F355-5D0A-464A-84CA-9F345E6396F1}" type="parTrans" cxnId="{25965DE0-388A-4D04-8009-956FE2E257A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E755D85-43C8-4424-8C3D-4DF339CA6D2E}" type="sibTrans" cxnId="{25965DE0-388A-4D04-8009-956FE2E257A7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177A956-215F-4ED5-A477-1401002BBFE6}" type="pres">
      <dgm:prSet presAssocID="{3F3773B4-8EC7-46F1-8168-9D589703F440}" presName="linear" presStyleCnt="0">
        <dgm:presLayoutVars>
          <dgm:animLvl val="lvl"/>
          <dgm:resizeHandles val="exact"/>
        </dgm:presLayoutVars>
      </dgm:prSet>
      <dgm:spPr/>
    </dgm:pt>
    <dgm:pt modelId="{29E12F0D-58A7-4378-8EA4-AD662105966A}" type="pres">
      <dgm:prSet presAssocID="{4BA92535-6A8A-46D1-9E0F-7E10489E819F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8360EB9-0113-4F71-893D-6D648BCCBB9B}" type="pres">
      <dgm:prSet presAssocID="{310534A1-6EF6-467B-AC3A-2F239CDD1DC8}" presName="spacer" presStyleCnt="0"/>
      <dgm:spPr/>
    </dgm:pt>
    <dgm:pt modelId="{58395BF9-5DBC-4ABD-97D7-02C236590BF8}" type="pres">
      <dgm:prSet presAssocID="{B3E1A26E-2CA4-4ADF-9340-BC1E2BFA870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4C364E5B-84A2-4BE6-B195-9E88CE937747}" type="pres">
      <dgm:prSet presAssocID="{AFC5BC13-EF31-4019-8662-86599DB03461}" presName="spacer" presStyleCnt="0"/>
      <dgm:spPr/>
    </dgm:pt>
    <dgm:pt modelId="{15E801A1-267E-4F53-B12A-B806A255DAE8}" type="pres">
      <dgm:prSet presAssocID="{59BDFC65-1B86-4131-ACAD-002FCBB77E1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F6B916E-BAC9-4C41-918F-D47F261F1DC5}" type="pres">
      <dgm:prSet presAssocID="{3FD9CB42-1772-44EA-881A-CEE9A5DA344F}" presName="spacer" presStyleCnt="0"/>
      <dgm:spPr/>
    </dgm:pt>
    <dgm:pt modelId="{6B713B7A-4D09-47B5-B3EB-A1D7094B7933}" type="pres">
      <dgm:prSet presAssocID="{2183D579-917D-4640-8F5E-B8DFDA089CD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31458D38-93AF-4572-9CFC-CED998B33CC2}" type="presOf" srcId="{3F3773B4-8EC7-46F1-8168-9D589703F440}" destId="{B177A956-215F-4ED5-A477-1401002BBFE6}" srcOrd="0" destOrd="0" presId="urn:microsoft.com/office/officeart/2005/8/layout/vList2"/>
    <dgm:cxn modelId="{9CA6A347-FEAF-4E60-8AE7-D63C7B67948B}" srcId="{3F3773B4-8EC7-46F1-8168-9D589703F440}" destId="{B3E1A26E-2CA4-4ADF-9340-BC1E2BFA870A}" srcOrd="1" destOrd="0" parTransId="{09B254E6-2D21-4D3A-9510-332A93EFBB13}" sibTransId="{AFC5BC13-EF31-4019-8662-86599DB03461}"/>
    <dgm:cxn modelId="{1962F767-DF57-4574-B14E-D092F96EB7BF}" srcId="{3F3773B4-8EC7-46F1-8168-9D589703F440}" destId="{59BDFC65-1B86-4131-ACAD-002FCBB77E12}" srcOrd="2" destOrd="0" parTransId="{89D5A2A3-CC12-4AAB-8A82-082165680CF3}" sibTransId="{3FD9CB42-1772-44EA-881A-CEE9A5DA344F}"/>
    <dgm:cxn modelId="{5F82AD6D-6BD7-499E-9107-51156EEDFCB0}" srcId="{3F3773B4-8EC7-46F1-8168-9D589703F440}" destId="{4BA92535-6A8A-46D1-9E0F-7E10489E819F}" srcOrd="0" destOrd="0" parTransId="{0ACC3FDA-C086-405D-ADD3-5C96BA57F3B6}" sibTransId="{310534A1-6EF6-467B-AC3A-2F239CDD1DC8}"/>
    <dgm:cxn modelId="{0BCF3854-5D41-4214-BB19-F6F888A324AA}" type="presOf" srcId="{59BDFC65-1B86-4131-ACAD-002FCBB77E12}" destId="{15E801A1-267E-4F53-B12A-B806A255DAE8}" srcOrd="0" destOrd="0" presId="urn:microsoft.com/office/officeart/2005/8/layout/vList2"/>
    <dgm:cxn modelId="{699E248D-6EB5-4DB7-8506-07E80EB13D66}" type="presOf" srcId="{4BA92535-6A8A-46D1-9E0F-7E10489E819F}" destId="{29E12F0D-58A7-4378-8EA4-AD662105966A}" srcOrd="0" destOrd="0" presId="urn:microsoft.com/office/officeart/2005/8/layout/vList2"/>
    <dgm:cxn modelId="{48FA14D4-1D07-48CA-98B7-64A2D35FCA30}" type="presOf" srcId="{2183D579-917D-4640-8F5E-B8DFDA089CDA}" destId="{6B713B7A-4D09-47B5-B3EB-A1D7094B7933}" srcOrd="0" destOrd="0" presId="urn:microsoft.com/office/officeart/2005/8/layout/vList2"/>
    <dgm:cxn modelId="{25965DE0-388A-4D04-8009-956FE2E257A7}" srcId="{3F3773B4-8EC7-46F1-8168-9D589703F440}" destId="{2183D579-917D-4640-8F5E-B8DFDA089CDA}" srcOrd="3" destOrd="0" parTransId="{A151F355-5D0A-464A-84CA-9F345E6396F1}" sibTransId="{3E755D85-43C8-4424-8C3D-4DF339CA6D2E}"/>
    <dgm:cxn modelId="{587C60EE-FCA4-40AD-9CF3-040B1A75AA7E}" type="presOf" srcId="{B3E1A26E-2CA4-4ADF-9340-BC1E2BFA870A}" destId="{58395BF9-5DBC-4ABD-97D7-02C236590BF8}" srcOrd="0" destOrd="0" presId="urn:microsoft.com/office/officeart/2005/8/layout/vList2"/>
    <dgm:cxn modelId="{E236EA6F-B83F-40EC-9BDF-268A35CB9D78}" type="presParOf" srcId="{B177A956-215F-4ED5-A477-1401002BBFE6}" destId="{29E12F0D-58A7-4378-8EA4-AD662105966A}" srcOrd="0" destOrd="0" presId="urn:microsoft.com/office/officeart/2005/8/layout/vList2"/>
    <dgm:cxn modelId="{2AD26EAD-0F81-4B5E-80EB-A2B47F80E99D}" type="presParOf" srcId="{B177A956-215F-4ED5-A477-1401002BBFE6}" destId="{98360EB9-0113-4F71-893D-6D648BCCBB9B}" srcOrd="1" destOrd="0" presId="urn:microsoft.com/office/officeart/2005/8/layout/vList2"/>
    <dgm:cxn modelId="{1B9501DE-E846-46EE-9A7A-84958C3C1CB3}" type="presParOf" srcId="{B177A956-215F-4ED5-A477-1401002BBFE6}" destId="{58395BF9-5DBC-4ABD-97D7-02C236590BF8}" srcOrd="2" destOrd="0" presId="urn:microsoft.com/office/officeart/2005/8/layout/vList2"/>
    <dgm:cxn modelId="{78C0658D-0815-4702-9669-2A4BA93D00A3}" type="presParOf" srcId="{B177A956-215F-4ED5-A477-1401002BBFE6}" destId="{4C364E5B-84A2-4BE6-B195-9E88CE937747}" srcOrd="3" destOrd="0" presId="urn:microsoft.com/office/officeart/2005/8/layout/vList2"/>
    <dgm:cxn modelId="{B9755346-10C4-49C4-B9B0-E18AB56D55CA}" type="presParOf" srcId="{B177A956-215F-4ED5-A477-1401002BBFE6}" destId="{15E801A1-267E-4F53-B12A-B806A255DAE8}" srcOrd="4" destOrd="0" presId="urn:microsoft.com/office/officeart/2005/8/layout/vList2"/>
    <dgm:cxn modelId="{FD5738D9-A0E3-456D-8C5A-31FF9EB43B63}" type="presParOf" srcId="{B177A956-215F-4ED5-A477-1401002BBFE6}" destId="{2F6B916E-BAC9-4C41-918F-D47F261F1DC5}" srcOrd="5" destOrd="0" presId="urn:microsoft.com/office/officeart/2005/8/layout/vList2"/>
    <dgm:cxn modelId="{13318B9F-A419-4C0B-A288-CC7D3F5AA11A}" type="presParOf" srcId="{B177A956-215F-4ED5-A477-1401002BBFE6}" destId="{6B713B7A-4D09-47B5-B3EB-A1D7094B7933}" srcOrd="6" destOrd="0" presId="urn:microsoft.com/office/officeart/2005/8/layout/vList2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C94548D-5D8E-4B3F-BA04-D45CAC4BBFFB}" type="doc">
      <dgm:prSet loTypeId="urn:microsoft.com/office/officeart/2005/8/layout/list1" loCatId="list" qsTypeId="urn:microsoft.com/office/officeart/2005/8/quickstyle/simple1" qsCatId="simple" csTypeId="urn:microsoft.com/office/officeart/2005/8/colors/accent1_5" csCatId="accent1" phldr="1"/>
      <dgm:spPr/>
      <dgm:t>
        <a:bodyPr/>
        <a:lstStyle/>
        <a:p>
          <a:endParaRPr lang="en-US"/>
        </a:p>
      </dgm:t>
    </dgm:pt>
    <dgm:pt modelId="{CE4F0286-55BC-4209-8753-A48346146863}">
      <dgm:prSet custT="1"/>
      <dgm:spPr/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1.Preliminary</a:t>
          </a:r>
          <a:endParaRPr lang="ar-SA" sz="3200" dirty="0">
            <a:solidFill>
              <a:schemeClr val="tx1"/>
            </a:solidFill>
          </a:endParaRPr>
        </a:p>
      </dgm:t>
    </dgm:pt>
    <dgm:pt modelId="{4B59F7FE-1A9C-4FFC-87BF-1F40CA3A709A}" type="par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6152E673-5E1F-47A6-931A-2ECAB8BE124D}" type="sibTrans" cxnId="{A8755180-2C43-4938-8F4B-EF476F89976C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F41EF790-7E8B-4D24-80A5-B4EA0DAEE11D}">
      <dgm:prSet custT="1"/>
      <dgm:spPr/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2.Concurrent</a:t>
          </a:r>
          <a:endParaRPr lang="ar-SA" sz="3200" dirty="0">
            <a:solidFill>
              <a:schemeClr val="tx1"/>
            </a:solidFill>
          </a:endParaRPr>
        </a:p>
      </dgm:t>
    </dgm:pt>
    <dgm:pt modelId="{D2A2CA72-F3FC-43D4-8FB5-40A9CC1B76AD}" type="parTrans" cxnId="{9E504718-7BCE-49A2-A11F-FCE3E56710B7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1F16EF57-A561-45E3-AA32-3F2CCD6BF65C}" type="sibTrans" cxnId="{9E504718-7BCE-49A2-A11F-FCE3E56710B7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3B0F0DD6-5BA6-42A1-A871-D5A8DF629A2F}">
      <dgm:prSet custT="1"/>
      <dgm:spPr/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3.Post action</a:t>
          </a:r>
          <a:endParaRPr lang="ar-SA" sz="3200" dirty="0">
            <a:solidFill>
              <a:schemeClr val="tx1"/>
            </a:solidFill>
          </a:endParaRPr>
        </a:p>
      </dgm:t>
    </dgm:pt>
    <dgm:pt modelId="{CFDC0D2E-BB18-403F-BFDB-E8AAC7E9283F}" type="parTrans" cxnId="{31FCC56C-F7CE-4DD9-95F0-A055CFACF9F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B42D8626-407F-4660-BD27-5520EC141DAF}" type="sibTrans" cxnId="{31FCC56C-F7CE-4DD9-95F0-A055CFACF9F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4379F2B-A754-47D7-ACEA-21242278C5DC}">
      <dgm:prSet custT="1"/>
      <dgm:spPr/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4.Internal Controls</a:t>
          </a:r>
          <a:endParaRPr lang="ar-SA" sz="3200" dirty="0">
            <a:solidFill>
              <a:schemeClr val="tx1"/>
            </a:solidFill>
          </a:endParaRPr>
        </a:p>
      </dgm:t>
    </dgm:pt>
    <dgm:pt modelId="{223B7BFA-5FB0-407A-A238-843189A29E46}" type="parTrans" cxnId="{550EEFD1-57C1-42DB-AF09-FA3B092F449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EA494F63-E48C-4863-A0F8-44DFAF4642EE}" type="sibTrans" cxnId="{550EEFD1-57C1-42DB-AF09-FA3B092F449D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584B9A93-30DB-43BD-9974-880E22635E4F}">
      <dgm:prSet custT="1"/>
      <dgm:spPr/>
      <dgm:t>
        <a:bodyPr/>
        <a:lstStyle/>
        <a:p>
          <a:pPr rtl="0"/>
          <a:r>
            <a:rPr lang="en-US" sz="3200" b="1" dirty="0">
              <a:solidFill>
                <a:schemeClr val="tx1"/>
              </a:solidFill>
            </a:rPr>
            <a:t>5.External Controls</a:t>
          </a:r>
          <a:endParaRPr lang="ar-SA" sz="3200" dirty="0">
            <a:solidFill>
              <a:schemeClr val="tx1"/>
            </a:solidFill>
          </a:endParaRPr>
        </a:p>
      </dgm:t>
    </dgm:pt>
    <dgm:pt modelId="{67E2C3DD-7FD4-4C10-9C73-FCD95B776444}" type="parTrans" cxnId="{3C15C1DE-3B4A-4099-8813-96D0AE644622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DCDCE169-E907-4789-AA92-A2E9B82A2ABE}" type="sibTrans" cxnId="{3C15C1DE-3B4A-4099-8813-96D0AE644622}">
      <dgm:prSet/>
      <dgm:spPr/>
      <dgm:t>
        <a:bodyPr/>
        <a:lstStyle/>
        <a:p>
          <a:endParaRPr lang="en-US" sz="2800">
            <a:solidFill>
              <a:schemeClr val="tx1"/>
            </a:solidFill>
          </a:endParaRPr>
        </a:p>
      </dgm:t>
    </dgm:pt>
    <dgm:pt modelId="{5C9043AD-A62D-46BB-8366-4EEEA5A30CF1}" type="pres">
      <dgm:prSet presAssocID="{0C94548D-5D8E-4B3F-BA04-D45CAC4BBFFB}" presName="linear" presStyleCnt="0">
        <dgm:presLayoutVars>
          <dgm:dir/>
          <dgm:animLvl val="lvl"/>
          <dgm:resizeHandles val="exact"/>
        </dgm:presLayoutVars>
      </dgm:prSet>
      <dgm:spPr/>
    </dgm:pt>
    <dgm:pt modelId="{4B04D66C-CB5C-44AE-ACA5-8E0EC83D5A3D}" type="pres">
      <dgm:prSet presAssocID="{CE4F0286-55BC-4209-8753-A48346146863}" presName="parentLin" presStyleCnt="0"/>
      <dgm:spPr/>
    </dgm:pt>
    <dgm:pt modelId="{9C6AB528-B422-4F16-8774-D1834817B7D7}" type="pres">
      <dgm:prSet presAssocID="{CE4F0286-55BC-4209-8753-A48346146863}" presName="parentLeftMargin" presStyleLbl="node1" presStyleIdx="0" presStyleCnt="5"/>
      <dgm:spPr/>
    </dgm:pt>
    <dgm:pt modelId="{C5413BF5-5281-42F7-9BED-DD243F338C27}" type="pres">
      <dgm:prSet presAssocID="{CE4F0286-55BC-4209-8753-A48346146863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A7D06BDA-D3DE-4665-A39B-FFC210D76BFB}" type="pres">
      <dgm:prSet presAssocID="{CE4F0286-55BC-4209-8753-A48346146863}" presName="negativeSpace" presStyleCnt="0"/>
      <dgm:spPr/>
    </dgm:pt>
    <dgm:pt modelId="{69580C46-6F03-4096-B32B-E23B7466797B}" type="pres">
      <dgm:prSet presAssocID="{CE4F0286-55BC-4209-8753-A48346146863}" presName="childText" presStyleLbl="conFgAcc1" presStyleIdx="0" presStyleCnt="5">
        <dgm:presLayoutVars>
          <dgm:bulletEnabled val="1"/>
        </dgm:presLayoutVars>
      </dgm:prSet>
      <dgm:spPr/>
    </dgm:pt>
    <dgm:pt modelId="{4691A527-0612-4A5B-9160-FC18DD572935}" type="pres">
      <dgm:prSet presAssocID="{6152E673-5E1F-47A6-931A-2ECAB8BE124D}" presName="spaceBetweenRectangles" presStyleCnt="0"/>
      <dgm:spPr/>
    </dgm:pt>
    <dgm:pt modelId="{3D0CCAA7-16E5-4B21-BB73-5B1C68BF491B}" type="pres">
      <dgm:prSet presAssocID="{F41EF790-7E8B-4D24-80A5-B4EA0DAEE11D}" presName="parentLin" presStyleCnt="0"/>
      <dgm:spPr/>
    </dgm:pt>
    <dgm:pt modelId="{A6993E45-E389-4084-96B6-3D63A9850C7A}" type="pres">
      <dgm:prSet presAssocID="{F41EF790-7E8B-4D24-80A5-B4EA0DAEE11D}" presName="parentLeftMargin" presStyleLbl="node1" presStyleIdx="0" presStyleCnt="5"/>
      <dgm:spPr/>
    </dgm:pt>
    <dgm:pt modelId="{A77D7030-7862-4126-B391-D27389E593F1}" type="pres">
      <dgm:prSet presAssocID="{F41EF790-7E8B-4D24-80A5-B4EA0DAEE11D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33277C82-7A84-440B-B054-764AC96E146D}" type="pres">
      <dgm:prSet presAssocID="{F41EF790-7E8B-4D24-80A5-B4EA0DAEE11D}" presName="negativeSpace" presStyleCnt="0"/>
      <dgm:spPr/>
    </dgm:pt>
    <dgm:pt modelId="{62AD5A3F-5F0A-44DA-8A51-0AC726D0BA24}" type="pres">
      <dgm:prSet presAssocID="{F41EF790-7E8B-4D24-80A5-B4EA0DAEE11D}" presName="childText" presStyleLbl="conFgAcc1" presStyleIdx="1" presStyleCnt="5">
        <dgm:presLayoutVars>
          <dgm:bulletEnabled val="1"/>
        </dgm:presLayoutVars>
      </dgm:prSet>
      <dgm:spPr/>
    </dgm:pt>
    <dgm:pt modelId="{944A14FD-0468-465B-8554-FCA2E6D98B39}" type="pres">
      <dgm:prSet presAssocID="{1F16EF57-A561-45E3-AA32-3F2CCD6BF65C}" presName="spaceBetweenRectangles" presStyleCnt="0"/>
      <dgm:spPr/>
    </dgm:pt>
    <dgm:pt modelId="{344AEC67-BCB6-4EDC-8E41-6A6A06C2FEF5}" type="pres">
      <dgm:prSet presAssocID="{3B0F0DD6-5BA6-42A1-A871-D5A8DF629A2F}" presName="parentLin" presStyleCnt="0"/>
      <dgm:spPr/>
    </dgm:pt>
    <dgm:pt modelId="{213EF87D-A6AC-4428-BE23-3051CA0A954F}" type="pres">
      <dgm:prSet presAssocID="{3B0F0DD6-5BA6-42A1-A871-D5A8DF629A2F}" presName="parentLeftMargin" presStyleLbl="node1" presStyleIdx="1" presStyleCnt="5"/>
      <dgm:spPr/>
    </dgm:pt>
    <dgm:pt modelId="{C3FCF35F-4F63-4AE0-9684-51BF56C37B20}" type="pres">
      <dgm:prSet presAssocID="{3B0F0DD6-5BA6-42A1-A871-D5A8DF629A2F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8A5D0F53-8304-4C1D-97F1-9889DA004306}" type="pres">
      <dgm:prSet presAssocID="{3B0F0DD6-5BA6-42A1-A871-D5A8DF629A2F}" presName="negativeSpace" presStyleCnt="0"/>
      <dgm:spPr/>
    </dgm:pt>
    <dgm:pt modelId="{96F667A3-BBAF-40F6-9963-96C22125BFC2}" type="pres">
      <dgm:prSet presAssocID="{3B0F0DD6-5BA6-42A1-A871-D5A8DF629A2F}" presName="childText" presStyleLbl="conFgAcc1" presStyleIdx="2" presStyleCnt="5">
        <dgm:presLayoutVars>
          <dgm:bulletEnabled val="1"/>
        </dgm:presLayoutVars>
      </dgm:prSet>
      <dgm:spPr/>
    </dgm:pt>
    <dgm:pt modelId="{55708953-E282-47C3-8C3B-B0B35218974F}" type="pres">
      <dgm:prSet presAssocID="{B42D8626-407F-4660-BD27-5520EC141DAF}" presName="spaceBetweenRectangles" presStyleCnt="0"/>
      <dgm:spPr/>
    </dgm:pt>
    <dgm:pt modelId="{5845D9C2-2B44-40B5-BD02-957041806215}" type="pres">
      <dgm:prSet presAssocID="{D4379F2B-A754-47D7-ACEA-21242278C5DC}" presName="parentLin" presStyleCnt="0"/>
      <dgm:spPr/>
    </dgm:pt>
    <dgm:pt modelId="{D89706B3-79DD-442B-8812-972AC9005DCB}" type="pres">
      <dgm:prSet presAssocID="{D4379F2B-A754-47D7-ACEA-21242278C5DC}" presName="parentLeftMargin" presStyleLbl="node1" presStyleIdx="2" presStyleCnt="5"/>
      <dgm:spPr/>
    </dgm:pt>
    <dgm:pt modelId="{8E9E7827-EDD4-4CED-8734-2134BE6B570A}" type="pres">
      <dgm:prSet presAssocID="{D4379F2B-A754-47D7-ACEA-21242278C5DC}" presName="parentText" presStyleLbl="node1" presStyleIdx="3" presStyleCnt="5" custLinFactNeighborY="13229">
        <dgm:presLayoutVars>
          <dgm:chMax val="0"/>
          <dgm:bulletEnabled val="1"/>
        </dgm:presLayoutVars>
      </dgm:prSet>
      <dgm:spPr/>
    </dgm:pt>
    <dgm:pt modelId="{9F80F7D5-FA0D-4C1F-80F8-BC521D82531E}" type="pres">
      <dgm:prSet presAssocID="{D4379F2B-A754-47D7-ACEA-21242278C5DC}" presName="negativeSpace" presStyleCnt="0"/>
      <dgm:spPr/>
    </dgm:pt>
    <dgm:pt modelId="{E5325276-1BB0-4294-914B-A1905FE795A7}" type="pres">
      <dgm:prSet presAssocID="{D4379F2B-A754-47D7-ACEA-21242278C5DC}" presName="childText" presStyleLbl="conFgAcc1" presStyleIdx="3" presStyleCnt="5">
        <dgm:presLayoutVars>
          <dgm:bulletEnabled val="1"/>
        </dgm:presLayoutVars>
      </dgm:prSet>
      <dgm:spPr/>
    </dgm:pt>
    <dgm:pt modelId="{D9C642B5-DC4E-4AD4-9225-80A59ABB6586}" type="pres">
      <dgm:prSet presAssocID="{EA494F63-E48C-4863-A0F8-44DFAF4642EE}" presName="spaceBetweenRectangles" presStyleCnt="0"/>
      <dgm:spPr/>
    </dgm:pt>
    <dgm:pt modelId="{BB8E8D54-4CE1-41EB-9CAF-9DBA4F3AD9AF}" type="pres">
      <dgm:prSet presAssocID="{584B9A93-30DB-43BD-9974-880E22635E4F}" presName="parentLin" presStyleCnt="0"/>
      <dgm:spPr/>
    </dgm:pt>
    <dgm:pt modelId="{CDB6A2D4-A6EB-4764-AFB9-6BFD2C9471F9}" type="pres">
      <dgm:prSet presAssocID="{584B9A93-30DB-43BD-9974-880E22635E4F}" presName="parentLeftMargin" presStyleLbl="node1" presStyleIdx="3" presStyleCnt="5"/>
      <dgm:spPr/>
    </dgm:pt>
    <dgm:pt modelId="{2E53B9AB-EAC3-4DBE-B9A3-9A7BC6A6ED69}" type="pres">
      <dgm:prSet presAssocID="{584B9A93-30DB-43BD-9974-880E22635E4F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7D9E8B0D-2F3B-4AE6-80D0-6F8281E69503}" type="pres">
      <dgm:prSet presAssocID="{584B9A93-30DB-43BD-9974-880E22635E4F}" presName="negativeSpace" presStyleCnt="0"/>
      <dgm:spPr/>
    </dgm:pt>
    <dgm:pt modelId="{9E361EC0-E3D2-4B7E-833F-65549C953593}" type="pres">
      <dgm:prSet presAssocID="{584B9A93-30DB-43BD-9974-880E22635E4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9E504718-7BCE-49A2-A11F-FCE3E56710B7}" srcId="{0C94548D-5D8E-4B3F-BA04-D45CAC4BBFFB}" destId="{F41EF790-7E8B-4D24-80A5-B4EA0DAEE11D}" srcOrd="1" destOrd="0" parTransId="{D2A2CA72-F3FC-43D4-8FB5-40A9CC1B76AD}" sibTransId="{1F16EF57-A561-45E3-AA32-3F2CCD6BF65C}"/>
    <dgm:cxn modelId="{78C2F939-F8AF-466F-BC07-D7542EA68661}" type="presOf" srcId="{584B9A93-30DB-43BD-9974-880E22635E4F}" destId="{2E53B9AB-EAC3-4DBE-B9A3-9A7BC6A6ED69}" srcOrd="1" destOrd="0" presId="urn:microsoft.com/office/officeart/2005/8/layout/list1"/>
    <dgm:cxn modelId="{31FCC56C-F7CE-4DD9-95F0-A055CFACF9FD}" srcId="{0C94548D-5D8E-4B3F-BA04-D45CAC4BBFFB}" destId="{3B0F0DD6-5BA6-42A1-A871-D5A8DF629A2F}" srcOrd="2" destOrd="0" parTransId="{CFDC0D2E-BB18-403F-BFDB-E8AAC7E9283F}" sibTransId="{B42D8626-407F-4660-BD27-5520EC141DAF}"/>
    <dgm:cxn modelId="{80BDAA7A-8057-407F-9881-F16369FCDAE2}" type="presOf" srcId="{3B0F0DD6-5BA6-42A1-A871-D5A8DF629A2F}" destId="{213EF87D-A6AC-4428-BE23-3051CA0A954F}" srcOrd="0" destOrd="0" presId="urn:microsoft.com/office/officeart/2005/8/layout/list1"/>
    <dgm:cxn modelId="{86E5BB7F-00C9-456E-B0DC-A239A9DEC806}" type="presOf" srcId="{584B9A93-30DB-43BD-9974-880E22635E4F}" destId="{CDB6A2D4-A6EB-4764-AFB9-6BFD2C9471F9}" srcOrd="0" destOrd="0" presId="urn:microsoft.com/office/officeart/2005/8/layout/list1"/>
    <dgm:cxn modelId="{A8755180-2C43-4938-8F4B-EF476F89976C}" srcId="{0C94548D-5D8E-4B3F-BA04-D45CAC4BBFFB}" destId="{CE4F0286-55BC-4209-8753-A48346146863}" srcOrd="0" destOrd="0" parTransId="{4B59F7FE-1A9C-4FFC-87BF-1F40CA3A709A}" sibTransId="{6152E673-5E1F-47A6-931A-2ECAB8BE124D}"/>
    <dgm:cxn modelId="{59FBA1B3-2DDB-42C2-B4AB-6E5049D7939A}" type="presOf" srcId="{D4379F2B-A754-47D7-ACEA-21242278C5DC}" destId="{8E9E7827-EDD4-4CED-8734-2134BE6B570A}" srcOrd="1" destOrd="0" presId="urn:microsoft.com/office/officeart/2005/8/layout/list1"/>
    <dgm:cxn modelId="{6B410BC1-A8CB-483E-A8C0-7A817914944D}" type="presOf" srcId="{CE4F0286-55BC-4209-8753-A48346146863}" destId="{9C6AB528-B422-4F16-8774-D1834817B7D7}" srcOrd="0" destOrd="0" presId="urn:microsoft.com/office/officeart/2005/8/layout/list1"/>
    <dgm:cxn modelId="{99A765C7-D64A-4677-850F-BEF8BA37E251}" type="presOf" srcId="{F41EF790-7E8B-4D24-80A5-B4EA0DAEE11D}" destId="{A6993E45-E389-4084-96B6-3D63A9850C7A}" srcOrd="0" destOrd="0" presId="urn:microsoft.com/office/officeart/2005/8/layout/list1"/>
    <dgm:cxn modelId="{D4263DCE-3F9C-454A-8548-111F39F9F017}" type="presOf" srcId="{D4379F2B-A754-47D7-ACEA-21242278C5DC}" destId="{D89706B3-79DD-442B-8812-972AC9005DCB}" srcOrd="0" destOrd="0" presId="urn:microsoft.com/office/officeart/2005/8/layout/list1"/>
    <dgm:cxn modelId="{550EEFD1-57C1-42DB-AF09-FA3B092F449D}" srcId="{0C94548D-5D8E-4B3F-BA04-D45CAC4BBFFB}" destId="{D4379F2B-A754-47D7-ACEA-21242278C5DC}" srcOrd="3" destOrd="0" parTransId="{223B7BFA-5FB0-407A-A238-843189A29E46}" sibTransId="{EA494F63-E48C-4863-A0F8-44DFAF4642EE}"/>
    <dgm:cxn modelId="{C2944CD7-2DFC-4794-A3C1-BFA3EA2D0B7D}" type="presOf" srcId="{CE4F0286-55BC-4209-8753-A48346146863}" destId="{C5413BF5-5281-42F7-9BED-DD243F338C27}" srcOrd="1" destOrd="0" presId="urn:microsoft.com/office/officeart/2005/8/layout/list1"/>
    <dgm:cxn modelId="{3C15C1DE-3B4A-4099-8813-96D0AE644622}" srcId="{0C94548D-5D8E-4B3F-BA04-D45CAC4BBFFB}" destId="{584B9A93-30DB-43BD-9974-880E22635E4F}" srcOrd="4" destOrd="0" parTransId="{67E2C3DD-7FD4-4C10-9C73-FCD95B776444}" sibTransId="{DCDCE169-E907-4789-AA92-A2E9B82A2ABE}"/>
    <dgm:cxn modelId="{F8848FF0-5F7E-41B1-BD49-25251B919ABE}" type="presOf" srcId="{0C94548D-5D8E-4B3F-BA04-D45CAC4BBFFB}" destId="{5C9043AD-A62D-46BB-8366-4EEEA5A30CF1}" srcOrd="0" destOrd="0" presId="urn:microsoft.com/office/officeart/2005/8/layout/list1"/>
    <dgm:cxn modelId="{F9B061F3-74D3-415B-B8B1-63D34A5384CE}" type="presOf" srcId="{3B0F0DD6-5BA6-42A1-A871-D5A8DF629A2F}" destId="{C3FCF35F-4F63-4AE0-9684-51BF56C37B20}" srcOrd="1" destOrd="0" presId="urn:microsoft.com/office/officeart/2005/8/layout/list1"/>
    <dgm:cxn modelId="{755619FB-682D-4A5E-9890-371B8692C2D9}" type="presOf" srcId="{F41EF790-7E8B-4D24-80A5-B4EA0DAEE11D}" destId="{A77D7030-7862-4126-B391-D27389E593F1}" srcOrd="1" destOrd="0" presId="urn:microsoft.com/office/officeart/2005/8/layout/list1"/>
    <dgm:cxn modelId="{D9392E9B-D5F5-4700-9313-0CFD6796AA9D}" type="presParOf" srcId="{5C9043AD-A62D-46BB-8366-4EEEA5A30CF1}" destId="{4B04D66C-CB5C-44AE-ACA5-8E0EC83D5A3D}" srcOrd="0" destOrd="0" presId="urn:microsoft.com/office/officeart/2005/8/layout/list1"/>
    <dgm:cxn modelId="{6C4A1A42-B9CB-4BBC-9445-7F49DC744BAB}" type="presParOf" srcId="{4B04D66C-CB5C-44AE-ACA5-8E0EC83D5A3D}" destId="{9C6AB528-B422-4F16-8774-D1834817B7D7}" srcOrd="0" destOrd="0" presId="urn:microsoft.com/office/officeart/2005/8/layout/list1"/>
    <dgm:cxn modelId="{93E8B30C-7259-4FAE-855F-AB0DFE726803}" type="presParOf" srcId="{4B04D66C-CB5C-44AE-ACA5-8E0EC83D5A3D}" destId="{C5413BF5-5281-42F7-9BED-DD243F338C27}" srcOrd="1" destOrd="0" presId="urn:microsoft.com/office/officeart/2005/8/layout/list1"/>
    <dgm:cxn modelId="{1174D641-93EF-443C-AA37-37E44494B239}" type="presParOf" srcId="{5C9043AD-A62D-46BB-8366-4EEEA5A30CF1}" destId="{A7D06BDA-D3DE-4665-A39B-FFC210D76BFB}" srcOrd="1" destOrd="0" presId="urn:microsoft.com/office/officeart/2005/8/layout/list1"/>
    <dgm:cxn modelId="{081A66B4-A53F-4ECA-9DA4-5D8C44C118E5}" type="presParOf" srcId="{5C9043AD-A62D-46BB-8366-4EEEA5A30CF1}" destId="{69580C46-6F03-4096-B32B-E23B7466797B}" srcOrd="2" destOrd="0" presId="urn:microsoft.com/office/officeart/2005/8/layout/list1"/>
    <dgm:cxn modelId="{F443C71E-6777-4E8C-963C-C0195D19B884}" type="presParOf" srcId="{5C9043AD-A62D-46BB-8366-4EEEA5A30CF1}" destId="{4691A527-0612-4A5B-9160-FC18DD572935}" srcOrd="3" destOrd="0" presId="urn:microsoft.com/office/officeart/2005/8/layout/list1"/>
    <dgm:cxn modelId="{E1187876-F841-46E6-83CB-6F990F149FA0}" type="presParOf" srcId="{5C9043AD-A62D-46BB-8366-4EEEA5A30CF1}" destId="{3D0CCAA7-16E5-4B21-BB73-5B1C68BF491B}" srcOrd="4" destOrd="0" presId="urn:microsoft.com/office/officeart/2005/8/layout/list1"/>
    <dgm:cxn modelId="{08451725-0643-4912-88E2-BFA1A1616F97}" type="presParOf" srcId="{3D0CCAA7-16E5-4B21-BB73-5B1C68BF491B}" destId="{A6993E45-E389-4084-96B6-3D63A9850C7A}" srcOrd="0" destOrd="0" presId="urn:microsoft.com/office/officeart/2005/8/layout/list1"/>
    <dgm:cxn modelId="{B48B9A58-33FF-4665-9504-3A5D53439862}" type="presParOf" srcId="{3D0CCAA7-16E5-4B21-BB73-5B1C68BF491B}" destId="{A77D7030-7862-4126-B391-D27389E593F1}" srcOrd="1" destOrd="0" presId="urn:microsoft.com/office/officeart/2005/8/layout/list1"/>
    <dgm:cxn modelId="{EAE9EA79-C281-41DD-992F-A643A7D70410}" type="presParOf" srcId="{5C9043AD-A62D-46BB-8366-4EEEA5A30CF1}" destId="{33277C82-7A84-440B-B054-764AC96E146D}" srcOrd="5" destOrd="0" presId="urn:microsoft.com/office/officeart/2005/8/layout/list1"/>
    <dgm:cxn modelId="{ADEAEB78-87F6-462A-8EE2-1F91D39E76A3}" type="presParOf" srcId="{5C9043AD-A62D-46BB-8366-4EEEA5A30CF1}" destId="{62AD5A3F-5F0A-44DA-8A51-0AC726D0BA24}" srcOrd="6" destOrd="0" presId="urn:microsoft.com/office/officeart/2005/8/layout/list1"/>
    <dgm:cxn modelId="{0CA9280F-6DCD-40F8-BAD5-CBFA2803BA60}" type="presParOf" srcId="{5C9043AD-A62D-46BB-8366-4EEEA5A30CF1}" destId="{944A14FD-0468-465B-8554-FCA2E6D98B39}" srcOrd="7" destOrd="0" presId="urn:microsoft.com/office/officeart/2005/8/layout/list1"/>
    <dgm:cxn modelId="{06D71DAC-6785-455E-B224-CF5656772A21}" type="presParOf" srcId="{5C9043AD-A62D-46BB-8366-4EEEA5A30CF1}" destId="{344AEC67-BCB6-4EDC-8E41-6A6A06C2FEF5}" srcOrd="8" destOrd="0" presId="urn:microsoft.com/office/officeart/2005/8/layout/list1"/>
    <dgm:cxn modelId="{9E210B6B-5DE2-46B0-90B9-36B5A1D9FEDF}" type="presParOf" srcId="{344AEC67-BCB6-4EDC-8E41-6A6A06C2FEF5}" destId="{213EF87D-A6AC-4428-BE23-3051CA0A954F}" srcOrd="0" destOrd="0" presId="urn:microsoft.com/office/officeart/2005/8/layout/list1"/>
    <dgm:cxn modelId="{2FAF079B-28D2-44F2-ACD0-4F1209DA7E4E}" type="presParOf" srcId="{344AEC67-BCB6-4EDC-8E41-6A6A06C2FEF5}" destId="{C3FCF35F-4F63-4AE0-9684-51BF56C37B20}" srcOrd="1" destOrd="0" presId="urn:microsoft.com/office/officeart/2005/8/layout/list1"/>
    <dgm:cxn modelId="{66A57D1E-7EC2-4652-A72D-9FCFD682D63A}" type="presParOf" srcId="{5C9043AD-A62D-46BB-8366-4EEEA5A30CF1}" destId="{8A5D0F53-8304-4C1D-97F1-9889DA004306}" srcOrd="9" destOrd="0" presId="urn:microsoft.com/office/officeart/2005/8/layout/list1"/>
    <dgm:cxn modelId="{0D5F4A90-F5F7-437A-A4E1-579798F4B50A}" type="presParOf" srcId="{5C9043AD-A62D-46BB-8366-4EEEA5A30CF1}" destId="{96F667A3-BBAF-40F6-9963-96C22125BFC2}" srcOrd="10" destOrd="0" presId="urn:microsoft.com/office/officeart/2005/8/layout/list1"/>
    <dgm:cxn modelId="{FE037AA2-62E3-4A81-9C79-DC9A28ADEB5F}" type="presParOf" srcId="{5C9043AD-A62D-46BB-8366-4EEEA5A30CF1}" destId="{55708953-E282-47C3-8C3B-B0B35218974F}" srcOrd="11" destOrd="0" presId="urn:microsoft.com/office/officeart/2005/8/layout/list1"/>
    <dgm:cxn modelId="{106700E3-DE06-421A-816A-0A81C4350591}" type="presParOf" srcId="{5C9043AD-A62D-46BB-8366-4EEEA5A30CF1}" destId="{5845D9C2-2B44-40B5-BD02-957041806215}" srcOrd="12" destOrd="0" presId="urn:microsoft.com/office/officeart/2005/8/layout/list1"/>
    <dgm:cxn modelId="{473CDBAF-C13A-4C94-990A-AECE549D0DDA}" type="presParOf" srcId="{5845D9C2-2B44-40B5-BD02-957041806215}" destId="{D89706B3-79DD-442B-8812-972AC9005DCB}" srcOrd="0" destOrd="0" presId="urn:microsoft.com/office/officeart/2005/8/layout/list1"/>
    <dgm:cxn modelId="{35BECC76-8E9A-4CBE-9BF7-543FB21C6340}" type="presParOf" srcId="{5845D9C2-2B44-40B5-BD02-957041806215}" destId="{8E9E7827-EDD4-4CED-8734-2134BE6B570A}" srcOrd="1" destOrd="0" presId="urn:microsoft.com/office/officeart/2005/8/layout/list1"/>
    <dgm:cxn modelId="{15F8FBBD-58CA-4AC0-8F73-5A22C14D23AA}" type="presParOf" srcId="{5C9043AD-A62D-46BB-8366-4EEEA5A30CF1}" destId="{9F80F7D5-FA0D-4C1F-80F8-BC521D82531E}" srcOrd="13" destOrd="0" presId="urn:microsoft.com/office/officeart/2005/8/layout/list1"/>
    <dgm:cxn modelId="{49DCB5A4-83BC-40D3-8F1A-BCEA13B6B956}" type="presParOf" srcId="{5C9043AD-A62D-46BB-8366-4EEEA5A30CF1}" destId="{E5325276-1BB0-4294-914B-A1905FE795A7}" srcOrd="14" destOrd="0" presId="urn:microsoft.com/office/officeart/2005/8/layout/list1"/>
    <dgm:cxn modelId="{B91292A8-797E-4BD1-9938-A0F03433FD5C}" type="presParOf" srcId="{5C9043AD-A62D-46BB-8366-4EEEA5A30CF1}" destId="{D9C642B5-DC4E-4AD4-9225-80A59ABB6586}" srcOrd="15" destOrd="0" presId="urn:microsoft.com/office/officeart/2005/8/layout/list1"/>
    <dgm:cxn modelId="{E5551E68-4A1E-43B8-AF12-348A629A776A}" type="presParOf" srcId="{5C9043AD-A62D-46BB-8366-4EEEA5A30CF1}" destId="{BB8E8D54-4CE1-41EB-9CAF-9DBA4F3AD9AF}" srcOrd="16" destOrd="0" presId="urn:microsoft.com/office/officeart/2005/8/layout/list1"/>
    <dgm:cxn modelId="{F82D0804-FCF3-4E64-A0D8-347D0F458963}" type="presParOf" srcId="{BB8E8D54-4CE1-41EB-9CAF-9DBA4F3AD9AF}" destId="{CDB6A2D4-A6EB-4764-AFB9-6BFD2C9471F9}" srcOrd="0" destOrd="0" presId="urn:microsoft.com/office/officeart/2005/8/layout/list1"/>
    <dgm:cxn modelId="{2C394F03-302B-47FD-A4AE-8E7F5A6DACF0}" type="presParOf" srcId="{BB8E8D54-4CE1-41EB-9CAF-9DBA4F3AD9AF}" destId="{2E53B9AB-EAC3-4DBE-B9A3-9A7BC6A6ED69}" srcOrd="1" destOrd="0" presId="urn:microsoft.com/office/officeart/2005/8/layout/list1"/>
    <dgm:cxn modelId="{12F9EE8F-1DC4-40AB-90BE-6A70D94DE9CD}" type="presParOf" srcId="{5C9043AD-A62D-46BB-8366-4EEEA5A30CF1}" destId="{7D9E8B0D-2F3B-4AE6-80D0-6F8281E69503}" srcOrd="17" destOrd="0" presId="urn:microsoft.com/office/officeart/2005/8/layout/list1"/>
    <dgm:cxn modelId="{41E91A96-0799-46E7-A1F8-16A45A11AFD2}" type="presParOf" srcId="{5C9043AD-A62D-46BB-8366-4EEEA5A30CF1}" destId="{9E361EC0-E3D2-4B7E-833F-65549C953593}" srcOrd="18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7F865F1-4E0E-45CF-B582-2A34F31CEE76}" type="doc">
      <dgm:prSet loTypeId="urn:microsoft.com/office/officeart/2005/8/layout/list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930DB6E7-DE36-44FC-861F-363316FE6A5D}">
      <dgm:prSet custT="1"/>
      <dgm:spPr/>
      <dgm:t>
        <a:bodyPr/>
        <a:lstStyle/>
        <a:p>
          <a:pPr rtl="0"/>
          <a:r>
            <a:rPr lang="en-US" sz="3600" b="1" i="0" dirty="0"/>
            <a:t>Management Processes </a:t>
          </a:r>
          <a:endParaRPr lang="ar-SA" sz="3600" i="0" dirty="0"/>
        </a:p>
      </dgm:t>
    </dgm:pt>
    <dgm:pt modelId="{F7C19B0A-DBEB-4AED-B0C1-C4E316A2FCC6}" type="parTrans" cxnId="{C099B04B-EBC8-42DE-B2B3-6F0501B82B8E}">
      <dgm:prSet/>
      <dgm:spPr/>
      <dgm:t>
        <a:bodyPr/>
        <a:lstStyle/>
        <a:p>
          <a:endParaRPr lang="en-US" sz="2800" i="0"/>
        </a:p>
      </dgm:t>
    </dgm:pt>
    <dgm:pt modelId="{B6CF2993-D666-4C98-A9ED-38C6D32A9220}" type="sibTrans" cxnId="{C099B04B-EBC8-42DE-B2B3-6F0501B82B8E}">
      <dgm:prSet/>
      <dgm:spPr/>
      <dgm:t>
        <a:bodyPr/>
        <a:lstStyle/>
        <a:p>
          <a:endParaRPr lang="en-US" sz="2800" i="0"/>
        </a:p>
      </dgm:t>
    </dgm:pt>
    <dgm:pt modelId="{62AE4520-6A78-4F90-B7C2-3115C11805D2}">
      <dgm:prSet custT="1"/>
      <dgm:spPr/>
      <dgm:t>
        <a:bodyPr/>
        <a:lstStyle/>
        <a:p>
          <a:pPr rtl="0"/>
          <a:r>
            <a:rPr lang="en-US" sz="3600" b="1" i="0"/>
            <a:t>Compensation and Benefits</a:t>
          </a:r>
          <a:endParaRPr lang="ar-SA" sz="3600" i="0"/>
        </a:p>
      </dgm:t>
    </dgm:pt>
    <dgm:pt modelId="{E9B11080-5210-4FE4-8135-B7DC26919DA9}" type="parTrans" cxnId="{500A33AE-7F6C-4995-A3A0-01A1D387B7FE}">
      <dgm:prSet/>
      <dgm:spPr/>
      <dgm:t>
        <a:bodyPr/>
        <a:lstStyle/>
        <a:p>
          <a:endParaRPr lang="en-US" sz="2800" i="0"/>
        </a:p>
      </dgm:t>
    </dgm:pt>
    <dgm:pt modelId="{597C6536-74B7-478E-A951-5BBDA8A461F2}" type="sibTrans" cxnId="{500A33AE-7F6C-4995-A3A0-01A1D387B7FE}">
      <dgm:prSet/>
      <dgm:spPr/>
      <dgm:t>
        <a:bodyPr/>
        <a:lstStyle/>
        <a:p>
          <a:endParaRPr lang="en-US" sz="2800" i="0"/>
        </a:p>
      </dgm:t>
    </dgm:pt>
    <dgm:pt modelId="{22A76997-3185-4677-925E-F78446BCA6C8}">
      <dgm:prSet custT="1"/>
      <dgm:spPr/>
      <dgm:t>
        <a:bodyPr/>
        <a:lstStyle/>
        <a:p>
          <a:pPr rtl="0"/>
          <a:r>
            <a:rPr lang="en-US" sz="3600" b="1" i="0"/>
            <a:t>Employee Discipline </a:t>
          </a:r>
          <a:endParaRPr lang="ar-SA" sz="3600" i="0"/>
        </a:p>
      </dgm:t>
    </dgm:pt>
    <dgm:pt modelId="{192EF63E-A2F7-4169-85A6-02BFBE8F9166}" type="parTrans" cxnId="{6D7D786A-4F0A-4943-8AF0-49C6A5AE5C59}">
      <dgm:prSet/>
      <dgm:spPr/>
      <dgm:t>
        <a:bodyPr/>
        <a:lstStyle/>
        <a:p>
          <a:endParaRPr lang="en-US" sz="2800" i="0"/>
        </a:p>
      </dgm:t>
    </dgm:pt>
    <dgm:pt modelId="{3B10F6B6-7ABF-4642-BD21-17F551BDB65C}" type="sibTrans" cxnId="{6D7D786A-4F0A-4943-8AF0-49C6A5AE5C59}">
      <dgm:prSet/>
      <dgm:spPr/>
      <dgm:t>
        <a:bodyPr/>
        <a:lstStyle/>
        <a:p>
          <a:endParaRPr lang="en-US" sz="2800" i="0"/>
        </a:p>
      </dgm:t>
    </dgm:pt>
    <dgm:pt modelId="{7D877E83-3B95-4611-AD52-E257EDE2DC1A}">
      <dgm:prSet custT="1"/>
      <dgm:spPr/>
      <dgm:t>
        <a:bodyPr/>
        <a:lstStyle/>
        <a:p>
          <a:pPr rtl="0"/>
          <a:r>
            <a:rPr lang="en-US" sz="3600" b="1" i="0"/>
            <a:t>Information and Financial </a:t>
          </a:r>
          <a:endParaRPr lang="ar-SA" sz="3600" i="0"/>
        </a:p>
      </dgm:t>
    </dgm:pt>
    <dgm:pt modelId="{0EF4EB2B-9691-4F5A-BD1E-F3EC6129DF05}" type="parTrans" cxnId="{4ECA3B3B-1EE5-4E67-9142-E61075960DF3}">
      <dgm:prSet/>
      <dgm:spPr/>
      <dgm:t>
        <a:bodyPr/>
        <a:lstStyle/>
        <a:p>
          <a:endParaRPr lang="en-US" sz="2800" i="0"/>
        </a:p>
      </dgm:t>
    </dgm:pt>
    <dgm:pt modelId="{B9BEFFC8-E9EE-4565-8A38-2152DDE73D90}" type="sibTrans" cxnId="{4ECA3B3B-1EE5-4E67-9142-E61075960DF3}">
      <dgm:prSet/>
      <dgm:spPr/>
      <dgm:t>
        <a:bodyPr/>
        <a:lstStyle/>
        <a:p>
          <a:endParaRPr lang="en-US" sz="2800" i="0"/>
        </a:p>
      </dgm:t>
    </dgm:pt>
    <dgm:pt modelId="{B2180AA7-FA27-4B97-920B-EF6E94BCD837}" type="pres">
      <dgm:prSet presAssocID="{47F865F1-4E0E-45CF-B582-2A34F31CEE76}" presName="linear" presStyleCnt="0">
        <dgm:presLayoutVars>
          <dgm:dir/>
          <dgm:animLvl val="lvl"/>
          <dgm:resizeHandles val="exact"/>
        </dgm:presLayoutVars>
      </dgm:prSet>
      <dgm:spPr/>
    </dgm:pt>
    <dgm:pt modelId="{B7A639B5-D496-4901-8535-ADE3797477AE}" type="pres">
      <dgm:prSet presAssocID="{930DB6E7-DE36-44FC-861F-363316FE6A5D}" presName="parentLin" presStyleCnt="0"/>
      <dgm:spPr/>
    </dgm:pt>
    <dgm:pt modelId="{84F4C777-CF16-4233-8F1F-349898F8557D}" type="pres">
      <dgm:prSet presAssocID="{930DB6E7-DE36-44FC-861F-363316FE6A5D}" presName="parentLeftMargin" presStyleLbl="node1" presStyleIdx="0" presStyleCnt="4"/>
      <dgm:spPr/>
    </dgm:pt>
    <dgm:pt modelId="{2737A006-0B50-4EFF-976C-8967E569E9CC}" type="pres">
      <dgm:prSet presAssocID="{930DB6E7-DE36-44FC-861F-363316FE6A5D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97392FB-4BAB-49F7-835A-1287DD605D24}" type="pres">
      <dgm:prSet presAssocID="{930DB6E7-DE36-44FC-861F-363316FE6A5D}" presName="negativeSpace" presStyleCnt="0"/>
      <dgm:spPr/>
    </dgm:pt>
    <dgm:pt modelId="{B5A50DB3-E212-4D21-A6D5-6BB55A7A14C8}" type="pres">
      <dgm:prSet presAssocID="{930DB6E7-DE36-44FC-861F-363316FE6A5D}" presName="childText" presStyleLbl="conFgAcc1" presStyleIdx="0" presStyleCnt="4">
        <dgm:presLayoutVars>
          <dgm:bulletEnabled val="1"/>
        </dgm:presLayoutVars>
      </dgm:prSet>
      <dgm:spPr/>
    </dgm:pt>
    <dgm:pt modelId="{6E9777CD-7A0B-47F7-AFF3-C8AFD0F525B6}" type="pres">
      <dgm:prSet presAssocID="{B6CF2993-D666-4C98-A9ED-38C6D32A9220}" presName="spaceBetweenRectangles" presStyleCnt="0"/>
      <dgm:spPr/>
    </dgm:pt>
    <dgm:pt modelId="{50F48D5E-E020-4109-98E1-4BC940EE58F4}" type="pres">
      <dgm:prSet presAssocID="{62AE4520-6A78-4F90-B7C2-3115C11805D2}" presName="parentLin" presStyleCnt="0"/>
      <dgm:spPr/>
    </dgm:pt>
    <dgm:pt modelId="{D1F841AE-CFB1-451E-9E96-AB3979638676}" type="pres">
      <dgm:prSet presAssocID="{62AE4520-6A78-4F90-B7C2-3115C11805D2}" presName="parentLeftMargin" presStyleLbl="node1" presStyleIdx="0" presStyleCnt="4"/>
      <dgm:spPr/>
    </dgm:pt>
    <dgm:pt modelId="{86C9375D-CD0C-4244-999C-B7703CD7AC42}" type="pres">
      <dgm:prSet presAssocID="{62AE4520-6A78-4F90-B7C2-3115C11805D2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150972E6-1AB6-4C57-B75A-BFEA38EF1EC7}" type="pres">
      <dgm:prSet presAssocID="{62AE4520-6A78-4F90-B7C2-3115C11805D2}" presName="negativeSpace" presStyleCnt="0"/>
      <dgm:spPr/>
    </dgm:pt>
    <dgm:pt modelId="{9FF66212-120C-40F7-B639-A269E25A50D7}" type="pres">
      <dgm:prSet presAssocID="{62AE4520-6A78-4F90-B7C2-3115C11805D2}" presName="childText" presStyleLbl="conFgAcc1" presStyleIdx="1" presStyleCnt="4">
        <dgm:presLayoutVars>
          <dgm:bulletEnabled val="1"/>
        </dgm:presLayoutVars>
      </dgm:prSet>
      <dgm:spPr/>
    </dgm:pt>
    <dgm:pt modelId="{217C56A4-AC5F-4D1B-A95B-9B75B0B96279}" type="pres">
      <dgm:prSet presAssocID="{597C6536-74B7-478E-A951-5BBDA8A461F2}" presName="spaceBetweenRectangles" presStyleCnt="0"/>
      <dgm:spPr/>
    </dgm:pt>
    <dgm:pt modelId="{E77614D1-B74A-4D7E-8BD7-B56987BF43A7}" type="pres">
      <dgm:prSet presAssocID="{22A76997-3185-4677-925E-F78446BCA6C8}" presName="parentLin" presStyleCnt="0"/>
      <dgm:spPr/>
    </dgm:pt>
    <dgm:pt modelId="{0B811FD1-9D9E-4B47-B5F5-7F544C7E0128}" type="pres">
      <dgm:prSet presAssocID="{22A76997-3185-4677-925E-F78446BCA6C8}" presName="parentLeftMargin" presStyleLbl="node1" presStyleIdx="1" presStyleCnt="4"/>
      <dgm:spPr/>
    </dgm:pt>
    <dgm:pt modelId="{E0F57E11-BF8F-4361-82CB-ECDCB426473F}" type="pres">
      <dgm:prSet presAssocID="{22A76997-3185-4677-925E-F78446BCA6C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F0AD194-16AC-4B74-AE2B-3B7433B298E6}" type="pres">
      <dgm:prSet presAssocID="{22A76997-3185-4677-925E-F78446BCA6C8}" presName="negativeSpace" presStyleCnt="0"/>
      <dgm:spPr/>
    </dgm:pt>
    <dgm:pt modelId="{720509AE-0202-4118-99FA-974D5BA0C6F7}" type="pres">
      <dgm:prSet presAssocID="{22A76997-3185-4677-925E-F78446BCA6C8}" presName="childText" presStyleLbl="conFgAcc1" presStyleIdx="2" presStyleCnt="4">
        <dgm:presLayoutVars>
          <dgm:bulletEnabled val="1"/>
        </dgm:presLayoutVars>
      </dgm:prSet>
      <dgm:spPr/>
    </dgm:pt>
    <dgm:pt modelId="{8ADD431D-907E-4D07-A5C5-C78CE1E6F6EB}" type="pres">
      <dgm:prSet presAssocID="{3B10F6B6-7ABF-4642-BD21-17F551BDB65C}" presName="spaceBetweenRectangles" presStyleCnt="0"/>
      <dgm:spPr/>
    </dgm:pt>
    <dgm:pt modelId="{C6563AF1-AB34-40E9-B54A-A77FDBB884D9}" type="pres">
      <dgm:prSet presAssocID="{7D877E83-3B95-4611-AD52-E257EDE2DC1A}" presName="parentLin" presStyleCnt="0"/>
      <dgm:spPr/>
    </dgm:pt>
    <dgm:pt modelId="{F1F2D962-CAB2-4161-9B84-EFECC1BA4B85}" type="pres">
      <dgm:prSet presAssocID="{7D877E83-3B95-4611-AD52-E257EDE2DC1A}" presName="parentLeftMargin" presStyleLbl="node1" presStyleIdx="2" presStyleCnt="4"/>
      <dgm:spPr/>
    </dgm:pt>
    <dgm:pt modelId="{7DC07353-80A1-44BF-AF87-D439E1B4FB7A}" type="pres">
      <dgm:prSet presAssocID="{7D877E83-3B95-4611-AD52-E257EDE2DC1A}" presName="parentText" presStyleLbl="node1" presStyleIdx="3" presStyleCnt="4">
        <dgm:presLayoutVars>
          <dgm:chMax val="0"/>
          <dgm:bulletEnabled val="1"/>
        </dgm:presLayoutVars>
      </dgm:prSet>
      <dgm:spPr/>
    </dgm:pt>
    <dgm:pt modelId="{750A46BD-8FFF-4ADB-8709-73BCEC9D2B9A}" type="pres">
      <dgm:prSet presAssocID="{7D877E83-3B95-4611-AD52-E257EDE2DC1A}" presName="negativeSpace" presStyleCnt="0"/>
      <dgm:spPr/>
    </dgm:pt>
    <dgm:pt modelId="{5D13C326-102C-424B-9C94-5540EC126941}" type="pres">
      <dgm:prSet presAssocID="{7D877E83-3B95-4611-AD52-E257EDE2DC1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099A880E-7B48-4F6F-93F2-3A74E13E4725}" type="presOf" srcId="{62AE4520-6A78-4F90-B7C2-3115C11805D2}" destId="{86C9375D-CD0C-4244-999C-B7703CD7AC42}" srcOrd="1" destOrd="0" presId="urn:microsoft.com/office/officeart/2005/8/layout/list1"/>
    <dgm:cxn modelId="{C6DB4427-BB84-4E3E-A11A-56E575C80570}" type="presOf" srcId="{7D877E83-3B95-4611-AD52-E257EDE2DC1A}" destId="{F1F2D962-CAB2-4161-9B84-EFECC1BA4B85}" srcOrd="0" destOrd="0" presId="urn:microsoft.com/office/officeart/2005/8/layout/list1"/>
    <dgm:cxn modelId="{4ECA3B3B-1EE5-4E67-9142-E61075960DF3}" srcId="{47F865F1-4E0E-45CF-B582-2A34F31CEE76}" destId="{7D877E83-3B95-4611-AD52-E257EDE2DC1A}" srcOrd="3" destOrd="0" parTransId="{0EF4EB2B-9691-4F5A-BD1E-F3EC6129DF05}" sibTransId="{B9BEFFC8-E9EE-4565-8A38-2152DDE73D90}"/>
    <dgm:cxn modelId="{6D7D786A-4F0A-4943-8AF0-49C6A5AE5C59}" srcId="{47F865F1-4E0E-45CF-B582-2A34F31CEE76}" destId="{22A76997-3185-4677-925E-F78446BCA6C8}" srcOrd="2" destOrd="0" parTransId="{192EF63E-A2F7-4169-85A6-02BFBE8F9166}" sibTransId="{3B10F6B6-7ABF-4642-BD21-17F551BDB65C}"/>
    <dgm:cxn modelId="{C099B04B-EBC8-42DE-B2B3-6F0501B82B8E}" srcId="{47F865F1-4E0E-45CF-B582-2A34F31CEE76}" destId="{930DB6E7-DE36-44FC-861F-363316FE6A5D}" srcOrd="0" destOrd="0" parTransId="{F7C19B0A-DBEB-4AED-B0C1-C4E316A2FCC6}" sibTransId="{B6CF2993-D666-4C98-A9ED-38C6D32A9220}"/>
    <dgm:cxn modelId="{A887E885-AFD8-427B-8494-DDE15E5EE539}" type="presOf" srcId="{930DB6E7-DE36-44FC-861F-363316FE6A5D}" destId="{84F4C777-CF16-4233-8F1F-349898F8557D}" srcOrd="0" destOrd="0" presId="urn:microsoft.com/office/officeart/2005/8/layout/list1"/>
    <dgm:cxn modelId="{1284DA87-6D0E-4C62-9972-F4EE7873CC93}" type="presOf" srcId="{47F865F1-4E0E-45CF-B582-2A34F31CEE76}" destId="{B2180AA7-FA27-4B97-920B-EF6E94BCD837}" srcOrd="0" destOrd="0" presId="urn:microsoft.com/office/officeart/2005/8/layout/list1"/>
    <dgm:cxn modelId="{DBAEE3A1-BE4A-4595-B233-EE28788D03F5}" type="presOf" srcId="{7D877E83-3B95-4611-AD52-E257EDE2DC1A}" destId="{7DC07353-80A1-44BF-AF87-D439E1B4FB7A}" srcOrd="1" destOrd="0" presId="urn:microsoft.com/office/officeart/2005/8/layout/list1"/>
    <dgm:cxn modelId="{500A33AE-7F6C-4995-A3A0-01A1D387B7FE}" srcId="{47F865F1-4E0E-45CF-B582-2A34F31CEE76}" destId="{62AE4520-6A78-4F90-B7C2-3115C11805D2}" srcOrd="1" destOrd="0" parTransId="{E9B11080-5210-4FE4-8135-B7DC26919DA9}" sibTransId="{597C6536-74B7-478E-A951-5BBDA8A461F2}"/>
    <dgm:cxn modelId="{087C07C8-F94A-4468-8749-2FC2C30E76B8}" type="presOf" srcId="{22A76997-3185-4677-925E-F78446BCA6C8}" destId="{0B811FD1-9D9E-4B47-B5F5-7F544C7E0128}" srcOrd="0" destOrd="0" presId="urn:microsoft.com/office/officeart/2005/8/layout/list1"/>
    <dgm:cxn modelId="{CBC939D8-8AF3-4F9E-9F16-040FA72B80A1}" type="presOf" srcId="{930DB6E7-DE36-44FC-861F-363316FE6A5D}" destId="{2737A006-0B50-4EFF-976C-8967E569E9CC}" srcOrd="1" destOrd="0" presId="urn:microsoft.com/office/officeart/2005/8/layout/list1"/>
    <dgm:cxn modelId="{335A53EF-064E-43B0-B3F9-D60B3CCF84A6}" type="presOf" srcId="{22A76997-3185-4677-925E-F78446BCA6C8}" destId="{E0F57E11-BF8F-4361-82CB-ECDCB426473F}" srcOrd="1" destOrd="0" presId="urn:microsoft.com/office/officeart/2005/8/layout/list1"/>
    <dgm:cxn modelId="{7C3A20FB-6EDA-43DA-A74F-8A914FA7DADD}" type="presOf" srcId="{62AE4520-6A78-4F90-B7C2-3115C11805D2}" destId="{D1F841AE-CFB1-451E-9E96-AB3979638676}" srcOrd="0" destOrd="0" presId="urn:microsoft.com/office/officeart/2005/8/layout/list1"/>
    <dgm:cxn modelId="{648E0217-F6FB-4273-9A68-CA62FCA087DF}" type="presParOf" srcId="{B2180AA7-FA27-4B97-920B-EF6E94BCD837}" destId="{B7A639B5-D496-4901-8535-ADE3797477AE}" srcOrd="0" destOrd="0" presId="urn:microsoft.com/office/officeart/2005/8/layout/list1"/>
    <dgm:cxn modelId="{C419BAC1-BC6A-4FE1-985E-77AB4A144466}" type="presParOf" srcId="{B7A639B5-D496-4901-8535-ADE3797477AE}" destId="{84F4C777-CF16-4233-8F1F-349898F8557D}" srcOrd="0" destOrd="0" presId="urn:microsoft.com/office/officeart/2005/8/layout/list1"/>
    <dgm:cxn modelId="{47E0D79F-9E17-4B79-AE72-FA7526BBA07D}" type="presParOf" srcId="{B7A639B5-D496-4901-8535-ADE3797477AE}" destId="{2737A006-0B50-4EFF-976C-8967E569E9CC}" srcOrd="1" destOrd="0" presId="urn:microsoft.com/office/officeart/2005/8/layout/list1"/>
    <dgm:cxn modelId="{8359FA4D-8955-42A4-9040-998E93E9F4DB}" type="presParOf" srcId="{B2180AA7-FA27-4B97-920B-EF6E94BCD837}" destId="{997392FB-4BAB-49F7-835A-1287DD605D24}" srcOrd="1" destOrd="0" presId="urn:microsoft.com/office/officeart/2005/8/layout/list1"/>
    <dgm:cxn modelId="{31EB983D-0326-44B2-AF3F-F0366DC89868}" type="presParOf" srcId="{B2180AA7-FA27-4B97-920B-EF6E94BCD837}" destId="{B5A50DB3-E212-4D21-A6D5-6BB55A7A14C8}" srcOrd="2" destOrd="0" presId="urn:microsoft.com/office/officeart/2005/8/layout/list1"/>
    <dgm:cxn modelId="{706FA159-F554-471E-AA98-6F134ECC75E7}" type="presParOf" srcId="{B2180AA7-FA27-4B97-920B-EF6E94BCD837}" destId="{6E9777CD-7A0B-47F7-AFF3-C8AFD0F525B6}" srcOrd="3" destOrd="0" presId="urn:microsoft.com/office/officeart/2005/8/layout/list1"/>
    <dgm:cxn modelId="{859918DA-4CB6-4BF4-A3E0-A3B6CAC9E7CC}" type="presParOf" srcId="{B2180AA7-FA27-4B97-920B-EF6E94BCD837}" destId="{50F48D5E-E020-4109-98E1-4BC940EE58F4}" srcOrd="4" destOrd="0" presId="urn:microsoft.com/office/officeart/2005/8/layout/list1"/>
    <dgm:cxn modelId="{B350202D-B53B-458A-AC0C-A863FEEDCB70}" type="presParOf" srcId="{50F48D5E-E020-4109-98E1-4BC940EE58F4}" destId="{D1F841AE-CFB1-451E-9E96-AB3979638676}" srcOrd="0" destOrd="0" presId="urn:microsoft.com/office/officeart/2005/8/layout/list1"/>
    <dgm:cxn modelId="{C5AFC137-FF32-41ED-ADE7-53DDA1B395A2}" type="presParOf" srcId="{50F48D5E-E020-4109-98E1-4BC940EE58F4}" destId="{86C9375D-CD0C-4244-999C-B7703CD7AC42}" srcOrd="1" destOrd="0" presId="urn:microsoft.com/office/officeart/2005/8/layout/list1"/>
    <dgm:cxn modelId="{21E669D9-1E30-40AD-8A60-28897EFF2087}" type="presParOf" srcId="{B2180AA7-FA27-4B97-920B-EF6E94BCD837}" destId="{150972E6-1AB6-4C57-B75A-BFEA38EF1EC7}" srcOrd="5" destOrd="0" presId="urn:microsoft.com/office/officeart/2005/8/layout/list1"/>
    <dgm:cxn modelId="{7AE368D9-61F6-4711-ACF7-D0B2A7B64292}" type="presParOf" srcId="{B2180AA7-FA27-4B97-920B-EF6E94BCD837}" destId="{9FF66212-120C-40F7-B639-A269E25A50D7}" srcOrd="6" destOrd="0" presId="urn:microsoft.com/office/officeart/2005/8/layout/list1"/>
    <dgm:cxn modelId="{94E5B371-CCEC-48C4-8EFB-2863D1CF55FD}" type="presParOf" srcId="{B2180AA7-FA27-4B97-920B-EF6E94BCD837}" destId="{217C56A4-AC5F-4D1B-A95B-9B75B0B96279}" srcOrd="7" destOrd="0" presId="urn:microsoft.com/office/officeart/2005/8/layout/list1"/>
    <dgm:cxn modelId="{C6D0EFF8-C209-4F6D-8F28-94F64EC636D8}" type="presParOf" srcId="{B2180AA7-FA27-4B97-920B-EF6E94BCD837}" destId="{E77614D1-B74A-4D7E-8BD7-B56987BF43A7}" srcOrd="8" destOrd="0" presId="urn:microsoft.com/office/officeart/2005/8/layout/list1"/>
    <dgm:cxn modelId="{21416845-E528-46CF-96DC-E83D4E68D4C0}" type="presParOf" srcId="{E77614D1-B74A-4D7E-8BD7-B56987BF43A7}" destId="{0B811FD1-9D9E-4B47-B5F5-7F544C7E0128}" srcOrd="0" destOrd="0" presId="urn:microsoft.com/office/officeart/2005/8/layout/list1"/>
    <dgm:cxn modelId="{39070A8A-33A8-4519-8CF3-72AA287851B9}" type="presParOf" srcId="{E77614D1-B74A-4D7E-8BD7-B56987BF43A7}" destId="{E0F57E11-BF8F-4361-82CB-ECDCB426473F}" srcOrd="1" destOrd="0" presId="urn:microsoft.com/office/officeart/2005/8/layout/list1"/>
    <dgm:cxn modelId="{19899513-9351-4A1D-A1A5-DA730244C484}" type="presParOf" srcId="{B2180AA7-FA27-4B97-920B-EF6E94BCD837}" destId="{9F0AD194-16AC-4B74-AE2B-3B7433B298E6}" srcOrd="9" destOrd="0" presId="urn:microsoft.com/office/officeart/2005/8/layout/list1"/>
    <dgm:cxn modelId="{9DA7336F-AF16-4C99-AD47-B5E221B844E5}" type="presParOf" srcId="{B2180AA7-FA27-4B97-920B-EF6E94BCD837}" destId="{720509AE-0202-4118-99FA-974D5BA0C6F7}" srcOrd="10" destOrd="0" presId="urn:microsoft.com/office/officeart/2005/8/layout/list1"/>
    <dgm:cxn modelId="{73B2CAD8-FA3D-4483-B034-71055AE95055}" type="presParOf" srcId="{B2180AA7-FA27-4B97-920B-EF6E94BCD837}" destId="{8ADD431D-907E-4D07-A5C5-C78CE1E6F6EB}" srcOrd="11" destOrd="0" presId="urn:microsoft.com/office/officeart/2005/8/layout/list1"/>
    <dgm:cxn modelId="{A32CE9E2-1AA1-486F-9F53-2EB1A3452438}" type="presParOf" srcId="{B2180AA7-FA27-4B97-920B-EF6E94BCD837}" destId="{C6563AF1-AB34-40E9-B54A-A77FDBB884D9}" srcOrd="12" destOrd="0" presId="urn:microsoft.com/office/officeart/2005/8/layout/list1"/>
    <dgm:cxn modelId="{62CBABEB-A40E-4A97-B9AC-6482BE367D3A}" type="presParOf" srcId="{C6563AF1-AB34-40E9-B54A-A77FDBB884D9}" destId="{F1F2D962-CAB2-4161-9B84-EFECC1BA4B85}" srcOrd="0" destOrd="0" presId="urn:microsoft.com/office/officeart/2005/8/layout/list1"/>
    <dgm:cxn modelId="{66810C00-C7DB-4620-951D-04335551064E}" type="presParOf" srcId="{C6563AF1-AB34-40E9-B54A-A77FDBB884D9}" destId="{7DC07353-80A1-44BF-AF87-D439E1B4FB7A}" srcOrd="1" destOrd="0" presId="urn:microsoft.com/office/officeart/2005/8/layout/list1"/>
    <dgm:cxn modelId="{C9690377-85C6-42EB-B647-C70C09A79E8F}" type="presParOf" srcId="{B2180AA7-FA27-4B97-920B-EF6E94BCD837}" destId="{750A46BD-8FFF-4ADB-8709-73BCEC9D2B9A}" srcOrd="13" destOrd="0" presId="urn:microsoft.com/office/officeart/2005/8/layout/list1"/>
    <dgm:cxn modelId="{44981D6A-9B58-4B4A-A82D-6BB601F5B7E8}" type="presParOf" srcId="{B2180AA7-FA27-4B97-920B-EF6E94BCD837}" destId="{5D13C326-102C-424B-9C94-5540EC126941}" srcOrd="14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47182A8-2369-4E04-A9A4-21CD2A661943}" type="doc">
      <dgm:prSet loTypeId="urn:microsoft.com/office/officeart/2005/8/layout/list1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FBF195BB-7DCD-4654-BD46-11A7A8E91B8A}">
      <dgm:prSet/>
      <dgm:spPr/>
      <dgm:t>
        <a:bodyPr/>
        <a:lstStyle/>
        <a:p>
          <a:pPr rtl="0"/>
          <a:r>
            <a:rPr lang="en-US" b="1" i="0"/>
            <a:t>Purchasing </a:t>
          </a:r>
          <a:endParaRPr lang="ar-SA" i="0"/>
        </a:p>
      </dgm:t>
    </dgm:pt>
    <dgm:pt modelId="{4BEE253C-1BCA-46EA-99ED-428BAD90CFA6}" type="parTrans" cxnId="{08A842B3-41F2-43AE-ADF2-8089DB67DE83}">
      <dgm:prSet/>
      <dgm:spPr/>
      <dgm:t>
        <a:bodyPr/>
        <a:lstStyle/>
        <a:p>
          <a:endParaRPr lang="en-US" i="0"/>
        </a:p>
      </dgm:t>
    </dgm:pt>
    <dgm:pt modelId="{71062671-239B-4518-8D28-259048803E76}" type="sibTrans" cxnId="{08A842B3-41F2-43AE-ADF2-8089DB67DE83}">
      <dgm:prSet/>
      <dgm:spPr/>
      <dgm:t>
        <a:bodyPr/>
        <a:lstStyle/>
        <a:p>
          <a:endParaRPr lang="en-US" i="0"/>
        </a:p>
      </dgm:t>
    </dgm:pt>
    <dgm:pt modelId="{27BBDCAD-4813-4FD8-A3D9-828D246AF4BE}">
      <dgm:prSet/>
      <dgm:spPr/>
      <dgm:t>
        <a:bodyPr/>
        <a:lstStyle/>
        <a:p>
          <a:pPr rtl="0"/>
          <a:r>
            <a:rPr lang="en-US" b="1" i="0" dirty="0"/>
            <a:t>Project Management</a:t>
          </a:r>
          <a:endParaRPr lang="ar-SA" i="0" dirty="0"/>
        </a:p>
      </dgm:t>
    </dgm:pt>
    <dgm:pt modelId="{16FF2363-052A-487E-A465-46CAE9F132DC}" type="parTrans" cxnId="{CC86F356-E7A9-4BF1-800A-8B7C25142859}">
      <dgm:prSet/>
      <dgm:spPr/>
      <dgm:t>
        <a:bodyPr/>
        <a:lstStyle/>
        <a:p>
          <a:endParaRPr lang="en-US" i="0"/>
        </a:p>
      </dgm:t>
    </dgm:pt>
    <dgm:pt modelId="{CF178160-3267-4AFC-80EE-0540FB351741}" type="sibTrans" cxnId="{CC86F356-E7A9-4BF1-800A-8B7C25142859}">
      <dgm:prSet/>
      <dgm:spPr/>
      <dgm:t>
        <a:bodyPr/>
        <a:lstStyle/>
        <a:p>
          <a:endParaRPr lang="en-US" i="0"/>
        </a:p>
      </dgm:t>
    </dgm:pt>
    <dgm:pt modelId="{27BDC5F2-F4F3-4851-93E0-F43F7349813D}">
      <dgm:prSet/>
      <dgm:spPr/>
      <dgm:t>
        <a:bodyPr/>
        <a:lstStyle/>
        <a:p>
          <a:pPr rtl="0"/>
          <a:r>
            <a:rPr lang="en-US" b="1" i="0" dirty="0"/>
            <a:t>Statistical Quality Control</a:t>
          </a:r>
          <a:endParaRPr lang="ar-SA" i="0" dirty="0"/>
        </a:p>
      </dgm:t>
    </dgm:pt>
    <dgm:pt modelId="{C46AE7F2-4165-4529-96FA-8DDEC7D021B2}" type="parTrans" cxnId="{5E928131-B00E-4568-8AD9-00202A47B56C}">
      <dgm:prSet/>
      <dgm:spPr/>
      <dgm:t>
        <a:bodyPr/>
        <a:lstStyle/>
        <a:p>
          <a:endParaRPr lang="en-US" i="0"/>
        </a:p>
      </dgm:t>
    </dgm:pt>
    <dgm:pt modelId="{7857E950-5B29-4A63-BF5C-FF3DC9C8A658}" type="sibTrans" cxnId="{5E928131-B00E-4568-8AD9-00202A47B56C}">
      <dgm:prSet/>
      <dgm:spPr/>
      <dgm:t>
        <a:bodyPr/>
        <a:lstStyle/>
        <a:p>
          <a:endParaRPr lang="en-US" i="0"/>
        </a:p>
      </dgm:t>
    </dgm:pt>
    <dgm:pt modelId="{F02D55AF-7532-4EE2-AF21-E4CC1DF6768A}" type="pres">
      <dgm:prSet presAssocID="{947182A8-2369-4E04-A9A4-21CD2A661943}" presName="linear" presStyleCnt="0">
        <dgm:presLayoutVars>
          <dgm:dir/>
          <dgm:animLvl val="lvl"/>
          <dgm:resizeHandles val="exact"/>
        </dgm:presLayoutVars>
      </dgm:prSet>
      <dgm:spPr/>
    </dgm:pt>
    <dgm:pt modelId="{2975C44E-9571-42A0-A6CC-860F9B83308C}" type="pres">
      <dgm:prSet presAssocID="{FBF195BB-7DCD-4654-BD46-11A7A8E91B8A}" presName="parentLin" presStyleCnt="0"/>
      <dgm:spPr/>
    </dgm:pt>
    <dgm:pt modelId="{1069D8C8-772D-4A13-87C8-42C59BCB75D1}" type="pres">
      <dgm:prSet presAssocID="{FBF195BB-7DCD-4654-BD46-11A7A8E91B8A}" presName="parentLeftMargin" presStyleLbl="node1" presStyleIdx="0" presStyleCnt="3"/>
      <dgm:spPr/>
    </dgm:pt>
    <dgm:pt modelId="{EDF54294-A457-45EA-AFCB-0500AFB27680}" type="pres">
      <dgm:prSet presAssocID="{FBF195BB-7DCD-4654-BD46-11A7A8E91B8A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EFBA1770-B0C4-48FE-9D15-2F4E8B800C2D}" type="pres">
      <dgm:prSet presAssocID="{FBF195BB-7DCD-4654-BD46-11A7A8E91B8A}" presName="negativeSpace" presStyleCnt="0"/>
      <dgm:spPr/>
    </dgm:pt>
    <dgm:pt modelId="{5DB8A611-53FB-4571-8F7A-AE33E2BE1B5F}" type="pres">
      <dgm:prSet presAssocID="{FBF195BB-7DCD-4654-BD46-11A7A8E91B8A}" presName="childText" presStyleLbl="conFgAcc1" presStyleIdx="0" presStyleCnt="3">
        <dgm:presLayoutVars>
          <dgm:bulletEnabled val="1"/>
        </dgm:presLayoutVars>
      </dgm:prSet>
      <dgm:spPr/>
    </dgm:pt>
    <dgm:pt modelId="{1C2DAA63-F016-4573-A2D0-12584E2D4458}" type="pres">
      <dgm:prSet presAssocID="{71062671-239B-4518-8D28-259048803E76}" presName="spaceBetweenRectangles" presStyleCnt="0"/>
      <dgm:spPr/>
    </dgm:pt>
    <dgm:pt modelId="{127021F5-BDC5-4AEE-A457-B202B9A15ACE}" type="pres">
      <dgm:prSet presAssocID="{27BBDCAD-4813-4FD8-A3D9-828D246AF4BE}" presName="parentLin" presStyleCnt="0"/>
      <dgm:spPr/>
    </dgm:pt>
    <dgm:pt modelId="{22CAA840-82E8-4FFB-92B1-78D84D5C9C4B}" type="pres">
      <dgm:prSet presAssocID="{27BBDCAD-4813-4FD8-A3D9-828D246AF4BE}" presName="parentLeftMargin" presStyleLbl="node1" presStyleIdx="0" presStyleCnt="3"/>
      <dgm:spPr/>
    </dgm:pt>
    <dgm:pt modelId="{66C9796A-9132-4FF6-9D72-7E1C8908FAF3}" type="pres">
      <dgm:prSet presAssocID="{27BBDCAD-4813-4FD8-A3D9-828D246AF4BE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21576E7-67E3-4D1C-8977-092DA5D96757}" type="pres">
      <dgm:prSet presAssocID="{27BBDCAD-4813-4FD8-A3D9-828D246AF4BE}" presName="negativeSpace" presStyleCnt="0"/>
      <dgm:spPr/>
    </dgm:pt>
    <dgm:pt modelId="{C14F9E93-8A4E-47C5-8DB2-1148E6E4C495}" type="pres">
      <dgm:prSet presAssocID="{27BBDCAD-4813-4FD8-A3D9-828D246AF4BE}" presName="childText" presStyleLbl="conFgAcc1" presStyleIdx="1" presStyleCnt="3">
        <dgm:presLayoutVars>
          <dgm:bulletEnabled val="1"/>
        </dgm:presLayoutVars>
      </dgm:prSet>
      <dgm:spPr/>
    </dgm:pt>
    <dgm:pt modelId="{D2C29998-18D8-4D0E-B83F-E437CCCF257C}" type="pres">
      <dgm:prSet presAssocID="{CF178160-3267-4AFC-80EE-0540FB351741}" presName="spaceBetweenRectangles" presStyleCnt="0"/>
      <dgm:spPr/>
    </dgm:pt>
    <dgm:pt modelId="{BB17148B-A39C-433A-BA2B-E78326BB77B7}" type="pres">
      <dgm:prSet presAssocID="{27BDC5F2-F4F3-4851-93E0-F43F7349813D}" presName="parentLin" presStyleCnt="0"/>
      <dgm:spPr/>
    </dgm:pt>
    <dgm:pt modelId="{627F9CCE-DBCA-4307-A76E-FF184B91B861}" type="pres">
      <dgm:prSet presAssocID="{27BDC5F2-F4F3-4851-93E0-F43F7349813D}" presName="parentLeftMargin" presStyleLbl="node1" presStyleIdx="1" presStyleCnt="3"/>
      <dgm:spPr/>
    </dgm:pt>
    <dgm:pt modelId="{F5C28611-4DC7-4E0E-9010-2302401D5843}" type="pres">
      <dgm:prSet presAssocID="{27BDC5F2-F4F3-4851-93E0-F43F7349813D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B3AA5CBA-6F22-410C-ACFA-9F3B8AFA8700}" type="pres">
      <dgm:prSet presAssocID="{27BDC5F2-F4F3-4851-93E0-F43F7349813D}" presName="negativeSpace" presStyleCnt="0"/>
      <dgm:spPr/>
    </dgm:pt>
    <dgm:pt modelId="{001300E1-9CCB-4EAA-BB36-65F9E91B6BC7}" type="pres">
      <dgm:prSet presAssocID="{27BDC5F2-F4F3-4851-93E0-F43F7349813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CF0F6305-A860-41C2-AB9F-A2583DBD6034}" type="presOf" srcId="{947182A8-2369-4E04-A9A4-21CD2A661943}" destId="{F02D55AF-7532-4EE2-AF21-E4CC1DF6768A}" srcOrd="0" destOrd="0" presId="urn:microsoft.com/office/officeart/2005/8/layout/list1"/>
    <dgm:cxn modelId="{188C001D-397D-46F7-915C-838F80E728B4}" type="presOf" srcId="{FBF195BB-7DCD-4654-BD46-11A7A8E91B8A}" destId="{1069D8C8-772D-4A13-87C8-42C59BCB75D1}" srcOrd="0" destOrd="0" presId="urn:microsoft.com/office/officeart/2005/8/layout/list1"/>
    <dgm:cxn modelId="{B16A762F-61B9-49D2-ADD7-A2D2C53DA4F2}" type="presOf" srcId="{FBF195BB-7DCD-4654-BD46-11A7A8E91B8A}" destId="{EDF54294-A457-45EA-AFCB-0500AFB27680}" srcOrd="1" destOrd="0" presId="urn:microsoft.com/office/officeart/2005/8/layout/list1"/>
    <dgm:cxn modelId="{5E928131-B00E-4568-8AD9-00202A47B56C}" srcId="{947182A8-2369-4E04-A9A4-21CD2A661943}" destId="{27BDC5F2-F4F3-4851-93E0-F43F7349813D}" srcOrd="2" destOrd="0" parTransId="{C46AE7F2-4165-4529-96FA-8DDEC7D021B2}" sibTransId="{7857E950-5B29-4A63-BF5C-FF3DC9C8A658}"/>
    <dgm:cxn modelId="{CC86F356-E7A9-4BF1-800A-8B7C25142859}" srcId="{947182A8-2369-4E04-A9A4-21CD2A661943}" destId="{27BBDCAD-4813-4FD8-A3D9-828D246AF4BE}" srcOrd="1" destOrd="0" parTransId="{16FF2363-052A-487E-A465-46CAE9F132DC}" sibTransId="{CF178160-3267-4AFC-80EE-0540FB351741}"/>
    <dgm:cxn modelId="{7FF13299-84C5-4DE0-9D95-0346DBA0C770}" type="presOf" srcId="{27BDC5F2-F4F3-4851-93E0-F43F7349813D}" destId="{F5C28611-4DC7-4E0E-9010-2302401D5843}" srcOrd="1" destOrd="0" presId="urn:microsoft.com/office/officeart/2005/8/layout/list1"/>
    <dgm:cxn modelId="{87A3D9AE-0113-4522-96E7-2005AE3B5A2F}" type="presOf" srcId="{27BBDCAD-4813-4FD8-A3D9-828D246AF4BE}" destId="{22CAA840-82E8-4FFB-92B1-78D84D5C9C4B}" srcOrd="0" destOrd="0" presId="urn:microsoft.com/office/officeart/2005/8/layout/list1"/>
    <dgm:cxn modelId="{08A842B3-41F2-43AE-ADF2-8089DB67DE83}" srcId="{947182A8-2369-4E04-A9A4-21CD2A661943}" destId="{FBF195BB-7DCD-4654-BD46-11A7A8E91B8A}" srcOrd="0" destOrd="0" parTransId="{4BEE253C-1BCA-46EA-99ED-428BAD90CFA6}" sibTransId="{71062671-239B-4518-8D28-259048803E76}"/>
    <dgm:cxn modelId="{3FBF5BC3-4BB8-44E7-906F-D3CF8B104BCE}" type="presOf" srcId="{27BBDCAD-4813-4FD8-A3D9-828D246AF4BE}" destId="{66C9796A-9132-4FF6-9D72-7E1C8908FAF3}" srcOrd="1" destOrd="0" presId="urn:microsoft.com/office/officeart/2005/8/layout/list1"/>
    <dgm:cxn modelId="{1E22D3FF-1F99-4A03-B0F0-16AA29916A33}" type="presOf" srcId="{27BDC5F2-F4F3-4851-93E0-F43F7349813D}" destId="{627F9CCE-DBCA-4307-A76E-FF184B91B861}" srcOrd="0" destOrd="0" presId="urn:microsoft.com/office/officeart/2005/8/layout/list1"/>
    <dgm:cxn modelId="{E9BDD530-EE27-4D62-8B9D-F41299FD8D1E}" type="presParOf" srcId="{F02D55AF-7532-4EE2-AF21-E4CC1DF6768A}" destId="{2975C44E-9571-42A0-A6CC-860F9B83308C}" srcOrd="0" destOrd="0" presId="urn:microsoft.com/office/officeart/2005/8/layout/list1"/>
    <dgm:cxn modelId="{2BA27750-49A0-4359-BA8B-772EF03A10A0}" type="presParOf" srcId="{2975C44E-9571-42A0-A6CC-860F9B83308C}" destId="{1069D8C8-772D-4A13-87C8-42C59BCB75D1}" srcOrd="0" destOrd="0" presId="urn:microsoft.com/office/officeart/2005/8/layout/list1"/>
    <dgm:cxn modelId="{7A7FCCC5-3727-445B-B313-633904B6685B}" type="presParOf" srcId="{2975C44E-9571-42A0-A6CC-860F9B83308C}" destId="{EDF54294-A457-45EA-AFCB-0500AFB27680}" srcOrd="1" destOrd="0" presId="urn:microsoft.com/office/officeart/2005/8/layout/list1"/>
    <dgm:cxn modelId="{1D0CCADA-719F-4EA7-A2C0-37042B2A3D88}" type="presParOf" srcId="{F02D55AF-7532-4EE2-AF21-E4CC1DF6768A}" destId="{EFBA1770-B0C4-48FE-9D15-2F4E8B800C2D}" srcOrd="1" destOrd="0" presId="urn:microsoft.com/office/officeart/2005/8/layout/list1"/>
    <dgm:cxn modelId="{E86ED54D-CE20-4A2C-9445-1116EF1B22BB}" type="presParOf" srcId="{F02D55AF-7532-4EE2-AF21-E4CC1DF6768A}" destId="{5DB8A611-53FB-4571-8F7A-AE33E2BE1B5F}" srcOrd="2" destOrd="0" presId="urn:microsoft.com/office/officeart/2005/8/layout/list1"/>
    <dgm:cxn modelId="{8C6F3F60-80A1-48E2-8539-C3A60318BE62}" type="presParOf" srcId="{F02D55AF-7532-4EE2-AF21-E4CC1DF6768A}" destId="{1C2DAA63-F016-4573-A2D0-12584E2D4458}" srcOrd="3" destOrd="0" presId="urn:microsoft.com/office/officeart/2005/8/layout/list1"/>
    <dgm:cxn modelId="{19C6C13B-A61A-45F6-BD83-262969DDC221}" type="presParOf" srcId="{F02D55AF-7532-4EE2-AF21-E4CC1DF6768A}" destId="{127021F5-BDC5-4AEE-A457-B202B9A15ACE}" srcOrd="4" destOrd="0" presId="urn:microsoft.com/office/officeart/2005/8/layout/list1"/>
    <dgm:cxn modelId="{11EB936C-0D95-4F56-9AFD-68B324FF6970}" type="presParOf" srcId="{127021F5-BDC5-4AEE-A457-B202B9A15ACE}" destId="{22CAA840-82E8-4FFB-92B1-78D84D5C9C4B}" srcOrd="0" destOrd="0" presId="urn:microsoft.com/office/officeart/2005/8/layout/list1"/>
    <dgm:cxn modelId="{BCDD534D-33B3-4B6B-8932-544EAE949AFC}" type="presParOf" srcId="{127021F5-BDC5-4AEE-A457-B202B9A15ACE}" destId="{66C9796A-9132-4FF6-9D72-7E1C8908FAF3}" srcOrd="1" destOrd="0" presId="urn:microsoft.com/office/officeart/2005/8/layout/list1"/>
    <dgm:cxn modelId="{84EE8D4D-FF7E-4D3D-A67D-8F89A648B36A}" type="presParOf" srcId="{F02D55AF-7532-4EE2-AF21-E4CC1DF6768A}" destId="{921576E7-67E3-4D1C-8977-092DA5D96757}" srcOrd="5" destOrd="0" presId="urn:microsoft.com/office/officeart/2005/8/layout/list1"/>
    <dgm:cxn modelId="{66C397BB-C662-49B4-9098-10CFD352BBBC}" type="presParOf" srcId="{F02D55AF-7532-4EE2-AF21-E4CC1DF6768A}" destId="{C14F9E93-8A4E-47C5-8DB2-1148E6E4C495}" srcOrd="6" destOrd="0" presId="urn:microsoft.com/office/officeart/2005/8/layout/list1"/>
    <dgm:cxn modelId="{13C0D253-BE28-427A-8B7F-31AA3D8FF7C6}" type="presParOf" srcId="{F02D55AF-7532-4EE2-AF21-E4CC1DF6768A}" destId="{D2C29998-18D8-4D0E-B83F-E437CCCF257C}" srcOrd="7" destOrd="0" presId="urn:microsoft.com/office/officeart/2005/8/layout/list1"/>
    <dgm:cxn modelId="{D4A09AD0-1F2F-423B-B6A3-E61ADB8DBCF1}" type="presParOf" srcId="{F02D55AF-7532-4EE2-AF21-E4CC1DF6768A}" destId="{BB17148B-A39C-433A-BA2B-E78326BB77B7}" srcOrd="8" destOrd="0" presId="urn:microsoft.com/office/officeart/2005/8/layout/list1"/>
    <dgm:cxn modelId="{3E849AA7-627C-47E4-9253-354B12872A7B}" type="presParOf" srcId="{BB17148B-A39C-433A-BA2B-E78326BB77B7}" destId="{627F9CCE-DBCA-4307-A76E-FF184B91B861}" srcOrd="0" destOrd="0" presId="urn:microsoft.com/office/officeart/2005/8/layout/list1"/>
    <dgm:cxn modelId="{E1DBC44E-A41A-4286-8A2A-645D667BF19C}" type="presParOf" srcId="{BB17148B-A39C-433A-BA2B-E78326BB77B7}" destId="{F5C28611-4DC7-4E0E-9010-2302401D5843}" srcOrd="1" destOrd="0" presId="urn:microsoft.com/office/officeart/2005/8/layout/list1"/>
    <dgm:cxn modelId="{8BCFA9EF-916D-45AC-90A6-36F7327FE949}" type="presParOf" srcId="{F02D55AF-7532-4EE2-AF21-E4CC1DF6768A}" destId="{B3AA5CBA-6F22-410C-ACFA-9F3B8AFA8700}" srcOrd="9" destOrd="0" presId="urn:microsoft.com/office/officeart/2005/8/layout/list1"/>
    <dgm:cxn modelId="{327CB72E-EB64-4D22-957C-F679DF3A486C}" type="presParOf" srcId="{F02D55AF-7532-4EE2-AF21-E4CC1DF6768A}" destId="{001300E1-9CCB-4EAA-BB36-65F9E91B6BC7}" srcOrd="10" destOrd="0" presId="urn:microsoft.com/office/officeart/2005/8/layout/list1"/>
  </dgm:cxnLst>
  <dgm:bg/>
  <dgm:whole>
    <a:ln>
      <a:solidFill>
        <a:schemeClr val="tx1"/>
      </a:solidFill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8DFE9BA-C3FB-4520-A50A-6DB64DBF0B33}">
      <dsp:nvSpPr>
        <dsp:cNvPr id="0" name=""/>
        <dsp:cNvSpPr/>
      </dsp:nvSpPr>
      <dsp:spPr>
        <a:xfrm>
          <a:off x="3195" y="1378418"/>
          <a:ext cx="2281799" cy="14489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FA2CDB0A-9B44-4448-AE6E-B3D2DC3411D2}">
      <dsp:nvSpPr>
        <dsp:cNvPr id="0" name=""/>
        <dsp:cNvSpPr/>
      </dsp:nvSpPr>
      <dsp:spPr>
        <a:xfrm>
          <a:off x="256729" y="1619275"/>
          <a:ext cx="2281799" cy="1448942"/>
        </a:xfrm>
        <a:prstGeom prst="roundRect">
          <a:avLst>
            <a:gd name="adj" fmla="val 10000"/>
          </a:avLst>
        </a:prstGeom>
        <a:solidFill>
          <a:srgbClr val="FFFF0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planning</a:t>
          </a:r>
        </a:p>
      </dsp:txBody>
      <dsp:txXfrm>
        <a:off x="299167" y="1661713"/>
        <a:ext cx="2196923" cy="1364066"/>
      </dsp:txXfrm>
    </dsp:sp>
    <dsp:sp modelId="{F0E83BBB-12FC-4129-B565-635A5B422328}">
      <dsp:nvSpPr>
        <dsp:cNvPr id="0" name=""/>
        <dsp:cNvSpPr/>
      </dsp:nvSpPr>
      <dsp:spPr>
        <a:xfrm>
          <a:off x="2792061" y="1378418"/>
          <a:ext cx="2281799" cy="14489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0568FD2B-CD5C-43C7-B01C-226924076ADB}">
      <dsp:nvSpPr>
        <dsp:cNvPr id="0" name=""/>
        <dsp:cNvSpPr/>
      </dsp:nvSpPr>
      <dsp:spPr>
        <a:xfrm>
          <a:off x="3045595" y="1619275"/>
          <a:ext cx="2281799" cy="1448942"/>
        </a:xfrm>
        <a:prstGeom prst="roundRect">
          <a:avLst>
            <a:gd name="adj" fmla="val 10000"/>
          </a:avLst>
        </a:prstGeom>
        <a:solidFill>
          <a:srgbClr val="92D05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organizing</a:t>
          </a:r>
        </a:p>
      </dsp:txBody>
      <dsp:txXfrm>
        <a:off x="3088033" y="1661713"/>
        <a:ext cx="2196923" cy="1364066"/>
      </dsp:txXfrm>
    </dsp:sp>
    <dsp:sp modelId="{6C7E2847-AE3B-4C4E-AFB8-7A6CB94A6253}">
      <dsp:nvSpPr>
        <dsp:cNvPr id="0" name=""/>
        <dsp:cNvSpPr/>
      </dsp:nvSpPr>
      <dsp:spPr>
        <a:xfrm>
          <a:off x="5580928" y="1378418"/>
          <a:ext cx="2281799" cy="14489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CD817A05-372D-4361-8C3B-B29D9B7269C6}">
      <dsp:nvSpPr>
        <dsp:cNvPr id="0" name=""/>
        <dsp:cNvSpPr/>
      </dsp:nvSpPr>
      <dsp:spPr>
        <a:xfrm>
          <a:off x="5834461" y="1619275"/>
          <a:ext cx="2281799" cy="1448942"/>
        </a:xfrm>
        <a:prstGeom prst="roundRect">
          <a:avLst>
            <a:gd name="adj" fmla="val 10000"/>
          </a:avLst>
        </a:prstGeom>
        <a:solidFill>
          <a:schemeClr val="accent2">
            <a:alpha val="90000"/>
          </a:scheme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leading</a:t>
          </a:r>
        </a:p>
      </dsp:txBody>
      <dsp:txXfrm>
        <a:off x="5876899" y="1661713"/>
        <a:ext cx="2196923" cy="1364066"/>
      </dsp:txXfrm>
    </dsp:sp>
    <dsp:sp modelId="{4714F89F-418B-48B0-9FCC-3B5E33DF2145}">
      <dsp:nvSpPr>
        <dsp:cNvPr id="0" name=""/>
        <dsp:cNvSpPr/>
      </dsp:nvSpPr>
      <dsp:spPr>
        <a:xfrm>
          <a:off x="8369794" y="1378418"/>
          <a:ext cx="2281799" cy="1448942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B926A1D-04A7-463F-B5C5-BB5C936F54DE}">
      <dsp:nvSpPr>
        <dsp:cNvPr id="0" name=""/>
        <dsp:cNvSpPr/>
      </dsp:nvSpPr>
      <dsp:spPr>
        <a:xfrm>
          <a:off x="8623327" y="1619275"/>
          <a:ext cx="2281799" cy="1448942"/>
        </a:xfrm>
        <a:prstGeom prst="roundRect">
          <a:avLst>
            <a:gd name="adj" fmla="val 10000"/>
          </a:avLst>
        </a:prstGeom>
        <a:solidFill>
          <a:srgbClr val="00B0F0">
            <a:alpha val="90000"/>
          </a:srgbClr>
        </a:solidFill>
        <a:ln w="6350" cap="flat" cmpd="sng" algn="ctr">
          <a:solidFill>
            <a:schemeClr val="tx1"/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kern="1200" dirty="0"/>
            <a:t>controlling</a:t>
          </a:r>
        </a:p>
      </dsp:txBody>
      <dsp:txXfrm>
        <a:off x="8665765" y="1661713"/>
        <a:ext cx="2196923" cy="136406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D63FA-4414-42FD-82B0-10735927A3B2}">
      <dsp:nvSpPr>
        <dsp:cNvPr id="0" name=""/>
        <dsp:cNvSpPr/>
      </dsp:nvSpPr>
      <dsp:spPr>
        <a:xfrm>
          <a:off x="0" y="461969"/>
          <a:ext cx="8991600" cy="105534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 dirty="0"/>
            <a:t> •Judging the accuracy of standards.</a:t>
          </a:r>
          <a:endParaRPr lang="ar-SA" sz="4400" b="1" kern="1200" dirty="0"/>
        </a:p>
      </dsp:txBody>
      <dsp:txXfrm>
        <a:off x="51517" y="513486"/>
        <a:ext cx="8888566" cy="952306"/>
      </dsp:txXfrm>
    </dsp:sp>
    <dsp:sp modelId="{18C33C0F-23A0-4749-8381-756EA4ADFD0D}">
      <dsp:nvSpPr>
        <dsp:cNvPr id="0" name=""/>
        <dsp:cNvSpPr/>
      </dsp:nvSpPr>
      <dsp:spPr>
        <a:xfrm>
          <a:off x="0" y="1644029"/>
          <a:ext cx="8991600" cy="1055340"/>
        </a:xfrm>
        <a:prstGeom prst="roundRect">
          <a:avLst/>
        </a:prstGeom>
        <a:gradFill rotWithShape="0">
          <a:gsLst>
            <a:gs pos="0">
              <a:schemeClr val="accent4">
                <a:hueOff val="4900445"/>
                <a:satOff val="-20388"/>
                <a:lumOff val="4804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4900445"/>
                <a:satOff val="-20388"/>
                <a:lumOff val="4804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4900445"/>
                <a:satOff val="-20388"/>
                <a:lumOff val="4804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/>
            <a:t>• Minimize dishonest behavior.</a:t>
          </a:r>
          <a:endParaRPr lang="ar-SA" sz="4400" b="1" kern="1200" dirty="0"/>
        </a:p>
      </dsp:txBody>
      <dsp:txXfrm>
        <a:off x="51517" y="1695546"/>
        <a:ext cx="8888566" cy="952306"/>
      </dsp:txXfrm>
    </dsp:sp>
    <dsp:sp modelId="{9F666CFF-FE38-46FB-A7FE-FC1CC97F0831}">
      <dsp:nvSpPr>
        <dsp:cNvPr id="0" name=""/>
        <dsp:cNvSpPr/>
      </dsp:nvSpPr>
      <dsp:spPr>
        <a:xfrm>
          <a:off x="0" y="2826090"/>
          <a:ext cx="8991600" cy="1055340"/>
        </a:xfrm>
        <a:prstGeom prst="roundRect">
          <a:avLst/>
        </a:prstGeom>
        <a:gradFill rotWithShape="0">
          <a:gsLst>
            <a:gs pos="0">
              <a:schemeClr val="accent4">
                <a:hueOff val="9800891"/>
                <a:satOff val="-40777"/>
                <a:lumOff val="9608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9800891"/>
                <a:satOff val="-40777"/>
                <a:lumOff val="9608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67640" tIns="167640" rIns="167640" bIns="167640" numCol="1" spcCol="1270" anchor="ctr" anchorCtr="0">
          <a:noAutofit/>
        </a:bodyPr>
        <a:lstStyle/>
        <a:p>
          <a:pPr marL="0" lvl="0" indent="0" algn="l" defTabSz="1955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400" b="1" kern="1200"/>
            <a:t>• Better performance</a:t>
          </a:r>
          <a:endParaRPr lang="ar-SA" sz="4400" b="1" kern="1200"/>
        </a:p>
      </dsp:txBody>
      <dsp:txXfrm>
        <a:off x="51517" y="2877607"/>
        <a:ext cx="8888566" cy="9523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9E12F0D-58A7-4378-8EA4-AD662105966A}">
      <dsp:nvSpPr>
        <dsp:cNvPr id="0" name=""/>
        <dsp:cNvSpPr/>
      </dsp:nvSpPr>
      <dsp:spPr>
        <a:xfrm>
          <a:off x="0" y="157198"/>
          <a:ext cx="10134600" cy="88744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1. Establish objectives and standards.</a:t>
          </a:r>
          <a:endParaRPr lang="ar-SA" sz="3700" kern="1200" dirty="0">
            <a:solidFill>
              <a:schemeClr val="tx1"/>
            </a:solidFill>
          </a:endParaRPr>
        </a:p>
      </dsp:txBody>
      <dsp:txXfrm>
        <a:off x="43321" y="200519"/>
        <a:ext cx="10047958" cy="800803"/>
      </dsp:txXfrm>
    </dsp:sp>
    <dsp:sp modelId="{58395BF9-5DBC-4ABD-97D7-02C236590BF8}">
      <dsp:nvSpPr>
        <dsp:cNvPr id="0" name=""/>
        <dsp:cNvSpPr/>
      </dsp:nvSpPr>
      <dsp:spPr>
        <a:xfrm>
          <a:off x="0" y="1151203"/>
          <a:ext cx="10134600" cy="887445"/>
        </a:xfrm>
        <a:prstGeom prst="roundRect">
          <a:avLst/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2. Measure actual performance.</a:t>
          </a:r>
          <a:endParaRPr lang="ar-SA" sz="3700" kern="1200" dirty="0">
            <a:solidFill>
              <a:schemeClr val="tx1"/>
            </a:solidFill>
          </a:endParaRPr>
        </a:p>
      </dsp:txBody>
      <dsp:txXfrm>
        <a:off x="43321" y="1194524"/>
        <a:ext cx="10047958" cy="800803"/>
      </dsp:txXfrm>
    </dsp:sp>
    <dsp:sp modelId="{15E801A1-267E-4F53-B12A-B806A255DAE8}">
      <dsp:nvSpPr>
        <dsp:cNvPr id="0" name=""/>
        <dsp:cNvSpPr/>
      </dsp:nvSpPr>
      <dsp:spPr>
        <a:xfrm>
          <a:off x="0" y="2145208"/>
          <a:ext cx="10134600" cy="887445"/>
        </a:xfrm>
        <a:prstGeom prst="roundRect">
          <a:avLst/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3. Compare results with objectives and standards.</a:t>
          </a:r>
          <a:endParaRPr lang="ar-SA" sz="3700" kern="1200" dirty="0">
            <a:solidFill>
              <a:schemeClr val="tx1"/>
            </a:solidFill>
          </a:endParaRPr>
        </a:p>
      </dsp:txBody>
      <dsp:txXfrm>
        <a:off x="43321" y="2188529"/>
        <a:ext cx="10047958" cy="800803"/>
      </dsp:txXfrm>
    </dsp:sp>
    <dsp:sp modelId="{6B713B7A-4D09-47B5-B3EB-A1D7094B7933}">
      <dsp:nvSpPr>
        <dsp:cNvPr id="0" name=""/>
        <dsp:cNvSpPr/>
      </dsp:nvSpPr>
      <dsp:spPr>
        <a:xfrm>
          <a:off x="0" y="3139213"/>
          <a:ext cx="10134600" cy="887445"/>
        </a:xfrm>
        <a:prstGeom prst="roundRect">
          <a:avLst/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700" b="1" kern="1200" dirty="0">
              <a:solidFill>
                <a:schemeClr val="tx1"/>
              </a:solidFill>
            </a:rPr>
            <a:t>4. Take necessary action.</a:t>
          </a:r>
          <a:endParaRPr lang="ar-SA" sz="3700" kern="1200" dirty="0">
            <a:solidFill>
              <a:schemeClr val="tx1"/>
            </a:solidFill>
          </a:endParaRPr>
        </a:p>
      </dsp:txBody>
      <dsp:txXfrm>
        <a:off x="43321" y="3182534"/>
        <a:ext cx="10047958" cy="80080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580C46-6F03-4096-B32B-E23B7466797B}">
      <dsp:nvSpPr>
        <dsp:cNvPr id="0" name=""/>
        <dsp:cNvSpPr/>
      </dsp:nvSpPr>
      <dsp:spPr>
        <a:xfrm>
          <a:off x="0" y="287722"/>
          <a:ext cx="1066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413BF5-5281-42F7-9BED-DD243F338C27}">
      <dsp:nvSpPr>
        <dsp:cNvPr id="0" name=""/>
        <dsp:cNvSpPr/>
      </dsp:nvSpPr>
      <dsp:spPr>
        <a:xfrm>
          <a:off x="533400" y="7282"/>
          <a:ext cx="7467600" cy="56088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1.Preliminary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560780" y="34662"/>
        <a:ext cx="7412840" cy="506120"/>
      </dsp:txXfrm>
    </dsp:sp>
    <dsp:sp modelId="{62AD5A3F-5F0A-44DA-8A51-0AC726D0BA24}">
      <dsp:nvSpPr>
        <dsp:cNvPr id="0" name=""/>
        <dsp:cNvSpPr/>
      </dsp:nvSpPr>
      <dsp:spPr>
        <a:xfrm>
          <a:off x="0" y="1149562"/>
          <a:ext cx="1066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1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7D7030-7862-4126-B391-D27389E593F1}">
      <dsp:nvSpPr>
        <dsp:cNvPr id="0" name=""/>
        <dsp:cNvSpPr/>
      </dsp:nvSpPr>
      <dsp:spPr>
        <a:xfrm>
          <a:off x="533400" y="869122"/>
          <a:ext cx="7467600" cy="56088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1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2.Concurrent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560780" y="896502"/>
        <a:ext cx="7412840" cy="506120"/>
      </dsp:txXfrm>
    </dsp:sp>
    <dsp:sp modelId="{96F667A3-BBAF-40F6-9963-96C22125BFC2}">
      <dsp:nvSpPr>
        <dsp:cNvPr id="0" name=""/>
        <dsp:cNvSpPr/>
      </dsp:nvSpPr>
      <dsp:spPr>
        <a:xfrm>
          <a:off x="0" y="2011402"/>
          <a:ext cx="1066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2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FCF35F-4F63-4AE0-9684-51BF56C37B20}">
      <dsp:nvSpPr>
        <dsp:cNvPr id="0" name=""/>
        <dsp:cNvSpPr/>
      </dsp:nvSpPr>
      <dsp:spPr>
        <a:xfrm>
          <a:off x="533400" y="1730962"/>
          <a:ext cx="7467600" cy="56088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2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3.Post action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560780" y="1758342"/>
        <a:ext cx="7412840" cy="506120"/>
      </dsp:txXfrm>
    </dsp:sp>
    <dsp:sp modelId="{E5325276-1BB0-4294-914B-A1905FE795A7}">
      <dsp:nvSpPr>
        <dsp:cNvPr id="0" name=""/>
        <dsp:cNvSpPr/>
      </dsp:nvSpPr>
      <dsp:spPr>
        <a:xfrm>
          <a:off x="0" y="2873242"/>
          <a:ext cx="1066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3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9E7827-EDD4-4CED-8734-2134BE6B570A}">
      <dsp:nvSpPr>
        <dsp:cNvPr id="0" name=""/>
        <dsp:cNvSpPr/>
      </dsp:nvSpPr>
      <dsp:spPr>
        <a:xfrm>
          <a:off x="533400" y="2667000"/>
          <a:ext cx="7467600" cy="56088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3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4.Internal Controls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560780" y="2694380"/>
        <a:ext cx="7412840" cy="506120"/>
      </dsp:txXfrm>
    </dsp:sp>
    <dsp:sp modelId="{9E361EC0-E3D2-4B7E-833F-65549C953593}">
      <dsp:nvSpPr>
        <dsp:cNvPr id="0" name=""/>
        <dsp:cNvSpPr/>
      </dsp:nvSpPr>
      <dsp:spPr>
        <a:xfrm>
          <a:off x="0" y="3735082"/>
          <a:ext cx="10668000" cy="478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-4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E53B9AB-EAC3-4DBE-B9A3-9A7BC6A6ED69}">
      <dsp:nvSpPr>
        <dsp:cNvPr id="0" name=""/>
        <dsp:cNvSpPr/>
      </dsp:nvSpPr>
      <dsp:spPr>
        <a:xfrm>
          <a:off x="533400" y="3454642"/>
          <a:ext cx="7467600" cy="560880"/>
        </a:xfrm>
        <a:prstGeom prst="roundRect">
          <a:avLst/>
        </a:prstGeom>
        <a:solidFill>
          <a:schemeClr val="accent1">
            <a:alpha val="90000"/>
            <a:hueOff val="0"/>
            <a:satOff val="0"/>
            <a:lumOff val="0"/>
            <a:alphaOff val="-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2258" tIns="0" rIns="282258" bIns="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b="1" kern="1200" dirty="0">
              <a:solidFill>
                <a:schemeClr val="tx1"/>
              </a:solidFill>
            </a:rPr>
            <a:t>5.External Controls</a:t>
          </a:r>
          <a:endParaRPr lang="ar-SA" sz="3200" kern="1200" dirty="0">
            <a:solidFill>
              <a:schemeClr val="tx1"/>
            </a:solidFill>
          </a:endParaRPr>
        </a:p>
      </dsp:txBody>
      <dsp:txXfrm>
        <a:off x="560780" y="3482022"/>
        <a:ext cx="7412840" cy="50612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A50DB3-E212-4D21-A6D5-6BB55A7A14C8}">
      <dsp:nvSpPr>
        <dsp:cNvPr id="0" name=""/>
        <dsp:cNvSpPr/>
      </dsp:nvSpPr>
      <dsp:spPr>
        <a:xfrm>
          <a:off x="0" y="431481"/>
          <a:ext cx="10972800" cy="630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737A006-0B50-4EFF-976C-8967E569E9CC}">
      <dsp:nvSpPr>
        <dsp:cNvPr id="0" name=""/>
        <dsp:cNvSpPr/>
      </dsp:nvSpPr>
      <dsp:spPr>
        <a:xfrm>
          <a:off x="548640" y="62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i="0" kern="1200" dirty="0"/>
            <a:t>Management Processes </a:t>
          </a:r>
          <a:endParaRPr lang="ar-SA" sz="3600" i="0" kern="1200" dirty="0"/>
        </a:p>
      </dsp:txBody>
      <dsp:txXfrm>
        <a:off x="584666" y="98507"/>
        <a:ext cx="7608908" cy="665948"/>
      </dsp:txXfrm>
    </dsp:sp>
    <dsp:sp modelId="{9FF66212-120C-40F7-B639-A269E25A50D7}">
      <dsp:nvSpPr>
        <dsp:cNvPr id="0" name=""/>
        <dsp:cNvSpPr/>
      </dsp:nvSpPr>
      <dsp:spPr>
        <a:xfrm>
          <a:off x="0" y="1565481"/>
          <a:ext cx="10972800" cy="630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C9375D-CD0C-4244-999C-B7703CD7AC42}">
      <dsp:nvSpPr>
        <dsp:cNvPr id="0" name=""/>
        <dsp:cNvSpPr/>
      </dsp:nvSpPr>
      <dsp:spPr>
        <a:xfrm>
          <a:off x="548640" y="1196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i="0" kern="1200"/>
            <a:t>Compensation and Benefits</a:t>
          </a:r>
          <a:endParaRPr lang="ar-SA" sz="3600" i="0" kern="1200"/>
        </a:p>
      </dsp:txBody>
      <dsp:txXfrm>
        <a:off x="584666" y="1232507"/>
        <a:ext cx="7608908" cy="665948"/>
      </dsp:txXfrm>
    </dsp:sp>
    <dsp:sp modelId="{720509AE-0202-4118-99FA-974D5BA0C6F7}">
      <dsp:nvSpPr>
        <dsp:cNvPr id="0" name=""/>
        <dsp:cNvSpPr/>
      </dsp:nvSpPr>
      <dsp:spPr>
        <a:xfrm>
          <a:off x="0" y="2699481"/>
          <a:ext cx="10972800" cy="630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F57E11-BF8F-4361-82CB-ECDCB426473F}">
      <dsp:nvSpPr>
        <dsp:cNvPr id="0" name=""/>
        <dsp:cNvSpPr/>
      </dsp:nvSpPr>
      <dsp:spPr>
        <a:xfrm>
          <a:off x="548640" y="2330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i="0" kern="1200"/>
            <a:t>Employee Discipline </a:t>
          </a:r>
          <a:endParaRPr lang="ar-SA" sz="3600" i="0" kern="1200"/>
        </a:p>
      </dsp:txBody>
      <dsp:txXfrm>
        <a:off x="584666" y="2366507"/>
        <a:ext cx="7608908" cy="665948"/>
      </dsp:txXfrm>
    </dsp:sp>
    <dsp:sp modelId="{5D13C326-102C-424B-9C94-5540EC126941}">
      <dsp:nvSpPr>
        <dsp:cNvPr id="0" name=""/>
        <dsp:cNvSpPr/>
      </dsp:nvSpPr>
      <dsp:spPr>
        <a:xfrm>
          <a:off x="0" y="3833481"/>
          <a:ext cx="10972800" cy="630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C07353-80A1-44BF-AF87-D439E1B4FB7A}">
      <dsp:nvSpPr>
        <dsp:cNvPr id="0" name=""/>
        <dsp:cNvSpPr/>
      </dsp:nvSpPr>
      <dsp:spPr>
        <a:xfrm>
          <a:off x="548640" y="3464481"/>
          <a:ext cx="7680960" cy="7380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marL="0" lvl="0" indent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i="0" kern="1200"/>
            <a:t>Information and Financial </a:t>
          </a:r>
          <a:endParaRPr lang="ar-SA" sz="3600" i="0" kern="1200"/>
        </a:p>
      </dsp:txBody>
      <dsp:txXfrm>
        <a:off x="584666" y="3500507"/>
        <a:ext cx="7608908" cy="66594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B8A611-53FB-4571-8F7A-AE33E2BE1B5F}">
      <dsp:nvSpPr>
        <dsp:cNvPr id="0" name=""/>
        <dsp:cNvSpPr/>
      </dsp:nvSpPr>
      <dsp:spPr>
        <a:xfrm>
          <a:off x="0" y="543261"/>
          <a:ext cx="10972800" cy="856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F54294-A457-45EA-AFCB-0500AFB27680}">
      <dsp:nvSpPr>
        <dsp:cNvPr id="0" name=""/>
        <dsp:cNvSpPr/>
      </dsp:nvSpPr>
      <dsp:spPr>
        <a:xfrm>
          <a:off x="548640" y="4142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marL="0" lvl="0" indent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i="0" kern="1200"/>
            <a:t>Purchasing </a:t>
          </a:r>
          <a:endParaRPr lang="ar-SA" sz="3400" i="0" kern="1200"/>
        </a:p>
      </dsp:txBody>
      <dsp:txXfrm>
        <a:off x="597636" y="90417"/>
        <a:ext cx="7582968" cy="905688"/>
      </dsp:txXfrm>
    </dsp:sp>
    <dsp:sp modelId="{C14F9E93-8A4E-47C5-8DB2-1148E6E4C495}">
      <dsp:nvSpPr>
        <dsp:cNvPr id="0" name=""/>
        <dsp:cNvSpPr/>
      </dsp:nvSpPr>
      <dsp:spPr>
        <a:xfrm>
          <a:off x="0" y="2085501"/>
          <a:ext cx="10972800" cy="856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6C9796A-9132-4FF6-9D72-7E1C8908FAF3}">
      <dsp:nvSpPr>
        <dsp:cNvPr id="0" name=""/>
        <dsp:cNvSpPr/>
      </dsp:nvSpPr>
      <dsp:spPr>
        <a:xfrm>
          <a:off x="548640" y="158366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marL="0" lvl="0" indent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i="0" kern="1200" dirty="0"/>
            <a:t>Project Management</a:t>
          </a:r>
          <a:endParaRPr lang="ar-SA" sz="3400" i="0" kern="1200" dirty="0"/>
        </a:p>
      </dsp:txBody>
      <dsp:txXfrm>
        <a:off x="597636" y="1632657"/>
        <a:ext cx="7582968" cy="905688"/>
      </dsp:txXfrm>
    </dsp:sp>
    <dsp:sp modelId="{001300E1-9CCB-4EAA-BB36-65F9E91B6BC7}">
      <dsp:nvSpPr>
        <dsp:cNvPr id="0" name=""/>
        <dsp:cNvSpPr/>
      </dsp:nvSpPr>
      <dsp:spPr>
        <a:xfrm>
          <a:off x="0" y="3627741"/>
          <a:ext cx="10972800" cy="856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5C28611-4DC7-4E0E-9010-2302401D5843}">
      <dsp:nvSpPr>
        <dsp:cNvPr id="0" name=""/>
        <dsp:cNvSpPr/>
      </dsp:nvSpPr>
      <dsp:spPr>
        <a:xfrm>
          <a:off x="548640" y="3125901"/>
          <a:ext cx="7680960" cy="10036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0322" tIns="0" rIns="290322" bIns="0" numCol="1" spcCol="1270" anchor="ctr" anchorCtr="0">
          <a:noAutofit/>
        </a:bodyPr>
        <a:lstStyle/>
        <a:p>
          <a:pPr marL="0" lvl="0" indent="0" algn="l" defTabSz="15113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b="1" i="0" kern="1200" dirty="0"/>
            <a:t>Statistical Quality Control</a:t>
          </a:r>
          <a:endParaRPr lang="ar-SA" sz="3400" i="0" kern="1200" dirty="0"/>
        </a:p>
      </dsp:txBody>
      <dsp:txXfrm>
        <a:off x="597636" y="3174897"/>
        <a:ext cx="7582968" cy="90568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7.sv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4462532" y="-134007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9" y="408046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Magdy Alhaj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0" y="1716364"/>
            <a:ext cx="492369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Aharoni" panose="02010803020104030203" pitchFamily="2" charset="-79"/>
                <a:cs typeface="Aharoni" panose="02010803020104030203" pitchFamily="2" charset="-79"/>
              </a:rPr>
              <a:t>Controlling as a Management Function</a:t>
            </a:r>
            <a:endParaRPr lang="ar-SA" sz="4000" b="1" dirty="0">
              <a:latin typeface="Aharoni" panose="02010803020104030203" pitchFamily="2" charset="-79"/>
            </a:endParaRPr>
          </a:p>
          <a:p>
            <a:pPr algn="ctr"/>
            <a:endParaRPr lang="en-US" altLang="ar-SA" sz="4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274468" y="5991011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4890628" y="-134007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9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926706" y="4758737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775862" y="1931026"/>
            <a:ext cx="541613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Controlling as a Management Function</a:t>
            </a:r>
            <a:endParaRPr lang="ar-SA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 altLang="ar-SA" sz="60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9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Magdy Alhaj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5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90440" y="4815303"/>
            <a:ext cx="2874185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b="1" dirty="0"/>
              <a:t>MGM111</a:t>
            </a:r>
          </a:p>
          <a:p>
            <a:pPr algn="ctr"/>
            <a:r>
              <a:rPr lang="en-US" sz="2000" b="1" dirty="0"/>
              <a:t>Principle of Management</a:t>
            </a:r>
          </a:p>
          <a:p>
            <a:pPr algn="ctr"/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5762206" y="1175729"/>
            <a:ext cx="41138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/>
              <a:t>Learn outcomes </a:t>
            </a:r>
            <a:endParaRPr lang="en-US" sz="4000" dirty="0"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486127" y="1335074"/>
            <a:ext cx="1091010" cy="98674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0" y="632121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2C6E4BC5-5782-4566-A7A4-D27024873EB2}"/>
              </a:ext>
            </a:extLst>
          </p:cNvPr>
          <p:cNvSpPr txBox="1">
            <a:spLocks/>
          </p:cNvSpPr>
          <p:nvPr/>
        </p:nvSpPr>
        <p:spPr>
          <a:xfrm>
            <a:off x="5080649" y="2105609"/>
            <a:ext cx="6787274" cy="4752391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Controlling Definition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The Control Process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Importance of Controlling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Types of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Scope of Control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3200" b="1" dirty="0"/>
              <a:t>Relationship between controlling and other managerial functions  </a:t>
            </a:r>
            <a:br>
              <a:rPr lang="en-US" sz="3200" b="1" dirty="0"/>
            </a:br>
            <a:br>
              <a:rPr lang="en-US" sz="3200" b="1" dirty="0"/>
            </a:br>
            <a:br>
              <a:rPr lang="en-US" sz="3200" b="1" dirty="0"/>
            </a:b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2BB56FA4-582D-4EF2-94B2-995BD7343731}"/>
              </a:ext>
            </a:extLst>
          </p:cNvPr>
          <p:cNvSpPr txBox="1">
            <a:spLocks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Functions of Management </a:t>
            </a:r>
          </a:p>
        </p:txBody>
      </p:sp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437C9359-C526-4E7C-934A-F13CC2CC8A1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86976301"/>
              </p:ext>
            </p:extLst>
          </p:nvPr>
        </p:nvGraphicFramePr>
        <p:xfrm>
          <a:off x="838199" y="1730326"/>
          <a:ext cx="10908323" cy="444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1" name="Rectangle 10">
            <a:extLst>
              <a:ext uri="{FF2B5EF4-FFF2-40B4-BE49-F238E27FC236}">
                <a16:creationId xmlns:a16="http://schemas.microsoft.com/office/drawing/2014/main" id="{34F27C76-E567-40D0-ACBE-A0B2DD5F5D8F}"/>
              </a:ext>
            </a:extLst>
          </p:cNvPr>
          <p:cNvSpPr/>
          <p:nvPr/>
        </p:nvSpPr>
        <p:spPr>
          <a:xfrm>
            <a:off x="2514600" y="5410200"/>
            <a:ext cx="8115300" cy="457200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3200" b="1" dirty="0">
                <a:latin typeface="+mj-lt"/>
                <a:ea typeface="+mj-ea"/>
                <a:cs typeface="+mj-cs"/>
              </a:rPr>
              <a:t> Control is the last function of management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D361494F-C7C6-46B0-AEE0-260A94C68A83}"/>
              </a:ext>
            </a:extLst>
          </p:cNvPr>
          <p:cNvSpPr txBox="1">
            <a:spLocks/>
          </p:cNvSpPr>
          <p:nvPr/>
        </p:nvSpPr>
        <p:spPr>
          <a:xfrm>
            <a:off x="998806" y="2053558"/>
            <a:ext cx="10592971" cy="387101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u="sng" dirty="0">
                <a:solidFill>
                  <a:srgbClr val="FF0000"/>
                </a:solidFill>
              </a:rPr>
              <a:t>Controlling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32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3600" b="1" dirty="0"/>
              <a:t>A process of monitoring performance and taking action to ensure desired results</a:t>
            </a:r>
            <a:r>
              <a:rPr lang="en-US" sz="3200" b="1" dirty="0"/>
              <a:t>.</a:t>
            </a:r>
          </a:p>
          <a:p>
            <a:pPr lvl="1">
              <a:buFont typeface="Wingdings" panose="05000000000000000000" pitchFamily="2" charset="2"/>
              <a:buChar char="q"/>
            </a:pPr>
            <a:endParaRPr lang="en-US" sz="2800" b="1" dirty="0"/>
          </a:p>
          <a:p>
            <a:pPr marL="342900" lvl="1" indent="-342900">
              <a:buFont typeface="Wingdings" panose="05000000000000000000" pitchFamily="2" charset="2"/>
              <a:buChar char="q"/>
            </a:pPr>
            <a:r>
              <a:rPr lang="en-US" sz="3600" b="1" dirty="0"/>
              <a:t>It sees to it that the right things happen, in the right ways, and at the right time.</a:t>
            </a:r>
          </a:p>
          <a:p>
            <a:pPr lvl="1">
              <a:buFont typeface="Symbol" pitchFamily="18" charset="2"/>
              <a:buNone/>
            </a:pPr>
            <a:endParaRPr lang="en-US" sz="2800" b="1" dirty="0"/>
          </a:p>
          <a:p>
            <a:endParaRPr lang="ar-SA" sz="3200" b="1" dirty="0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BE25B2DB-E36B-411A-A450-DA0E3FBDCD61}"/>
              </a:ext>
            </a:extLst>
          </p:cNvPr>
          <p:cNvSpPr txBox="1">
            <a:spLocks noChangeArrowheads="1"/>
          </p:cNvSpPr>
          <p:nvPr/>
        </p:nvSpPr>
        <p:spPr>
          <a:xfrm>
            <a:off x="643152" y="603468"/>
            <a:ext cx="9601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Controlling as a Management Function</a:t>
            </a:r>
          </a:p>
        </p:txBody>
      </p:sp>
    </p:spTree>
    <p:extLst>
      <p:ext uri="{BB962C8B-B14F-4D97-AF65-F5344CB8AC3E}">
        <p14:creationId xmlns:p14="http://schemas.microsoft.com/office/powerpoint/2010/main" val="742809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3469" y="1332667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E59F12-9683-4DA6-BEB1-EA3BBD84708F}"/>
              </a:ext>
            </a:extLst>
          </p:cNvPr>
          <p:cNvSpPr txBox="1">
            <a:spLocks/>
          </p:cNvSpPr>
          <p:nvPr/>
        </p:nvSpPr>
        <p:spPr>
          <a:xfrm>
            <a:off x="1181686" y="205363"/>
            <a:ext cx="1089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Controlling as a Management Function</a:t>
            </a:r>
            <a:endParaRPr lang="ar-SA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D792294-100C-4799-81CF-607CCF1EF129}"/>
              </a:ext>
            </a:extLst>
          </p:cNvPr>
          <p:cNvSpPr txBox="1">
            <a:spLocks/>
          </p:cNvSpPr>
          <p:nvPr/>
        </p:nvSpPr>
        <p:spPr>
          <a:xfrm>
            <a:off x="2676661" y="1603255"/>
            <a:ext cx="5386917" cy="64633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Definition </a:t>
            </a:r>
            <a:endParaRPr lang="ar-SA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8F43EF84-0172-4378-B441-A4901763B4A0}"/>
              </a:ext>
            </a:extLst>
          </p:cNvPr>
          <p:cNvSpPr txBox="1">
            <a:spLocks/>
          </p:cNvSpPr>
          <p:nvPr/>
        </p:nvSpPr>
        <p:spPr>
          <a:xfrm>
            <a:off x="859302" y="2520173"/>
            <a:ext cx="10310445" cy="2530129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/>
              <a:t>“Managerial control implies the measurement of accomplishment against the standard and the correction of deviations to assure attainment of objectives according to plans.”</a:t>
            </a:r>
            <a:endParaRPr lang="ar-SA" sz="4000" dirty="0"/>
          </a:p>
        </p:txBody>
      </p:sp>
    </p:spTree>
    <p:extLst>
      <p:ext uri="{BB962C8B-B14F-4D97-AF65-F5344CB8AC3E}">
        <p14:creationId xmlns:p14="http://schemas.microsoft.com/office/powerpoint/2010/main" val="2851360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3469" y="1332667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6AE59F12-9683-4DA6-BEB1-EA3BBD84708F}"/>
              </a:ext>
            </a:extLst>
          </p:cNvPr>
          <p:cNvSpPr txBox="1">
            <a:spLocks/>
          </p:cNvSpPr>
          <p:nvPr/>
        </p:nvSpPr>
        <p:spPr>
          <a:xfrm>
            <a:off x="1181686" y="205363"/>
            <a:ext cx="10896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Controlling as a Management Function</a:t>
            </a:r>
            <a:endParaRPr lang="ar-SA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D792294-100C-4799-81CF-607CCF1EF129}"/>
              </a:ext>
            </a:extLst>
          </p:cNvPr>
          <p:cNvSpPr txBox="1">
            <a:spLocks/>
          </p:cNvSpPr>
          <p:nvPr/>
        </p:nvSpPr>
        <p:spPr>
          <a:xfrm>
            <a:off x="2676661" y="1704410"/>
            <a:ext cx="5386917" cy="646331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Definition </a:t>
            </a:r>
            <a:endParaRPr lang="ar-SA" dirty="0"/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3B42A729-1195-40C5-91ED-04B9437F4393}"/>
              </a:ext>
            </a:extLst>
          </p:cNvPr>
          <p:cNvSpPr txBox="1">
            <a:spLocks/>
          </p:cNvSpPr>
          <p:nvPr/>
        </p:nvSpPr>
        <p:spPr>
          <a:xfrm>
            <a:off x="1181686" y="2601042"/>
            <a:ext cx="8869780" cy="2294515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/>
              <a:t>“Control is the process of bringing about conformity of performance with planned action.”</a:t>
            </a:r>
          </a:p>
          <a:p>
            <a:endParaRPr lang="ar-SA" sz="4000" dirty="0"/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325AF53-AC4D-493D-A027-70C81BE200AF}"/>
              </a:ext>
            </a:extLst>
          </p:cNvPr>
          <p:cNvSpPr txBox="1">
            <a:spLocks/>
          </p:cNvSpPr>
          <p:nvPr/>
        </p:nvSpPr>
        <p:spPr>
          <a:xfrm>
            <a:off x="332929" y="395034"/>
            <a:ext cx="109728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36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4400" dirty="0"/>
              <a:t>Need of Control</a:t>
            </a:r>
            <a:endParaRPr lang="ar-SA" sz="4400" dirty="0"/>
          </a:p>
        </p:txBody>
      </p:sp>
      <p:graphicFrame>
        <p:nvGraphicFramePr>
          <p:cNvPr id="9" name="Content Placeholder 6">
            <a:extLst>
              <a:ext uri="{FF2B5EF4-FFF2-40B4-BE49-F238E27FC236}">
                <a16:creationId xmlns:a16="http://schemas.microsoft.com/office/drawing/2014/main" id="{419C4622-FC16-4383-BE8E-AAF9146667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038577"/>
              </p:ext>
            </p:extLst>
          </p:nvPr>
        </p:nvGraphicFramePr>
        <p:xfrm>
          <a:off x="1219200" y="1905000"/>
          <a:ext cx="8991600" cy="4343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7490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287CFA7D-B6CD-4789-92AE-85C5A92A1B7D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The Control Process</a:t>
            </a:r>
          </a:p>
        </p:txBody>
      </p:sp>
      <p:graphicFrame>
        <p:nvGraphicFramePr>
          <p:cNvPr id="9" name="Diagram 8">
            <a:extLst>
              <a:ext uri="{FF2B5EF4-FFF2-40B4-BE49-F238E27FC236}">
                <a16:creationId xmlns:a16="http://schemas.microsoft.com/office/drawing/2014/main" id="{CEB5AA7E-DF62-4480-A3A6-9722278D3D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99111329"/>
              </p:ext>
            </p:extLst>
          </p:nvPr>
        </p:nvGraphicFramePr>
        <p:xfrm>
          <a:off x="1028700" y="1765329"/>
          <a:ext cx="10134600" cy="41838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0021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6BCF6FF-E98D-46A3-BE5E-9FFA41174C54}"/>
              </a:ext>
            </a:extLst>
          </p:cNvPr>
          <p:cNvSpPr txBox="1">
            <a:spLocks noChangeArrowheads="1"/>
          </p:cNvSpPr>
          <p:nvPr/>
        </p:nvSpPr>
        <p:spPr>
          <a:xfrm>
            <a:off x="852665" y="456665"/>
            <a:ext cx="1011467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4000" dirty="0"/>
              <a:t>1. Establish Objectives and Standards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FF5BAF5-E9AA-4F16-9CD1-9DB945FD6A3A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1600201"/>
            <a:ext cx="10972800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40000"/>
              </a:lnSpc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/>
          </a:p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The control process begins with planning and the establishment of performance objectives.</a:t>
            </a:r>
          </a:p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/>
          </a:p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Performance objectives are defined and the standards for measuring them are set.</a:t>
            </a:r>
          </a:p>
        </p:txBody>
      </p:sp>
    </p:spTree>
    <p:extLst>
      <p:ext uri="{BB962C8B-B14F-4D97-AF65-F5344CB8AC3E}">
        <p14:creationId xmlns:p14="http://schemas.microsoft.com/office/powerpoint/2010/main" val="3200969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0CAA5EA0-9477-465E-860E-49DBED52338B}"/>
              </a:ext>
            </a:extLst>
          </p:cNvPr>
          <p:cNvSpPr txBox="1">
            <a:spLocks noChangeArrowheads="1"/>
          </p:cNvSpPr>
          <p:nvPr/>
        </p:nvSpPr>
        <p:spPr>
          <a:xfrm>
            <a:off x="1431784" y="295135"/>
            <a:ext cx="895643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4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sz="4000" dirty="0"/>
              <a:t>Establish Objectives and Standards cont..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563753C-0AF9-4B95-AACD-F7346B3C5843}"/>
              </a:ext>
            </a:extLst>
          </p:cNvPr>
          <p:cNvSpPr txBox="1">
            <a:spLocks noChangeArrowheads="1"/>
          </p:cNvSpPr>
          <p:nvPr/>
        </p:nvSpPr>
        <p:spPr>
          <a:xfrm>
            <a:off x="990600" y="2262872"/>
            <a:ext cx="10601178" cy="390932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40000"/>
              </a:lnSpc>
            </a:pPr>
            <a:endParaRPr lang="en-US" sz="3600" b="1" dirty="0"/>
          </a:p>
          <a:p>
            <a:r>
              <a:rPr lang="en-US" sz="4000" b="1" u="sng" dirty="0">
                <a:solidFill>
                  <a:srgbClr val="FF0000"/>
                </a:solidFill>
              </a:rPr>
              <a:t>There are two types of standards: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3600" b="1" u="sng" dirty="0"/>
              <a:t>Output Standards  </a:t>
            </a:r>
            <a:r>
              <a:rPr lang="en-US" sz="3200" b="1" dirty="0"/>
              <a:t>-  measures performance results in terms of quantity, quality, cost, or time.</a:t>
            </a:r>
          </a:p>
          <a:p>
            <a:pPr marL="971550" lvl="1" indent="-514350">
              <a:buFont typeface="+mj-lt"/>
              <a:buAutoNum type="arabicPeriod"/>
            </a:pPr>
            <a:r>
              <a:rPr lang="en-US" sz="3600" b="1" u="sng" dirty="0"/>
              <a:t>Input Standards</a:t>
            </a:r>
            <a:r>
              <a:rPr lang="en-US" sz="3600" b="1" dirty="0"/>
              <a:t>  </a:t>
            </a:r>
            <a:r>
              <a:rPr lang="en-US" sz="3200" b="1" dirty="0"/>
              <a:t>-  measures work efforts that go into a performance task.</a:t>
            </a:r>
          </a:p>
        </p:txBody>
      </p:sp>
    </p:spTree>
    <p:extLst>
      <p:ext uri="{BB962C8B-B14F-4D97-AF65-F5344CB8AC3E}">
        <p14:creationId xmlns:p14="http://schemas.microsoft.com/office/powerpoint/2010/main" val="241106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60A404C-C45F-404A-9340-E4AC971E7B5C}"/>
              </a:ext>
            </a:extLst>
          </p:cNvPr>
          <p:cNvSpPr txBox="1">
            <a:spLocks noChangeArrowheads="1"/>
          </p:cNvSpPr>
          <p:nvPr/>
        </p:nvSpPr>
        <p:spPr>
          <a:xfrm>
            <a:off x="766500" y="354155"/>
            <a:ext cx="102870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2. Measuring Actual Performance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A79D6A9-C0A6-407A-94EC-D8D96B598AB2}"/>
              </a:ext>
            </a:extLst>
          </p:cNvPr>
          <p:cNvSpPr txBox="1">
            <a:spLocks noChangeArrowheads="1"/>
          </p:cNvSpPr>
          <p:nvPr/>
        </p:nvSpPr>
        <p:spPr>
          <a:xfrm>
            <a:off x="1066800" y="1828800"/>
            <a:ext cx="10287000" cy="411480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Measurements must be accurate enough to spot deviations or variances between what really occurs and what is most desired.</a:t>
            </a:r>
          </a:p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600" b="1" dirty="0"/>
          </a:p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600" b="1" dirty="0"/>
              <a:t>Without measurement, effective control is not possible.</a:t>
            </a:r>
          </a:p>
        </p:txBody>
      </p:sp>
    </p:spTree>
    <p:extLst>
      <p:ext uri="{BB962C8B-B14F-4D97-AF65-F5344CB8AC3E}">
        <p14:creationId xmlns:p14="http://schemas.microsoft.com/office/powerpoint/2010/main" val="3935791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23386B04-7B7F-4028-9898-191DC8B22C08}"/>
              </a:ext>
            </a:extLst>
          </p:cNvPr>
          <p:cNvSpPr txBox="1">
            <a:spLocks noChangeArrowheads="1"/>
          </p:cNvSpPr>
          <p:nvPr/>
        </p:nvSpPr>
        <p:spPr>
          <a:xfrm>
            <a:off x="434340" y="336201"/>
            <a:ext cx="112014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3. Comparing Results with Objectives and Standards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250C21B-7E51-4083-9D42-E7E6FA887E34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1981200"/>
            <a:ext cx="10591800" cy="403860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The comparison of actual performance with desired performance establishes the need for action. </a:t>
            </a:r>
          </a:p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endParaRPr lang="en-US" sz="3200" b="1" dirty="0"/>
          </a:p>
          <a:p>
            <a:pPr>
              <a:buClr>
                <a:schemeClr val="bg2">
                  <a:lumMod val="75000"/>
                </a:schemeClr>
              </a:buClr>
              <a:buFont typeface="Wingdings" panose="05000000000000000000" pitchFamily="2" charset="2"/>
              <a:buChar char="q"/>
            </a:pPr>
            <a:r>
              <a:rPr lang="en-US" sz="3200" b="1" dirty="0"/>
              <a:t>Ways of making such comparisons include:</a:t>
            </a:r>
          </a:p>
          <a:p>
            <a:pPr lvl="1"/>
            <a:r>
              <a:rPr lang="en-US" sz="3600" b="1" dirty="0">
                <a:solidFill>
                  <a:srgbClr val="FF0000"/>
                </a:solidFill>
              </a:rPr>
              <a:t>Historical / Relative / Engineering</a:t>
            </a:r>
          </a:p>
          <a:p>
            <a:pPr lvl="1"/>
            <a:r>
              <a:rPr lang="en-US" sz="3600" b="1" dirty="0">
                <a:solidFill>
                  <a:srgbClr val="FF0000"/>
                </a:solidFill>
              </a:rPr>
              <a:t>Benchmarking</a:t>
            </a:r>
          </a:p>
        </p:txBody>
      </p:sp>
    </p:spTree>
    <p:extLst>
      <p:ext uri="{BB962C8B-B14F-4D97-AF65-F5344CB8AC3E}">
        <p14:creationId xmlns:p14="http://schemas.microsoft.com/office/powerpoint/2010/main" val="141063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687FD9F-80A3-4D78-9E28-91ECB0157DEE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304800"/>
            <a:ext cx="10287000" cy="14379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4. Taking Corrective Action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D1330E6-07E1-466B-A641-21DB2AFB58BC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2057400"/>
            <a:ext cx="10210800" cy="4038600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Char char="ü"/>
            </a:pPr>
            <a:r>
              <a:rPr lang="en-US" sz="3200" b="1" dirty="0"/>
              <a:t>Taking any action necessary to correct or improve things.</a:t>
            </a:r>
          </a:p>
          <a:p>
            <a:pPr>
              <a:buFont typeface="Wingdings" panose="05000000000000000000" pitchFamily="2" charset="2"/>
              <a:buChar char="ü"/>
            </a:pPr>
            <a:endParaRPr lang="en-US" sz="3200" b="1" dirty="0"/>
          </a:p>
          <a:p>
            <a:pPr>
              <a:buFont typeface="Wingdings" panose="05000000000000000000" pitchFamily="2" charset="2"/>
              <a:buChar char="ü"/>
            </a:pPr>
            <a:r>
              <a:rPr lang="en-US" sz="3200" b="1" dirty="0"/>
              <a:t>Management-by-Exception focuses managerial attention on substantial differences between actual and desired performance.</a:t>
            </a:r>
          </a:p>
        </p:txBody>
      </p:sp>
    </p:spTree>
    <p:extLst>
      <p:ext uri="{BB962C8B-B14F-4D97-AF65-F5344CB8AC3E}">
        <p14:creationId xmlns:p14="http://schemas.microsoft.com/office/powerpoint/2010/main" val="202153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917A95F-4489-4C28-A616-8ECCF91CB86B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304800"/>
            <a:ext cx="102108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Taking Corrective Action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14A795FA-F0B9-4AB9-9E4A-2195C090E026}"/>
              </a:ext>
            </a:extLst>
          </p:cNvPr>
          <p:cNvSpPr txBox="1">
            <a:spLocks noChangeArrowheads="1"/>
          </p:cNvSpPr>
          <p:nvPr/>
        </p:nvSpPr>
        <p:spPr>
          <a:xfrm>
            <a:off x="914400" y="1676400"/>
            <a:ext cx="10363200" cy="4267200"/>
          </a:xfrm>
          <a:prstGeom prst="rect">
            <a:avLst/>
          </a:prstGeom>
          <a:ln>
            <a:noFill/>
          </a:ln>
        </p:spPr>
        <p:txBody>
          <a:bodyPr anchor="ctr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/>
              <a:t>Management-by Exception can save the managers time, energy, and other resources, and concentrates efforts on areas showing the greatest need.</a:t>
            </a:r>
          </a:p>
          <a:p>
            <a:pPr lvl="1">
              <a:lnSpc>
                <a:spcPct val="95000"/>
              </a:lnSpc>
              <a:buFont typeface="Wingdings" panose="05000000000000000000" pitchFamily="2" charset="2"/>
              <a:buChar char="Ø"/>
            </a:pPr>
            <a:endParaRPr lang="en-US" sz="3200" b="1" dirty="0"/>
          </a:p>
          <a:p>
            <a:pPr lvl="1">
              <a:lnSpc>
                <a:spcPct val="95000"/>
              </a:lnSpc>
              <a:buFont typeface="Wingdings" panose="05000000000000000000" pitchFamily="2" charset="2"/>
              <a:buChar char="Ø"/>
            </a:pPr>
            <a:r>
              <a:rPr lang="en-US" sz="3200" b="1" dirty="0"/>
              <a:t>There are two types of exceptions:</a:t>
            </a:r>
          </a:p>
          <a:p>
            <a:pPr lvl="2">
              <a:lnSpc>
                <a:spcPct val="95000"/>
              </a:lnSpc>
            </a:pPr>
            <a:r>
              <a:rPr lang="en-US" sz="3200" b="1" dirty="0"/>
              <a:t>Problems</a:t>
            </a:r>
            <a:r>
              <a:rPr lang="en-US" sz="2800" b="1" dirty="0"/>
              <a:t> - below standard</a:t>
            </a:r>
          </a:p>
          <a:p>
            <a:pPr lvl="2">
              <a:lnSpc>
                <a:spcPct val="95000"/>
              </a:lnSpc>
            </a:pPr>
            <a:r>
              <a:rPr lang="en-US" sz="3200" b="1" dirty="0"/>
              <a:t>Opportunities </a:t>
            </a:r>
            <a:r>
              <a:rPr lang="en-US" sz="2800" b="1" dirty="0"/>
              <a:t>- above standard</a:t>
            </a:r>
          </a:p>
        </p:txBody>
      </p:sp>
    </p:spTree>
    <p:extLst>
      <p:ext uri="{BB962C8B-B14F-4D97-AF65-F5344CB8AC3E}">
        <p14:creationId xmlns:p14="http://schemas.microsoft.com/office/powerpoint/2010/main" val="5256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C96F9BB-4348-4F9D-8333-818694263D21}"/>
              </a:ext>
            </a:extLst>
          </p:cNvPr>
          <p:cNvSpPr txBox="1">
            <a:spLocks/>
          </p:cNvSpPr>
          <p:nvPr/>
        </p:nvSpPr>
        <p:spPr>
          <a:xfrm>
            <a:off x="548640" y="-912611"/>
            <a:ext cx="10972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/>
            </a:br>
            <a:br>
              <a:rPr lang="en-US" dirty="0"/>
            </a:br>
            <a:r>
              <a:rPr lang="en-US" dirty="0"/>
              <a:t>The Importance Of Controlling</a:t>
            </a:r>
            <a:br>
              <a:rPr lang="en-US" dirty="0"/>
            </a:br>
            <a:br>
              <a:rPr lang="en-US" dirty="0"/>
            </a:br>
            <a:endParaRPr lang="ar-SA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FE6397F2-F0AB-4DBE-9F94-2943670BCB3A}"/>
              </a:ext>
            </a:extLst>
          </p:cNvPr>
          <p:cNvSpPr txBox="1">
            <a:spLocks/>
          </p:cNvSpPr>
          <p:nvPr/>
        </p:nvSpPr>
        <p:spPr>
          <a:xfrm>
            <a:off x="609600" y="2236347"/>
            <a:ext cx="10771163" cy="3889817"/>
          </a:xfrm>
          <a:prstGeom prst="rect">
            <a:avLst/>
          </a:prstGeom>
          <a:ln>
            <a:noFill/>
          </a:ln>
        </p:spPr>
        <p:txBody>
          <a:bodyPr anchor="ctr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/>
            <a:r>
              <a:rPr lang="en-US" sz="3200" b="1" dirty="0"/>
              <a:t>Controlling is an important function of management. Its importance becomes apparent when we find that it is needed in all the functions of management. </a:t>
            </a:r>
          </a:p>
          <a:p>
            <a:pPr fontAlgn="base"/>
            <a:r>
              <a:rPr lang="en-US" sz="3200" b="1" dirty="0"/>
              <a:t>Controlling checks mistakes and tells us how new challenges can be met or faced.</a:t>
            </a:r>
          </a:p>
          <a:p>
            <a:pPr fontAlgn="base"/>
            <a:r>
              <a:rPr lang="en-US" sz="3200" b="1" dirty="0"/>
              <a:t> The success of the organization thus hinges on the effective controlling.</a:t>
            </a:r>
          </a:p>
          <a:p>
            <a:pPr marL="0" indent="0">
              <a:buFont typeface="Arial" panose="020B0604020202020204" pitchFamily="34" charset="0"/>
              <a:buNone/>
            </a:pPr>
            <a:br>
              <a:rPr lang="en-US" sz="3200" b="1" dirty="0"/>
            </a:br>
            <a:endParaRPr lang="ar-SA" sz="3200" b="1" dirty="0"/>
          </a:p>
        </p:txBody>
      </p:sp>
    </p:spTree>
    <p:extLst>
      <p:ext uri="{BB962C8B-B14F-4D97-AF65-F5344CB8AC3E}">
        <p14:creationId xmlns:p14="http://schemas.microsoft.com/office/powerpoint/2010/main" val="668528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09532" y="1376647"/>
            <a:ext cx="11182246" cy="49159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83B3753D-BBA1-483C-A098-1FE62A3DC339}"/>
              </a:ext>
            </a:extLst>
          </p:cNvPr>
          <p:cNvSpPr txBox="1">
            <a:spLocks/>
          </p:cNvSpPr>
          <p:nvPr/>
        </p:nvSpPr>
        <p:spPr>
          <a:xfrm>
            <a:off x="409532" y="-766085"/>
            <a:ext cx="10972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/>
            </a:br>
            <a:br>
              <a:rPr lang="en-US" dirty="0"/>
            </a:br>
            <a:r>
              <a:rPr lang="en-US" dirty="0"/>
              <a:t>The Importance of Controlling con..</a:t>
            </a:r>
            <a:br>
              <a:rPr lang="en-US" dirty="0"/>
            </a:br>
            <a:br>
              <a:rPr lang="en-US" dirty="0"/>
            </a:br>
            <a:endParaRPr lang="ar-SA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156A5224-B363-452D-92AF-091212678AA9}"/>
              </a:ext>
            </a:extLst>
          </p:cNvPr>
          <p:cNvSpPr txBox="1">
            <a:spLocks/>
          </p:cNvSpPr>
          <p:nvPr/>
        </p:nvSpPr>
        <p:spPr>
          <a:xfrm>
            <a:off x="1752600" y="1600201"/>
            <a:ext cx="9067800" cy="4952999"/>
          </a:xfrm>
          <a:prstGeom prst="rect">
            <a:avLst/>
          </a:prstGeom>
          <a:ln>
            <a:noFill/>
          </a:ln>
        </p:spPr>
        <p:txBody>
          <a:bodyPr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u="sng" dirty="0">
                <a:solidFill>
                  <a:srgbClr val="FF0000"/>
                </a:solidFill>
              </a:rPr>
              <a:t>The importance of controlling becomes clear from the following facts:</a:t>
            </a:r>
            <a:br>
              <a:rPr lang="en-US" b="1" dirty="0"/>
            </a:br>
            <a:r>
              <a:rPr lang="en-US" b="1" dirty="0"/>
              <a:t>(1) Accomplishing Organizational Goals</a:t>
            </a:r>
            <a:endParaRPr lang="en-US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(2) Judging Accuracy of Standards</a:t>
            </a:r>
            <a:endParaRPr lang="en-US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(3) Making Efficient Use of Resources</a:t>
            </a:r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(4) Improving Employee Motivation</a:t>
            </a:r>
            <a:endParaRPr lang="en-US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(5) Ensuring Order and Discipline</a:t>
            </a:r>
            <a:endParaRPr lang="en-US" dirty="0"/>
          </a:p>
          <a:p>
            <a:pPr marL="0" indent="0" fontAlgn="base">
              <a:buFont typeface="Arial" panose="020B0604020202020204" pitchFamily="34" charset="0"/>
              <a:buNone/>
            </a:pPr>
            <a:r>
              <a:rPr lang="en-US" b="1" dirty="0"/>
              <a:t>(6) Facilitating Coordination in Action</a:t>
            </a:r>
            <a:endParaRPr lang="en-US" dirty="0"/>
          </a:p>
          <a:p>
            <a:pPr marL="0" indent="0">
              <a:buFont typeface="Arial" panose="020B0604020202020204" pitchFamily="34" charset="0"/>
              <a:buNone/>
            </a:pPr>
            <a:br>
              <a:rPr lang="en-US" dirty="0"/>
            </a:br>
            <a:br>
              <a:rPr lang="en-US" dirty="0"/>
            </a:br>
            <a:br>
              <a:rPr lang="en-US" dirty="0"/>
            </a:br>
            <a:br>
              <a:rPr lang="en-US" dirty="0"/>
            </a:br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699946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50122"/>
            <a:ext cx="11141612" cy="49425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C39F7FED-8E0D-476A-884D-979A0ED9C590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74638"/>
            <a:ext cx="104394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Effective Controls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137775E-1FDB-4B1F-9F28-E0584EBA2E41}"/>
              </a:ext>
            </a:extLst>
          </p:cNvPr>
          <p:cNvSpPr txBox="1">
            <a:spLocks noChangeArrowheads="1"/>
          </p:cNvSpPr>
          <p:nvPr/>
        </p:nvSpPr>
        <p:spPr>
          <a:xfrm>
            <a:off x="1682261" y="1572653"/>
            <a:ext cx="9782908" cy="4419600"/>
          </a:xfrm>
          <a:prstGeom prst="rect">
            <a:avLst/>
          </a:prstGeom>
          <a:ln>
            <a:noFill/>
          </a:ln>
        </p:spPr>
        <p:txBody>
          <a:bodyPr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sz="3900" b="1" u="sng" dirty="0">
                <a:solidFill>
                  <a:srgbClr val="FF0000"/>
                </a:solidFill>
              </a:rPr>
              <a:t>The Best Controls in Organizations are</a:t>
            </a:r>
          </a:p>
          <a:p>
            <a:pPr>
              <a:lnSpc>
                <a:spcPct val="0"/>
              </a:lnSpc>
              <a:buFont typeface="Monotype Sorts" pitchFamily="2" charset="2"/>
              <a:buNone/>
            </a:pPr>
            <a:endParaRPr lang="en-US" dirty="0"/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Strategic and results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Understandable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Encourage self-control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Timely and exception oriented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Positive in nature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Fair and objective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US" sz="3600" b="1" dirty="0"/>
              <a:t>Flexible</a:t>
            </a:r>
          </a:p>
          <a:p>
            <a:pPr>
              <a:buFont typeface="Wingdings" panose="05000000000000000000" pitchFamily="2" charset="2"/>
              <a:buChar char="v"/>
            </a:pPr>
            <a:endParaRPr lang="en-US" sz="3600" b="1" dirty="0"/>
          </a:p>
          <a:p>
            <a:endParaRPr lang="en-US" dirty="0"/>
          </a:p>
          <a:p>
            <a:pPr>
              <a:buFont typeface="Monotype Sorts" pitchFamily="2" charset="2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371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aphicFrame>
        <p:nvGraphicFramePr>
          <p:cNvPr id="8" name="Content Placeholder 5">
            <a:extLst>
              <a:ext uri="{FF2B5EF4-FFF2-40B4-BE49-F238E27FC236}">
                <a16:creationId xmlns:a16="http://schemas.microsoft.com/office/drawing/2014/main" id="{FE72F563-AB6B-4381-918A-DB648D1A1A9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77318293"/>
              </p:ext>
            </p:extLst>
          </p:nvPr>
        </p:nvGraphicFramePr>
        <p:xfrm>
          <a:off x="609600" y="1905000"/>
          <a:ext cx="10668000" cy="4221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6DF8C2A8-C27C-4674-9EA7-53D6AE9356DB}"/>
              </a:ext>
            </a:extLst>
          </p:cNvPr>
          <p:cNvSpPr txBox="1">
            <a:spLocks noChangeArrowheads="1"/>
          </p:cNvSpPr>
          <p:nvPr/>
        </p:nvSpPr>
        <p:spPr>
          <a:xfrm>
            <a:off x="762000" y="427038"/>
            <a:ext cx="109728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Types of Control</a:t>
            </a:r>
          </a:p>
        </p:txBody>
      </p:sp>
    </p:spTree>
    <p:extLst>
      <p:ext uri="{BB962C8B-B14F-4D97-AF65-F5344CB8AC3E}">
        <p14:creationId xmlns:p14="http://schemas.microsoft.com/office/powerpoint/2010/main" val="770209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1636A4AD-3F2B-4522-960A-96FD311FB6E2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274638"/>
            <a:ext cx="95250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Types of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7A60A8F-2EA5-41BB-8915-AE7F0CF31765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1854820"/>
            <a:ext cx="9525000" cy="426720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b="1" u="sng" dirty="0">
                <a:solidFill>
                  <a:srgbClr val="FF0000"/>
                </a:solidFill>
              </a:rPr>
              <a:t>1.Preliminary</a:t>
            </a:r>
          </a:p>
          <a:p>
            <a:endParaRPr lang="en-US" sz="4000" b="1" u="sng" dirty="0">
              <a:solidFill>
                <a:srgbClr val="FF0000"/>
              </a:solidFill>
            </a:endParaRPr>
          </a:p>
          <a:p>
            <a:pPr>
              <a:lnSpc>
                <a:spcPct val="80000"/>
              </a:lnSpc>
              <a:buFont typeface="Monotype Sorts" pitchFamily="2" charset="2"/>
              <a:buNone/>
            </a:pPr>
            <a:r>
              <a:rPr lang="en-US" sz="3200" dirty="0"/>
              <a:t> 	</a:t>
            </a:r>
            <a:r>
              <a:rPr lang="en-US" sz="3200" b="1" dirty="0"/>
              <a:t>Sometimes called the feed forward controls, they are accomplished before a work activity begins.</a:t>
            </a:r>
          </a:p>
          <a:p>
            <a:pPr>
              <a:buFont typeface="Monotype Sorts" pitchFamily="2" charset="2"/>
              <a:buNone/>
            </a:pPr>
            <a:r>
              <a:rPr lang="en-US" sz="3200" b="1" dirty="0"/>
              <a:t>   They make sure that proper directions are set and that the right resources are available to accomplish them.</a:t>
            </a:r>
          </a:p>
        </p:txBody>
      </p:sp>
    </p:spTree>
    <p:extLst>
      <p:ext uri="{BB962C8B-B14F-4D97-AF65-F5344CB8AC3E}">
        <p14:creationId xmlns:p14="http://schemas.microsoft.com/office/powerpoint/2010/main" val="424467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DBC516EE-52C7-4EA7-9BE7-5F1257E58481}"/>
              </a:ext>
            </a:extLst>
          </p:cNvPr>
          <p:cNvSpPr txBox="1">
            <a:spLocks noChangeArrowheads="1"/>
          </p:cNvSpPr>
          <p:nvPr/>
        </p:nvSpPr>
        <p:spPr>
          <a:xfrm>
            <a:off x="1486953" y="274638"/>
            <a:ext cx="9753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Types of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DD528E93-1B73-429A-8907-16910B19FA2E}"/>
              </a:ext>
            </a:extLst>
          </p:cNvPr>
          <p:cNvSpPr txBox="1">
            <a:spLocks noChangeArrowheads="1"/>
          </p:cNvSpPr>
          <p:nvPr/>
        </p:nvSpPr>
        <p:spPr>
          <a:xfrm>
            <a:off x="2007457" y="2147667"/>
            <a:ext cx="8712591" cy="4144964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5400" b="1" u="sng" dirty="0">
                <a:solidFill>
                  <a:srgbClr val="FF0000"/>
                </a:solidFill>
              </a:rPr>
              <a:t>2.Concurrent </a:t>
            </a:r>
          </a:p>
          <a:p>
            <a:pPr>
              <a:buFont typeface="Monotype Sorts" pitchFamily="2" charset="2"/>
              <a:buNone/>
            </a:pPr>
            <a:r>
              <a:rPr lang="en-US" sz="3600" b="1" dirty="0"/>
              <a:t>   Focus on what happens during the work process.  Sometimes called steering controls, they monitor ongoing operations and activities to make sure that things are being done correctly.</a:t>
            </a:r>
          </a:p>
        </p:txBody>
      </p:sp>
    </p:spTree>
    <p:extLst>
      <p:ext uri="{BB962C8B-B14F-4D97-AF65-F5344CB8AC3E}">
        <p14:creationId xmlns:p14="http://schemas.microsoft.com/office/powerpoint/2010/main" val="281479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8685C881-302E-4383-8DDF-9B7128AA52A7}"/>
              </a:ext>
            </a:extLst>
          </p:cNvPr>
          <p:cNvSpPr txBox="1">
            <a:spLocks noChangeArrowheads="1"/>
          </p:cNvSpPr>
          <p:nvPr/>
        </p:nvSpPr>
        <p:spPr>
          <a:xfrm>
            <a:off x="1905000" y="274638"/>
            <a:ext cx="87630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Types of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688CADCB-78D5-4F64-B59E-E998F182E738}"/>
              </a:ext>
            </a:extLst>
          </p:cNvPr>
          <p:cNvSpPr txBox="1">
            <a:spLocks noChangeArrowheads="1"/>
          </p:cNvSpPr>
          <p:nvPr/>
        </p:nvSpPr>
        <p:spPr>
          <a:xfrm>
            <a:off x="2057400" y="2133600"/>
            <a:ext cx="9067800" cy="3657600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u="sng" dirty="0">
                <a:solidFill>
                  <a:srgbClr val="FF0000"/>
                </a:solidFill>
              </a:rPr>
              <a:t>3.Post action</a:t>
            </a:r>
          </a:p>
          <a:p>
            <a:pPr>
              <a:buFont typeface="Monotype Sorts" pitchFamily="2" charset="2"/>
              <a:buNone/>
            </a:pPr>
            <a:r>
              <a:rPr lang="en-US" sz="3200" dirty="0"/>
              <a:t>   </a:t>
            </a:r>
            <a:r>
              <a:rPr lang="en-US" sz="4000" b="1" dirty="0"/>
              <a:t>Sometimes called feedback controls, they take place after an action is completed.  They focus on end results, as opposed to inputs and activities.</a:t>
            </a:r>
          </a:p>
        </p:txBody>
      </p:sp>
    </p:spTree>
    <p:extLst>
      <p:ext uri="{BB962C8B-B14F-4D97-AF65-F5344CB8AC3E}">
        <p14:creationId xmlns:p14="http://schemas.microsoft.com/office/powerpoint/2010/main" val="1756457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47D6A1DF-5E26-41C3-8638-5ABC7B912782}"/>
              </a:ext>
            </a:extLst>
          </p:cNvPr>
          <p:cNvSpPr txBox="1">
            <a:spLocks noChangeArrowheads="1"/>
          </p:cNvSpPr>
          <p:nvPr/>
        </p:nvSpPr>
        <p:spPr>
          <a:xfrm>
            <a:off x="548640" y="498892"/>
            <a:ext cx="1097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Types of Controls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4D2F2BD5-0452-4BBE-915D-1F313BA4968A}"/>
              </a:ext>
            </a:extLst>
          </p:cNvPr>
          <p:cNvSpPr txBox="1">
            <a:spLocks noChangeArrowheads="1"/>
          </p:cNvSpPr>
          <p:nvPr/>
        </p:nvSpPr>
        <p:spPr>
          <a:xfrm>
            <a:off x="872196" y="1956754"/>
            <a:ext cx="9982200" cy="4064618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Monotype Sorts" pitchFamily="2" charset="2"/>
              <a:buNone/>
            </a:pPr>
            <a:r>
              <a:rPr lang="en-US" b="1" u="sng" dirty="0">
                <a:solidFill>
                  <a:srgbClr val="FF0000"/>
                </a:solidFill>
              </a:rPr>
              <a:t>Managers have two broad options with respect to control.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3600" b="1" dirty="0"/>
              <a:t>They can rely on people to exercise self-control (</a:t>
            </a:r>
            <a:r>
              <a:rPr lang="en-US" sz="3600" b="1" u="sng" dirty="0"/>
              <a:t>internal</a:t>
            </a:r>
            <a:r>
              <a:rPr lang="en-US" sz="3600" b="1" dirty="0"/>
              <a:t>) over their own behavior.</a:t>
            </a:r>
          </a:p>
          <a:p>
            <a:pPr marL="514350" indent="-514350">
              <a:buFont typeface="+mj-lt"/>
              <a:buAutoNum type="arabicPeriod"/>
            </a:pPr>
            <a:endParaRPr lang="en-US" sz="3600" b="1" dirty="0"/>
          </a:p>
          <a:p>
            <a:pPr marL="514350" indent="-514350">
              <a:buFont typeface="+mj-lt"/>
              <a:buAutoNum type="arabicPeriod"/>
            </a:pPr>
            <a:r>
              <a:rPr lang="en-US" sz="3600" b="1" dirty="0"/>
              <a:t>Alternatively, managers can take direct action (</a:t>
            </a:r>
            <a:r>
              <a:rPr lang="en-US" sz="3600" b="1" u="sng" dirty="0"/>
              <a:t>external</a:t>
            </a:r>
            <a:r>
              <a:rPr lang="en-US" sz="3600" b="1" dirty="0"/>
              <a:t>) to control the behavior of others.</a:t>
            </a:r>
          </a:p>
        </p:txBody>
      </p:sp>
    </p:spTree>
    <p:extLst>
      <p:ext uri="{BB962C8B-B14F-4D97-AF65-F5344CB8AC3E}">
        <p14:creationId xmlns:p14="http://schemas.microsoft.com/office/powerpoint/2010/main" val="164445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4ACB2A61-18D9-431B-A42C-085CC4D8EE9E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Types of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EB6F3F42-71A0-47A9-A800-2F43B898676C}"/>
              </a:ext>
            </a:extLst>
          </p:cNvPr>
          <p:cNvSpPr txBox="1">
            <a:spLocks noChangeArrowheads="1"/>
          </p:cNvSpPr>
          <p:nvPr/>
        </p:nvSpPr>
        <p:spPr>
          <a:xfrm>
            <a:off x="834683" y="2017524"/>
            <a:ext cx="9867899" cy="4475162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800" b="1" u="sng" dirty="0">
                <a:solidFill>
                  <a:srgbClr val="FF0000"/>
                </a:solidFill>
              </a:rPr>
              <a:t>4.Internal Controls</a:t>
            </a:r>
            <a:endParaRPr lang="en-US" sz="4400" b="1" u="sng" dirty="0">
              <a:solidFill>
                <a:srgbClr val="FF0000"/>
              </a:solidFill>
            </a:endParaRPr>
          </a:p>
          <a:p>
            <a:pPr>
              <a:buFont typeface="Monotype Sorts" pitchFamily="2" charset="2"/>
              <a:buNone/>
            </a:pPr>
            <a:r>
              <a:rPr lang="en-US" sz="3200" dirty="0"/>
              <a:t>	</a:t>
            </a:r>
            <a:r>
              <a:rPr lang="en-US" sz="4000" b="1" dirty="0"/>
              <a:t>Allows motivated individuals to exercise self-control in fulfilling job expectations. </a:t>
            </a:r>
            <a:r>
              <a:rPr lang="en-US" sz="3200" b="1" dirty="0"/>
              <a:t>The potential for self-control is enhanced when capable people have clear performance objectives and proper resource support.</a:t>
            </a:r>
          </a:p>
        </p:txBody>
      </p:sp>
    </p:spTree>
    <p:extLst>
      <p:ext uri="{BB962C8B-B14F-4D97-AF65-F5344CB8AC3E}">
        <p14:creationId xmlns:p14="http://schemas.microsoft.com/office/powerpoint/2010/main" val="209954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AF6BF789-7E76-4375-9A67-C921E0EF38E7}"/>
              </a:ext>
            </a:extLst>
          </p:cNvPr>
          <p:cNvSpPr txBox="1">
            <a:spLocks noChangeArrowheads="1"/>
          </p:cNvSpPr>
          <p:nvPr/>
        </p:nvSpPr>
        <p:spPr>
          <a:xfrm>
            <a:off x="1219200" y="274638"/>
            <a:ext cx="103632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Types of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40E990F-F976-42B2-807A-A8E88CCC9B6E}"/>
              </a:ext>
            </a:extLst>
          </p:cNvPr>
          <p:cNvSpPr txBox="1">
            <a:spLocks noChangeArrowheads="1"/>
          </p:cNvSpPr>
          <p:nvPr/>
        </p:nvSpPr>
        <p:spPr>
          <a:xfrm>
            <a:off x="998806" y="1700214"/>
            <a:ext cx="10714892" cy="4548187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000" b="1" u="sng" dirty="0">
                <a:solidFill>
                  <a:srgbClr val="FF0000"/>
                </a:solidFill>
              </a:rPr>
              <a:t>5.External Controls</a:t>
            </a:r>
          </a:p>
          <a:p>
            <a:pPr>
              <a:buFont typeface="Monotype Sorts" pitchFamily="2" charset="2"/>
              <a:buNone/>
            </a:pPr>
            <a:r>
              <a:rPr lang="en-US" sz="3200" dirty="0"/>
              <a:t>	</a:t>
            </a:r>
            <a:r>
              <a:rPr lang="en-US" sz="3200" b="1" dirty="0"/>
              <a:t>It occurs through personal supervision and the use of formal administrative systems.</a:t>
            </a:r>
          </a:p>
          <a:p>
            <a:pPr lvl="1"/>
            <a:r>
              <a:rPr lang="en-US" sz="3600" b="1" dirty="0"/>
              <a:t>Performance appraisal systems, </a:t>
            </a:r>
          </a:p>
          <a:p>
            <a:pPr lvl="1"/>
            <a:r>
              <a:rPr lang="en-US" sz="3600" b="1" dirty="0"/>
              <a:t>compensation and benefit systems,</a:t>
            </a:r>
          </a:p>
          <a:p>
            <a:pPr lvl="1"/>
            <a:r>
              <a:rPr lang="en-US" sz="3600" b="1" dirty="0"/>
              <a:t> employee discipline systems, </a:t>
            </a:r>
          </a:p>
          <a:p>
            <a:pPr lvl="1"/>
            <a:r>
              <a:rPr lang="en-US" sz="3600" b="1" dirty="0"/>
              <a:t>and management-by-objectives</a:t>
            </a:r>
            <a:r>
              <a:rPr lang="en-US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86586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7F091ACA-4BC6-45A3-A222-3D36DC770DA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84867434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A27F8851-BA19-46F6-ABFB-B947F340D7F4}"/>
              </a:ext>
            </a:extLst>
          </p:cNvPr>
          <p:cNvSpPr txBox="1">
            <a:spLocks noChangeArrowheads="1"/>
          </p:cNvSpPr>
          <p:nvPr/>
        </p:nvSpPr>
        <p:spPr>
          <a:xfrm>
            <a:off x="381000" y="228600"/>
            <a:ext cx="115062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Control Systems</a:t>
            </a:r>
          </a:p>
        </p:txBody>
      </p:sp>
    </p:spTree>
    <p:extLst>
      <p:ext uri="{BB962C8B-B14F-4D97-AF65-F5344CB8AC3E}">
        <p14:creationId xmlns:p14="http://schemas.microsoft.com/office/powerpoint/2010/main" val="290123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5EBA7DC-BE4E-4E84-908B-D384C3F159D3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Control Systems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01E225A8-1444-4047-BFD6-0FEFD1245A80}"/>
              </a:ext>
            </a:extLst>
          </p:cNvPr>
          <p:cNvSpPr txBox="1">
            <a:spLocks noChangeArrowheads="1"/>
          </p:cNvSpPr>
          <p:nvPr/>
        </p:nvSpPr>
        <p:spPr>
          <a:xfrm>
            <a:off x="992102" y="1977593"/>
            <a:ext cx="10744200" cy="4450469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3600" b="1" u="sng" dirty="0">
                <a:solidFill>
                  <a:srgbClr val="FF0000"/>
                </a:solidFill>
              </a:rPr>
              <a:t>Management Processes </a:t>
            </a:r>
          </a:p>
          <a:p>
            <a:pPr lvl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Strategy and objectives</a:t>
            </a:r>
          </a:p>
          <a:p>
            <a:pPr lvl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Policies and procedures</a:t>
            </a:r>
          </a:p>
          <a:p>
            <a:pPr lvl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Selection and training</a:t>
            </a:r>
          </a:p>
          <a:p>
            <a:pPr lvl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appraisal</a:t>
            </a:r>
          </a:p>
          <a:p>
            <a:pPr lvl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Job design and work structures</a:t>
            </a:r>
          </a:p>
          <a:p>
            <a:pPr lvl="1">
              <a:lnSpc>
                <a:spcPct val="80000"/>
              </a:lnSpc>
              <a:buFont typeface="Courier New" panose="02070309020205020404" pitchFamily="49" charset="0"/>
              <a:buChar char="o"/>
            </a:pPr>
            <a:r>
              <a:rPr lang="en-US" sz="3600" b="1" dirty="0"/>
              <a:t>Performance modeling, norms, and organization culture</a:t>
            </a:r>
          </a:p>
        </p:txBody>
      </p:sp>
    </p:spTree>
    <p:extLst>
      <p:ext uri="{BB962C8B-B14F-4D97-AF65-F5344CB8AC3E}">
        <p14:creationId xmlns:p14="http://schemas.microsoft.com/office/powerpoint/2010/main" val="3608868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1" y="1376647"/>
            <a:ext cx="11402523" cy="49159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3F361DB-7309-4242-8F2A-B1169526C92C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74638"/>
            <a:ext cx="108204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Control Systems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2F39D3B0-8FA4-4758-B6D8-64441CDE8160}"/>
              </a:ext>
            </a:extLst>
          </p:cNvPr>
          <p:cNvSpPr txBox="1">
            <a:spLocks noChangeArrowheads="1"/>
          </p:cNvSpPr>
          <p:nvPr/>
        </p:nvSpPr>
        <p:spPr>
          <a:xfrm>
            <a:off x="1398012" y="1817469"/>
            <a:ext cx="9563100" cy="4475162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3600" b="1" u="sng" dirty="0">
                <a:solidFill>
                  <a:srgbClr val="FF0000"/>
                </a:solidFill>
              </a:rPr>
              <a:t>Compensation and Benefits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Attract talented people and retain them.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Motivate people to exert maximum effort in their work.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600" b="1" dirty="0"/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600" b="1" dirty="0"/>
              <a:t>Recognize the value of their performance contributions.</a:t>
            </a:r>
          </a:p>
        </p:txBody>
      </p:sp>
    </p:spTree>
    <p:extLst>
      <p:ext uri="{BB962C8B-B14F-4D97-AF65-F5344CB8AC3E}">
        <p14:creationId xmlns:p14="http://schemas.microsoft.com/office/powerpoint/2010/main" val="241765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524903"/>
            <a:ext cx="11113476" cy="4767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62450C7F-DCD3-49EA-A08E-9A02B8C9045C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274638"/>
            <a:ext cx="112776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Control Systems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9C7166EB-5376-40C1-AF7A-817D3C20F1C9}"/>
              </a:ext>
            </a:extLst>
          </p:cNvPr>
          <p:cNvSpPr txBox="1">
            <a:spLocks noChangeArrowheads="1"/>
          </p:cNvSpPr>
          <p:nvPr/>
        </p:nvSpPr>
        <p:spPr>
          <a:xfrm>
            <a:off x="1447800" y="1752600"/>
            <a:ext cx="10134600" cy="4767728"/>
          </a:xfrm>
          <a:prstGeom prst="rect">
            <a:avLst/>
          </a:prstGeom>
          <a:ln>
            <a:noFill/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4000" b="1" u="sng" dirty="0">
                <a:solidFill>
                  <a:srgbClr val="FF0000"/>
                </a:solidFill>
              </a:rPr>
              <a:t>Employee Discipline 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Ø"/>
            </a:pPr>
            <a:r>
              <a:rPr lang="en-US" sz="3200" b="1" dirty="0"/>
              <a:t>Discipline is defined as influencing behavior through reprimand.</a:t>
            </a:r>
          </a:p>
          <a:p>
            <a:pPr lvl="1">
              <a:lnSpc>
                <a:spcPct val="80000"/>
              </a:lnSpc>
              <a:buFont typeface="Wingdings" panose="05000000000000000000" pitchFamily="2" charset="2"/>
              <a:buChar char="Ø"/>
            </a:pPr>
            <a:endParaRPr lang="en-US" sz="3200" b="1" dirty="0"/>
          </a:p>
          <a:p>
            <a:pPr lvl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/>
              <a:t>Progressive Discipline ties reprimand to the severity and frequency of the employee’s infractions.</a:t>
            </a:r>
          </a:p>
          <a:p>
            <a:pPr lvl="1">
              <a:lnSpc>
                <a:spcPct val="70000"/>
              </a:lnSpc>
              <a:buFont typeface="Wingdings" panose="05000000000000000000" pitchFamily="2" charset="2"/>
              <a:buChar char="Ø"/>
            </a:pPr>
            <a:endParaRPr lang="en-US" sz="3200" b="1" dirty="0"/>
          </a:p>
          <a:p>
            <a:pPr lvl="1">
              <a:lnSpc>
                <a:spcPct val="70000"/>
              </a:lnSpc>
              <a:buFont typeface="Wingdings" panose="05000000000000000000" pitchFamily="2" charset="2"/>
              <a:buChar char="Ø"/>
            </a:pPr>
            <a:r>
              <a:rPr lang="en-US" sz="3200" b="1" dirty="0"/>
              <a:t>Positive Discipline tries to involve people more positively and directly in making decisions to improve their behavior.</a:t>
            </a:r>
          </a:p>
        </p:txBody>
      </p:sp>
    </p:spTree>
    <p:extLst>
      <p:ext uri="{BB962C8B-B14F-4D97-AF65-F5344CB8AC3E}">
        <p14:creationId xmlns:p14="http://schemas.microsoft.com/office/powerpoint/2010/main" val="299403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3">
            <a:extLst>
              <a:ext uri="{FF2B5EF4-FFF2-40B4-BE49-F238E27FC236}">
                <a16:creationId xmlns:a16="http://schemas.microsoft.com/office/drawing/2014/main" id="{1EB3A949-6996-403D-B0C1-B74CDD42A81A}"/>
              </a:ext>
            </a:extLst>
          </p:cNvPr>
          <p:cNvSpPr txBox="1">
            <a:spLocks noChangeArrowheads="1"/>
          </p:cNvSpPr>
          <p:nvPr/>
        </p:nvSpPr>
        <p:spPr>
          <a:xfrm>
            <a:off x="1600200" y="2293034"/>
            <a:ext cx="4419600" cy="296476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/>
              <a:t>Immediate</a:t>
            </a:r>
          </a:p>
          <a:p>
            <a:r>
              <a:rPr lang="en-US" sz="3600" b="1" dirty="0"/>
              <a:t>Focus on activity not personality</a:t>
            </a:r>
          </a:p>
          <a:p>
            <a:r>
              <a:rPr lang="en-US" sz="3600" b="1" dirty="0"/>
              <a:t>Consistent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2CEA08E1-3750-40C3-9A53-9DB6530BDE9D}"/>
              </a:ext>
            </a:extLst>
          </p:cNvPr>
          <p:cNvSpPr txBox="1">
            <a:spLocks noChangeArrowheads="1"/>
          </p:cNvSpPr>
          <p:nvPr/>
        </p:nvSpPr>
        <p:spPr>
          <a:xfrm>
            <a:off x="6248400" y="2293034"/>
            <a:ext cx="3886200" cy="2964766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600" b="1" dirty="0"/>
              <a:t>Informative</a:t>
            </a:r>
          </a:p>
          <a:p>
            <a:r>
              <a:rPr lang="en-US" sz="3600" b="1" dirty="0"/>
              <a:t>Occur in a supportive setting</a:t>
            </a:r>
          </a:p>
          <a:p>
            <a:r>
              <a:rPr lang="en-US" sz="3600" b="1" dirty="0"/>
              <a:t>Support realistic rules</a:t>
            </a:r>
          </a:p>
        </p:txBody>
      </p:sp>
      <p:sp>
        <p:nvSpPr>
          <p:cNvPr id="11" name="Text Box 6">
            <a:extLst>
              <a:ext uri="{FF2B5EF4-FFF2-40B4-BE49-F238E27FC236}">
                <a16:creationId xmlns:a16="http://schemas.microsoft.com/office/drawing/2014/main" id="{77F8B404-03AF-439B-8BC1-CA83A44E360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09400" y="400232"/>
            <a:ext cx="9601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To be Effective Discipline Should be:</a:t>
            </a:r>
          </a:p>
        </p:txBody>
      </p:sp>
    </p:spTree>
    <p:extLst>
      <p:ext uri="{BB962C8B-B14F-4D97-AF65-F5344CB8AC3E}">
        <p14:creationId xmlns:p14="http://schemas.microsoft.com/office/powerpoint/2010/main" val="116162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50122"/>
            <a:ext cx="11113476" cy="49425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16FFCE4F-7AAD-4B7A-A746-50624626B2CE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Organizational Control Systems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C2E1028-9FDF-40A0-9902-8D3D9997B333}"/>
              </a:ext>
            </a:extLst>
          </p:cNvPr>
          <p:cNvSpPr txBox="1">
            <a:spLocks noChangeArrowheads="1"/>
          </p:cNvSpPr>
          <p:nvPr/>
        </p:nvSpPr>
        <p:spPr>
          <a:xfrm>
            <a:off x="1600200" y="1694638"/>
            <a:ext cx="9601200" cy="4187591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  <a:tabLst>
                <a:tab pos="457200" algn="l"/>
              </a:tabLst>
            </a:pPr>
            <a:r>
              <a:rPr lang="en-US" sz="4400" b="1" u="sng" dirty="0">
                <a:solidFill>
                  <a:srgbClr val="FF0000"/>
                </a:solidFill>
              </a:rPr>
              <a:t>Information and Financial 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/>
              <a:t>Activity-based costing - the true cost of all products and services.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/>
              <a:t>Economic value added - examine the value added by all activities.</a:t>
            </a:r>
          </a:p>
          <a:p>
            <a:pPr lvl="1">
              <a:lnSpc>
                <a:spcPct val="80000"/>
              </a:lnSpc>
              <a:tabLst>
                <a:tab pos="457200" algn="l"/>
              </a:tabLst>
            </a:pPr>
            <a:r>
              <a:rPr lang="en-US" sz="3600" b="1" dirty="0"/>
              <a:t>Understand the implication of key financial measures of (ratios) organizational performance</a:t>
            </a:r>
            <a:endParaRPr lang="en-US" sz="3600" b="1" u="sng" dirty="0"/>
          </a:p>
        </p:txBody>
      </p:sp>
    </p:spTree>
    <p:extLst>
      <p:ext uri="{BB962C8B-B14F-4D97-AF65-F5344CB8AC3E}">
        <p14:creationId xmlns:p14="http://schemas.microsoft.com/office/powerpoint/2010/main" val="1963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graphicFrame>
        <p:nvGraphicFramePr>
          <p:cNvPr id="8" name="Content Placeholder 4">
            <a:extLst>
              <a:ext uri="{FF2B5EF4-FFF2-40B4-BE49-F238E27FC236}">
                <a16:creationId xmlns:a16="http://schemas.microsoft.com/office/drawing/2014/main" id="{43A6D1C8-8105-430A-AADF-CF4463615AC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94096886"/>
              </p:ext>
            </p:extLst>
          </p:nvPr>
        </p:nvGraphicFramePr>
        <p:xfrm>
          <a:off x="609600" y="1600201"/>
          <a:ext cx="109728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Rectangle 2">
            <a:extLst>
              <a:ext uri="{FF2B5EF4-FFF2-40B4-BE49-F238E27FC236}">
                <a16:creationId xmlns:a16="http://schemas.microsoft.com/office/drawing/2014/main" id="{AA3DEFB4-F96E-4B1F-A2A0-1AF124938D8E}"/>
              </a:ext>
            </a:extLst>
          </p:cNvPr>
          <p:cNvSpPr txBox="1">
            <a:spLocks noChangeArrowheads="1"/>
          </p:cNvSpPr>
          <p:nvPr/>
        </p:nvSpPr>
        <p:spPr>
          <a:xfrm>
            <a:off x="457200" y="381000"/>
            <a:ext cx="11125200" cy="10826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Operations Management and Control</a:t>
            </a:r>
          </a:p>
        </p:txBody>
      </p:sp>
    </p:spTree>
    <p:extLst>
      <p:ext uri="{BB962C8B-B14F-4D97-AF65-F5344CB8AC3E}">
        <p14:creationId xmlns:p14="http://schemas.microsoft.com/office/powerpoint/2010/main" val="122933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083FDCBE-2CC1-4005-920A-814FCB7812E6}"/>
              </a:ext>
            </a:extLst>
          </p:cNvPr>
          <p:cNvSpPr txBox="1">
            <a:spLocks noChangeArrowheads="1"/>
          </p:cNvSpPr>
          <p:nvPr/>
        </p:nvSpPr>
        <p:spPr>
          <a:xfrm>
            <a:off x="609600" y="533400"/>
            <a:ext cx="11049000" cy="1143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Operations Management and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04258BEA-4754-4BC3-ACFA-B01D174B72E4}"/>
              </a:ext>
            </a:extLst>
          </p:cNvPr>
          <p:cNvSpPr txBox="1">
            <a:spLocks noChangeArrowheads="1"/>
          </p:cNvSpPr>
          <p:nvPr/>
        </p:nvSpPr>
        <p:spPr>
          <a:xfrm>
            <a:off x="1143000" y="2133600"/>
            <a:ext cx="9829800" cy="3429000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4400" b="1" u="sng" dirty="0">
                <a:solidFill>
                  <a:srgbClr val="FF0000"/>
                </a:solidFill>
              </a:rPr>
              <a:t>Purchasing</a:t>
            </a:r>
            <a:r>
              <a:rPr lang="en-US" sz="4400" b="1" u="sng" dirty="0"/>
              <a:t> </a:t>
            </a:r>
          </a:p>
          <a:p>
            <a:pPr lvl="1">
              <a:lnSpc>
                <a:spcPct val="80000"/>
              </a:lnSpc>
            </a:pPr>
            <a:r>
              <a:rPr lang="en-US" sz="3600" b="1" dirty="0"/>
              <a:t>Economic Order Quantity</a:t>
            </a:r>
            <a:r>
              <a:rPr lang="en-US" sz="3200" b="1" dirty="0"/>
              <a:t> </a:t>
            </a:r>
          </a:p>
          <a:p>
            <a:pPr lvl="1">
              <a:lnSpc>
                <a:spcPct val="80000"/>
              </a:lnSpc>
              <a:spcBef>
                <a:spcPct val="5000"/>
              </a:spcBef>
              <a:spcAft>
                <a:spcPct val="40000"/>
              </a:spcAft>
              <a:buFont typeface="Symbol" pitchFamily="18" charset="2"/>
              <a:buNone/>
            </a:pPr>
            <a:r>
              <a:rPr lang="en-US" sz="3200" b="1" dirty="0"/>
              <a:t>		 automatic reorder points </a:t>
            </a:r>
          </a:p>
          <a:p>
            <a:pPr lvl="1">
              <a:lnSpc>
                <a:spcPct val="80000"/>
              </a:lnSpc>
            </a:pPr>
            <a:r>
              <a:rPr lang="en-US" sz="3600" b="1" dirty="0"/>
              <a:t>Just-In-Time Scheduling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739539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322C334A-3A20-4CC6-AA36-D7C2EFE0C65F}"/>
              </a:ext>
            </a:extLst>
          </p:cNvPr>
          <p:cNvSpPr txBox="1">
            <a:spLocks noChangeArrowheads="1"/>
          </p:cNvSpPr>
          <p:nvPr/>
        </p:nvSpPr>
        <p:spPr>
          <a:xfrm>
            <a:off x="637729" y="486432"/>
            <a:ext cx="10668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Operations Management and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C518F5E-DE87-437B-ACF1-05225C4B5B25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2340518"/>
            <a:ext cx="9525000" cy="3455987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4400" b="1" u="sng" dirty="0">
                <a:solidFill>
                  <a:srgbClr val="FF0000"/>
                </a:solidFill>
              </a:rPr>
              <a:t>Project Management</a:t>
            </a:r>
            <a:endParaRPr lang="en-US" sz="4000" b="1" u="sng" dirty="0">
              <a:solidFill>
                <a:srgbClr val="FF0000"/>
              </a:solidFill>
            </a:endParaRPr>
          </a:p>
          <a:p>
            <a:pPr lvl="1"/>
            <a:r>
              <a:rPr lang="en-US" sz="3600" b="1" dirty="0"/>
              <a:t>Program Evaluation and Review Technique (PERT) - Identifies and controls the many separate events in complex projects.</a:t>
            </a:r>
          </a:p>
        </p:txBody>
      </p:sp>
    </p:spTree>
    <p:extLst>
      <p:ext uri="{BB962C8B-B14F-4D97-AF65-F5344CB8AC3E}">
        <p14:creationId xmlns:p14="http://schemas.microsoft.com/office/powerpoint/2010/main" val="258121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685495"/>
            <a:ext cx="11113476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Rectangle 2">
            <a:extLst>
              <a:ext uri="{FF2B5EF4-FFF2-40B4-BE49-F238E27FC236}">
                <a16:creationId xmlns:a16="http://schemas.microsoft.com/office/drawing/2014/main" id="{E1AD0002-BDFB-4F44-B946-6C8372E9D7B9}"/>
              </a:ext>
            </a:extLst>
          </p:cNvPr>
          <p:cNvSpPr txBox="1">
            <a:spLocks noChangeArrowheads="1"/>
          </p:cNvSpPr>
          <p:nvPr/>
        </p:nvSpPr>
        <p:spPr>
          <a:xfrm>
            <a:off x="342721" y="412194"/>
            <a:ext cx="10972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Operations Management and Control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FD175831-F4B7-432A-ACEF-ABAF9C6FF29F}"/>
              </a:ext>
            </a:extLst>
          </p:cNvPr>
          <p:cNvSpPr txBox="1">
            <a:spLocks noChangeArrowheads="1"/>
          </p:cNvSpPr>
          <p:nvPr/>
        </p:nvSpPr>
        <p:spPr>
          <a:xfrm>
            <a:off x="1524000" y="1755350"/>
            <a:ext cx="8915400" cy="4322762"/>
          </a:xfrm>
          <a:prstGeom prst="rect">
            <a:avLst/>
          </a:prstGeom>
          <a:ln>
            <a:noFill/>
          </a:ln>
        </p:spPr>
        <p:txBody>
          <a:bodyPr anchor="ctr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80000"/>
              </a:lnSpc>
            </a:pPr>
            <a:r>
              <a:rPr lang="en-US" sz="4000" b="1" u="sng" dirty="0">
                <a:solidFill>
                  <a:srgbClr val="FF0000"/>
                </a:solidFill>
              </a:rPr>
              <a:t>Statistical Quality Control</a:t>
            </a:r>
          </a:p>
          <a:p>
            <a:pPr lvl="1"/>
            <a:r>
              <a:rPr lang="en-US" sz="3600" b="1" dirty="0"/>
              <a:t>Based on the establishment of upper and lower control limits, that can be graphically and statistically monitored to ensure that products meet standards</a:t>
            </a:r>
            <a:r>
              <a:rPr lang="en-US" sz="28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31745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78302" y="1376647"/>
            <a:ext cx="11113476" cy="491598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D0F3FC02-B936-423B-AD7F-513B89027C50}"/>
              </a:ext>
            </a:extLst>
          </p:cNvPr>
          <p:cNvSpPr txBox="1">
            <a:spLocks/>
          </p:cNvSpPr>
          <p:nvPr/>
        </p:nvSpPr>
        <p:spPr>
          <a:xfrm>
            <a:off x="1379677" y="-297057"/>
            <a:ext cx="794355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/>
            </a:br>
            <a:r>
              <a:rPr lang="en-US" dirty="0"/>
              <a:t>Scope of Control </a:t>
            </a:r>
            <a:br>
              <a:rPr lang="en-US" dirty="0"/>
            </a:br>
            <a:endParaRPr lang="ar-SA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B5827899-B755-427B-8A29-441C733C811D}"/>
              </a:ext>
            </a:extLst>
          </p:cNvPr>
          <p:cNvSpPr txBox="1">
            <a:spLocks/>
          </p:cNvSpPr>
          <p:nvPr/>
        </p:nvSpPr>
        <p:spPr>
          <a:xfrm>
            <a:off x="2667000" y="1605777"/>
            <a:ext cx="7315200" cy="4525963"/>
          </a:xfrm>
          <a:prstGeom prst="rect">
            <a:avLst/>
          </a:prstGeom>
          <a:ln>
            <a:noFill/>
          </a:ln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4400" b="1" u="sng" dirty="0">
                <a:solidFill>
                  <a:srgbClr val="FF0000"/>
                </a:solidFill>
              </a:rPr>
              <a:t>Scope of Control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• Policies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• Organization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• Production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• Wages &amp; salary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sz="3600" b="1" dirty="0"/>
              <a:t> • Environment </a:t>
            </a:r>
          </a:p>
        </p:txBody>
      </p:sp>
    </p:spTree>
    <p:extLst>
      <p:ext uri="{BB962C8B-B14F-4D97-AF65-F5344CB8AC3E}">
        <p14:creationId xmlns:p14="http://schemas.microsoft.com/office/powerpoint/2010/main" val="3073557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44855" y="1237957"/>
            <a:ext cx="11246923" cy="50546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125741" y="114679"/>
            <a:ext cx="1034823" cy="935065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25742" y="129560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344855" y="429938"/>
            <a:ext cx="65395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105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0497678" y="295135"/>
            <a:ext cx="1616102" cy="75460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086C32C-B0FF-4051-A9BD-F3F1A60A69AD}"/>
              </a:ext>
            </a:extLst>
          </p:cNvPr>
          <p:cNvSpPr txBox="1">
            <a:spLocks/>
          </p:cNvSpPr>
          <p:nvPr/>
        </p:nvSpPr>
        <p:spPr>
          <a:xfrm>
            <a:off x="481916" y="-1019681"/>
            <a:ext cx="109728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ctr"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br>
              <a:rPr lang="en-US" dirty="0"/>
            </a:br>
            <a:br>
              <a:rPr lang="en-US" dirty="0"/>
            </a:br>
            <a:r>
              <a:rPr lang="en-US" dirty="0"/>
              <a:t>Scope of Control con…</a:t>
            </a:r>
            <a:br>
              <a:rPr lang="en-US" dirty="0"/>
            </a:br>
            <a:br>
              <a:rPr lang="en-US" dirty="0"/>
            </a:br>
            <a:endParaRPr lang="ar-SA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2356BDBE-7C78-4535-AD35-2C53BE8DFEA4}"/>
              </a:ext>
            </a:extLst>
          </p:cNvPr>
          <p:cNvSpPr txBox="1">
            <a:spLocks/>
          </p:cNvSpPr>
          <p:nvPr/>
        </p:nvSpPr>
        <p:spPr>
          <a:xfrm>
            <a:off x="609600" y="1600201"/>
            <a:ext cx="10972800" cy="4525963"/>
          </a:xfrm>
          <a:prstGeom prst="rect">
            <a:avLst/>
          </a:prstGeom>
          <a:ln>
            <a:noFill/>
          </a:ln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b="1" dirty="0"/>
              <a:t>For effective control, it is important to know what are the critical areas where control would exercise. The identification of these areas of control enhances the management to: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Delegate authority and fixing up of responsibility.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Reduce the burden of supervising each activity in detail.</a:t>
            </a:r>
          </a:p>
          <a:p>
            <a:pPr>
              <a:buClr>
                <a:schemeClr val="bg2">
                  <a:lumMod val="50000"/>
                </a:schemeClr>
              </a:buClr>
              <a:buFont typeface="Wingdings" panose="05000000000000000000" pitchFamily="2" charset="2"/>
              <a:buChar char="q"/>
            </a:pPr>
            <a:r>
              <a:rPr lang="en-US" dirty="0"/>
              <a:t>Have a means of securing satisfactory results.</a:t>
            </a:r>
          </a:p>
          <a:p>
            <a:endParaRPr lang="ar-SA" dirty="0"/>
          </a:p>
        </p:txBody>
      </p:sp>
    </p:spTree>
    <p:extLst>
      <p:ext uri="{BB962C8B-B14F-4D97-AF65-F5344CB8AC3E}">
        <p14:creationId xmlns:p14="http://schemas.microsoft.com/office/powerpoint/2010/main" val="2996422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9" y="193463"/>
            <a:ext cx="11582401" cy="1013831"/>
          </a:xfr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000" b="1" dirty="0"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Relationship between controlling and other managerial functions </a:t>
            </a:r>
            <a:endParaRPr lang="ar-SA" sz="4000" b="1" dirty="0"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dirty="0">
                <a:latin typeface="+mj-lt"/>
                <a:ea typeface="+mj-ea"/>
                <a:cs typeface="+mj-cs"/>
              </a:rPr>
              <a:t>other managerial functions</a:t>
            </a:r>
            <a:endParaRPr lang="ar-SA" sz="2800" dirty="0">
              <a:latin typeface="+mj-lt"/>
              <a:ea typeface="+mj-ea"/>
              <a:cs typeface="+mj-cs"/>
            </a:endParaRP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</a:pPr>
            <a:r>
              <a:rPr lang="en-US" sz="2800" dirty="0">
                <a:latin typeface="+mj-lt"/>
                <a:ea typeface="+mj-ea"/>
                <a:cs typeface="+mj-cs"/>
              </a:rPr>
              <a:t>Controlling proses or (system)</a:t>
            </a:r>
            <a:endParaRPr lang="ar-SA" sz="2800" dirty="0">
              <a:latin typeface="+mj-lt"/>
              <a:ea typeface="+mj-ea"/>
              <a:cs typeface="+mj-cs"/>
            </a:endParaRPr>
          </a:p>
        </p:txBody>
      </p:sp>
      <p:sp>
        <p:nvSpPr>
          <p:cNvPr id="7" name="Text Placeholder 2"/>
          <p:cNvSpPr txBox="1">
            <a:spLocks/>
          </p:cNvSpPr>
          <p:nvPr/>
        </p:nvSpPr>
        <p:spPr>
          <a:xfrm>
            <a:off x="457200" y="25908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8" name="Text Placeholder 2"/>
          <p:cNvSpPr txBox="1">
            <a:spLocks/>
          </p:cNvSpPr>
          <p:nvPr/>
        </p:nvSpPr>
        <p:spPr>
          <a:xfrm>
            <a:off x="457199" y="3886200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57199" y="4439036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0" name="Text Placeholder 2"/>
          <p:cNvSpPr txBox="1">
            <a:spLocks/>
          </p:cNvSpPr>
          <p:nvPr/>
        </p:nvSpPr>
        <p:spPr>
          <a:xfrm>
            <a:off x="825036" y="3187099"/>
            <a:ext cx="5386917" cy="6397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8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/>
          </a:p>
        </p:txBody>
      </p:sp>
      <p:sp>
        <p:nvSpPr>
          <p:cNvPr id="12" name="Text Box 6"/>
          <p:cNvSpPr txBox="1">
            <a:spLocks noChangeArrowheads="1"/>
          </p:cNvSpPr>
          <p:nvPr/>
        </p:nvSpPr>
        <p:spPr bwMode="auto">
          <a:xfrm>
            <a:off x="1344006" y="3359670"/>
            <a:ext cx="3244518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Organizing  a system  of controlling </a:t>
            </a:r>
          </a:p>
        </p:txBody>
      </p:sp>
      <p:sp>
        <p:nvSpPr>
          <p:cNvPr id="14" name="Text Box 6"/>
          <p:cNvSpPr txBox="1">
            <a:spLocks noChangeArrowheads="1"/>
          </p:cNvSpPr>
          <p:nvPr/>
        </p:nvSpPr>
        <p:spPr bwMode="auto">
          <a:xfrm>
            <a:off x="1412296" y="418426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Staffing is an aid to controlling </a:t>
            </a:r>
          </a:p>
        </p:txBody>
      </p:sp>
      <p:sp>
        <p:nvSpPr>
          <p:cNvPr id="15" name="Text Box 6"/>
          <p:cNvSpPr txBox="1">
            <a:spLocks noChangeArrowheads="1"/>
          </p:cNvSpPr>
          <p:nvPr/>
        </p:nvSpPr>
        <p:spPr bwMode="auto">
          <a:xfrm>
            <a:off x="7672971" y="2632764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Specifying  objectives</a:t>
            </a:r>
          </a:p>
        </p:txBody>
      </p:sp>
      <p:sp>
        <p:nvSpPr>
          <p:cNvPr id="17" name="Text Box 6"/>
          <p:cNvSpPr txBox="1">
            <a:spLocks noChangeArrowheads="1"/>
          </p:cNvSpPr>
          <p:nvPr/>
        </p:nvSpPr>
        <p:spPr bwMode="auto">
          <a:xfrm>
            <a:off x="1396687" y="5049225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Directing is guide to controlling </a:t>
            </a:r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344006" y="2621250"/>
            <a:ext cx="3311624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/>
              <a:t>Planning is abase of controlling  </a:t>
            </a: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7696200" y="334592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/>
              <a:t>Stablishing  standers  </a:t>
            </a:r>
          </a:p>
        </p:txBody>
      </p:sp>
      <p:sp>
        <p:nvSpPr>
          <p:cNvPr id="20" name="Text Box 6"/>
          <p:cNvSpPr txBox="1">
            <a:spLocks noChangeArrowheads="1"/>
          </p:cNvSpPr>
          <p:nvPr/>
        </p:nvSpPr>
        <p:spPr bwMode="auto">
          <a:xfrm>
            <a:off x="7703639" y="4004492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Measuring actual performance  </a:t>
            </a:r>
          </a:p>
        </p:txBody>
      </p:sp>
      <p:sp>
        <p:nvSpPr>
          <p:cNvPr id="21" name="Text Box 6"/>
          <p:cNvSpPr txBox="1">
            <a:spLocks noChangeArrowheads="1"/>
          </p:cNvSpPr>
          <p:nvPr/>
        </p:nvSpPr>
        <p:spPr bwMode="auto">
          <a:xfrm>
            <a:off x="7672971" y="4754230"/>
            <a:ext cx="3223629" cy="54105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000" dirty="0"/>
              <a:t>Comparing actual performance with  standers </a:t>
            </a:r>
          </a:p>
        </p:txBody>
      </p:sp>
      <p:sp>
        <p:nvSpPr>
          <p:cNvPr id="22" name="Text Box 6"/>
          <p:cNvSpPr txBox="1">
            <a:spLocks noChangeArrowheads="1"/>
          </p:cNvSpPr>
          <p:nvPr/>
        </p:nvSpPr>
        <p:spPr bwMode="auto">
          <a:xfrm>
            <a:off x="7771473" y="5509357"/>
            <a:ext cx="3200400" cy="492125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algn="ctr">
              <a:spcBef>
                <a:spcPct val="0"/>
              </a:spcBef>
              <a:buNone/>
              <a:defRPr sz="4400" b="1" i="1"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dirty="0"/>
              <a:t>Correcting divisions </a:t>
            </a:r>
          </a:p>
        </p:txBody>
      </p:sp>
      <p:cxnSp>
        <p:nvCxnSpPr>
          <p:cNvPr id="24" name="Straight Arrow Connector 23"/>
          <p:cNvCxnSpPr/>
          <p:nvPr/>
        </p:nvCxnSpPr>
        <p:spPr>
          <a:xfrm>
            <a:off x="928507" y="2362200"/>
            <a:ext cx="29737" cy="30389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>
            <a:off x="5522847" y="2193451"/>
            <a:ext cx="0" cy="2332322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>
            <a:off x="7162800" y="2193451"/>
            <a:ext cx="0" cy="3539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996665" y="2910681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958244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1013392" y="4494606"/>
            <a:ext cx="298735" cy="20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5" name="Straight Arrow Connector 34"/>
          <p:cNvCxnSpPr/>
          <p:nvPr/>
        </p:nvCxnSpPr>
        <p:spPr>
          <a:xfrm>
            <a:off x="1039206" y="5295287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6" name="Straight Arrow Connector 35"/>
          <p:cNvCxnSpPr/>
          <p:nvPr/>
        </p:nvCxnSpPr>
        <p:spPr>
          <a:xfrm>
            <a:off x="7231571" y="2910681"/>
            <a:ext cx="396795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7286859" y="5649564"/>
            <a:ext cx="341507" cy="1041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7276176" y="3577683"/>
            <a:ext cx="3048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9" name="Straight Arrow Connector 38"/>
          <p:cNvCxnSpPr/>
          <p:nvPr/>
        </p:nvCxnSpPr>
        <p:spPr>
          <a:xfrm>
            <a:off x="7231571" y="4252332"/>
            <a:ext cx="396795" cy="1486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Arrow Connector 39"/>
          <p:cNvCxnSpPr/>
          <p:nvPr/>
        </p:nvCxnSpPr>
        <p:spPr>
          <a:xfrm flipV="1">
            <a:off x="7208800" y="5022900"/>
            <a:ext cx="462312" cy="18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4724400" y="2971800"/>
            <a:ext cx="685800" cy="146723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4736835" y="4517580"/>
            <a:ext cx="584418" cy="998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 flipV="1">
            <a:off x="4714185" y="4982562"/>
            <a:ext cx="656272" cy="4502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Striped Right Arrow 57"/>
          <p:cNvSpPr/>
          <p:nvPr/>
        </p:nvSpPr>
        <p:spPr>
          <a:xfrm>
            <a:off x="5575720" y="4564593"/>
            <a:ext cx="978408" cy="484632"/>
          </a:xfrm>
          <a:prstGeom prst="stripedRightArrow">
            <a:avLst/>
          </a:prstGeom>
          <a:ln>
            <a:solidFill>
              <a:schemeClr val="tx1"/>
            </a:solidFill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ar-SA"/>
          </a:p>
        </p:txBody>
      </p:sp>
      <p:cxnSp>
        <p:nvCxnSpPr>
          <p:cNvPr id="65" name="Straight Arrow Connector 64"/>
          <p:cNvCxnSpPr/>
          <p:nvPr/>
        </p:nvCxnSpPr>
        <p:spPr>
          <a:xfrm>
            <a:off x="4701171" y="3577683"/>
            <a:ext cx="602708" cy="8613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3" name="عنصر نائب للمحتوى 6">
            <a:extLst>
              <a:ext uri="{FF2B5EF4-FFF2-40B4-BE49-F238E27FC236}">
                <a16:creationId xmlns:a16="http://schemas.microsoft.com/office/drawing/2014/main" id="{6FA8D3A3-E6D9-4250-A0C3-7F31D14E9FC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5958682"/>
            <a:ext cx="1151943" cy="76279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570065" y="5022900"/>
            <a:ext cx="2567181" cy="227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08668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>
            <a:off x="539471" y="6228632"/>
            <a:ext cx="7760467" cy="63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15586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36098" y="1488215"/>
            <a:ext cx="1090922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1">
            <a:extLst>
              <a:ext uri="{FF2B5EF4-FFF2-40B4-BE49-F238E27FC236}">
                <a16:creationId xmlns:a16="http://schemas.microsoft.com/office/drawing/2014/main" id="{5DD749C7-ED8D-4F2B-B5E3-8C5E0B9D51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46673" y="1923863"/>
            <a:ext cx="9859427" cy="3416320"/>
          </a:xfrm>
          <a:prstGeom prst="rect">
            <a:avLst/>
          </a:prstGeom>
          <a:solidFill>
            <a:schemeClr val="accent2"/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vert="horz" wrap="square" lIns="91440" tIns="45720" rIns="91440" bIns="45720" rtlCol="0" anchor="b">
            <a:spAutoFit/>
          </a:bodyPr>
          <a:lstStyle>
            <a:lvl1pPr algn="ctr">
              <a:lnSpc>
                <a:spcPct val="90000"/>
              </a:lnSpc>
              <a:spcBef>
                <a:spcPct val="0"/>
              </a:spcBef>
              <a:buNone/>
              <a:defRPr sz="40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altLang="ar-SA" dirty="0"/>
          </a:p>
          <a:p>
            <a:endParaRPr lang="en-US" altLang="ar-SA" dirty="0"/>
          </a:p>
          <a:p>
            <a:r>
              <a:rPr lang="ar-SA" altLang="ar-SA" dirty="0"/>
              <a:t>“If a manager controls everything, he ends up controlling nothing.</a:t>
            </a:r>
          </a:p>
          <a:p>
            <a:br>
              <a:rPr lang="ar-SA" altLang="ar-SA" dirty="0"/>
            </a:br>
            <a:endParaRPr lang="ar-SA" altLang="ar-SA" dirty="0"/>
          </a:p>
        </p:txBody>
      </p:sp>
    </p:spTree>
    <p:extLst>
      <p:ext uri="{BB962C8B-B14F-4D97-AF65-F5344CB8AC3E}">
        <p14:creationId xmlns:p14="http://schemas.microsoft.com/office/powerpoint/2010/main" val="36344152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772</TotalTime>
  <Words>1296</Words>
  <Application>Microsoft Office PowerPoint</Application>
  <PresentationFormat>Widescreen</PresentationFormat>
  <Paragraphs>320</Paragraphs>
  <Slides>40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51" baseType="lpstr">
      <vt:lpstr>Aharoni</vt:lpstr>
      <vt:lpstr>Arial</vt:lpstr>
      <vt:lpstr>Calibri</vt:lpstr>
      <vt:lpstr>Calibri Light</vt:lpstr>
      <vt:lpstr>Courier New</vt:lpstr>
      <vt:lpstr>Monotype Sorts</vt:lpstr>
      <vt:lpstr>Symbol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Relationship between controlling and other managerial functions 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36</cp:revision>
  <dcterms:created xsi:type="dcterms:W3CDTF">2023-04-29T09:08:23Z</dcterms:created>
  <dcterms:modified xsi:type="dcterms:W3CDTF">2023-11-14T07:32:04Z</dcterms:modified>
</cp:coreProperties>
</file>