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28EA7C6-CBE2-9D99-AA8E-FCFAAAE12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A83B9268-571D-72C7-C056-EA6A246BE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4CD7D-EC77-4A79-9E6C-A4FAC14EB889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9E100906-F030-BCB6-84FB-5839FC2D3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19BB6C1A-5083-73FB-F3E3-BC7EDA032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4E159-594E-4A1F-BE6F-EC2E1E250E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598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09AAC585-FAA2-9DEE-DCA6-651256996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B1087610-FA53-E620-A2DE-9B45F70E3C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4BE0A2FD-EB38-7EAA-8FC3-15CED51EB4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F4CD7D-EC77-4A79-9E6C-A4FAC14EB889}" type="datetimeFigureOut">
              <a:rPr lang="en-US" smtClean="0"/>
              <a:t>6/29/2024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A6802D00-B063-4ECE-D4C5-9B8EFCF1B2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DD45026F-0CDE-B6E0-D358-6D77B164C2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04E159-594E-4A1F-BE6F-EC2E1E250E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92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A71DECE-B852-9AD2-8180-F247C28267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63734EA-BE98-BFB4-DD88-F5F2D75AFA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892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956D62D-7ED9-5614-5DFC-2105CACC1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C2C9FC9-777B-1322-6A0A-1531DFEE91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666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76A1A86-D1C2-2561-C995-B67AF3A9E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1339A81-48A1-ABC4-4B15-1A67F4B9F2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404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BE85621-C6B1-0731-9A7F-C33228DC2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FF096B3-8663-A3F2-0C2E-7B4FA579BF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768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582AF87-ED3F-934C-CC3D-CE1D3258D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FB66151-D980-9E4E-1044-FC7D0D2A31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742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CEE9DAF-BE66-93A6-48D4-EDF8DCCBC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90F70E8-7455-7798-B71B-B943285E3D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8674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6AF3DBF-79DA-4D5D-5C29-E0D2494A5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CBF8A67-7623-7B5F-7E92-C716C31BB1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199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DD37EE2-4077-3130-043D-9E87DEF16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1CAC56C-1AFD-1DC5-85ED-992A08C3CD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6686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22E0276-5026-B32F-2593-1BD70D3F3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29A914F-43E0-0594-1FE3-522E8DC9F7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740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A80E139-D2A3-6953-8198-C34449104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A4CD2F0-8640-3598-28E3-C1398CF3DB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697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1D792A5-5282-5FAB-AD9B-6708FBA1A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9865F72-535F-80A5-21CA-38BB85BCF3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3651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7D5DDAD-87AC-CE4E-BC8B-D45B2FF9D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E4FB041-C901-9EDE-DE05-0268EF6025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3879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6738843-E012-2873-9FC8-94E0934B3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4B14B80-016A-1C6F-4BFC-3BAD08AF98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2335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E21095D-AB1E-AA9B-5733-E7CAAD01D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EB402B0-808A-68F7-2A1D-06A4D6B352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3216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F52F70E-ECA7-F41C-EDE5-4F31DD366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7C8A4EF-2815-059D-19F3-AA52255A34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0534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A437530-FF18-9C25-9DE3-5B26A70B3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20D4821-E689-6310-C9C0-2D33B6DB04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5062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87CDE9E-CBF7-CB3F-4D5E-558AB5DBB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962A9DA-BD61-12B7-DD8F-248B4F3B9C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8922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7DD7300-4444-4649-861E-6E19B3461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EB9ABF7-8721-B394-FBFD-8CEF4E3C6F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5397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66D0DD6-4ABE-36C7-B8F2-13F1F42A4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6462540-182D-B0C1-F0AF-AF3E21D7FA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3977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E06869B-4987-70F4-B260-251BFC94D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D4A0AC3-EC86-82CA-3801-81D15A9C45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1872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597FB69-0680-C288-5DF5-5E9281C0D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34114A2-3C54-8FD9-2C30-C17665A52E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7452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B821941-2071-02A4-6EAA-1D1208D45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E011586-D828-027A-1E7D-B5CF11B3CE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7056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2CEB1E7-89F2-0606-CA46-41872C3CB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490C950-8A58-33EF-FF21-1F0AE60473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8798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15515DE-9530-A70C-599B-91C3E40F9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910EB0B-D9FC-79B9-3F0D-F63AA89AAE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6664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831BD78-AA86-3424-3081-B70FCF1A8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23172CB-2A98-6DCE-A188-01FC31AAEB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4282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9A228E8-1A29-B734-0004-1BD9EB45C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A4ABC68-D24E-5E66-080B-C013708F5B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2886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6AF5940-94A8-25C7-188A-FA9B958D5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2331E97-86CC-F568-51DA-F7D7F90381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0167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69C82D7-74CB-A95E-B2CB-84146BF26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B35BCA8-129A-FA01-F454-F0549C8924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9629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D5F7B95-B392-D3FD-B8BF-2780421DB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CDE765E-1E96-FA46-DEFB-052C862730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4655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4172999-506A-5676-F6A0-4C7795936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7293F63-3E41-7702-EBCA-2206E3568D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8251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6900A69-1E7F-E4FF-5D39-EBB676530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8A6529E-D9FE-227A-EA7E-C43CB29B42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5626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E6E5586-CFA5-F172-9DDE-C3765C873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B9555DE-FBAB-D9F1-1DDD-C0B10F2B10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1529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48EBE2B-ED43-F292-D69E-67024C947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E43FE09-C735-A9EE-EB2C-F0AAA33BCA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08166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9FF2664-6527-763A-5E5E-4DED784AD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F35859B-E972-E4D8-9561-67733FF016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6249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431F54E-A76E-4FBE-D59E-F41DD38F0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D1A9704-5858-A674-EFDE-BFEE259B9D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4242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79ACD84-5830-F44D-D8B2-EF2A94046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71B2744-C2BD-0D72-8FF8-63DB1D6609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824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92A4EFE-F190-2DF0-4734-5D797115F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53972D8-BE9A-9C33-0265-D7F34A0685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283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4B17AA8-61E1-FA52-308C-0445AA004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2916985-4B9C-F1E5-1531-CD00D9EF38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6627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7D1B5F7-4A73-7225-7E6F-7471B083D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659C84B-B1E8-A66B-EF66-6440167F0A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5521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849401D-C0F2-D782-45EF-EBF146406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9B5A002-6A5A-B537-CC12-AE8D25DD03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24577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DE95DA6-1C4D-6A8E-31D5-16D8C05AF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F633AA6-41B2-7A1A-9B89-5E931EEFD1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4426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92D8328-2A5A-0792-6D54-B5230AD69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D4F5FAC-95C8-BB38-E5BD-C827F30489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914098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شاشة عريضة</PresentationFormat>
  <Paragraphs>0</Paragraphs>
  <Slides>42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42</vt:i4>
      </vt:variant>
    </vt:vector>
  </HeadingPairs>
  <TitlesOfParts>
    <vt:vector size="46" baseType="lpstr">
      <vt:lpstr>Aptos</vt:lpstr>
      <vt:lpstr>Aptos Display</vt:lpstr>
      <vt:lpstr>Arial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2024-06-29T01:58:06Z</dcterms:created>
  <dcterms:modified xsi:type="dcterms:W3CDTF">2024-06-29T01:58:07Z</dcterms:modified>
</cp:coreProperties>
</file>