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320" r:id="rId4"/>
    <p:sldId id="304" r:id="rId5"/>
    <p:sldId id="303" r:id="rId6"/>
    <p:sldId id="307" r:id="rId7"/>
    <p:sldId id="305" r:id="rId8"/>
    <p:sldId id="308" r:id="rId9"/>
    <p:sldId id="312" r:id="rId10"/>
    <p:sldId id="311" r:id="rId11"/>
    <p:sldId id="310" r:id="rId12"/>
    <p:sldId id="309" r:id="rId13"/>
    <p:sldId id="313" r:id="rId14"/>
    <p:sldId id="316" r:id="rId15"/>
    <p:sldId id="314" r:id="rId16"/>
    <p:sldId id="302" r:id="rId17"/>
    <p:sldId id="315" r:id="rId18"/>
    <p:sldId id="317" r:id="rId19"/>
    <p:sldId id="299" r:id="rId20"/>
    <p:sldId id="319" r:id="rId21"/>
    <p:sldId id="321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8.emf"/><Relationship Id="rId10" Type="http://schemas.openxmlformats.org/officeDocument/2006/relationships/image" Target="../media/image20.png"/><Relationship Id="rId4" Type="http://schemas.openxmlformats.org/officeDocument/2006/relationships/image" Target="../media/image7.emf"/><Relationship Id="rId9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58045" y="-155787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8" y="422122"/>
            <a:ext cx="5250156" cy="19723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29915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مقدمة في الإعلام الرقمي</a:t>
            </a:r>
          </a:p>
          <a:p>
            <a:pPr algn="ctr"/>
            <a:r>
              <a:rPr lang="ar-EG" sz="2800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rgbClr val="00B0F0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د. عبدالفتاح نبيل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9E05F3C-C8B9-98F0-0CAE-F76B6F6DBC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705" y="1244339"/>
            <a:ext cx="4876190" cy="48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53299" y="2671023"/>
            <a:ext cx="3699013" cy="3207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مفهوم الإعلام الرقمي </a:t>
            </a:r>
          </a:p>
          <a:p>
            <a:pPr algn="r" rtl="1">
              <a:lnSpc>
                <a:spcPct val="200000"/>
              </a:lnSpc>
            </a:pPr>
            <a:endParaRPr lang="ar-EG" sz="2800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>
              <a:lnSpc>
                <a:spcPct val="200000"/>
              </a:lnSpc>
            </a:pPr>
            <a:endParaRPr lang="ar-EG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376A82A-80FB-FEC6-78DC-6CB196C47B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129" y="1952625"/>
            <a:ext cx="3213930" cy="321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2026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58609" y="2671023"/>
            <a:ext cx="4223716" cy="3207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خصائص الإعلام الرقمي </a:t>
            </a:r>
          </a:p>
          <a:p>
            <a:pPr algn="r" rtl="1">
              <a:lnSpc>
                <a:spcPct val="200000"/>
              </a:lnSpc>
            </a:pPr>
            <a:endParaRPr lang="ar-EG" sz="2800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pPr algn="r" rtl="1">
              <a:lnSpc>
                <a:spcPct val="200000"/>
              </a:lnSpc>
            </a:pPr>
            <a:endParaRPr lang="ar-EG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9CBB54-2A67-D410-0FA3-582D66C7B4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345" y="1985718"/>
            <a:ext cx="3446084" cy="344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7851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48927" y="2645088"/>
            <a:ext cx="85874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الفرق بين الإعلام الرقمي والإعلام التقليدي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6AE49D-178A-112E-61AC-47AD7D88299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79" y="2074995"/>
            <a:ext cx="3304346" cy="330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249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584176" y="2666881"/>
            <a:ext cx="858740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قواعد الكتابة للإعلام الرقمي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26C513-22E3-56F0-1BA4-F1E0B4782A4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430" y="1836547"/>
            <a:ext cx="3446084" cy="344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028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0600" y="2666881"/>
            <a:ext cx="63709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تحسين نتائج محركات البحث (</a:t>
            </a:r>
            <a:r>
              <a:rPr lang="en-US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SEO</a:t>
            </a: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4E9D3A-3AD5-D362-B477-E6FBA90D6A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239" y="1854139"/>
            <a:ext cx="3446084" cy="3446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2145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05674" y="2666881"/>
            <a:ext cx="38659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أنواع الإعلام الرقمي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8A0BA71-525D-AC53-61FE-C61B8F4773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649" y="1863015"/>
            <a:ext cx="3156808" cy="3156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534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00924" y="2666881"/>
            <a:ext cx="37706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النصوص الإلكترونية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BB30290-B681-85C1-2A2A-0A8B2DBFCE4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212" y="1986361"/>
            <a:ext cx="3473302" cy="347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95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0" y="1863015"/>
            <a:ext cx="979998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32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مواقع التواصل الاجتماعي (فيس بوك – تويتر – إنستجرام – يوتيوب – تيك توك – سناب شات)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743E1D0-ABDC-6D7E-A447-BA31FD78000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551" y="4723471"/>
            <a:ext cx="1104900" cy="11049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E61F3B2-4F9C-08D7-3A1D-A1295D56DA2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791" y="4543490"/>
            <a:ext cx="1294312" cy="129431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F4F8B85-050A-D58D-916C-E7F2B092949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04" y="4645243"/>
            <a:ext cx="1090806" cy="1090806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E181C3A-FD0C-B7E4-5ED2-F6C59846961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4614" y="4458788"/>
            <a:ext cx="1463716" cy="146371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D17342-6AFA-17A4-BB67-ED2D23FC9C5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634" y="4684580"/>
            <a:ext cx="1089678" cy="108967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CBE7EAF-D97C-738B-A2C4-AD786E4EC8C5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851" y="4588093"/>
            <a:ext cx="1162048" cy="116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988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10400" y="2844224"/>
            <a:ext cx="29419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الصور الرقمية 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2EC0EE8A-4704-851E-C474-3A5213D8352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2726" y="1776986"/>
            <a:ext cx="3503624" cy="3503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682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49937" y="2844224"/>
            <a:ext cx="18847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الفيديو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A6EA31C-8829-8B7C-9087-8EDA107D279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131" y="1662774"/>
            <a:ext cx="3678644" cy="3678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0749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296149" y="2670801"/>
            <a:ext cx="295150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صحافة الموبايل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CA18146-9003-D77A-F471-81AAC4E821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693" y="1692349"/>
            <a:ext cx="3473302" cy="347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1409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19875" y="2762131"/>
            <a:ext cx="381828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البث المباشر (</a:t>
            </a:r>
            <a:r>
              <a:rPr lang="en-US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LIVE</a:t>
            </a: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)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1D8528B-18C9-F978-B090-22FCE8848D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234" y="1571206"/>
            <a:ext cx="3976766" cy="3976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907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91902" y="2610170"/>
            <a:ext cx="2894359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صحافة المواطن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448418-8D2E-6DEB-4C0B-E8FCF0181A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50" y="1705958"/>
            <a:ext cx="3867150" cy="3867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51111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7999" y="2933336"/>
            <a:ext cx="40590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ابتكار فكرة للنشر الرقمي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1BB21A4-258A-294E-75F6-152CA440FE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8570" y="2024431"/>
            <a:ext cx="3446084" cy="3446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999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93002" y="2974450"/>
            <a:ext cx="23730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مصادر الفكرة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3DFCE7-6545-51E9-B59A-C4B3C2E7A5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3043" y="2088032"/>
            <a:ext cx="3383382" cy="3383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823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629525" y="2933336"/>
            <a:ext cx="32874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خطوات تنفيذ الفكرة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463A59C-F8F8-928F-EB2E-BEAD258774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788" y="1881273"/>
            <a:ext cx="3796898" cy="3796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014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38449" y="1470368"/>
            <a:ext cx="6744243" cy="1791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طبيعة العمل داخل غرف الأخبار الرقمية</a:t>
            </a:r>
            <a:endParaRPr lang="ar-EG" sz="4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indent="-285750" algn="r" rtl="1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8F0DA16-05B2-56B1-007A-F4BB016072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375" y="2820332"/>
            <a:ext cx="3143250" cy="3143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7931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53299" y="2527643"/>
            <a:ext cx="276279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ar-EG" sz="4000" dirty="0">
                <a:solidFill>
                  <a:srgbClr val="0A1F61"/>
                </a:solidFill>
                <a:latin typeface="Simplified Arabic" panose="02020603050405020304" pitchFamily="18" charset="-78"/>
                <a:cs typeface="Simplified Arabic" panose="02020603050405020304" pitchFamily="18" charset="-78"/>
              </a:rPr>
              <a:t>التدريب العملي</a:t>
            </a:r>
            <a:endParaRPr lang="en-US" sz="4000" dirty="0">
              <a:solidFill>
                <a:srgbClr val="0A1F61"/>
              </a:solidFill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C13C239-E77C-4920-7BF0-DCF8AEEDA8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5908" y="1714291"/>
            <a:ext cx="4038600" cy="403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404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81612" y="499036"/>
            <a:ext cx="26769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4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محتوى المادة</a:t>
            </a:r>
            <a:endParaRPr lang="en-US" sz="40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5518" y="252815"/>
            <a:ext cx="2217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المحاضرة التعريفية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9E16F7E-1863-04CE-35A6-33B402E3923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7625" y="1549815"/>
            <a:ext cx="4114800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69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166</Words>
  <Application>Microsoft Office PowerPoint</Application>
  <PresentationFormat>Widescreen</PresentationFormat>
  <Paragraphs>63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Simplified Arabic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Abdelfattah Nabil</cp:lastModifiedBy>
  <cp:revision>14</cp:revision>
  <dcterms:created xsi:type="dcterms:W3CDTF">2021-08-03T13:03:26Z</dcterms:created>
  <dcterms:modified xsi:type="dcterms:W3CDTF">2023-01-21T13:52:24Z</dcterms:modified>
</cp:coreProperties>
</file>