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7080-D0B6-45E3-BE0B-C95D2612967D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2CE1-10B5-4CF6-AF63-853D47725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0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D7080-D0B6-45E3-BE0B-C95D2612967D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42CE1-10B5-4CF6-AF63-853D47725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79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52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1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4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2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2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2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0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94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0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7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5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9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15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6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3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0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8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7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2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4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6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96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0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8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2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4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2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81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6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1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595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2024-08-08T16:00:17Z</dcterms:created>
  <dcterms:modified xsi:type="dcterms:W3CDTF">2024-08-08T16:00:17Z</dcterms:modified>
</cp:coreProperties>
</file>