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29225-4311-2FC0-7B79-5F45BC4E1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341C06-23C2-CBA7-2401-EDF61B8F9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ADBF-5829-4D43-9699-27438A2BA28F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102FFE-9C49-E30C-D396-A48CE413C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7B6D57-ABF0-3EB5-1D38-606BE9B43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6CADA-B4CF-4E79-A8CE-A52FA6FE10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754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14A8FD-B791-0DD2-B61F-756486802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7B9D60-0BF2-5977-F513-712B622F3F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5359B5-887F-F702-EAB0-6B26E07F90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42ADBF-5829-4D43-9699-27438A2BA28F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0B5266-5AAC-CE99-D289-DE0BA09FBC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0005-4D29-9F0F-7585-D6BF2406DE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E6CADA-B4CF-4E79-A8CE-A52FA6FE10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36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157FFE-7D7E-D2F8-B1DA-00289AD53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F04DB4-344E-5FB5-CF34-487230845E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245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AF39C8-3A35-B464-8DD5-7CA4A2AA6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BC994E-2F5D-C2FB-93E0-97CE9C7B8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591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6B669D-E240-7EF6-9677-8681AC425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88D034-3CC0-88C7-6809-796A48A7E0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487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BCB03A-3156-CAEC-7FBE-D767137C1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70828A-2DE3-92A1-387F-8DA5E6BC63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207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17B140-19D4-F6D9-54CB-9CB6E5E05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6B7043-E0CC-C856-B706-B95B1FB121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70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DAB3C3-F7FC-267D-C823-00BB30B80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194E48-21D9-31BF-9A16-A44EDB6545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8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223A1D-7D35-6B1A-83B3-A48FC0B26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2C331D-7CD7-4B92-C61C-7ADC2B6ED4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436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7E1E93-2FE7-B638-F745-356AAD9FC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9C84B-99C2-941E-1C78-5976346F98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12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16CD10-053C-4D1B-5F2F-CB50BAE82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DC781-2973-D9CD-31A5-7610DB6A2C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77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1DF559-34E0-58B4-A3DB-99FE216D3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F1110D-479C-A6D6-2F05-724B020964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58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88BB75-5FC3-63EA-F7B1-23CFD5567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70DE4-AEE0-7B7E-376A-2919F575E4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43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C391EF-7E4F-6C82-9DF2-59BA1A6F8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F4527-560D-EB50-1EAF-03F42C1B8F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58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60C919-3BF1-8C86-AAC0-6F2861589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259BE2-83C8-4F8E-0ED2-4D876A90C6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38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2A0987-AA10-D3C2-20DB-D20B84E5D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B014F1-68DB-0071-81F7-9977B9361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86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7623F4-DF31-7B39-0CAB-2FAD547F7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70CA6F-B76F-EA3C-3107-19EB7D3E8F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83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6DD01E-E9FC-B871-637F-9808F18E4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253C87-FBFF-D9EA-77F2-F98F889808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44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293600-F7F7-1710-DE4B-501CD6A07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08EB7F-90A2-9B26-698A-38916EDF13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8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F909A3-3291-6373-57B0-425EDF8AF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79EFF0-802F-4563-1325-6C0B33045A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6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38E07A-7881-B50C-1AEB-FB77E550A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25A34F-078A-08E9-4451-8F518BC674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47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909A43-55F3-4E15-7C50-6B5DA157E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4ABC91-6309-9291-9286-E13ABE84FA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6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483A5D-0B47-E568-3648-5C9337447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4619CD-68BE-B5D2-7773-D7F463D3A8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79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F1F57D-9A6E-9D19-9600-02F685675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5E09AA-CCF0-3560-8B46-B2F9D88C08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46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0715EE-CE90-4CBE-0318-F37250C5A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E9BB71-CF00-A1E3-DB9F-CC5F40D2FF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71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4E63DF-19F1-9AA3-9030-99681CB14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D74720-8D64-EA66-6131-2884D233C3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90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DF5F73-2C1F-F334-BF8E-C1D7D8113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3946CB-B095-804D-8121-B369854371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24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7548C9-65F4-487D-22C5-948F5F3C0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9D4A8-94D1-3361-6718-307DD4809C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29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710079-0550-9C55-CB8D-489BC7D69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560C5C-E6ED-40D3-8543-CE0504A78B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56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F990E9-5F0D-48C6-0F0B-0A29FD81D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2E9CFE-ECD7-1CDB-A266-6C819F65EC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77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856E5D-6249-7F59-49C6-E15C300CD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4F0A35-B078-01C6-4AAA-F0DA9A9E67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85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15BCAD-7B35-D4DA-F0EF-36752D3C6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566E82-46EE-22BF-D07A-4F2F612BCD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12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EDDDF4-615B-2ABC-FC09-669330779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832FE4-508E-DD1A-4F1A-E0F63C2C72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32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783143-587B-60BE-EE23-7DE77BB82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6E3304-F6E3-4AAC-F8EE-93C04D8741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93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5AB540-DDCB-354B-647F-83C7F3618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AFF88F-3DD6-9818-73DE-CE42B79C94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4791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A33BBE-1375-88EE-D8EE-C73A558A4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E3DB0A-E54E-E358-33A7-01F61989E7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06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F98CF4-8E5E-A5F9-E25E-F70CEF16B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B75F2D-0097-FABF-BC06-72AC5414C6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11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21C863-94BC-51AD-85F9-5C04A2F39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FF8FD8-79D5-519D-4CBB-DE180A85AA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77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996DDF-FD6C-654C-34FF-19918A1EA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D0AA40-ACAE-2AC1-C906-E4209752C6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12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F77C2A-CA7F-93EC-0E65-9555C29D1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F0B73E-3BAE-A815-BA1F-F53CDCE294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13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F843AD-E683-5167-95C5-CDABE5FA0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288D81-4EE1-2985-95D6-5A15805DF7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9613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1B1F8E-A1F4-EA63-85F7-950316CC1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D51A17-D698-927C-AA77-30354D7C02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57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1CCB39-E172-6227-7964-EFDB849C7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2CDD53-2815-D211-01B4-38368CDDFC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77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7BB2BB-58EE-3F6C-44CA-61CD31DBF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A86E98-7175-C38A-E8A8-2EC96387FB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27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2B0064-FCAC-4005-85E1-752D126A1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4B1037-BCC7-0133-F016-8893E08832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11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4DF91F-606E-7F41-9D67-356030D40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54A85E-7CFA-C0FE-7140-DEA436020A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21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8E832E-66FF-5F51-6F92-547073AB8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F51196-4A62-825B-CC9A-FC25182F08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3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69534D-64EC-0C90-15B3-37C559178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36FE27-8E86-FEB0-62EC-B2D14CC576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179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482D26-1CE1-C4CB-C2AB-24D5D18BE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7D8331-821A-16DF-93CD-F472187988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95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91842C-D467-A449-71E3-F31400A10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D417D0-6882-AFDE-86A1-0ACAD81B76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2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D8AAB1-4632-A993-2885-FAE565E0C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DD3598-A624-A9B1-AAF3-B76470CC98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34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6422AC-ACA9-7EA3-9E68-D229D857D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A34873-46A1-BFCF-C421-B1DF5BA938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3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08AD47-5E1C-CCCE-7BFA-43AE1BA99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7D57DA-AB41-287F-CC20-A18264A603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93270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DCC32A-F9B3-C512-8611-AB07A4D92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FACE08-86CB-14DC-5DFC-2B00CA6C7F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2185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2025-03-24T22:58:33Z</dcterms:created>
  <dcterms:modified xsi:type="dcterms:W3CDTF">2025-03-24T22:58:33Z</dcterms:modified>
</cp:coreProperties>
</file>