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B9973-E25B-4CF7-A6C5-12A0B5F8339B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DA3FF-767F-4835-81A8-FE0510E28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950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B9973-E25B-4CF7-A6C5-12A0B5F8339B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DA3FF-767F-4835-81A8-FE0510E28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913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992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2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58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28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93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8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1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82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49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5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18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12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98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9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79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77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6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7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33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3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42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52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46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3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70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67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1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5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7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89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6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44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0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88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0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83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62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92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8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46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2024-07-25T19:49:58Z</dcterms:created>
  <dcterms:modified xsi:type="dcterms:W3CDTF">2024-07-25T19:49:58Z</dcterms:modified>
</cp:coreProperties>
</file>