
<file path=[Content_Types].xml><?xml version="1.0" encoding="utf-8"?>
<Types xmlns="http://schemas.openxmlformats.org/package/2006/content-types">
  <Default Extension="jpg" ContentType="image/jpeg"/>
  <Default Extension="bin" ContentType="application/vnd.openxmlformats-officedocument.oleObject"/>
  <Default Extension="jpeg" ContentType="image/jpeg"/>
  <Default Extension="rels" ContentType="application/vnd.openxmlformats-package.relationships+xml"/>
  <Default Extension="xml" ContentType="application/xml"/>
  <Default Extension="png" ContentType="image/png"/>
  <Default Extension="wmf" ContentType="image/x-wmf"/>
  <Override PartName="/ppt/theme/theme2.xml" ContentType="application/vnd.openxmlformats-officedocument.theme+xml"/>
  <Override PartName="/ppt/slideLayouts/slideLayout10.xml" ContentType="application/vnd.openxmlformats-officedocument.presentationml.slideLayout+xml"/>
  <Override PartName="/ppt/presentation.xml" ContentType="application/vnd.openxmlformats-officedocument.presentationml.presentation.main+xml"/>
  <Override PartName="/ppt/slideLayouts/slideLayout5.xml" ContentType="application/vnd.openxmlformats-officedocument.presentationml.slideLayout+xml"/>
  <Override PartName="/ppt/tableStyles.xml" ContentType="application/vnd.openxmlformats-officedocument.presentationml.tableStyles+xml"/>
  <Override PartName="/ppt/presProps.xml" ContentType="application/vnd.openxmlformats-officedocument.presentationml.presProps+xml"/>
  <Override PartName="/ppt/slideLayouts/slideLayout37.xml" ContentType="application/vnd.openxmlformats-officedocument.presentationml.slideLayout+xml"/>
  <Override PartName="/docProps/app.xml" ContentType="application/vnd.openxmlformats-officedocument.extended-properties+xml"/>
  <Override PartName="/ppt/viewProps.xml" ContentType="application/vnd.openxmlformats-officedocument.presentationml.viewProps+xml"/>
  <Override PartName="/ppt/slideLayouts/slideLayout6.xml" ContentType="application/vnd.openxmlformats-officedocument.presentationml.slideLayout+xml"/>
  <Override PartName="/docProps/core.xml" ContentType="application/vnd.openxmlformats-package.core-properties+xml"/>
  <Override PartName="/ppt/slideLayouts/slideLayout28.xml" ContentType="application/vnd.openxmlformats-officedocument.presentationml.slideLayout+xml"/>
  <Override PartName="/ppt/theme/theme1.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slides/slide23.xml" ContentType="application/vnd.openxmlformats-officedocument.presentationml.slide+xml"/>
  <Override PartName="/ppt/slideLayouts/slideLayout18.xml" ContentType="application/vnd.openxmlformats-officedocument.presentationml.slideLayout+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ppt/slideMasters/slideMaster1.xml" ContentType="application/vnd.openxmlformats-officedocument.presentationml.slideMaster+xml"/>
  <Override PartName="/ppt/slideLayouts/slideLayout2.xml" ContentType="application/vnd.openxmlformats-officedocument.presentationml.slideLayout+xml"/>
  <Override PartName="/ppt/slideMasters/slideMaster2.xml" ContentType="application/vnd.openxmlformats-officedocument.presentationml.slideMaster+xml"/>
  <Override PartName="/ppt/slideLayouts/slideLayout3.xml" ContentType="application/vnd.openxmlformats-officedocument.presentationml.slideLayout+xml"/>
  <Override PartName="/ppt/slideMasters/slideMaster3.xml" ContentType="application/vnd.openxmlformats-officedocument.presentationml.slideMaster+xml"/>
  <Override PartName="/ppt/slideLayouts/slideLayout4.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1.xml" ContentType="application/vnd.openxmlformats-officedocument.presentationml.slideLayout+xml"/>
  <Override PartName="/ppt/slides/slide29.xml" ContentType="application/vnd.openxmlformats-officedocument.presentationml.slide+xml"/>
  <Override PartName="/ppt/slideLayouts/slideLayout12.xml" ContentType="application/vnd.openxmlformats-officedocument.presentationml.slideLayout+xml"/>
  <Override PartName="/ppt/slides/slide28.xml" ContentType="application/vnd.openxmlformats-officedocument.presentationml.slid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s/slide22.xml" ContentType="application/vnd.openxmlformats-officedocument.presentationml.slid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s/slide10.xml" ContentType="application/vnd.openxmlformats-officedocument.presentationml.slide+xml"/>
  <Override PartName="/ppt/slides/slide9.xml" ContentType="application/vnd.openxmlformats-officedocument.presentationml.slide+xml"/>
  <Override PartName="/ppt/notesSlides/notesSlide9.xml" ContentType="application/vnd.openxmlformats-officedocument.presentationml.notesSlide+xml"/>
  <Override PartName="/ppt/slideLayouts/slideLayout32.xml" ContentType="application/vnd.openxmlformats-officedocument.presentationml.slideLayout+xml"/>
  <Override PartName="/ppt/slides/slide8.xml" ContentType="application/vnd.openxmlformats-officedocument.presentationml.slide+xml"/>
  <Override PartName="/ppt/notesSlides/notesSlide8.xml" ContentType="application/vnd.openxmlformats-officedocument.presentationml.notesSlide+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s/slide3.xml" ContentType="application/vnd.openxmlformats-officedocument.presentationml.slide+xml"/>
  <Override PartName="/ppt/notesSlides/notesSlide3.xml" ContentType="application/vnd.openxmlformats-officedocument.presentationml.notesSlide+xml"/>
  <Override PartName="/ppt/slideLayouts/slideLayout38.xml" ContentType="application/vnd.openxmlformats-officedocument.presentationml.slideLayout+xml"/>
  <Override PartName="/ppt/slides/slide2.xml" ContentType="application/vnd.openxmlformats-officedocument.presentationml.slide+xml"/>
  <Override PartName="/ppt/notesSlides/notesSlide2.xml" ContentType="application/vnd.openxmlformats-officedocument.presentationml.notesSlide+xml"/>
  <Override PartName="/ppt/slideLayouts/slideLayout39.xml" ContentType="application/vnd.openxmlformats-officedocument.presentationml.slideLayout+xml"/>
  <Override PartName="/ppt/notesSlides/notesSlide26.xml" ContentType="application/vnd.openxmlformats-officedocument.presentationml.notesSlide+xml"/>
  <Override PartName="/ppt/slideLayouts/slideLayout40.xml" ContentType="application/vnd.openxmlformats-officedocument.presentationml.slideLayout+xml"/>
  <Override PartName="/ppt/slides/slide1.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Slides/notesSlide1.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Types>
</file>

<file path=_rels/.rels><?xml version="1.0" encoding="UTF-8" standalone="yes"?><Relationships xmlns="http://schemas.openxmlformats.org/package/2006/relationships"><Relationship Id="rId3" Type="http://schemas.openxmlformats.org/package/2006/relationships/metadata/core-properties" Target="docProps/core.xml"/><Relationship Id="rId1" Type="http://schemas.openxmlformats.org/officeDocument/2006/relationships/officeDocument" Target="ppt/presentation.xml"/><Relationship Id="rId2"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saveSubsetFonts="1">
  <p:sldMasterIdLst>
    <p:sldMasterId id="2147483648" r:id="rId1"/>
    <p:sldMasterId id="2147483660" r:id="rId2"/>
    <p:sldMasterId id="2147483672" r:id="rId3"/>
  </p:sldMasterIdLst>
  <p:notesMasterIdLst>
    <p:notesMasterId r:id="rId48"/>
  </p:notesMasterIdLst>
  <p:sldIdLst>
    <p:sldId id="256" r:id="rId8"/>
    <p:sldId id="257" r:id="rId9"/>
    <p:sldId id="258" r:id="rId10"/>
    <p:sldId id="259" r:id="rId11"/>
    <p:sldId id="260" r:id="rId12"/>
    <p:sldId id="261" r:id="rId13"/>
    <p:sldId id="262" r:id="rId14"/>
    <p:sldId id="263" r:id="rId15"/>
    <p:sldId id="264" r:id="rId16"/>
    <p:sldId id="265" r:id="rId17"/>
    <p:sldId id="266" r:id="rId18"/>
    <p:sldId id="267" r:id="rId19"/>
    <p:sldId id="268" r:id="rId20"/>
    <p:sldId id="269" r:id="rId21"/>
    <p:sldId id="270" r:id="rId22"/>
    <p:sldId id="271" r:id="rId23"/>
    <p:sldId id="272" r:id="rId24"/>
    <p:sldId id="273" r:id="rId25"/>
    <p:sldId id="274" r:id="rId26"/>
    <p:sldId id="275" r:id="rId27"/>
    <p:sldId id="276" r:id="rId28"/>
    <p:sldId id="277" r:id="rId29"/>
    <p:sldId id="278" r:id="rId30"/>
    <p:sldId id="279" r:id="rId31"/>
    <p:sldId id="280" r:id="rId32"/>
    <p:sldId id="281" r:id="rId33"/>
    <p:sldId id="282" r:id="rId34"/>
    <p:sldId id="283" r:id="rId35"/>
    <p:sldId id="284" r:id="rId36"/>
    <p:sldId id="285" r:id="rId37"/>
    <p:sldId id="286" r:id="rId38"/>
    <p:sldId id="287" r:id="rId39"/>
    <p:sldId id="288" r:id="rId40"/>
    <p:sldId id="289" r:id="rId41"/>
    <p:sldId id="290" r:id="rId42"/>
    <p:sldId id="291" r:id="rId43"/>
    <p:sldId id="292" r:id="rId44"/>
    <p:sldId id="293" r:id="rId45"/>
    <p:sldId id="294" r:id="rId46"/>
    <p:sldId id="295" r:id="rId47"/>
  </p:sldIdLst>
  <p:sldSz cx="12192000" cy="6858000"/>
  <p:notesSz cx="6858000" cy="9144000"/>
  <p:defaultTextStyle>
    <a:defPPr>
      <a:defRPr lang="en-US"/>
    </a:defPPr>
    <a:lvl1pPr marL="0" algn="l" defTabSz="914400" rtl="0">
      <a:defRPr sz="1800">
        <a:solidFill>
          <a:schemeClr val="tx1"/>
        </a:solidFill>
        <a:latin typeface="+mn-lt"/>
        <a:ea typeface="+mn-ea"/>
        <a:cs typeface="+mn-cs"/>
      </a:defRPr>
    </a:lvl1pPr>
    <a:lvl2pPr marL="457200" algn="l" defTabSz="914400" rtl="0">
      <a:defRPr sz="1800">
        <a:solidFill>
          <a:schemeClr val="tx1"/>
        </a:solidFill>
        <a:latin typeface="+mn-lt"/>
        <a:ea typeface="+mn-ea"/>
        <a:cs typeface="+mn-cs"/>
      </a:defRPr>
    </a:lvl2pPr>
    <a:lvl3pPr marL="914400" algn="l" defTabSz="914400" rtl="0">
      <a:defRPr sz="1800">
        <a:solidFill>
          <a:schemeClr val="tx1"/>
        </a:solidFill>
        <a:latin typeface="+mn-lt"/>
        <a:ea typeface="+mn-ea"/>
        <a:cs typeface="+mn-cs"/>
      </a:defRPr>
    </a:lvl3pPr>
    <a:lvl4pPr marL="1371600" algn="l" defTabSz="914400" rtl="0">
      <a:defRPr sz="1800">
        <a:solidFill>
          <a:schemeClr val="tx1"/>
        </a:solidFill>
        <a:latin typeface="+mn-lt"/>
        <a:ea typeface="+mn-ea"/>
        <a:cs typeface="+mn-cs"/>
      </a:defRPr>
    </a:lvl4pPr>
    <a:lvl5pPr marL="1828800" algn="l" defTabSz="914400" rtl="0">
      <a:defRPr sz="1800">
        <a:solidFill>
          <a:schemeClr val="tx1"/>
        </a:solidFill>
        <a:latin typeface="+mn-lt"/>
        <a:ea typeface="+mn-ea"/>
        <a:cs typeface="+mn-cs"/>
      </a:defRPr>
    </a:lvl5pPr>
    <a:lvl6pPr marL="2286000" algn="l" defTabSz="914400" rtl="0">
      <a:defRPr sz="1800">
        <a:solidFill>
          <a:schemeClr val="tx1"/>
        </a:solidFill>
        <a:latin typeface="+mn-lt"/>
        <a:ea typeface="+mn-ea"/>
        <a:cs typeface="+mn-cs"/>
      </a:defRPr>
    </a:lvl6pPr>
    <a:lvl7pPr marL="2743200" algn="l" defTabSz="914400" rtl="0">
      <a:defRPr sz="1800">
        <a:solidFill>
          <a:schemeClr val="tx1"/>
        </a:solidFill>
        <a:latin typeface="+mn-lt"/>
        <a:ea typeface="+mn-ea"/>
        <a:cs typeface="+mn-cs"/>
      </a:defRPr>
    </a:lvl7pPr>
    <a:lvl8pPr marL="3200400" algn="l" defTabSz="914400" rtl="0">
      <a:defRPr sz="1800">
        <a:solidFill>
          <a:schemeClr val="tx1"/>
        </a:solidFill>
        <a:latin typeface="+mn-lt"/>
        <a:ea typeface="+mn-ea"/>
        <a:cs typeface="+mn-cs"/>
      </a:defRPr>
    </a:lvl8pPr>
    <a:lvl9pPr marL="3657600" algn="l" defTabSz="914400" rtl="0">
      <a:defRPr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showPr>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varScale="1">
        <p:scale>
          <a:sx n="82" d="100"/>
          <a:sy n="82" d="100"/>
        </p:scale>
        <p:origin x="581" y="72"/>
      </p:cViewPr>
      <p:guideLst>
        <p:guide pos="3840"/>
        <p:guide pos="2160" orient="horz"/>
      </p:guideLst>
    </p:cSldViewPr>
  </p:slideViewPr>
  <p:gridSpacing cx="76200" cy="76200"/>
</p:viewPr>
</file>

<file path=ppt/_rels/presentation.xml.rels><?xml version="1.0" encoding="UTF-8" standalone="yes"?><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Master" Target="slideMasters/slideMaster2.xml"/><Relationship Id="rId3" Type="http://schemas.openxmlformats.org/officeDocument/2006/relationships/slideMaster" Target="slideMasters/slideMaster3.xml"/><Relationship Id="rId4" Type="http://schemas.openxmlformats.org/officeDocument/2006/relationships/theme" Target="theme/theme1.xml"/><Relationship Id="rId5" Type="http://schemas.openxmlformats.org/officeDocument/2006/relationships/theme" Target="theme/theme2.xml"/><Relationship Id="rId6" Type="http://schemas.openxmlformats.org/officeDocument/2006/relationships/theme" Target="theme/theme3.xml"/><Relationship Id="rId7" Type="http://schemas.openxmlformats.org/officeDocument/2006/relationships/theme" Target="theme/theme4.xml"/><Relationship Id="rId8" Type="http://schemas.openxmlformats.org/officeDocument/2006/relationships/slide" Target="slides/slide1.xml"/><Relationship Id="rId9" Type="http://schemas.openxmlformats.org/officeDocument/2006/relationships/slide" Target="slides/slide2.xml"/><Relationship Id="rId10" Type="http://schemas.openxmlformats.org/officeDocument/2006/relationships/slide" Target="slides/slide3.xml"/><Relationship Id="rId11" Type="http://schemas.openxmlformats.org/officeDocument/2006/relationships/slide" Target="slides/slide4.xml"/><Relationship Id="rId12" Type="http://schemas.openxmlformats.org/officeDocument/2006/relationships/slide" Target="slides/slide5.xml"/><Relationship Id="rId13" Type="http://schemas.openxmlformats.org/officeDocument/2006/relationships/slide" Target="slides/slide6.xml"/><Relationship Id="rId14" Type="http://schemas.openxmlformats.org/officeDocument/2006/relationships/slide" Target="slides/slide7.xml"/><Relationship Id="rId15" Type="http://schemas.openxmlformats.org/officeDocument/2006/relationships/slide" Target="slides/slide8.xml"/><Relationship Id="rId16" Type="http://schemas.openxmlformats.org/officeDocument/2006/relationships/slide" Target="slides/slide9.xml"/><Relationship Id="rId17" Type="http://schemas.openxmlformats.org/officeDocument/2006/relationships/slide" Target="slides/slide10.xml"/><Relationship Id="rId18" Type="http://schemas.openxmlformats.org/officeDocument/2006/relationships/slide" Target="slides/slide11.xml"/><Relationship Id="rId19" Type="http://schemas.openxmlformats.org/officeDocument/2006/relationships/slide" Target="slides/slide12.xml"/><Relationship Id="rId20" Type="http://schemas.openxmlformats.org/officeDocument/2006/relationships/slide" Target="slides/slide13.xml"/><Relationship Id="rId21" Type="http://schemas.openxmlformats.org/officeDocument/2006/relationships/slide" Target="slides/slide14.xml"/><Relationship Id="rId22" Type="http://schemas.openxmlformats.org/officeDocument/2006/relationships/slide" Target="slides/slide15.xml"/><Relationship Id="rId23" Type="http://schemas.openxmlformats.org/officeDocument/2006/relationships/slide" Target="slides/slide16.xml"/><Relationship Id="rId24" Type="http://schemas.openxmlformats.org/officeDocument/2006/relationships/slide" Target="slides/slide17.xml"/><Relationship Id="rId25" Type="http://schemas.openxmlformats.org/officeDocument/2006/relationships/slide" Target="slides/slide18.xml"/><Relationship Id="rId26" Type="http://schemas.openxmlformats.org/officeDocument/2006/relationships/slide" Target="slides/slide19.xml"/><Relationship Id="rId27" Type="http://schemas.openxmlformats.org/officeDocument/2006/relationships/slide" Target="slides/slide20.xml"/><Relationship Id="rId28" Type="http://schemas.openxmlformats.org/officeDocument/2006/relationships/slide" Target="slides/slide21.xml"/><Relationship Id="rId29" Type="http://schemas.openxmlformats.org/officeDocument/2006/relationships/slide" Target="slides/slide22.xml"/><Relationship Id="rId30" Type="http://schemas.openxmlformats.org/officeDocument/2006/relationships/slide" Target="slides/slide23.xml"/><Relationship Id="rId31" Type="http://schemas.openxmlformats.org/officeDocument/2006/relationships/slide" Target="slides/slide24.xml"/><Relationship Id="rId32" Type="http://schemas.openxmlformats.org/officeDocument/2006/relationships/slide" Target="slides/slide25.xml"/><Relationship Id="rId33" Type="http://schemas.openxmlformats.org/officeDocument/2006/relationships/slide" Target="slides/slide26.xml"/><Relationship Id="rId34" Type="http://schemas.openxmlformats.org/officeDocument/2006/relationships/slide" Target="slides/slide27.xml"/><Relationship Id="rId35" Type="http://schemas.openxmlformats.org/officeDocument/2006/relationships/slide" Target="slides/slide28.xml"/><Relationship Id="rId36" Type="http://schemas.openxmlformats.org/officeDocument/2006/relationships/slide" Target="slides/slide29.xml"/><Relationship Id="rId37" Type="http://schemas.openxmlformats.org/officeDocument/2006/relationships/slide" Target="slides/slide30.xml"/><Relationship Id="rId38" Type="http://schemas.openxmlformats.org/officeDocument/2006/relationships/slide" Target="slides/slide31.xml"/><Relationship Id="rId39" Type="http://schemas.openxmlformats.org/officeDocument/2006/relationships/slide" Target="slides/slide32.xml"/><Relationship Id="rId40" Type="http://schemas.openxmlformats.org/officeDocument/2006/relationships/slide" Target="slides/slide33.xml"/><Relationship Id="rId41" Type="http://schemas.openxmlformats.org/officeDocument/2006/relationships/slide" Target="slides/slide34.xml"/><Relationship Id="rId42" Type="http://schemas.openxmlformats.org/officeDocument/2006/relationships/slide" Target="slides/slide35.xml"/><Relationship Id="rId43" Type="http://schemas.openxmlformats.org/officeDocument/2006/relationships/slide" Target="slides/slide36.xml"/><Relationship Id="rId44" Type="http://schemas.openxmlformats.org/officeDocument/2006/relationships/slide" Target="slides/slide37.xml"/><Relationship Id="rId45" Type="http://schemas.openxmlformats.org/officeDocument/2006/relationships/slide" Target="slides/slide38.xml"/><Relationship Id="rId46" Type="http://schemas.openxmlformats.org/officeDocument/2006/relationships/slide" Target="slides/slide39.xml"/><Relationship Id="rId47" Type="http://schemas.openxmlformats.org/officeDocument/2006/relationships/slide" Target="slides/slide40.xml"/><Relationship Id="rId48" Type="http://schemas.openxmlformats.org/officeDocument/2006/relationships/notesMaster" Target="notesMasters/notesMaster1.xml"/><Relationship Id="rId49" Type="http://schemas.openxmlformats.org/officeDocument/2006/relationships/presProps" Target="presProps.xml" /><Relationship Id="rId50" Type="http://schemas.openxmlformats.org/officeDocument/2006/relationships/tableStyles" Target="tableStyles.xml" /><Relationship Id="rId51" Type="http://schemas.openxmlformats.org/officeDocument/2006/relationships/viewProps" Target="viewProps.xml" /></Relationships>
</file>

<file path=ppt/notesMasters/_rels/notesMaster1.xml.rels><?xml version="1.0" encoding="UTF-8" standalone="yes"?><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name="">
    <p:bg>
      <p:bgRef idx="1001">
        <a:schemeClr val="bg1"/>
      </p:bgRef>
    </p:bg>
    <p:spTree>
      <p:nvGrpSpPr>
        <p:cNvPr id="1" name=""/>
        <p:cNvGrpSpPr/>
        <p:nvPr/>
      </p:nvGrpSpPr>
      <p:grpSpPr bwMode="auto">
        <a:xfrm>
          <a:off x="0" y="0"/>
          <a:ext cx="0" cy="0"/>
          <a:chOff x="0" y="0"/>
          <a:chExt cx="0" cy="0"/>
        </a:xfrm>
      </p:grpSpPr>
      <p:sp>
        <p:nvSpPr>
          <p:cNvPr id="1253336449" name="Header Placeholder 1"/>
          <p:cNvSpPr>
            <a:spLocks noGrp="1"/>
          </p:cNvSpPr>
          <p:nvPr>
            <p:ph type="hdr" sz="quarter"/>
          </p:nvPr>
        </p:nvSpPr>
        <p:spPr bwMode="auto">
          <a:xfrm>
            <a:off x="0" y="0"/>
            <a:ext cx="2971800" cy="458788"/>
          </a:xfrm>
          <a:prstGeom prst="rect">
            <a:avLst/>
          </a:prstGeom>
        </p:spPr>
        <p:txBody>
          <a:bodyPr vert="horz" lIns="91440" tIns="45720" rIns="91440" bIns="45720" rtlCol="0"/>
          <a:lstStyle>
            <a:lvl1pPr algn="l">
              <a:defRPr sz="1200"/>
            </a:lvl1pPr>
          </a:lstStyle>
          <a:p>
            <a:pPr>
              <a:defRPr/>
            </a:pPr>
            <a:endParaRPr lang="en-US"/>
          </a:p>
        </p:txBody>
      </p:sp>
      <p:sp>
        <p:nvSpPr>
          <p:cNvPr id="541012971" name="Date Placeholder 2"/>
          <p:cNvSpPr>
            <a:spLocks noGrp="1"/>
          </p:cNvSpPr>
          <p:nvPr>
            <p:ph type="dt" idx="1"/>
          </p:nvPr>
        </p:nvSpPr>
        <p:spPr bwMode="auto">
          <a:xfrm>
            <a:off x="3884613" y="0"/>
            <a:ext cx="2971800" cy="458788"/>
          </a:xfrm>
          <a:prstGeom prst="rect">
            <a:avLst/>
          </a:prstGeom>
        </p:spPr>
        <p:txBody>
          <a:bodyPr vert="horz" lIns="91440" tIns="45720" rIns="91440" bIns="45720" rtlCol="0"/>
          <a:lstStyle>
            <a:lvl1pPr algn="r">
              <a:defRPr sz="1200"/>
            </a:lvl1pPr>
          </a:lstStyle>
          <a:p>
            <a:pPr>
              <a:defRPr/>
            </a:pPr>
            <a:fld id="{9BBC1A0D-7B07-4C0B-9B6A-231B774AA7E6}" type="datetimeFigureOut">
              <a:rPr lang="en-US"/>
              <a:t>10/17/2024</a:t>
            </a:fld>
            <a:endParaRPr lang="en-US"/>
          </a:p>
        </p:txBody>
      </p:sp>
      <p:sp>
        <p:nvSpPr>
          <p:cNvPr id="618791377" name="Slide Image Placeholder 3"/>
          <p:cNvSpPr>
            <a:spLocks noChangeAspect="1" noGrp="1" noRot="1"/>
          </p:cNvSpPr>
          <p:nvPr>
            <p:ph type="sldImg" idx="2"/>
          </p:nvPr>
        </p:nvSpPr>
        <p:spPr bwMode="auto">
          <a:xfrm>
            <a:off x="685800" y="1143000"/>
            <a:ext cx="5486400" cy="3086100"/>
          </a:xfrm>
          <a:prstGeom prst="rect">
            <a:avLst/>
          </a:prstGeom>
          <a:noFill/>
          <a:ln w="12700">
            <a:solidFill>
              <a:prstClr val="black"/>
            </a:solidFill>
          </a:ln>
        </p:spPr>
        <p:txBody>
          <a:bodyPr vert="horz" lIns="91440" tIns="45720" rIns="91440" bIns="45720" rtlCol="0" anchor="ctr"/>
          <a:lstStyle/>
          <a:p>
            <a:pPr>
              <a:defRPr/>
            </a:pPr>
            <a:endParaRPr lang="en-US"/>
          </a:p>
        </p:txBody>
      </p:sp>
      <p:sp>
        <p:nvSpPr>
          <p:cNvPr id="1993314371" name="Notes Placeholder 4"/>
          <p:cNvSpPr>
            <a:spLocks noGrp="1"/>
          </p:cNvSpPr>
          <p:nvPr>
            <p:ph type="body" sz="quarter" idx="3"/>
          </p:nvPr>
        </p:nvSpPr>
        <p:spPr bwMode="auto">
          <a:xfrm>
            <a:off x="685800" y="4400550"/>
            <a:ext cx="5486400" cy="3600450"/>
          </a:xfrm>
          <a:prstGeom prst="rect">
            <a:avLst/>
          </a:prstGeom>
        </p:spPr>
        <p:txBody>
          <a:bodyPr vert="horz" lIns="91440" tIns="45720" rIns="91440" bIns="45720" rtlCol="0"/>
          <a:lstStyle/>
          <a:p>
            <a:pPr lvl="0">
              <a:defRPr/>
            </a:pPr>
            <a:r>
              <a:rPr lang="en-US"/>
              <a:t>Click to edit Master text styles</a:t>
            </a:r>
            <a:endParaRPr/>
          </a:p>
          <a:p>
            <a:pPr lvl="1">
              <a:defRPr/>
            </a:pPr>
            <a:r>
              <a:rPr lang="en-US"/>
              <a:t>Second level</a:t>
            </a:r>
            <a:endParaRPr/>
          </a:p>
          <a:p>
            <a:pPr lvl="2">
              <a:defRPr/>
            </a:pPr>
            <a:r>
              <a:rPr lang="en-US"/>
              <a:t>Third level</a:t>
            </a:r>
            <a:endParaRPr/>
          </a:p>
          <a:p>
            <a:pPr lvl="3">
              <a:defRPr/>
            </a:pPr>
            <a:r>
              <a:rPr lang="en-US"/>
              <a:t>Fourth level</a:t>
            </a:r>
            <a:endParaRPr/>
          </a:p>
          <a:p>
            <a:pPr lvl="4">
              <a:defRPr/>
            </a:pPr>
            <a:r>
              <a:rPr lang="en-US"/>
              <a:t>Fifth level</a:t>
            </a:r>
            <a:endParaRPr/>
          </a:p>
        </p:txBody>
      </p:sp>
      <p:sp>
        <p:nvSpPr>
          <p:cNvPr id="1641014698" name="Footer Placeholder 5"/>
          <p:cNvSpPr>
            <a:spLocks noGrp="1"/>
          </p:cNvSpPr>
          <p:nvPr>
            <p:ph type="ftr" sz="quarter" idx="4"/>
          </p:nvPr>
        </p:nvSpPr>
        <p:spPr bwMode="auto">
          <a:xfrm>
            <a:off x="0" y="8685213"/>
            <a:ext cx="2971800" cy="458787"/>
          </a:xfrm>
          <a:prstGeom prst="rect">
            <a:avLst/>
          </a:prstGeom>
        </p:spPr>
        <p:txBody>
          <a:bodyPr vert="horz" lIns="91440" tIns="45720" rIns="91440" bIns="45720" rtlCol="0" anchor="b"/>
          <a:lstStyle>
            <a:lvl1pPr algn="l">
              <a:defRPr sz="1200"/>
            </a:lvl1pPr>
          </a:lstStyle>
          <a:p>
            <a:pPr>
              <a:defRPr/>
            </a:pPr>
            <a:endParaRPr lang="en-US"/>
          </a:p>
        </p:txBody>
      </p:sp>
      <p:sp>
        <p:nvSpPr>
          <p:cNvPr id="1105068916" name="Slide Number Placeholder 6"/>
          <p:cNvSpPr>
            <a:spLocks noGrp="1"/>
          </p:cNvSpPr>
          <p:nvPr>
            <p:ph type="sldNum" sz="quarter" idx="5"/>
          </p:nvPr>
        </p:nvSpPr>
        <p:spPr bwMode="auto">
          <a:xfrm>
            <a:off x="3884613" y="8685213"/>
            <a:ext cx="2971800" cy="458787"/>
          </a:xfrm>
          <a:prstGeom prst="rect">
            <a:avLst/>
          </a:prstGeom>
        </p:spPr>
        <p:txBody>
          <a:bodyPr vert="horz" lIns="91440" tIns="45720" rIns="91440" bIns="45720" rtlCol="0" anchor="b"/>
          <a:lstStyle>
            <a:lvl1pPr algn="r">
              <a:defRPr sz="1200"/>
            </a:lvl1pPr>
          </a:lstStyle>
          <a:p>
            <a:pPr>
              <a:defRPr/>
            </a:pPr>
            <a:fld id="{A4A0FAE4-7E16-4D80-9BE1-8FCC2E519342}" type="slidenum">
              <a:rPr lang="en-US"/>
              <a:t>‹#›</a:t>
            </a:fld>
            <a:endParaRPr lang="en-US"/>
          </a:p>
        </p:txBody>
      </p:sp>
    </p:spTree>
  </p:cSld>
  <p:clrMap bg1="lt1" tx1="dk1" bg2="lt2" tx2="dk2" accent1="accent1" accent2="accent2" accent3="accent3" accent4="accent4" accent5="accent5" accent6="accent6" hlink="hlink" folHlink="folHlink"/>
  <p:notesStyle>
    <a:lvl1pPr marL="0" algn="l" defTabSz="914400" rtl="0">
      <a:defRPr sz="1200">
        <a:solidFill>
          <a:schemeClr val="tx1"/>
        </a:solidFill>
        <a:latin typeface="+mn-lt"/>
        <a:ea typeface="+mn-ea"/>
        <a:cs typeface="+mn-cs"/>
      </a:defRPr>
    </a:lvl1pPr>
    <a:lvl2pPr marL="457200" algn="l" defTabSz="914400" rtl="0">
      <a:defRPr sz="1200">
        <a:solidFill>
          <a:schemeClr val="tx1"/>
        </a:solidFill>
        <a:latin typeface="+mn-lt"/>
        <a:ea typeface="+mn-ea"/>
        <a:cs typeface="+mn-cs"/>
      </a:defRPr>
    </a:lvl2pPr>
    <a:lvl3pPr marL="914400" algn="l" defTabSz="914400" rtl="0">
      <a:defRPr sz="1200">
        <a:solidFill>
          <a:schemeClr val="tx1"/>
        </a:solidFill>
        <a:latin typeface="+mn-lt"/>
        <a:ea typeface="+mn-ea"/>
        <a:cs typeface="+mn-cs"/>
      </a:defRPr>
    </a:lvl3pPr>
    <a:lvl4pPr marL="1371600" algn="l" defTabSz="914400" rtl="0">
      <a:defRPr sz="1200">
        <a:solidFill>
          <a:schemeClr val="tx1"/>
        </a:solidFill>
        <a:latin typeface="+mn-lt"/>
        <a:ea typeface="+mn-ea"/>
        <a:cs typeface="+mn-cs"/>
      </a:defRPr>
    </a:lvl4pPr>
    <a:lvl5pPr marL="1828800" algn="l" defTabSz="914400" rtl="0">
      <a:defRPr sz="1200">
        <a:solidFill>
          <a:schemeClr val="tx1"/>
        </a:solidFill>
        <a:latin typeface="+mn-lt"/>
        <a:ea typeface="+mn-ea"/>
        <a:cs typeface="+mn-cs"/>
      </a:defRPr>
    </a:lvl5pPr>
    <a:lvl6pPr marL="2286000" algn="l" defTabSz="914400" rtl="0">
      <a:defRPr sz="1200">
        <a:solidFill>
          <a:schemeClr val="tx1"/>
        </a:solidFill>
        <a:latin typeface="+mn-lt"/>
        <a:ea typeface="+mn-ea"/>
        <a:cs typeface="+mn-cs"/>
      </a:defRPr>
    </a:lvl6pPr>
    <a:lvl7pPr marL="2743200" algn="l" defTabSz="914400" rtl="0">
      <a:defRPr sz="1200">
        <a:solidFill>
          <a:schemeClr val="tx1"/>
        </a:solidFill>
        <a:latin typeface="+mn-lt"/>
        <a:ea typeface="+mn-ea"/>
        <a:cs typeface="+mn-cs"/>
      </a:defRPr>
    </a:lvl7pPr>
    <a:lvl8pPr marL="3200400" algn="l" defTabSz="914400" rtl="0">
      <a:defRPr sz="1200">
        <a:solidFill>
          <a:schemeClr val="tx1"/>
        </a:solidFill>
        <a:latin typeface="+mn-lt"/>
        <a:ea typeface="+mn-ea"/>
        <a:cs typeface="+mn-cs"/>
      </a:defRPr>
    </a:lvl8pPr>
    <a:lvl9pPr marL="3657600" algn="l" defTabSz="914400" rtl="0">
      <a:defRPr sz="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130398701" name="Slide Image Placeholder 1"/>
          <p:cNvSpPr>
            <a:spLocks noChangeAspect="1" noGrp="1" noRot="1"/>
          </p:cNvSpPr>
          <p:nvPr>
            <p:ph type="sldImg"/>
          </p:nvPr>
        </p:nvSpPr>
        <p:spPr bwMode="auto"/>
      </p:sp>
      <p:sp>
        <p:nvSpPr>
          <p:cNvPr id="1411715727" name="Notes Placeholder 2"/>
          <p:cNvSpPr>
            <a:spLocks noGrp="1"/>
          </p:cNvSpPr>
          <p:nvPr>
            <p:ph type="body" idx="1"/>
          </p:nvPr>
        </p:nvSpPr>
        <p:spPr bwMode="auto"/>
        <p:txBody>
          <a:bodyPr/>
          <a:lstStyle/>
          <a:p>
            <a:pPr>
              <a:defRPr/>
            </a:pPr>
            <a:endParaRPr lang="en-US"/>
          </a:p>
        </p:txBody>
      </p:sp>
      <p:sp>
        <p:nvSpPr>
          <p:cNvPr id="1938548457" name="Slide Number Placeholder 3"/>
          <p:cNvSpPr>
            <a:spLocks noGrp="1"/>
          </p:cNvSpPr>
          <p:nvPr>
            <p:ph type="sldNum" sz="quarter" idx="5"/>
          </p:nvPr>
        </p:nvSpPr>
        <p:spPr bwMode="auto"/>
        <p:txBody>
          <a:bodyPr/>
          <a:lstStyle/>
          <a:p>
            <a:pPr marL="0" marR="0" lvl="0" indent="0" algn="r" defTabSz="914400" rtl="0">
              <a:lnSpc>
                <a:spcPct val="100000"/>
              </a:lnSpc>
              <a:spcBef>
                <a:spcPts val="0"/>
              </a:spcBef>
              <a:spcAft>
                <a:spcPts val="0"/>
              </a:spcAft>
              <a:buClrTx/>
              <a:buSzTx/>
              <a:buFontTx/>
              <a:buNone/>
              <a:defRPr/>
            </a:pPr>
            <a:fld id="{E88088B5-5D3D-41C5-9929-9FAB3A249D9E}" type="slidenum">
              <a:rPr lang="en-US" sz="1200" b="0" i="0" u="none" strike="noStrike" cap="none" spc="0">
                <a:ln>
                  <a:noFill/>
                </a:ln>
                <a:solidFill>
                  <a:prstClr val="black"/>
                </a:solidFill>
                <a:latin typeface="Calibri"/>
                <a:ea typeface="+mn-ea"/>
                <a:cs typeface="+mn-cs"/>
              </a:rPr>
              <a:t>1</a:t>
            </a:fld>
            <a:endParaRPr lang="en-US" sz="1200" b="0" i="0" u="none" strike="noStrike" cap="none" spc="0">
              <a:ln>
                <a:noFill/>
              </a:ln>
              <a:solidFill>
                <a:prstClr val="black"/>
              </a:solidFill>
              <a:latin typeface="Calibri"/>
              <a:ea typeface="+mn-ea"/>
              <a:cs typeface="+mn-cs"/>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2AC7F293-8DEF-79B0-F7B3-5BE5E5A665DF}" type="slidenum">
              <a:rPr/>
              <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BEBD020F-9646-9E68-5747-D46083587120}" type="slidenum">
              <a:rPr/>
              <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5B225EC3-C695-59D7-5D74-DA465A0801FD}" type="slidenum">
              <a:rPr/>
              <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CCCBDB4C-3A9B-DE54-E438-66BD0B0D1475}" type="slidenum">
              <a:rPr/>
              <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A654A53D-9668-1FCC-73E0-58DE0A2FE0F9}" type="slidenum">
              <a:rPr/>
              <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13D05D85-9462-91A8-3D4E-DF79006CC1B3}" type="slidenum">
              <a:rPr/>
              <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80E36246-9164-77C7-AC05-A0D5C71AF7D9}" type="slidenum">
              <a:rPr/>
              <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C2CF30D6-852F-7756-179F-A58ABA73FB2C}" type="slidenum">
              <a:rPr/>
              <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B503F42F-D077-FC47-092E-AB09BAE3EC8D}" type="slidenum">
              <a:rPr/>
              <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F6B604E4-1F50-56CC-8FFA-24FC6FA97FFE}" type="slidenum">
              <a:rPr/>
              <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DC50F280-6DA2-32EA-FC6E-44027EDF1050}" type="slidenum">
              <a:rPr/>
              <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26A9D1BE-20DD-F64A-1287-9150E871F4FA}" type="slidenum">
              <a:rPr/>
              <a:t/>
            </a:fld>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449424AD-C707-195B-F104-C40ED953BE12}" type="slidenum">
              <a:rPr/>
              <a:t/>
            </a:fld>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525286FB-D189-062C-448B-BDACB171FA33}" type="slidenum">
              <a:rPr/>
              <a:t/>
            </a:fld>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30B6F45A-429E-8616-22B4-C502DDD8CF79}" type="slidenum">
              <a:rPr/>
              <a:t/>
            </a:fld>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2ABC339B-FEC0-73B4-7734-657C6C88984B}" type="slidenum">
              <a:rPr/>
              <a:t/>
            </a:fld>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5319F2B3-563A-F2A4-21F4-6D767FA44218}" type="slidenum">
              <a:rPr/>
              <a:t/>
            </a:fld>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41EA9941-EC0C-3869-C068-B2760776E218}" type="slidenum">
              <a:rPr/>
              <a:t/>
            </a:fld>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A5191FAD-4082-05AE-2CAF-0BC70113363A}" type="slidenum">
              <a:rPr/>
              <a:t/>
            </a:fld>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9903A754-F6B3-F58C-5936-A5C6AFDE1D06}" type="slidenum">
              <a:rPr/>
              <a:t/>
            </a:fld>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8FA62931-710E-D577-0D29-FCBF42A32DF8}" type="slidenum">
              <a:rPr/>
              <a:t/>
            </a:fld>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4F65FD93-946F-2907-FBBA-932AE6326819}" type="slidenum">
              <a:rPr/>
              <a:t/>
            </a:fld>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FAC37AFD-DE9F-B23D-88AB-C66784612AFF}" type="slidenum">
              <a:rPr/>
              <a:t/>
            </a:fld>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584BFC50-B2B7-F34A-81B6-4E6F907DBE01}" type="slidenum">
              <a:rPr/>
              <a:t/>
            </a:fld>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016A638E-2FCB-5B4C-33B5-C6DA3E49E245}" type="slidenum">
              <a:rPr/>
              <a:t/>
            </a:fld>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76B05C7D-C2C7-F2A9-B833-D530BD16366D}" type="slidenum">
              <a:rPr/>
              <a:t/>
            </a:fld>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C3B27AEC-AF8B-30E4-9E54-201E8F06995B}" type="slidenum">
              <a:rPr/>
              <a:t/>
            </a:fld>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8CE38883-5C99-2E52-FFC5-11315EEE16FC}" type="slidenum">
              <a:rPr/>
              <a:t/>
            </a:fld>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70F0A58A-A686-DAB3-764A-56EF78856348}" type="slidenum">
              <a:rPr/>
              <a:t/>
            </a:fld>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D1A320CB-7536-7F88-3466-A5F37709E993}" type="slidenum">
              <a:rPr/>
              <a:t/>
            </a:fld>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74B7EB3B-7253-3C56-EC92-EE8CB434AD86}" type="slidenum">
              <a:rPr/>
              <a:t/>
            </a:fld>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0C92ED6C-66BA-D831-493B-E8A5B28B634A}" type="slidenum">
              <a:rPr/>
              <a:t/>
            </a:fld>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95FF2F2F-C541-A0A0-CDA8-31D1520854C1}" type="slidenum">
              <a:rPr/>
              <a:t/>
            </a:fld>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78A8EE8A-11F9-0248-FC04-4572793F01DA}" type="slidenum">
              <a:rPr/>
              <a:t/>
            </a:fld>
            <a:endParaRPr/>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46415846-045F-A49D-14E8-737961B4D96E}" type="slidenum">
              <a:rPr/>
              <a:t/>
            </a:fld>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841A656D-C9C7-2176-63C6-4D06A3D2D7F1}" type="slidenum">
              <a:rPr/>
              <a:t/>
            </a:fld>
            <a:endParaRPr/>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81995DE2-9407-60E2-71FA-0C56DCAD75D1}" type="slidenum">
              <a:rPr/>
              <a:t/>
            </a:fld>
            <a:endParaRPr/>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33468E4D-3A9C-563D-8E32-4A96DFE2F77E}" type="slidenum">
              <a:rPr/>
              <a:t/>
            </a:fld>
            <a:endParaRPr/>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B9B186CB-E3D9-7F08-A9F7-6953C173852A}" type="slidenum">
              <a:rPr/>
              <a:t/>
            </a:fld>
            <a:endParaRPr/>
          </a:p>
        </p:txBody>
      </p:sp>
    </p:spTree>
  </p:cSld>
  <p:clrMapOvr>
    <a:masterClrMapping/>
  </p:clrMapOvr>
</p:notes>
</file>

<file path=ppt/slideLayouts/_rels/slideLayout1.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matchingName="" preserve="1" showMasterPhAnim="0" showMasterSp="1" type="title" userDrawn="1">
  <p:cSld name="Title Slide">
    <p:spTree>
      <p:nvGrpSpPr>
        <p:cNvPr id="1" name=""/>
        <p:cNvGrpSpPr/>
        <p:nvPr/>
      </p:nvGrpSpPr>
      <p:grpSpPr bwMode="auto">
        <a:xfrm>
          <a:off x="0" y="0"/>
          <a:ext cx="0" cy="0"/>
          <a:chOff x="0" y="0"/>
          <a:chExt cx="0" cy="0"/>
        </a:xfrm>
      </p:grpSpPr>
      <p:sp>
        <p:nvSpPr>
          <p:cNvPr id="256406768" name="Title 1"/>
          <p:cNvSpPr>
            <a:spLocks noGrp="1"/>
          </p:cNvSpPr>
          <p:nvPr>
            <p:ph type="ctrTitle"/>
          </p:nvPr>
        </p:nvSpPr>
        <p:spPr bwMode="auto">
          <a:xfrm>
            <a:off x="1524000" y="1122363"/>
            <a:ext cx="9144000" cy="2387600"/>
          </a:xfrm>
        </p:spPr>
        <p:txBody>
          <a:bodyPr anchor="b"/>
          <a:lstStyle>
            <a:lvl1pPr algn="ctr">
              <a:defRPr sz="6000"/>
            </a:lvl1pPr>
          </a:lstStyle>
          <a:p>
            <a:pPr>
              <a:defRPr/>
            </a:pPr>
            <a:r>
              <a:rPr lang="en-US"/>
              <a:t>Click to edit Master title style</a:t>
            </a:r>
            <a:endParaRPr/>
          </a:p>
        </p:txBody>
      </p:sp>
      <p:sp>
        <p:nvSpPr>
          <p:cNvPr id="615525825" name="Subtitle 2"/>
          <p:cNvSpPr>
            <a:spLocks noGrp="1"/>
          </p:cNvSpPr>
          <p:nvPr>
            <p:ph type="subTitle" idx="1"/>
          </p:nvPr>
        </p:nvSpPr>
        <p:spPr bwMode="auto">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a:defRPr/>
            </a:pPr>
            <a:r>
              <a:rPr lang="en-US"/>
              <a:t>Click to edit Master subtitle style</a:t>
            </a:r>
            <a:endParaRPr/>
          </a:p>
        </p:txBody>
      </p:sp>
      <p:sp>
        <p:nvSpPr>
          <p:cNvPr id="1511795613" name="Date Placeholder 3"/>
          <p:cNvSpPr>
            <a:spLocks noGrp="1"/>
          </p:cNvSpPr>
          <p:nvPr>
            <p:ph type="dt" sz="half" idx="10"/>
          </p:nvPr>
        </p:nvSpPr>
        <p:spPr bwMode="auto"/>
        <p:txBody>
          <a:bodyPr/>
          <a:lstStyle/>
          <a:p>
            <a:pPr>
              <a:defRPr/>
            </a:pPr>
            <a:fld id="{BF9D6827-F213-428B-B64D-882A557603DE}" type="datetimeFigureOut">
              <a:rPr lang="en-US"/>
              <a:t>10/17/2024</a:t>
            </a:fld>
            <a:endParaRPr lang="en-US"/>
          </a:p>
        </p:txBody>
      </p:sp>
      <p:sp>
        <p:nvSpPr>
          <p:cNvPr id="1031000728" name="Footer Placeholder 4"/>
          <p:cNvSpPr>
            <a:spLocks noGrp="1"/>
          </p:cNvSpPr>
          <p:nvPr>
            <p:ph type="ftr" sz="quarter" idx="11"/>
          </p:nvPr>
        </p:nvSpPr>
        <p:spPr bwMode="auto"/>
        <p:txBody>
          <a:bodyPr/>
          <a:lstStyle/>
          <a:p>
            <a:pPr>
              <a:defRPr/>
            </a:pPr>
            <a:endParaRPr lang="en-US"/>
          </a:p>
        </p:txBody>
      </p:sp>
      <p:sp>
        <p:nvSpPr>
          <p:cNvPr id="1293795306" name="Slide Number Placeholder 5"/>
          <p:cNvSpPr>
            <a:spLocks noGrp="1"/>
          </p:cNvSpPr>
          <p:nvPr>
            <p:ph type="sldNum" sz="quarter" idx="12"/>
          </p:nvPr>
        </p:nvSpPr>
        <p:spPr bwMode="auto"/>
        <p:txBody>
          <a:bodyPr/>
          <a:lstStyle/>
          <a:p>
            <a:pPr>
              <a:defRPr/>
            </a:pPr>
            <a:fld id="{0E9CA7F0-1DB2-4EC7-8938-616CB0658807}" type="slidenum">
              <a:rPr lang="en-US"/>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matchingName="" preserve="1" showMasterPhAnim="0" showMasterSp="1" type="obj" userDrawn="1">
  <p:cSld name="Title and Content">
    <p:spTree>
      <p:nvGrpSpPr>
        <p:cNvPr id="1" name=""/>
        <p:cNvGrpSpPr/>
        <p:nvPr/>
      </p:nvGrpSpPr>
      <p:grpSpPr bwMode="auto">
        <a:xfrm>
          <a:off x="0" y="0"/>
          <a:ext cx="0" cy="0"/>
          <a:chOff x="0" y="0"/>
          <a:chExt cx="0" cy="0"/>
        </a:xfrm>
      </p:grpSpPr>
      <p:sp>
        <p:nvSpPr>
          <p:cNvPr id="329717280" name="Title 1"/>
          <p:cNvSpPr>
            <a:spLocks noGrp="1"/>
          </p:cNvSpPr>
          <p:nvPr>
            <p:ph type="title"/>
          </p:nvPr>
        </p:nvSpPr>
        <p:spPr bwMode="auto"/>
        <p:txBody>
          <a:bodyPr/>
          <a:lstStyle>
            <a:lvl1pPr>
              <a:defRPr b="1">
                <a:solidFill>
                  <a:srgbClr val="53728A"/>
                </a:solidFill>
              </a:defRPr>
            </a:lvl1pPr>
          </a:lstStyle>
          <a:p>
            <a:pPr>
              <a:defRPr/>
            </a:pPr>
            <a:r>
              <a:rPr lang="en-US"/>
              <a:t>Click to edit Master title style</a:t>
            </a:r>
            <a:endParaRPr/>
          </a:p>
        </p:txBody>
      </p:sp>
      <p:sp>
        <p:nvSpPr>
          <p:cNvPr id="1099679906" name="Content Placeholder 2"/>
          <p:cNvSpPr>
            <a:spLocks noGrp="1"/>
          </p:cNvSpPr>
          <p:nvPr>
            <p:ph idx="1"/>
          </p:nvPr>
        </p:nvSpPr>
        <p:spPr bwMode="auto"/>
        <p:txBody>
          <a:bodyPr/>
          <a:lstStyle/>
          <a:p>
            <a:pPr lvl="0">
              <a:defRPr/>
            </a:pPr>
            <a:r>
              <a:rPr lang="en-US"/>
              <a:t>Click to edit Master text styles</a:t>
            </a:r>
            <a:endParaRPr/>
          </a:p>
          <a:p>
            <a:pPr lvl="1">
              <a:defRPr/>
            </a:pPr>
            <a:r>
              <a:rPr lang="en-US"/>
              <a:t>Second level</a:t>
            </a:r>
            <a:endParaRPr/>
          </a:p>
          <a:p>
            <a:pPr lvl="2">
              <a:defRPr/>
            </a:pPr>
            <a:r>
              <a:rPr lang="en-US"/>
              <a:t>Third level</a:t>
            </a:r>
            <a:endParaRPr/>
          </a:p>
          <a:p>
            <a:pPr lvl="3">
              <a:defRPr/>
            </a:pPr>
            <a:r>
              <a:rPr lang="en-US"/>
              <a:t>Fourth level</a:t>
            </a:r>
            <a:endParaRPr/>
          </a:p>
          <a:p>
            <a:pPr lvl="4">
              <a:defRPr/>
            </a:pPr>
            <a:r>
              <a:rPr lang="en-US"/>
              <a:t>Fifth level</a:t>
            </a:r>
            <a:endParaRPr/>
          </a:p>
        </p:txBody>
      </p:sp>
      <p:sp>
        <p:nvSpPr>
          <p:cNvPr id="662093677" name="Date Placeholder 3"/>
          <p:cNvSpPr>
            <a:spLocks noGrp="1"/>
          </p:cNvSpPr>
          <p:nvPr>
            <p:ph type="dt" sz="half" idx="10"/>
          </p:nvPr>
        </p:nvSpPr>
        <p:spPr bwMode="auto"/>
        <p:txBody>
          <a:bodyPr/>
          <a:lstStyle/>
          <a:p>
            <a:pPr>
              <a:defRPr/>
            </a:pPr>
            <a:fld id="{BF9D6827-F213-428B-B64D-882A557603DE}" type="datetimeFigureOut">
              <a:rPr lang="en-US"/>
              <a:t>10/17/2024</a:t>
            </a:fld>
            <a:endParaRPr lang="en-US"/>
          </a:p>
        </p:txBody>
      </p:sp>
      <p:sp>
        <p:nvSpPr>
          <p:cNvPr id="1969108458" name="Footer Placeholder 4"/>
          <p:cNvSpPr>
            <a:spLocks noGrp="1"/>
          </p:cNvSpPr>
          <p:nvPr>
            <p:ph type="ftr" sz="quarter" idx="11"/>
          </p:nvPr>
        </p:nvSpPr>
        <p:spPr bwMode="auto"/>
        <p:txBody>
          <a:bodyPr/>
          <a:lstStyle/>
          <a:p>
            <a:pPr>
              <a:defRPr/>
            </a:pPr>
            <a:r>
              <a:rPr lang="en-US" b="1">
                <a:solidFill>
                  <a:srgbClr val="53728A"/>
                </a:solidFill>
              </a:rPr>
              <a:t>Business Champions School</a:t>
            </a:r>
            <a:endParaRPr lang="en-US" sz="1200" b="1">
              <a:solidFill>
                <a:srgbClr val="53728A"/>
              </a:solidFill>
            </a:endParaRPr>
          </a:p>
        </p:txBody>
      </p:sp>
      <p:sp>
        <p:nvSpPr>
          <p:cNvPr id="1172317023" name="Slide Number Placeholder 5"/>
          <p:cNvSpPr>
            <a:spLocks noGrp="1"/>
          </p:cNvSpPr>
          <p:nvPr>
            <p:ph type="sldNum" sz="quarter" idx="12"/>
          </p:nvPr>
        </p:nvSpPr>
        <p:spPr bwMode="auto"/>
        <p:txBody>
          <a:bodyPr/>
          <a:lstStyle/>
          <a:p>
            <a:pPr>
              <a:defRPr/>
            </a:pPr>
            <a:fld id="{0E9CA7F0-1DB2-4EC7-8938-616CB0658807}" type="slidenum">
              <a:rPr lang="en-US"/>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matchingName="" preserve="1" showMasterPhAnim="0" showMasterSp="1" type="secHead" userDrawn="1">
  <p:cSld name="Section Header">
    <p:spTree>
      <p:nvGrpSpPr>
        <p:cNvPr id="1" name=""/>
        <p:cNvGrpSpPr/>
        <p:nvPr/>
      </p:nvGrpSpPr>
      <p:grpSpPr bwMode="auto">
        <a:xfrm>
          <a:off x="0" y="0"/>
          <a:ext cx="0" cy="0"/>
          <a:chOff x="0" y="0"/>
          <a:chExt cx="0" cy="0"/>
        </a:xfrm>
      </p:grpSpPr>
      <p:sp>
        <p:nvSpPr>
          <p:cNvPr id="246360104" name="Title 1"/>
          <p:cNvSpPr>
            <a:spLocks noGrp="1"/>
          </p:cNvSpPr>
          <p:nvPr>
            <p:ph type="title"/>
          </p:nvPr>
        </p:nvSpPr>
        <p:spPr bwMode="auto">
          <a:xfrm>
            <a:off x="831850" y="1709738"/>
            <a:ext cx="10515600" cy="2852737"/>
          </a:xfrm>
        </p:spPr>
        <p:txBody>
          <a:bodyPr anchor="b"/>
          <a:lstStyle>
            <a:lvl1pPr>
              <a:defRPr sz="6000" b="1">
                <a:solidFill>
                  <a:srgbClr val="53728A"/>
                </a:solidFill>
              </a:defRPr>
            </a:lvl1pPr>
          </a:lstStyle>
          <a:p>
            <a:pPr>
              <a:defRPr/>
            </a:pPr>
            <a:r>
              <a:rPr lang="en-US"/>
              <a:t>Click to edit Master title style</a:t>
            </a:r>
            <a:endParaRPr/>
          </a:p>
        </p:txBody>
      </p:sp>
      <p:sp>
        <p:nvSpPr>
          <p:cNvPr id="41333260" name="Text Placeholder 2"/>
          <p:cNvSpPr>
            <a:spLocks noGrp="1"/>
          </p:cNvSpPr>
          <p:nvPr>
            <p:ph type="body" idx="1"/>
          </p:nvPr>
        </p:nvSpPr>
        <p:spPr bwMode="auto">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defRPr/>
            </a:pPr>
            <a:r>
              <a:rPr lang="en-US"/>
              <a:t>Click to edit Master text styles</a:t>
            </a:r>
            <a:endParaRPr/>
          </a:p>
        </p:txBody>
      </p:sp>
      <p:sp>
        <p:nvSpPr>
          <p:cNvPr id="199240702" name="Date Placeholder 3"/>
          <p:cNvSpPr>
            <a:spLocks noGrp="1"/>
          </p:cNvSpPr>
          <p:nvPr>
            <p:ph type="dt" sz="half" idx="10"/>
          </p:nvPr>
        </p:nvSpPr>
        <p:spPr bwMode="auto"/>
        <p:txBody>
          <a:bodyPr/>
          <a:lstStyle/>
          <a:p>
            <a:pPr>
              <a:defRPr/>
            </a:pPr>
            <a:fld id="{BF9D6827-F213-428B-B64D-882A557603DE}" type="datetimeFigureOut">
              <a:rPr lang="en-US"/>
              <a:t>10/17/2024</a:t>
            </a:fld>
            <a:endParaRPr lang="en-US"/>
          </a:p>
        </p:txBody>
      </p:sp>
      <p:sp>
        <p:nvSpPr>
          <p:cNvPr id="18248252" name="Footer Placeholder 4"/>
          <p:cNvSpPr>
            <a:spLocks noGrp="1"/>
          </p:cNvSpPr>
          <p:nvPr>
            <p:ph type="ftr" sz="quarter" idx="11"/>
          </p:nvPr>
        </p:nvSpPr>
        <p:spPr bwMode="auto"/>
        <p:txBody>
          <a:bodyPr/>
          <a:lstStyle/>
          <a:p>
            <a:pPr>
              <a:defRPr/>
            </a:pPr>
            <a:r>
              <a:rPr lang="en-US" b="1">
                <a:solidFill>
                  <a:srgbClr val="53728A"/>
                </a:solidFill>
              </a:rPr>
              <a:t>Business Champions School</a:t>
            </a:r>
            <a:endParaRPr/>
          </a:p>
        </p:txBody>
      </p:sp>
      <p:sp>
        <p:nvSpPr>
          <p:cNvPr id="422510187" name="Slide Number Placeholder 5"/>
          <p:cNvSpPr>
            <a:spLocks noGrp="1"/>
          </p:cNvSpPr>
          <p:nvPr>
            <p:ph type="sldNum" sz="quarter" idx="12"/>
          </p:nvPr>
        </p:nvSpPr>
        <p:spPr bwMode="auto"/>
        <p:txBody>
          <a:bodyPr/>
          <a:lstStyle/>
          <a:p>
            <a:pPr>
              <a:defRPr/>
            </a:pPr>
            <a:fld id="{0E9CA7F0-1DB2-4EC7-8938-616CB0658807}" type="slidenum">
              <a:rPr lang="en-US"/>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matchingName="" preserve="1" showMasterPhAnim="0" showMasterSp="1" type="twoObj" userDrawn="1">
  <p:cSld name="Two Content">
    <p:spTree>
      <p:nvGrpSpPr>
        <p:cNvPr id="1" name=""/>
        <p:cNvGrpSpPr/>
        <p:nvPr/>
      </p:nvGrpSpPr>
      <p:grpSpPr bwMode="auto">
        <a:xfrm>
          <a:off x="0" y="0"/>
          <a:ext cx="0" cy="0"/>
          <a:chOff x="0" y="0"/>
          <a:chExt cx="0" cy="0"/>
        </a:xfrm>
      </p:grpSpPr>
      <p:sp>
        <p:nvSpPr>
          <p:cNvPr id="1286831964" name="Title 1"/>
          <p:cNvSpPr>
            <a:spLocks noGrp="1"/>
          </p:cNvSpPr>
          <p:nvPr>
            <p:ph type="title"/>
          </p:nvPr>
        </p:nvSpPr>
        <p:spPr bwMode="auto"/>
        <p:txBody>
          <a:bodyPr/>
          <a:lstStyle>
            <a:lvl1pPr>
              <a:defRPr b="1">
                <a:solidFill>
                  <a:srgbClr val="53728A"/>
                </a:solidFill>
              </a:defRPr>
            </a:lvl1pPr>
          </a:lstStyle>
          <a:p>
            <a:pPr>
              <a:defRPr/>
            </a:pPr>
            <a:r>
              <a:rPr lang="en-US"/>
              <a:t>Click to edit Master title style</a:t>
            </a:r>
            <a:endParaRPr/>
          </a:p>
        </p:txBody>
      </p:sp>
      <p:sp>
        <p:nvSpPr>
          <p:cNvPr id="422625447" name="Content Placeholder 2"/>
          <p:cNvSpPr>
            <a:spLocks noGrp="1"/>
          </p:cNvSpPr>
          <p:nvPr>
            <p:ph sz="half" idx="1"/>
          </p:nvPr>
        </p:nvSpPr>
        <p:spPr bwMode="auto">
          <a:xfrm>
            <a:off x="838200" y="1825625"/>
            <a:ext cx="5181600" cy="4351338"/>
          </a:xfrm>
        </p:spPr>
        <p:txBody>
          <a:bodyPr/>
          <a:lstStyle/>
          <a:p>
            <a:pPr lvl="0">
              <a:defRPr/>
            </a:pPr>
            <a:r>
              <a:rPr lang="en-US"/>
              <a:t>Click to edit Master text styles</a:t>
            </a:r>
            <a:endParaRPr/>
          </a:p>
          <a:p>
            <a:pPr lvl="1">
              <a:defRPr/>
            </a:pPr>
            <a:r>
              <a:rPr lang="en-US"/>
              <a:t>Second level</a:t>
            </a:r>
            <a:endParaRPr/>
          </a:p>
          <a:p>
            <a:pPr lvl="2">
              <a:defRPr/>
            </a:pPr>
            <a:r>
              <a:rPr lang="en-US"/>
              <a:t>Third level</a:t>
            </a:r>
            <a:endParaRPr/>
          </a:p>
          <a:p>
            <a:pPr lvl="3">
              <a:defRPr/>
            </a:pPr>
            <a:r>
              <a:rPr lang="en-US"/>
              <a:t>Fourth level</a:t>
            </a:r>
            <a:endParaRPr/>
          </a:p>
          <a:p>
            <a:pPr lvl="4">
              <a:defRPr/>
            </a:pPr>
            <a:r>
              <a:rPr lang="en-US"/>
              <a:t>Fifth level</a:t>
            </a:r>
            <a:endParaRPr/>
          </a:p>
        </p:txBody>
      </p:sp>
      <p:sp>
        <p:nvSpPr>
          <p:cNvPr id="635688719" name="Content Placeholder 3"/>
          <p:cNvSpPr>
            <a:spLocks noGrp="1"/>
          </p:cNvSpPr>
          <p:nvPr>
            <p:ph sz="half" idx="2"/>
          </p:nvPr>
        </p:nvSpPr>
        <p:spPr bwMode="auto">
          <a:xfrm>
            <a:off x="6172200" y="1825625"/>
            <a:ext cx="5181600" cy="4351338"/>
          </a:xfrm>
        </p:spPr>
        <p:txBody>
          <a:bodyPr/>
          <a:lstStyle/>
          <a:p>
            <a:pPr lvl="0">
              <a:defRPr/>
            </a:pPr>
            <a:r>
              <a:rPr lang="en-US"/>
              <a:t>Click to edit Master text styles</a:t>
            </a:r>
            <a:endParaRPr/>
          </a:p>
          <a:p>
            <a:pPr lvl="1">
              <a:defRPr/>
            </a:pPr>
            <a:r>
              <a:rPr lang="en-US"/>
              <a:t>Second level</a:t>
            </a:r>
            <a:endParaRPr/>
          </a:p>
          <a:p>
            <a:pPr lvl="2">
              <a:defRPr/>
            </a:pPr>
            <a:r>
              <a:rPr lang="en-US"/>
              <a:t>Third level</a:t>
            </a:r>
            <a:endParaRPr/>
          </a:p>
          <a:p>
            <a:pPr lvl="3">
              <a:defRPr/>
            </a:pPr>
            <a:r>
              <a:rPr lang="en-US"/>
              <a:t>Fourth level</a:t>
            </a:r>
            <a:endParaRPr/>
          </a:p>
          <a:p>
            <a:pPr lvl="4">
              <a:defRPr/>
            </a:pPr>
            <a:r>
              <a:rPr lang="en-US"/>
              <a:t>Fifth level</a:t>
            </a:r>
            <a:endParaRPr/>
          </a:p>
        </p:txBody>
      </p:sp>
      <p:sp>
        <p:nvSpPr>
          <p:cNvPr id="516092950" name="Date Placeholder 4"/>
          <p:cNvSpPr>
            <a:spLocks noGrp="1"/>
          </p:cNvSpPr>
          <p:nvPr>
            <p:ph type="dt" sz="half" idx="10"/>
          </p:nvPr>
        </p:nvSpPr>
        <p:spPr bwMode="auto"/>
        <p:txBody>
          <a:bodyPr/>
          <a:lstStyle/>
          <a:p>
            <a:pPr>
              <a:defRPr/>
            </a:pPr>
            <a:fld id="{BF9D6827-F213-428B-B64D-882A557603DE}" type="datetimeFigureOut">
              <a:rPr lang="en-US"/>
              <a:t>10/17/2024</a:t>
            </a:fld>
            <a:endParaRPr lang="en-US"/>
          </a:p>
        </p:txBody>
      </p:sp>
      <p:sp>
        <p:nvSpPr>
          <p:cNvPr id="2059863472" name="Footer Placeholder 5"/>
          <p:cNvSpPr>
            <a:spLocks noGrp="1"/>
          </p:cNvSpPr>
          <p:nvPr>
            <p:ph type="ftr" sz="quarter" idx="11"/>
          </p:nvPr>
        </p:nvSpPr>
        <p:spPr bwMode="auto"/>
        <p:txBody>
          <a:bodyPr/>
          <a:lstStyle/>
          <a:p>
            <a:pPr>
              <a:defRPr/>
            </a:pPr>
            <a:r>
              <a:rPr lang="en-US" b="1">
                <a:solidFill>
                  <a:srgbClr val="53728A"/>
                </a:solidFill>
              </a:rPr>
              <a:t>Business Champions School</a:t>
            </a:r>
            <a:endParaRPr lang="en-US"/>
          </a:p>
        </p:txBody>
      </p:sp>
      <p:sp>
        <p:nvSpPr>
          <p:cNvPr id="801727572" name="Slide Number Placeholder 6"/>
          <p:cNvSpPr>
            <a:spLocks noGrp="1"/>
          </p:cNvSpPr>
          <p:nvPr>
            <p:ph type="sldNum" sz="quarter" idx="12"/>
          </p:nvPr>
        </p:nvSpPr>
        <p:spPr bwMode="auto"/>
        <p:txBody>
          <a:bodyPr/>
          <a:lstStyle/>
          <a:p>
            <a:pPr>
              <a:defRPr/>
            </a:pPr>
            <a:fld id="{0E9CA7F0-1DB2-4EC7-8938-616CB0658807}" type="slidenum">
              <a:rPr lang="en-US"/>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matchingName="" preserve="1" showMasterPhAnim="0" showMasterSp="1" type="twoTxTwoObj" userDrawn="1">
  <p:cSld name="Comparison">
    <p:spTree>
      <p:nvGrpSpPr>
        <p:cNvPr id="1" name=""/>
        <p:cNvGrpSpPr/>
        <p:nvPr/>
      </p:nvGrpSpPr>
      <p:grpSpPr bwMode="auto">
        <a:xfrm>
          <a:off x="0" y="0"/>
          <a:ext cx="0" cy="0"/>
          <a:chOff x="0" y="0"/>
          <a:chExt cx="0" cy="0"/>
        </a:xfrm>
      </p:grpSpPr>
      <p:sp>
        <p:nvSpPr>
          <p:cNvPr id="1145621528" name="Title 1"/>
          <p:cNvSpPr>
            <a:spLocks noGrp="1"/>
          </p:cNvSpPr>
          <p:nvPr>
            <p:ph type="title"/>
          </p:nvPr>
        </p:nvSpPr>
        <p:spPr bwMode="auto">
          <a:xfrm>
            <a:off x="839788" y="365125"/>
            <a:ext cx="10515600" cy="1325563"/>
          </a:xfrm>
        </p:spPr>
        <p:txBody>
          <a:bodyPr/>
          <a:lstStyle>
            <a:lvl1pPr>
              <a:defRPr b="1">
                <a:solidFill>
                  <a:srgbClr val="53728A"/>
                </a:solidFill>
              </a:defRPr>
            </a:lvl1pPr>
          </a:lstStyle>
          <a:p>
            <a:pPr>
              <a:defRPr/>
            </a:pPr>
            <a:r>
              <a:rPr lang="en-US"/>
              <a:t>Click to edit Master title style</a:t>
            </a:r>
            <a:endParaRPr/>
          </a:p>
        </p:txBody>
      </p:sp>
      <p:sp>
        <p:nvSpPr>
          <p:cNvPr id="1955616962" name="Text Placeholder 2"/>
          <p:cNvSpPr>
            <a:spLocks noGrp="1"/>
          </p:cNvSpPr>
          <p:nvPr>
            <p:ph type="body" idx="1"/>
          </p:nvPr>
        </p:nvSpPr>
        <p:spPr bwMode="auto">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defRPr/>
            </a:pPr>
            <a:r>
              <a:rPr lang="en-US"/>
              <a:t>Click to edit Master text styles</a:t>
            </a:r>
            <a:endParaRPr/>
          </a:p>
        </p:txBody>
      </p:sp>
      <p:sp>
        <p:nvSpPr>
          <p:cNvPr id="1354142543" name="Content Placeholder 3"/>
          <p:cNvSpPr>
            <a:spLocks noGrp="1"/>
          </p:cNvSpPr>
          <p:nvPr>
            <p:ph sz="half" idx="2"/>
          </p:nvPr>
        </p:nvSpPr>
        <p:spPr bwMode="auto">
          <a:xfrm>
            <a:off x="839788" y="2505074"/>
            <a:ext cx="5157787" cy="3684588"/>
          </a:xfrm>
        </p:spPr>
        <p:txBody>
          <a:bodyPr/>
          <a:lstStyle/>
          <a:p>
            <a:pPr lvl="0">
              <a:defRPr/>
            </a:pPr>
            <a:r>
              <a:rPr lang="en-US"/>
              <a:t>Click to edit Master text styles</a:t>
            </a:r>
            <a:endParaRPr/>
          </a:p>
          <a:p>
            <a:pPr lvl="1">
              <a:defRPr/>
            </a:pPr>
            <a:r>
              <a:rPr lang="en-US"/>
              <a:t>Second level</a:t>
            </a:r>
            <a:endParaRPr/>
          </a:p>
          <a:p>
            <a:pPr lvl="2">
              <a:defRPr/>
            </a:pPr>
            <a:r>
              <a:rPr lang="en-US"/>
              <a:t>Third level</a:t>
            </a:r>
            <a:endParaRPr/>
          </a:p>
          <a:p>
            <a:pPr lvl="3">
              <a:defRPr/>
            </a:pPr>
            <a:r>
              <a:rPr lang="en-US"/>
              <a:t>Fourth level</a:t>
            </a:r>
            <a:endParaRPr/>
          </a:p>
          <a:p>
            <a:pPr lvl="4">
              <a:defRPr/>
            </a:pPr>
            <a:r>
              <a:rPr lang="en-US"/>
              <a:t>Fifth level</a:t>
            </a:r>
            <a:endParaRPr/>
          </a:p>
        </p:txBody>
      </p:sp>
      <p:sp>
        <p:nvSpPr>
          <p:cNvPr id="777657027" name="Text Placeholder 4"/>
          <p:cNvSpPr>
            <a:spLocks noGrp="1"/>
          </p:cNvSpPr>
          <p:nvPr>
            <p:ph type="body" sz="quarter" idx="3"/>
          </p:nvPr>
        </p:nvSpPr>
        <p:spPr bwMode="auto">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defRPr/>
            </a:pPr>
            <a:r>
              <a:rPr lang="en-US"/>
              <a:t>Click to edit Master text styles</a:t>
            </a:r>
            <a:endParaRPr/>
          </a:p>
        </p:txBody>
      </p:sp>
      <p:sp>
        <p:nvSpPr>
          <p:cNvPr id="425662297" name="Content Placeholder 5"/>
          <p:cNvSpPr>
            <a:spLocks noGrp="1"/>
          </p:cNvSpPr>
          <p:nvPr>
            <p:ph sz="quarter" idx="4"/>
          </p:nvPr>
        </p:nvSpPr>
        <p:spPr bwMode="auto">
          <a:xfrm>
            <a:off x="6172200" y="2505074"/>
            <a:ext cx="5183188" cy="3684588"/>
          </a:xfrm>
        </p:spPr>
        <p:txBody>
          <a:bodyPr/>
          <a:lstStyle/>
          <a:p>
            <a:pPr lvl="0">
              <a:defRPr/>
            </a:pPr>
            <a:r>
              <a:rPr lang="en-US"/>
              <a:t>Click to edit Master text styles</a:t>
            </a:r>
            <a:endParaRPr/>
          </a:p>
          <a:p>
            <a:pPr lvl="1">
              <a:defRPr/>
            </a:pPr>
            <a:r>
              <a:rPr lang="en-US"/>
              <a:t>Second level</a:t>
            </a:r>
            <a:endParaRPr/>
          </a:p>
          <a:p>
            <a:pPr lvl="2">
              <a:defRPr/>
            </a:pPr>
            <a:r>
              <a:rPr lang="en-US"/>
              <a:t>Third level</a:t>
            </a:r>
            <a:endParaRPr/>
          </a:p>
          <a:p>
            <a:pPr lvl="3">
              <a:defRPr/>
            </a:pPr>
            <a:r>
              <a:rPr lang="en-US"/>
              <a:t>Fourth level</a:t>
            </a:r>
            <a:endParaRPr/>
          </a:p>
          <a:p>
            <a:pPr lvl="4">
              <a:defRPr/>
            </a:pPr>
            <a:r>
              <a:rPr lang="en-US"/>
              <a:t>Fifth level</a:t>
            </a:r>
            <a:endParaRPr/>
          </a:p>
        </p:txBody>
      </p:sp>
      <p:sp>
        <p:nvSpPr>
          <p:cNvPr id="1629130410" name="Date Placeholder 6"/>
          <p:cNvSpPr>
            <a:spLocks noGrp="1"/>
          </p:cNvSpPr>
          <p:nvPr>
            <p:ph type="dt" sz="half" idx="10"/>
          </p:nvPr>
        </p:nvSpPr>
        <p:spPr bwMode="auto"/>
        <p:txBody>
          <a:bodyPr/>
          <a:lstStyle/>
          <a:p>
            <a:pPr>
              <a:defRPr/>
            </a:pPr>
            <a:fld id="{BF9D6827-F213-428B-B64D-882A557603DE}" type="datetimeFigureOut">
              <a:rPr lang="en-US"/>
              <a:t>10/17/2024</a:t>
            </a:fld>
            <a:endParaRPr lang="en-US"/>
          </a:p>
        </p:txBody>
      </p:sp>
      <p:sp>
        <p:nvSpPr>
          <p:cNvPr id="1001267620" name="Footer Placeholder 7"/>
          <p:cNvSpPr>
            <a:spLocks noGrp="1"/>
          </p:cNvSpPr>
          <p:nvPr>
            <p:ph type="ftr" sz="quarter" idx="11"/>
          </p:nvPr>
        </p:nvSpPr>
        <p:spPr bwMode="auto"/>
        <p:txBody>
          <a:bodyPr/>
          <a:lstStyle>
            <a:lvl1pPr>
              <a:defRPr b="1"/>
            </a:lvl1pPr>
          </a:lstStyle>
          <a:p>
            <a:pPr>
              <a:defRPr/>
            </a:pPr>
            <a:r>
              <a:rPr lang="en-US" b="1">
                <a:solidFill>
                  <a:srgbClr val="53728A"/>
                </a:solidFill>
              </a:rPr>
              <a:t>Business Champions School</a:t>
            </a:r>
            <a:endParaRPr lang="en-US"/>
          </a:p>
        </p:txBody>
      </p:sp>
      <p:sp>
        <p:nvSpPr>
          <p:cNvPr id="160026912" name="Slide Number Placeholder 8"/>
          <p:cNvSpPr>
            <a:spLocks noGrp="1"/>
          </p:cNvSpPr>
          <p:nvPr>
            <p:ph type="sldNum" sz="quarter" idx="12"/>
          </p:nvPr>
        </p:nvSpPr>
        <p:spPr bwMode="auto"/>
        <p:txBody>
          <a:bodyPr/>
          <a:lstStyle/>
          <a:p>
            <a:pPr>
              <a:defRPr/>
            </a:pPr>
            <a:fld id="{0E9CA7F0-1DB2-4EC7-8938-616CB0658807}" type="slidenum">
              <a:rPr lang="en-US"/>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matchingName="" preserve="1" showMasterPhAnim="0" showMasterSp="1" type="titleOnly" userDrawn="1">
  <p:cSld name="Title Only">
    <p:spTree>
      <p:nvGrpSpPr>
        <p:cNvPr id="1" name=""/>
        <p:cNvGrpSpPr/>
        <p:nvPr/>
      </p:nvGrpSpPr>
      <p:grpSpPr bwMode="auto">
        <a:xfrm>
          <a:off x="0" y="0"/>
          <a:ext cx="0" cy="0"/>
          <a:chOff x="0" y="0"/>
          <a:chExt cx="0" cy="0"/>
        </a:xfrm>
      </p:grpSpPr>
      <p:sp>
        <p:nvSpPr>
          <p:cNvPr id="1625547852" name="Title 1"/>
          <p:cNvSpPr>
            <a:spLocks noGrp="1"/>
          </p:cNvSpPr>
          <p:nvPr>
            <p:ph type="title"/>
          </p:nvPr>
        </p:nvSpPr>
        <p:spPr bwMode="auto"/>
        <p:txBody>
          <a:bodyPr/>
          <a:lstStyle>
            <a:lvl1pPr>
              <a:defRPr b="1">
                <a:solidFill>
                  <a:srgbClr val="53728A"/>
                </a:solidFill>
              </a:defRPr>
            </a:lvl1pPr>
          </a:lstStyle>
          <a:p>
            <a:pPr>
              <a:defRPr/>
            </a:pPr>
            <a:r>
              <a:rPr lang="en-US"/>
              <a:t>Click to edit Master title style</a:t>
            </a:r>
            <a:endParaRPr/>
          </a:p>
        </p:txBody>
      </p:sp>
      <p:sp>
        <p:nvSpPr>
          <p:cNvPr id="1583173170" name="Date Placeholder 2"/>
          <p:cNvSpPr>
            <a:spLocks noGrp="1"/>
          </p:cNvSpPr>
          <p:nvPr>
            <p:ph type="dt" sz="half" idx="10"/>
          </p:nvPr>
        </p:nvSpPr>
        <p:spPr bwMode="auto"/>
        <p:txBody>
          <a:bodyPr/>
          <a:lstStyle/>
          <a:p>
            <a:pPr>
              <a:defRPr/>
            </a:pPr>
            <a:fld id="{BF9D6827-F213-428B-B64D-882A557603DE}" type="datetimeFigureOut">
              <a:rPr lang="en-US"/>
              <a:t>10/17/2024</a:t>
            </a:fld>
            <a:endParaRPr lang="en-US"/>
          </a:p>
        </p:txBody>
      </p:sp>
      <p:sp>
        <p:nvSpPr>
          <p:cNvPr id="595831938" name="Footer Placeholder 3"/>
          <p:cNvSpPr>
            <a:spLocks noGrp="1"/>
          </p:cNvSpPr>
          <p:nvPr>
            <p:ph type="ftr" sz="quarter" idx="11"/>
          </p:nvPr>
        </p:nvSpPr>
        <p:spPr bwMode="auto"/>
        <p:txBody>
          <a:bodyPr/>
          <a:lstStyle/>
          <a:p>
            <a:pPr>
              <a:defRPr/>
            </a:pPr>
            <a:r>
              <a:rPr lang="en-US" b="1">
                <a:solidFill>
                  <a:srgbClr val="53728A"/>
                </a:solidFill>
              </a:rPr>
              <a:t>Business Champions School</a:t>
            </a:r>
            <a:endParaRPr lang="en-US"/>
          </a:p>
        </p:txBody>
      </p:sp>
      <p:sp>
        <p:nvSpPr>
          <p:cNvPr id="415586126" name="Slide Number Placeholder 4"/>
          <p:cNvSpPr>
            <a:spLocks noGrp="1"/>
          </p:cNvSpPr>
          <p:nvPr>
            <p:ph type="sldNum" sz="quarter" idx="12"/>
          </p:nvPr>
        </p:nvSpPr>
        <p:spPr bwMode="auto"/>
        <p:txBody>
          <a:bodyPr/>
          <a:lstStyle/>
          <a:p>
            <a:pPr>
              <a:defRPr/>
            </a:pPr>
            <a:fld id="{0E9CA7F0-1DB2-4EC7-8938-616CB0658807}" type="slidenum">
              <a:rPr lang="en-US"/>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matchingName="" preserve="1" showMasterPhAnim="0" showMasterSp="1" type="blank" userDrawn="1">
  <p:cSld name="Blank">
    <p:spTree>
      <p:nvGrpSpPr>
        <p:cNvPr id="1" name=""/>
        <p:cNvGrpSpPr/>
        <p:nvPr/>
      </p:nvGrpSpPr>
      <p:grpSpPr bwMode="auto">
        <a:xfrm>
          <a:off x="0" y="0"/>
          <a:ext cx="0" cy="0"/>
          <a:chOff x="0" y="0"/>
          <a:chExt cx="0" cy="0"/>
        </a:xfrm>
      </p:grpSpPr>
      <p:sp>
        <p:nvSpPr>
          <p:cNvPr id="1562029027" name="Date Placeholder 1"/>
          <p:cNvSpPr>
            <a:spLocks noGrp="1"/>
          </p:cNvSpPr>
          <p:nvPr>
            <p:ph type="dt" sz="half" idx="10"/>
          </p:nvPr>
        </p:nvSpPr>
        <p:spPr bwMode="auto"/>
        <p:txBody>
          <a:bodyPr/>
          <a:lstStyle/>
          <a:p>
            <a:pPr>
              <a:defRPr/>
            </a:pPr>
            <a:fld id="{BF9D6827-F213-428B-B64D-882A557603DE}" type="datetimeFigureOut">
              <a:rPr lang="en-US"/>
              <a:t>10/17/2024</a:t>
            </a:fld>
            <a:endParaRPr lang="en-US"/>
          </a:p>
        </p:txBody>
      </p:sp>
      <p:sp>
        <p:nvSpPr>
          <p:cNvPr id="438842165" name="Footer Placeholder 2"/>
          <p:cNvSpPr>
            <a:spLocks noGrp="1"/>
          </p:cNvSpPr>
          <p:nvPr>
            <p:ph type="ftr" sz="quarter" idx="11"/>
          </p:nvPr>
        </p:nvSpPr>
        <p:spPr bwMode="auto"/>
        <p:txBody>
          <a:bodyPr/>
          <a:lstStyle/>
          <a:p>
            <a:pPr>
              <a:defRPr/>
            </a:pPr>
            <a:r>
              <a:rPr lang="en-US" b="1">
                <a:solidFill>
                  <a:srgbClr val="53728A"/>
                </a:solidFill>
              </a:rPr>
              <a:t>Business Champions School</a:t>
            </a:r>
            <a:endParaRPr lang="en-US"/>
          </a:p>
        </p:txBody>
      </p:sp>
      <p:sp>
        <p:nvSpPr>
          <p:cNvPr id="1968226152" name="Slide Number Placeholder 3"/>
          <p:cNvSpPr>
            <a:spLocks noGrp="1"/>
          </p:cNvSpPr>
          <p:nvPr>
            <p:ph type="sldNum" sz="quarter" idx="12"/>
          </p:nvPr>
        </p:nvSpPr>
        <p:spPr bwMode="auto"/>
        <p:txBody>
          <a:bodyPr/>
          <a:lstStyle/>
          <a:p>
            <a:pPr>
              <a:defRPr/>
            </a:pPr>
            <a:fld id="{0E9CA7F0-1DB2-4EC7-8938-616CB0658807}" type="slidenum">
              <a:rPr lang="en-US"/>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matchingName="" preserve="1" showMasterPhAnim="0" showMasterSp="1" type="objTx" userDrawn="1">
  <p:cSld name="Content with Caption">
    <p:spTree>
      <p:nvGrpSpPr>
        <p:cNvPr id="1" name=""/>
        <p:cNvGrpSpPr/>
        <p:nvPr/>
      </p:nvGrpSpPr>
      <p:grpSpPr bwMode="auto">
        <a:xfrm>
          <a:off x="0" y="0"/>
          <a:ext cx="0" cy="0"/>
          <a:chOff x="0" y="0"/>
          <a:chExt cx="0" cy="0"/>
        </a:xfrm>
      </p:grpSpPr>
      <p:sp>
        <p:nvSpPr>
          <p:cNvPr id="475983324" name="Title 1"/>
          <p:cNvSpPr>
            <a:spLocks noGrp="1"/>
          </p:cNvSpPr>
          <p:nvPr>
            <p:ph type="title"/>
          </p:nvPr>
        </p:nvSpPr>
        <p:spPr bwMode="auto">
          <a:xfrm>
            <a:off x="839788" y="457200"/>
            <a:ext cx="3932237" cy="1600200"/>
          </a:xfrm>
        </p:spPr>
        <p:txBody>
          <a:bodyPr anchor="b"/>
          <a:lstStyle>
            <a:lvl1pPr>
              <a:defRPr sz="3200" b="1">
                <a:solidFill>
                  <a:srgbClr val="53728A"/>
                </a:solidFill>
              </a:defRPr>
            </a:lvl1pPr>
          </a:lstStyle>
          <a:p>
            <a:pPr>
              <a:defRPr/>
            </a:pPr>
            <a:r>
              <a:rPr lang="en-US"/>
              <a:t>Click to edit Master title style</a:t>
            </a:r>
            <a:endParaRPr/>
          </a:p>
        </p:txBody>
      </p:sp>
      <p:sp>
        <p:nvSpPr>
          <p:cNvPr id="1826934861" name="Content Placeholder 2"/>
          <p:cNvSpPr>
            <a:spLocks noGrp="1"/>
          </p:cNvSpPr>
          <p:nvPr>
            <p:ph idx="1"/>
          </p:nvPr>
        </p:nvSpPr>
        <p:spPr bwMode="auto">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defRPr/>
            </a:pPr>
            <a:r>
              <a:rPr lang="en-US"/>
              <a:t>Click to edit Master text styles</a:t>
            </a:r>
            <a:endParaRPr/>
          </a:p>
          <a:p>
            <a:pPr lvl="1">
              <a:defRPr/>
            </a:pPr>
            <a:r>
              <a:rPr lang="en-US"/>
              <a:t>Second level</a:t>
            </a:r>
            <a:endParaRPr/>
          </a:p>
          <a:p>
            <a:pPr lvl="2">
              <a:defRPr/>
            </a:pPr>
            <a:r>
              <a:rPr lang="en-US"/>
              <a:t>Third level</a:t>
            </a:r>
            <a:endParaRPr/>
          </a:p>
          <a:p>
            <a:pPr lvl="3">
              <a:defRPr/>
            </a:pPr>
            <a:r>
              <a:rPr lang="en-US"/>
              <a:t>Fourth level</a:t>
            </a:r>
            <a:endParaRPr/>
          </a:p>
          <a:p>
            <a:pPr lvl="4">
              <a:defRPr/>
            </a:pPr>
            <a:r>
              <a:rPr lang="en-US"/>
              <a:t>Fifth level</a:t>
            </a:r>
            <a:endParaRPr/>
          </a:p>
        </p:txBody>
      </p:sp>
      <p:sp>
        <p:nvSpPr>
          <p:cNvPr id="714381986" name="Text Placeholder 3"/>
          <p:cNvSpPr>
            <a:spLocks noGrp="1"/>
          </p:cNvSpPr>
          <p:nvPr>
            <p:ph type="body" sz="half" idx="2"/>
          </p:nvPr>
        </p:nvSpPr>
        <p:spPr bwMode="auto">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defRPr/>
            </a:pPr>
            <a:r>
              <a:rPr lang="en-US"/>
              <a:t>Click to edit Master text styles</a:t>
            </a:r>
            <a:endParaRPr/>
          </a:p>
        </p:txBody>
      </p:sp>
      <p:sp>
        <p:nvSpPr>
          <p:cNvPr id="719561750" name="Date Placeholder 4"/>
          <p:cNvSpPr>
            <a:spLocks noGrp="1"/>
          </p:cNvSpPr>
          <p:nvPr>
            <p:ph type="dt" sz="half" idx="10"/>
          </p:nvPr>
        </p:nvSpPr>
        <p:spPr bwMode="auto"/>
        <p:txBody>
          <a:bodyPr/>
          <a:lstStyle/>
          <a:p>
            <a:pPr>
              <a:defRPr/>
            </a:pPr>
            <a:fld id="{BF9D6827-F213-428B-B64D-882A557603DE}" type="datetimeFigureOut">
              <a:rPr lang="en-US"/>
              <a:t>10/17/2024</a:t>
            </a:fld>
            <a:endParaRPr lang="en-US"/>
          </a:p>
        </p:txBody>
      </p:sp>
      <p:sp>
        <p:nvSpPr>
          <p:cNvPr id="477015188" name="Footer Placeholder 5"/>
          <p:cNvSpPr>
            <a:spLocks noGrp="1"/>
          </p:cNvSpPr>
          <p:nvPr>
            <p:ph type="ftr" sz="quarter" idx="11"/>
          </p:nvPr>
        </p:nvSpPr>
        <p:spPr bwMode="auto"/>
        <p:txBody>
          <a:bodyPr/>
          <a:lstStyle/>
          <a:p>
            <a:pPr>
              <a:defRPr/>
            </a:pPr>
            <a:r>
              <a:rPr lang="en-US" b="1">
                <a:solidFill>
                  <a:srgbClr val="53728A"/>
                </a:solidFill>
              </a:rPr>
              <a:t>Business Champions School</a:t>
            </a:r>
            <a:endParaRPr lang="en-US"/>
          </a:p>
        </p:txBody>
      </p:sp>
      <p:sp>
        <p:nvSpPr>
          <p:cNvPr id="1820237234" name="Slide Number Placeholder 6"/>
          <p:cNvSpPr>
            <a:spLocks noGrp="1"/>
          </p:cNvSpPr>
          <p:nvPr>
            <p:ph type="sldNum" sz="quarter" idx="12"/>
          </p:nvPr>
        </p:nvSpPr>
        <p:spPr bwMode="auto"/>
        <p:txBody>
          <a:bodyPr/>
          <a:lstStyle/>
          <a:p>
            <a:pPr>
              <a:defRPr/>
            </a:pPr>
            <a:fld id="{0E9CA7F0-1DB2-4EC7-8938-616CB0658807}" type="slidenum">
              <a:rPr lang="en-US"/>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matchingName="" preserve="1" showMasterPhAnim="0" showMasterSp="1" type="picTx" userDrawn="1">
  <p:cSld name="Picture with Caption">
    <p:spTree>
      <p:nvGrpSpPr>
        <p:cNvPr id="1" name=""/>
        <p:cNvGrpSpPr/>
        <p:nvPr/>
      </p:nvGrpSpPr>
      <p:grpSpPr bwMode="auto">
        <a:xfrm>
          <a:off x="0" y="0"/>
          <a:ext cx="0" cy="0"/>
          <a:chOff x="0" y="0"/>
          <a:chExt cx="0" cy="0"/>
        </a:xfrm>
      </p:grpSpPr>
      <p:sp>
        <p:nvSpPr>
          <p:cNvPr id="1670237969" name="Title 1"/>
          <p:cNvSpPr>
            <a:spLocks noGrp="1"/>
          </p:cNvSpPr>
          <p:nvPr>
            <p:ph type="title"/>
          </p:nvPr>
        </p:nvSpPr>
        <p:spPr bwMode="auto">
          <a:xfrm>
            <a:off x="839788" y="457200"/>
            <a:ext cx="3932237" cy="1600200"/>
          </a:xfrm>
        </p:spPr>
        <p:txBody>
          <a:bodyPr anchor="b"/>
          <a:lstStyle>
            <a:lvl1pPr>
              <a:defRPr sz="3200" b="1">
                <a:solidFill>
                  <a:srgbClr val="53728A"/>
                </a:solidFill>
              </a:defRPr>
            </a:lvl1pPr>
          </a:lstStyle>
          <a:p>
            <a:pPr>
              <a:defRPr/>
            </a:pPr>
            <a:r>
              <a:rPr lang="en-US"/>
              <a:t>Click to edit Master title style</a:t>
            </a:r>
            <a:endParaRPr/>
          </a:p>
        </p:txBody>
      </p:sp>
      <p:sp>
        <p:nvSpPr>
          <p:cNvPr id="2088448181" name="Picture Placeholder 2"/>
          <p:cNvSpPr>
            <a:spLocks noGrp="1"/>
          </p:cNvSpPr>
          <p:nvPr>
            <p:ph type="pic" idx="1"/>
          </p:nvPr>
        </p:nvSpPr>
        <p:spPr bwMode="auto">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a:defRPr/>
            </a:pPr>
            <a:endParaRPr lang="en-US"/>
          </a:p>
        </p:txBody>
      </p:sp>
      <p:sp>
        <p:nvSpPr>
          <p:cNvPr id="717968897" name="Text Placeholder 3"/>
          <p:cNvSpPr>
            <a:spLocks noGrp="1"/>
          </p:cNvSpPr>
          <p:nvPr>
            <p:ph type="body" sz="half" idx="2"/>
          </p:nvPr>
        </p:nvSpPr>
        <p:spPr bwMode="auto">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defRPr/>
            </a:pPr>
            <a:r>
              <a:rPr lang="en-US"/>
              <a:t>Click to edit Master text styles</a:t>
            </a:r>
            <a:endParaRPr/>
          </a:p>
        </p:txBody>
      </p:sp>
      <p:sp>
        <p:nvSpPr>
          <p:cNvPr id="137780736" name="Date Placeholder 4"/>
          <p:cNvSpPr>
            <a:spLocks noGrp="1"/>
          </p:cNvSpPr>
          <p:nvPr>
            <p:ph type="dt" sz="half" idx="10"/>
          </p:nvPr>
        </p:nvSpPr>
        <p:spPr bwMode="auto"/>
        <p:txBody>
          <a:bodyPr/>
          <a:lstStyle/>
          <a:p>
            <a:pPr>
              <a:defRPr/>
            </a:pPr>
            <a:fld id="{BF9D6827-F213-428B-B64D-882A557603DE}" type="datetimeFigureOut">
              <a:rPr lang="en-US"/>
              <a:t>10/17/2024</a:t>
            </a:fld>
            <a:endParaRPr lang="en-US"/>
          </a:p>
        </p:txBody>
      </p:sp>
      <p:sp>
        <p:nvSpPr>
          <p:cNvPr id="808466608" name="Footer Placeholder 5"/>
          <p:cNvSpPr>
            <a:spLocks noGrp="1"/>
          </p:cNvSpPr>
          <p:nvPr>
            <p:ph type="ftr" sz="quarter" idx="11"/>
          </p:nvPr>
        </p:nvSpPr>
        <p:spPr bwMode="auto"/>
        <p:txBody>
          <a:bodyPr/>
          <a:lstStyle/>
          <a:p>
            <a:pPr>
              <a:defRPr/>
            </a:pPr>
            <a:r>
              <a:rPr lang="en-US" b="1">
                <a:solidFill>
                  <a:srgbClr val="53728A"/>
                </a:solidFill>
              </a:rPr>
              <a:t>Business Champions School</a:t>
            </a:r>
            <a:endParaRPr lang="en-US"/>
          </a:p>
        </p:txBody>
      </p:sp>
      <p:sp>
        <p:nvSpPr>
          <p:cNvPr id="967719844" name="Slide Number Placeholder 6"/>
          <p:cNvSpPr>
            <a:spLocks noGrp="1"/>
          </p:cNvSpPr>
          <p:nvPr>
            <p:ph type="sldNum" sz="quarter" idx="12"/>
          </p:nvPr>
        </p:nvSpPr>
        <p:spPr bwMode="auto"/>
        <p:txBody>
          <a:bodyPr/>
          <a:lstStyle/>
          <a:p>
            <a:pPr>
              <a:defRPr/>
            </a:pPr>
            <a:fld id="{0E9CA7F0-1DB2-4EC7-8938-616CB0658807}" type="slidenum">
              <a:rPr lang="en-US"/>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matchingName="" preserve="1" showMasterPhAnim="0" showMasterSp="1" type="vertTx" userDrawn="1">
  <p:cSld name="Title and Vertical Text">
    <p:spTree>
      <p:nvGrpSpPr>
        <p:cNvPr id="1" name=""/>
        <p:cNvGrpSpPr/>
        <p:nvPr/>
      </p:nvGrpSpPr>
      <p:grpSpPr bwMode="auto">
        <a:xfrm>
          <a:off x="0" y="0"/>
          <a:ext cx="0" cy="0"/>
          <a:chOff x="0" y="0"/>
          <a:chExt cx="0" cy="0"/>
        </a:xfrm>
      </p:grpSpPr>
      <p:sp>
        <p:nvSpPr>
          <p:cNvPr id="1293314655" name="Title 1"/>
          <p:cNvSpPr>
            <a:spLocks noGrp="1"/>
          </p:cNvSpPr>
          <p:nvPr>
            <p:ph type="title"/>
          </p:nvPr>
        </p:nvSpPr>
        <p:spPr bwMode="auto"/>
        <p:txBody>
          <a:bodyPr/>
          <a:lstStyle>
            <a:lvl1pPr>
              <a:defRPr b="1">
                <a:solidFill>
                  <a:srgbClr val="53728A"/>
                </a:solidFill>
              </a:defRPr>
            </a:lvl1pPr>
          </a:lstStyle>
          <a:p>
            <a:pPr>
              <a:defRPr/>
            </a:pPr>
            <a:r>
              <a:rPr lang="en-US"/>
              <a:t>Click to edit Master title style</a:t>
            </a:r>
            <a:endParaRPr/>
          </a:p>
        </p:txBody>
      </p:sp>
      <p:sp>
        <p:nvSpPr>
          <p:cNvPr id="196321777" name="Vertical Text Placeholder 2"/>
          <p:cNvSpPr>
            <a:spLocks noGrp="1"/>
          </p:cNvSpPr>
          <p:nvPr>
            <p:ph type="body" orient="vert" idx="1"/>
          </p:nvPr>
        </p:nvSpPr>
        <p:spPr bwMode="auto"/>
        <p:txBody>
          <a:bodyPr vert="eaVert"/>
          <a:lstStyle/>
          <a:p>
            <a:pPr lvl="0">
              <a:defRPr/>
            </a:pPr>
            <a:r>
              <a:rPr lang="en-US"/>
              <a:t>Click to edit Master text styles</a:t>
            </a:r>
            <a:endParaRPr/>
          </a:p>
          <a:p>
            <a:pPr lvl="1">
              <a:defRPr/>
            </a:pPr>
            <a:r>
              <a:rPr lang="en-US"/>
              <a:t>Second level</a:t>
            </a:r>
            <a:endParaRPr/>
          </a:p>
          <a:p>
            <a:pPr lvl="2">
              <a:defRPr/>
            </a:pPr>
            <a:r>
              <a:rPr lang="en-US"/>
              <a:t>Third level</a:t>
            </a:r>
            <a:endParaRPr/>
          </a:p>
          <a:p>
            <a:pPr lvl="3">
              <a:defRPr/>
            </a:pPr>
            <a:r>
              <a:rPr lang="en-US"/>
              <a:t>Fourth level</a:t>
            </a:r>
            <a:endParaRPr/>
          </a:p>
          <a:p>
            <a:pPr lvl="4">
              <a:defRPr/>
            </a:pPr>
            <a:r>
              <a:rPr lang="en-US"/>
              <a:t>Fifth level</a:t>
            </a:r>
            <a:endParaRPr/>
          </a:p>
        </p:txBody>
      </p:sp>
      <p:sp>
        <p:nvSpPr>
          <p:cNvPr id="2063802139" name="Date Placeholder 3"/>
          <p:cNvSpPr>
            <a:spLocks noGrp="1"/>
          </p:cNvSpPr>
          <p:nvPr>
            <p:ph type="dt" sz="half" idx="10"/>
          </p:nvPr>
        </p:nvSpPr>
        <p:spPr bwMode="auto"/>
        <p:txBody>
          <a:bodyPr/>
          <a:lstStyle/>
          <a:p>
            <a:pPr>
              <a:defRPr/>
            </a:pPr>
            <a:fld id="{BF9D6827-F213-428B-B64D-882A557603DE}" type="datetimeFigureOut">
              <a:rPr lang="en-US"/>
              <a:t>10/17/2024</a:t>
            </a:fld>
            <a:endParaRPr lang="en-US"/>
          </a:p>
        </p:txBody>
      </p:sp>
      <p:sp>
        <p:nvSpPr>
          <p:cNvPr id="1117504247" name="Footer Placeholder 4"/>
          <p:cNvSpPr>
            <a:spLocks noGrp="1"/>
          </p:cNvSpPr>
          <p:nvPr>
            <p:ph type="ftr" sz="quarter" idx="11"/>
          </p:nvPr>
        </p:nvSpPr>
        <p:spPr bwMode="auto"/>
        <p:txBody>
          <a:bodyPr/>
          <a:lstStyle>
            <a:lvl1pPr>
              <a:defRPr b="1"/>
            </a:lvl1pPr>
          </a:lstStyle>
          <a:p>
            <a:pPr>
              <a:defRPr/>
            </a:pPr>
            <a:r>
              <a:rPr lang="en-US" b="1">
                <a:solidFill>
                  <a:srgbClr val="53728A"/>
                </a:solidFill>
              </a:rPr>
              <a:t>Business Champions School</a:t>
            </a:r>
            <a:endParaRPr lang="en-US"/>
          </a:p>
        </p:txBody>
      </p:sp>
      <p:sp>
        <p:nvSpPr>
          <p:cNvPr id="854997024" name="Slide Number Placeholder 5"/>
          <p:cNvSpPr>
            <a:spLocks noGrp="1"/>
          </p:cNvSpPr>
          <p:nvPr>
            <p:ph type="sldNum" sz="quarter" idx="12"/>
          </p:nvPr>
        </p:nvSpPr>
        <p:spPr bwMode="auto"/>
        <p:txBody>
          <a:bodyPr/>
          <a:lstStyle/>
          <a:p>
            <a:pPr>
              <a:defRPr/>
            </a:pPr>
            <a:fld id="{0E9CA7F0-1DB2-4EC7-8938-616CB0658807}" type="slidenum">
              <a:rPr lang="en-US"/>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matchingName="" preserve="1" showMasterPhAnim="0" showMasterSp="1" type="vertTitleAndTx" userDrawn="1">
  <p:cSld name="Vertical Title and Text">
    <p:spTree>
      <p:nvGrpSpPr>
        <p:cNvPr id="1" name=""/>
        <p:cNvGrpSpPr/>
        <p:nvPr/>
      </p:nvGrpSpPr>
      <p:grpSpPr bwMode="auto">
        <a:xfrm>
          <a:off x="0" y="0"/>
          <a:ext cx="0" cy="0"/>
          <a:chOff x="0" y="0"/>
          <a:chExt cx="0" cy="0"/>
        </a:xfrm>
      </p:grpSpPr>
      <p:sp>
        <p:nvSpPr>
          <p:cNvPr id="260341896" name="Vertical Title 1"/>
          <p:cNvSpPr>
            <a:spLocks noGrp="1"/>
          </p:cNvSpPr>
          <p:nvPr>
            <p:ph type="title" orient="vert"/>
          </p:nvPr>
        </p:nvSpPr>
        <p:spPr bwMode="auto">
          <a:xfrm>
            <a:off x="8724900" y="365125"/>
            <a:ext cx="2628900" cy="5811838"/>
          </a:xfrm>
        </p:spPr>
        <p:txBody>
          <a:bodyPr vert="eaVert"/>
          <a:lstStyle>
            <a:lvl1pPr>
              <a:defRPr b="1">
                <a:solidFill>
                  <a:srgbClr val="53728A"/>
                </a:solidFill>
              </a:defRPr>
            </a:lvl1pPr>
          </a:lstStyle>
          <a:p>
            <a:pPr>
              <a:defRPr/>
            </a:pPr>
            <a:r>
              <a:rPr lang="en-US"/>
              <a:t>Click to edit Master title style</a:t>
            </a:r>
            <a:endParaRPr/>
          </a:p>
        </p:txBody>
      </p:sp>
      <p:sp>
        <p:nvSpPr>
          <p:cNvPr id="1856624408" name="Vertical Text Placeholder 2"/>
          <p:cNvSpPr>
            <a:spLocks noGrp="1"/>
          </p:cNvSpPr>
          <p:nvPr>
            <p:ph type="body" orient="vert" idx="1"/>
          </p:nvPr>
        </p:nvSpPr>
        <p:spPr bwMode="auto">
          <a:xfrm>
            <a:off x="838200" y="365125"/>
            <a:ext cx="7734300" cy="5811838"/>
          </a:xfrm>
        </p:spPr>
        <p:txBody>
          <a:bodyPr vert="eaVert"/>
          <a:lstStyle/>
          <a:p>
            <a:pPr lvl="0">
              <a:defRPr/>
            </a:pPr>
            <a:r>
              <a:rPr lang="en-US"/>
              <a:t>Click to edit Master text styles</a:t>
            </a:r>
            <a:endParaRPr/>
          </a:p>
          <a:p>
            <a:pPr lvl="1">
              <a:defRPr/>
            </a:pPr>
            <a:r>
              <a:rPr lang="en-US"/>
              <a:t>Second level</a:t>
            </a:r>
            <a:endParaRPr/>
          </a:p>
          <a:p>
            <a:pPr lvl="2">
              <a:defRPr/>
            </a:pPr>
            <a:r>
              <a:rPr lang="en-US"/>
              <a:t>Third level</a:t>
            </a:r>
            <a:endParaRPr/>
          </a:p>
          <a:p>
            <a:pPr lvl="3">
              <a:defRPr/>
            </a:pPr>
            <a:r>
              <a:rPr lang="en-US"/>
              <a:t>Fourth level</a:t>
            </a:r>
            <a:endParaRPr/>
          </a:p>
          <a:p>
            <a:pPr lvl="4">
              <a:defRPr/>
            </a:pPr>
            <a:r>
              <a:rPr lang="en-US"/>
              <a:t>Fifth level</a:t>
            </a:r>
            <a:endParaRPr/>
          </a:p>
        </p:txBody>
      </p:sp>
      <p:sp>
        <p:nvSpPr>
          <p:cNvPr id="660543504" name="Date Placeholder 3"/>
          <p:cNvSpPr>
            <a:spLocks noGrp="1"/>
          </p:cNvSpPr>
          <p:nvPr>
            <p:ph type="dt" sz="half" idx="10"/>
          </p:nvPr>
        </p:nvSpPr>
        <p:spPr bwMode="auto"/>
        <p:txBody>
          <a:bodyPr/>
          <a:lstStyle/>
          <a:p>
            <a:pPr>
              <a:defRPr/>
            </a:pPr>
            <a:fld id="{BF9D6827-F213-428B-B64D-882A557603DE}" type="datetimeFigureOut">
              <a:rPr lang="en-US"/>
              <a:t>10/17/2024</a:t>
            </a:fld>
            <a:endParaRPr lang="en-US"/>
          </a:p>
        </p:txBody>
      </p:sp>
      <p:sp>
        <p:nvSpPr>
          <p:cNvPr id="1694133123" name="Footer Placeholder 4"/>
          <p:cNvSpPr>
            <a:spLocks noGrp="1"/>
          </p:cNvSpPr>
          <p:nvPr>
            <p:ph type="ftr" sz="quarter" idx="11"/>
          </p:nvPr>
        </p:nvSpPr>
        <p:spPr bwMode="auto"/>
        <p:txBody>
          <a:bodyPr/>
          <a:lstStyle/>
          <a:p>
            <a:pPr>
              <a:defRPr/>
            </a:pPr>
            <a:r>
              <a:rPr lang="en-US" b="1">
                <a:solidFill>
                  <a:srgbClr val="53728A"/>
                </a:solidFill>
              </a:rPr>
              <a:t>Business Champions School</a:t>
            </a:r>
            <a:endParaRPr lang="en-US"/>
          </a:p>
        </p:txBody>
      </p:sp>
      <p:sp>
        <p:nvSpPr>
          <p:cNvPr id="61017035" name="Slide Number Placeholder 5"/>
          <p:cNvSpPr>
            <a:spLocks noGrp="1"/>
          </p:cNvSpPr>
          <p:nvPr>
            <p:ph type="sldNum" sz="quarter" idx="12"/>
          </p:nvPr>
        </p:nvSpPr>
        <p:spPr bwMode="auto"/>
        <p:txBody>
          <a:bodyPr/>
          <a:lstStyle/>
          <a:p>
            <a:pPr>
              <a:defRPr/>
            </a:pPr>
            <a:fld id="{0E9CA7F0-1DB2-4EC7-8938-616CB0658807}" type="slidenum">
              <a:rPr lang="en-US"/>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matchingName="" preserve="1" showMasterPhAnim="0" showMasterSp="1" type="title" userDrawn="1">
  <p:cSld name="Title Slide">
    <p:spTree>
      <p:nvGrpSpPr>
        <p:cNvPr id="1" name=""/>
        <p:cNvGrpSpPr/>
        <p:nvPr/>
      </p:nvGrpSpPr>
      <p:grpSpPr bwMode="auto">
        <a:xfrm>
          <a:off x="0" y="0"/>
          <a:ext cx="0" cy="0"/>
          <a:chOff x="0" y="0"/>
          <a:chExt cx="0" cy="0"/>
        </a:xfrm>
      </p:grpSpPr>
      <p:sp>
        <p:nvSpPr>
          <p:cNvPr id="1536813328" name="Title 1"/>
          <p:cNvSpPr>
            <a:spLocks noGrp="1"/>
          </p:cNvSpPr>
          <p:nvPr>
            <p:ph type="ctrTitle"/>
          </p:nvPr>
        </p:nvSpPr>
        <p:spPr bwMode="auto">
          <a:xfrm>
            <a:off x="1524000" y="1122363"/>
            <a:ext cx="9144000" cy="2387600"/>
          </a:xfrm>
        </p:spPr>
        <p:txBody>
          <a:bodyPr anchor="b"/>
          <a:lstStyle>
            <a:lvl1pPr algn="ctr">
              <a:defRPr sz="6000"/>
            </a:lvl1pPr>
          </a:lstStyle>
          <a:p>
            <a:pPr>
              <a:defRPr/>
            </a:pPr>
            <a:r>
              <a:rPr lang="en-US"/>
              <a:t>Click to edit Master title style</a:t>
            </a:r>
            <a:endParaRPr/>
          </a:p>
        </p:txBody>
      </p:sp>
      <p:sp>
        <p:nvSpPr>
          <p:cNvPr id="1244319138" name="Subtitle 2"/>
          <p:cNvSpPr>
            <a:spLocks noGrp="1"/>
          </p:cNvSpPr>
          <p:nvPr>
            <p:ph type="subTitle" idx="1"/>
          </p:nvPr>
        </p:nvSpPr>
        <p:spPr bwMode="auto">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a:defRPr/>
            </a:pPr>
            <a:r>
              <a:rPr lang="en-US"/>
              <a:t>Click to edit Master subtitle style</a:t>
            </a:r>
            <a:endParaRPr/>
          </a:p>
        </p:txBody>
      </p:sp>
      <p:sp>
        <p:nvSpPr>
          <p:cNvPr id="123921153" name="Date Placeholder 3"/>
          <p:cNvSpPr>
            <a:spLocks noGrp="1"/>
          </p:cNvSpPr>
          <p:nvPr>
            <p:ph type="dt" sz="half" idx="10"/>
          </p:nvPr>
        </p:nvSpPr>
        <p:spPr bwMode="auto"/>
        <p:txBody>
          <a:bodyPr/>
          <a:lstStyle/>
          <a:p>
            <a:pPr>
              <a:defRPr/>
            </a:pPr>
            <a:fld id="{00A5CD40-AB2F-4FDB-91DF-46FC22C77494}" type="datetimeFigureOut">
              <a:rPr lang="en-US"/>
              <a:t>10/17/2024</a:t>
            </a:fld>
            <a:endParaRPr lang="en-US"/>
          </a:p>
        </p:txBody>
      </p:sp>
      <p:sp>
        <p:nvSpPr>
          <p:cNvPr id="1506943399" name="Footer Placeholder 4"/>
          <p:cNvSpPr>
            <a:spLocks noGrp="1"/>
          </p:cNvSpPr>
          <p:nvPr>
            <p:ph type="ftr" sz="quarter" idx="11"/>
          </p:nvPr>
        </p:nvSpPr>
        <p:spPr bwMode="auto"/>
        <p:txBody>
          <a:bodyPr/>
          <a:lstStyle/>
          <a:p>
            <a:pPr>
              <a:defRPr/>
            </a:pPr>
            <a:endParaRPr lang="en-US"/>
          </a:p>
        </p:txBody>
      </p:sp>
      <p:sp>
        <p:nvSpPr>
          <p:cNvPr id="1172254029" name="Slide Number Placeholder 5"/>
          <p:cNvSpPr>
            <a:spLocks noGrp="1"/>
          </p:cNvSpPr>
          <p:nvPr>
            <p:ph type="sldNum" sz="quarter" idx="12"/>
          </p:nvPr>
        </p:nvSpPr>
        <p:spPr bwMode="auto"/>
        <p:txBody>
          <a:bodyPr/>
          <a:lstStyle/>
          <a:p>
            <a:pPr>
              <a:defRPr/>
            </a:pPr>
            <a:fld id="{86D8D048-5789-4E66-A874-9910543D2D52}" type="slidenum">
              <a:rPr lang="en-US"/>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matchingName="" preserve="1" showMasterPhAnim="0" showMasterSp="1" type="obj" userDrawn="1">
  <p:cSld name="Title and Content">
    <p:spTree>
      <p:nvGrpSpPr>
        <p:cNvPr id="1" name=""/>
        <p:cNvGrpSpPr/>
        <p:nvPr/>
      </p:nvGrpSpPr>
      <p:grpSpPr bwMode="auto">
        <a:xfrm>
          <a:off x="0" y="0"/>
          <a:ext cx="0" cy="0"/>
          <a:chOff x="0" y="0"/>
          <a:chExt cx="0" cy="0"/>
        </a:xfrm>
      </p:grpSpPr>
      <p:sp>
        <p:nvSpPr>
          <p:cNvPr id="1062077740" name="Title 1"/>
          <p:cNvSpPr>
            <a:spLocks noGrp="1"/>
          </p:cNvSpPr>
          <p:nvPr>
            <p:ph type="title"/>
          </p:nvPr>
        </p:nvSpPr>
        <p:spPr bwMode="auto"/>
        <p:txBody>
          <a:bodyPr/>
          <a:lstStyle/>
          <a:p>
            <a:pPr>
              <a:defRPr/>
            </a:pPr>
            <a:r>
              <a:rPr lang="en-US"/>
              <a:t>Click to edit Master title style</a:t>
            </a:r>
            <a:endParaRPr/>
          </a:p>
        </p:txBody>
      </p:sp>
      <p:sp>
        <p:nvSpPr>
          <p:cNvPr id="1564764867" name="Content Placeholder 2"/>
          <p:cNvSpPr>
            <a:spLocks noGrp="1"/>
          </p:cNvSpPr>
          <p:nvPr>
            <p:ph idx="1"/>
          </p:nvPr>
        </p:nvSpPr>
        <p:spPr bwMode="auto"/>
        <p:txBody>
          <a:bodyPr/>
          <a:lstStyle/>
          <a:p>
            <a:pPr lvl="0">
              <a:defRPr/>
            </a:pPr>
            <a:r>
              <a:rPr lang="en-US"/>
              <a:t>Click to edit Master text styles</a:t>
            </a:r>
            <a:endParaRPr/>
          </a:p>
          <a:p>
            <a:pPr lvl="1">
              <a:defRPr/>
            </a:pPr>
            <a:r>
              <a:rPr lang="en-US"/>
              <a:t>Second level</a:t>
            </a:r>
            <a:endParaRPr/>
          </a:p>
          <a:p>
            <a:pPr lvl="2">
              <a:defRPr/>
            </a:pPr>
            <a:r>
              <a:rPr lang="en-US"/>
              <a:t>Third level</a:t>
            </a:r>
            <a:endParaRPr/>
          </a:p>
          <a:p>
            <a:pPr lvl="3">
              <a:defRPr/>
            </a:pPr>
            <a:r>
              <a:rPr lang="en-US"/>
              <a:t>Fourth level</a:t>
            </a:r>
            <a:endParaRPr/>
          </a:p>
          <a:p>
            <a:pPr lvl="4">
              <a:defRPr/>
            </a:pPr>
            <a:r>
              <a:rPr lang="en-US"/>
              <a:t>Fifth level</a:t>
            </a:r>
            <a:endParaRPr/>
          </a:p>
        </p:txBody>
      </p:sp>
      <p:sp>
        <p:nvSpPr>
          <p:cNvPr id="214197018" name="Date Placeholder 3"/>
          <p:cNvSpPr>
            <a:spLocks noGrp="1"/>
          </p:cNvSpPr>
          <p:nvPr>
            <p:ph type="dt" sz="half" idx="10"/>
          </p:nvPr>
        </p:nvSpPr>
        <p:spPr bwMode="auto"/>
        <p:txBody>
          <a:bodyPr/>
          <a:lstStyle/>
          <a:p>
            <a:pPr>
              <a:defRPr/>
            </a:pPr>
            <a:fld id="{00A5CD40-AB2F-4FDB-91DF-46FC22C77494}" type="datetimeFigureOut">
              <a:rPr lang="en-US"/>
              <a:t>10/17/2024</a:t>
            </a:fld>
            <a:endParaRPr lang="en-US"/>
          </a:p>
        </p:txBody>
      </p:sp>
      <p:sp>
        <p:nvSpPr>
          <p:cNvPr id="1157281382" name="Footer Placeholder 4"/>
          <p:cNvSpPr>
            <a:spLocks noGrp="1"/>
          </p:cNvSpPr>
          <p:nvPr>
            <p:ph type="ftr" sz="quarter" idx="11"/>
          </p:nvPr>
        </p:nvSpPr>
        <p:spPr bwMode="auto"/>
        <p:txBody>
          <a:bodyPr/>
          <a:lstStyle/>
          <a:p>
            <a:pPr>
              <a:defRPr/>
            </a:pPr>
            <a:endParaRPr lang="en-US"/>
          </a:p>
        </p:txBody>
      </p:sp>
      <p:sp>
        <p:nvSpPr>
          <p:cNvPr id="1255016875" name="Slide Number Placeholder 5"/>
          <p:cNvSpPr>
            <a:spLocks noGrp="1"/>
          </p:cNvSpPr>
          <p:nvPr>
            <p:ph type="sldNum" sz="quarter" idx="12"/>
          </p:nvPr>
        </p:nvSpPr>
        <p:spPr bwMode="auto"/>
        <p:txBody>
          <a:bodyPr/>
          <a:lstStyle/>
          <a:p>
            <a:pPr>
              <a:defRPr/>
            </a:pPr>
            <a:fld id="{86D8D048-5789-4E66-A874-9910543D2D52}" type="slidenum">
              <a:rPr lang="en-US"/>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matchingName="" preserve="1" showMasterPhAnim="0" showMasterSp="1" type="secHead" userDrawn="1">
  <p:cSld name="Section Header">
    <p:spTree>
      <p:nvGrpSpPr>
        <p:cNvPr id="1" name=""/>
        <p:cNvGrpSpPr/>
        <p:nvPr/>
      </p:nvGrpSpPr>
      <p:grpSpPr bwMode="auto">
        <a:xfrm>
          <a:off x="0" y="0"/>
          <a:ext cx="0" cy="0"/>
          <a:chOff x="0" y="0"/>
          <a:chExt cx="0" cy="0"/>
        </a:xfrm>
      </p:grpSpPr>
      <p:sp>
        <p:nvSpPr>
          <p:cNvPr id="1077453303" name="Title 1"/>
          <p:cNvSpPr>
            <a:spLocks noGrp="1"/>
          </p:cNvSpPr>
          <p:nvPr>
            <p:ph type="title"/>
          </p:nvPr>
        </p:nvSpPr>
        <p:spPr bwMode="auto">
          <a:xfrm>
            <a:off x="831850" y="1709738"/>
            <a:ext cx="10515600" cy="2852737"/>
          </a:xfrm>
        </p:spPr>
        <p:txBody>
          <a:bodyPr anchor="b"/>
          <a:lstStyle>
            <a:lvl1pPr>
              <a:defRPr sz="6000"/>
            </a:lvl1pPr>
          </a:lstStyle>
          <a:p>
            <a:pPr>
              <a:defRPr/>
            </a:pPr>
            <a:r>
              <a:rPr lang="en-US"/>
              <a:t>Click to edit Master title style</a:t>
            </a:r>
            <a:endParaRPr/>
          </a:p>
        </p:txBody>
      </p:sp>
      <p:sp>
        <p:nvSpPr>
          <p:cNvPr id="1029331371" name="Text Placeholder 2"/>
          <p:cNvSpPr>
            <a:spLocks noGrp="1"/>
          </p:cNvSpPr>
          <p:nvPr>
            <p:ph type="body" idx="1"/>
          </p:nvPr>
        </p:nvSpPr>
        <p:spPr bwMode="auto">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defRPr/>
            </a:pPr>
            <a:r>
              <a:rPr lang="en-US"/>
              <a:t>Click to edit Master text styles</a:t>
            </a:r>
            <a:endParaRPr/>
          </a:p>
        </p:txBody>
      </p:sp>
      <p:sp>
        <p:nvSpPr>
          <p:cNvPr id="595701200" name="Date Placeholder 3"/>
          <p:cNvSpPr>
            <a:spLocks noGrp="1"/>
          </p:cNvSpPr>
          <p:nvPr>
            <p:ph type="dt" sz="half" idx="10"/>
          </p:nvPr>
        </p:nvSpPr>
        <p:spPr bwMode="auto"/>
        <p:txBody>
          <a:bodyPr/>
          <a:lstStyle/>
          <a:p>
            <a:pPr>
              <a:defRPr/>
            </a:pPr>
            <a:fld id="{00A5CD40-AB2F-4FDB-91DF-46FC22C77494}" type="datetimeFigureOut">
              <a:rPr lang="en-US"/>
              <a:t>10/17/2024</a:t>
            </a:fld>
            <a:endParaRPr lang="en-US"/>
          </a:p>
        </p:txBody>
      </p:sp>
      <p:sp>
        <p:nvSpPr>
          <p:cNvPr id="604964850" name="Footer Placeholder 4"/>
          <p:cNvSpPr>
            <a:spLocks noGrp="1"/>
          </p:cNvSpPr>
          <p:nvPr>
            <p:ph type="ftr" sz="quarter" idx="11"/>
          </p:nvPr>
        </p:nvSpPr>
        <p:spPr bwMode="auto"/>
        <p:txBody>
          <a:bodyPr/>
          <a:lstStyle/>
          <a:p>
            <a:pPr>
              <a:defRPr/>
            </a:pPr>
            <a:endParaRPr lang="en-US"/>
          </a:p>
        </p:txBody>
      </p:sp>
      <p:sp>
        <p:nvSpPr>
          <p:cNvPr id="1576575520" name="Slide Number Placeholder 5"/>
          <p:cNvSpPr>
            <a:spLocks noGrp="1"/>
          </p:cNvSpPr>
          <p:nvPr>
            <p:ph type="sldNum" sz="quarter" idx="12"/>
          </p:nvPr>
        </p:nvSpPr>
        <p:spPr bwMode="auto"/>
        <p:txBody>
          <a:bodyPr/>
          <a:lstStyle/>
          <a:p>
            <a:pPr>
              <a:defRPr/>
            </a:pPr>
            <a:fld id="{86D8D048-5789-4E66-A874-9910543D2D52}" type="slidenum">
              <a:rPr lang="en-US"/>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matchingName="" preserve="1" showMasterPhAnim="0" showMasterSp="1" type="twoObj" userDrawn="1">
  <p:cSld name="Two Content">
    <p:spTree>
      <p:nvGrpSpPr>
        <p:cNvPr id="1" name=""/>
        <p:cNvGrpSpPr/>
        <p:nvPr/>
      </p:nvGrpSpPr>
      <p:grpSpPr bwMode="auto">
        <a:xfrm>
          <a:off x="0" y="0"/>
          <a:ext cx="0" cy="0"/>
          <a:chOff x="0" y="0"/>
          <a:chExt cx="0" cy="0"/>
        </a:xfrm>
      </p:grpSpPr>
      <p:sp>
        <p:nvSpPr>
          <p:cNvPr id="1999496506" name="Title 1"/>
          <p:cNvSpPr>
            <a:spLocks noGrp="1"/>
          </p:cNvSpPr>
          <p:nvPr>
            <p:ph type="title"/>
          </p:nvPr>
        </p:nvSpPr>
        <p:spPr bwMode="auto"/>
        <p:txBody>
          <a:bodyPr/>
          <a:lstStyle/>
          <a:p>
            <a:pPr>
              <a:defRPr/>
            </a:pPr>
            <a:r>
              <a:rPr lang="en-US"/>
              <a:t>Click to edit Master title style</a:t>
            </a:r>
            <a:endParaRPr/>
          </a:p>
        </p:txBody>
      </p:sp>
      <p:sp>
        <p:nvSpPr>
          <p:cNvPr id="1639808200" name="Content Placeholder 2"/>
          <p:cNvSpPr>
            <a:spLocks noGrp="1"/>
          </p:cNvSpPr>
          <p:nvPr>
            <p:ph sz="half" idx="1"/>
          </p:nvPr>
        </p:nvSpPr>
        <p:spPr bwMode="auto">
          <a:xfrm>
            <a:off x="838200" y="1825625"/>
            <a:ext cx="5181600" cy="4351338"/>
          </a:xfrm>
        </p:spPr>
        <p:txBody>
          <a:bodyPr/>
          <a:lstStyle/>
          <a:p>
            <a:pPr lvl="0">
              <a:defRPr/>
            </a:pPr>
            <a:r>
              <a:rPr lang="en-US"/>
              <a:t>Click to edit Master text styles</a:t>
            </a:r>
            <a:endParaRPr/>
          </a:p>
          <a:p>
            <a:pPr lvl="1">
              <a:defRPr/>
            </a:pPr>
            <a:r>
              <a:rPr lang="en-US"/>
              <a:t>Second level</a:t>
            </a:r>
            <a:endParaRPr/>
          </a:p>
          <a:p>
            <a:pPr lvl="2">
              <a:defRPr/>
            </a:pPr>
            <a:r>
              <a:rPr lang="en-US"/>
              <a:t>Third level</a:t>
            </a:r>
            <a:endParaRPr/>
          </a:p>
          <a:p>
            <a:pPr lvl="3">
              <a:defRPr/>
            </a:pPr>
            <a:r>
              <a:rPr lang="en-US"/>
              <a:t>Fourth level</a:t>
            </a:r>
            <a:endParaRPr/>
          </a:p>
          <a:p>
            <a:pPr lvl="4">
              <a:defRPr/>
            </a:pPr>
            <a:r>
              <a:rPr lang="en-US"/>
              <a:t>Fifth level</a:t>
            </a:r>
            <a:endParaRPr/>
          </a:p>
        </p:txBody>
      </p:sp>
      <p:sp>
        <p:nvSpPr>
          <p:cNvPr id="433166412" name="Content Placeholder 3"/>
          <p:cNvSpPr>
            <a:spLocks noGrp="1"/>
          </p:cNvSpPr>
          <p:nvPr>
            <p:ph sz="half" idx="2"/>
          </p:nvPr>
        </p:nvSpPr>
        <p:spPr bwMode="auto">
          <a:xfrm>
            <a:off x="6172200" y="1825625"/>
            <a:ext cx="5181600" cy="4351338"/>
          </a:xfrm>
        </p:spPr>
        <p:txBody>
          <a:bodyPr/>
          <a:lstStyle/>
          <a:p>
            <a:pPr lvl="0">
              <a:defRPr/>
            </a:pPr>
            <a:r>
              <a:rPr lang="en-US"/>
              <a:t>Click to edit Master text styles</a:t>
            </a:r>
            <a:endParaRPr/>
          </a:p>
          <a:p>
            <a:pPr lvl="1">
              <a:defRPr/>
            </a:pPr>
            <a:r>
              <a:rPr lang="en-US"/>
              <a:t>Second level</a:t>
            </a:r>
            <a:endParaRPr/>
          </a:p>
          <a:p>
            <a:pPr lvl="2">
              <a:defRPr/>
            </a:pPr>
            <a:r>
              <a:rPr lang="en-US"/>
              <a:t>Third level</a:t>
            </a:r>
            <a:endParaRPr/>
          </a:p>
          <a:p>
            <a:pPr lvl="3">
              <a:defRPr/>
            </a:pPr>
            <a:r>
              <a:rPr lang="en-US"/>
              <a:t>Fourth level</a:t>
            </a:r>
            <a:endParaRPr/>
          </a:p>
          <a:p>
            <a:pPr lvl="4">
              <a:defRPr/>
            </a:pPr>
            <a:r>
              <a:rPr lang="en-US"/>
              <a:t>Fifth level</a:t>
            </a:r>
            <a:endParaRPr/>
          </a:p>
        </p:txBody>
      </p:sp>
      <p:sp>
        <p:nvSpPr>
          <p:cNvPr id="2096322531" name="Date Placeholder 4"/>
          <p:cNvSpPr>
            <a:spLocks noGrp="1"/>
          </p:cNvSpPr>
          <p:nvPr>
            <p:ph type="dt" sz="half" idx="10"/>
          </p:nvPr>
        </p:nvSpPr>
        <p:spPr bwMode="auto"/>
        <p:txBody>
          <a:bodyPr/>
          <a:lstStyle/>
          <a:p>
            <a:pPr>
              <a:defRPr/>
            </a:pPr>
            <a:fld id="{00A5CD40-AB2F-4FDB-91DF-46FC22C77494}" type="datetimeFigureOut">
              <a:rPr lang="en-US"/>
              <a:t>10/17/2024</a:t>
            </a:fld>
            <a:endParaRPr lang="en-US"/>
          </a:p>
        </p:txBody>
      </p:sp>
      <p:sp>
        <p:nvSpPr>
          <p:cNvPr id="1269473654" name="Footer Placeholder 5"/>
          <p:cNvSpPr>
            <a:spLocks noGrp="1"/>
          </p:cNvSpPr>
          <p:nvPr>
            <p:ph type="ftr" sz="quarter" idx="11"/>
          </p:nvPr>
        </p:nvSpPr>
        <p:spPr bwMode="auto"/>
        <p:txBody>
          <a:bodyPr/>
          <a:lstStyle/>
          <a:p>
            <a:pPr>
              <a:defRPr/>
            </a:pPr>
            <a:endParaRPr lang="en-US"/>
          </a:p>
        </p:txBody>
      </p:sp>
      <p:sp>
        <p:nvSpPr>
          <p:cNvPr id="591103906" name="Slide Number Placeholder 6"/>
          <p:cNvSpPr>
            <a:spLocks noGrp="1"/>
          </p:cNvSpPr>
          <p:nvPr>
            <p:ph type="sldNum" sz="quarter" idx="12"/>
          </p:nvPr>
        </p:nvSpPr>
        <p:spPr bwMode="auto"/>
        <p:txBody>
          <a:bodyPr/>
          <a:lstStyle/>
          <a:p>
            <a:pPr>
              <a:defRPr/>
            </a:pPr>
            <a:fld id="{86D8D048-5789-4E66-A874-9910543D2D52}" type="slidenum">
              <a:rPr lang="en-US"/>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matchingName="" preserve="1" showMasterPhAnim="0" showMasterSp="1" type="twoTxTwoObj" userDrawn="1">
  <p:cSld name="Comparison">
    <p:spTree>
      <p:nvGrpSpPr>
        <p:cNvPr id="1" name=""/>
        <p:cNvGrpSpPr/>
        <p:nvPr/>
      </p:nvGrpSpPr>
      <p:grpSpPr bwMode="auto">
        <a:xfrm>
          <a:off x="0" y="0"/>
          <a:ext cx="0" cy="0"/>
          <a:chOff x="0" y="0"/>
          <a:chExt cx="0" cy="0"/>
        </a:xfrm>
      </p:grpSpPr>
      <p:sp>
        <p:nvSpPr>
          <p:cNvPr id="198136352" name="Title 1"/>
          <p:cNvSpPr>
            <a:spLocks noGrp="1"/>
          </p:cNvSpPr>
          <p:nvPr>
            <p:ph type="title"/>
          </p:nvPr>
        </p:nvSpPr>
        <p:spPr bwMode="auto">
          <a:xfrm>
            <a:off x="839788" y="365125"/>
            <a:ext cx="10515600" cy="1325563"/>
          </a:xfrm>
        </p:spPr>
        <p:txBody>
          <a:bodyPr/>
          <a:lstStyle/>
          <a:p>
            <a:pPr>
              <a:defRPr/>
            </a:pPr>
            <a:r>
              <a:rPr lang="en-US"/>
              <a:t>Click to edit Master title style</a:t>
            </a:r>
            <a:endParaRPr/>
          </a:p>
        </p:txBody>
      </p:sp>
      <p:sp>
        <p:nvSpPr>
          <p:cNvPr id="1718789150" name="Text Placeholder 2"/>
          <p:cNvSpPr>
            <a:spLocks noGrp="1"/>
          </p:cNvSpPr>
          <p:nvPr>
            <p:ph type="body" idx="1"/>
          </p:nvPr>
        </p:nvSpPr>
        <p:spPr bwMode="auto">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defRPr/>
            </a:pPr>
            <a:r>
              <a:rPr lang="en-US"/>
              <a:t>Click to edit Master text styles</a:t>
            </a:r>
            <a:endParaRPr/>
          </a:p>
        </p:txBody>
      </p:sp>
      <p:sp>
        <p:nvSpPr>
          <p:cNvPr id="984875038" name="Content Placeholder 3"/>
          <p:cNvSpPr>
            <a:spLocks noGrp="1"/>
          </p:cNvSpPr>
          <p:nvPr>
            <p:ph sz="half" idx="2"/>
          </p:nvPr>
        </p:nvSpPr>
        <p:spPr bwMode="auto">
          <a:xfrm>
            <a:off x="839788" y="2505074"/>
            <a:ext cx="5157787" cy="3684588"/>
          </a:xfrm>
        </p:spPr>
        <p:txBody>
          <a:bodyPr/>
          <a:lstStyle/>
          <a:p>
            <a:pPr lvl="0">
              <a:defRPr/>
            </a:pPr>
            <a:r>
              <a:rPr lang="en-US"/>
              <a:t>Click to edit Master text styles</a:t>
            </a:r>
            <a:endParaRPr/>
          </a:p>
          <a:p>
            <a:pPr lvl="1">
              <a:defRPr/>
            </a:pPr>
            <a:r>
              <a:rPr lang="en-US"/>
              <a:t>Second level</a:t>
            </a:r>
            <a:endParaRPr/>
          </a:p>
          <a:p>
            <a:pPr lvl="2">
              <a:defRPr/>
            </a:pPr>
            <a:r>
              <a:rPr lang="en-US"/>
              <a:t>Third level</a:t>
            </a:r>
            <a:endParaRPr/>
          </a:p>
          <a:p>
            <a:pPr lvl="3">
              <a:defRPr/>
            </a:pPr>
            <a:r>
              <a:rPr lang="en-US"/>
              <a:t>Fourth level</a:t>
            </a:r>
            <a:endParaRPr/>
          </a:p>
          <a:p>
            <a:pPr lvl="4">
              <a:defRPr/>
            </a:pPr>
            <a:r>
              <a:rPr lang="en-US"/>
              <a:t>Fifth level</a:t>
            </a:r>
            <a:endParaRPr/>
          </a:p>
        </p:txBody>
      </p:sp>
      <p:sp>
        <p:nvSpPr>
          <p:cNvPr id="722888323" name="Text Placeholder 4"/>
          <p:cNvSpPr>
            <a:spLocks noGrp="1"/>
          </p:cNvSpPr>
          <p:nvPr>
            <p:ph type="body" sz="quarter" idx="3"/>
          </p:nvPr>
        </p:nvSpPr>
        <p:spPr bwMode="auto">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defRPr/>
            </a:pPr>
            <a:r>
              <a:rPr lang="en-US"/>
              <a:t>Click to edit Master text styles</a:t>
            </a:r>
            <a:endParaRPr/>
          </a:p>
        </p:txBody>
      </p:sp>
      <p:sp>
        <p:nvSpPr>
          <p:cNvPr id="1995758905" name="Content Placeholder 5"/>
          <p:cNvSpPr>
            <a:spLocks noGrp="1"/>
          </p:cNvSpPr>
          <p:nvPr>
            <p:ph sz="quarter" idx="4"/>
          </p:nvPr>
        </p:nvSpPr>
        <p:spPr bwMode="auto">
          <a:xfrm>
            <a:off x="6172200" y="2505074"/>
            <a:ext cx="5183188" cy="3684588"/>
          </a:xfrm>
        </p:spPr>
        <p:txBody>
          <a:bodyPr/>
          <a:lstStyle/>
          <a:p>
            <a:pPr lvl="0">
              <a:defRPr/>
            </a:pPr>
            <a:r>
              <a:rPr lang="en-US"/>
              <a:t>Click to edit Master text styles</a:t>
            </a:r>
            <a:endParaRPr/>
          </a:p>
          <a:p>
            <a:pPr lvl="1">
              <a:defRPr/>
            </a:pPr>
            <a:r>
              <a:rPr lang="en-US"/>
              <a:t>Second level</a:t>
            </a:r>
            <a:endParaRPr/>
          </a:p>
          <a:p>
            <a:pPr lvl="2">
              <a:defRPr/>
            </a:pPr>
            <a:r>
              <a:rPr lang="en-US"/>
              <a:t>Third level</a:t>
            </a:r>
            <a:endParaRPr/>
          </a:p>
          <a:p>
            <a:pPr lvl="3">
              <a:defRPr/>
            </a:pPr>
            <a:r>
              <a:rPr lang="en-US"/>
              <a:t>Fourth level</a:t>
            </a:r>
            <a:endParaRPr/>
          </a:p>
          <a:p>
            <a:pPr lvl="4">
              <a:defRPr/>
            </a:pPr>
            <a:r>
              <a:rPr lang="en-US"/>
              <a:t>Fifth level</a:t>
            </a:r>
            <a:endParaRPr/>
          </a:p>
        </p:txBody>
      </p:sp>
      <p:sp>
        <p:nvSpPr>
          <p:cNvPr id="517834796" name="Date Placeholder 6"/>
          <p:cNvSpPr>
            <a:spLocks noGrp="1"/>
          </p:cNvSpPr>
          <p:nvPr>
            <p:ph type="dt" sz="half" idx="10"/>
          </p:nvPr>
        </p:nvSpPr>
        <p:spPr bwMode="auto"/>
        <p:txBody>
          <a:bodyPr/>
          <a:lstStyle/>
          <a:p>
            <a:pPr>
              <a:defRPr/>
            </a:pPr>
            <a:fld id="{00A5CD40-AB2F-4FDB-91DF-46FC22C77494}" type="datetimeFigureOut">
              <a:rPr lang="en-US"/>
              <a:t>10/17/2024</a:t>
            </a:fld>
            <a:endParaRPr lang="en-US"/>
          </a:p>
        </p:txBody>
      </p:sp>
      <p:sp>
        <p:nvSpPr>
          <p:cNvPr id="2037897428" name="Footer Placeholder 7"/>
          <p:cNvSpPr>
            <a:spLocks noGrp="1"/>
          </p:cNvSpPr>
          <p:nvPr>
            <p:ph type="ftr" sz="quarter" idx="11"/>
          </p:nvPr>
        </p:nvSpPr>
        <p:spPr bwMode="auto"/>
        <p:txBody>
          <a:bodyPr/>
          <a:lstStyle/>
          <a:p>
            <a:pPr>
              <a:defRPr/>
            </a:pPr>
            <a:endParaRPr lang="en-US"/>
          </a:p>
        </p:txBody>
      </p:sp>
      <p:sp>
        <p:nvSpPr>
          <p:cNvPr id="126969373" name="Slide Number Placeholder 8"/>
          <p:cNvSpPr>
            <a:spLocks noGrp="1"/>
          </p:cNvSpPr>
          <p:nvPr>
            <p:ph type="sldNum" sz="quarter" idx="12"/>
          </p:nvPr>
        </p:nvSpPr>
        <p:spPr bwMode="auto"/>
        <p:txBody>
          <a:bodyPr/>
          <a:lstStyle/>
          <a:p>
            <a:pPr>
              <a:defRPr/>
            </a:pPr>
            <a:fld id="{86D8D048-5789-4E66-A874-9910543D2D52}" type="slidenum">
              <a:rPr lang="en-US"/>
              <a:t>‹#›</a:t>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matchingName="" preserve="1" showMasterPhAnim="0" showMasterSp="1" type="titleOnly" userDrawn="1">
  <p:cSld name="Title Only">
    <p:spTree>
      <p:nvGrpSpPr>
        <p:cNvPr id="1" name=""/>
        <p:cNvGrpSpPr/>
        <p:nvPr/>
      </p:nvGrpSpPr>
      <p:grpSpPr bwMode="auto">
        <a:xfrm>
          <a:off x="0" y="0"/>
          <a:ext cx="0" cy="0"/>
          <a:chOff x="0" y="0"/>
          <a:chExt cx="0" cy="0"/>
        </a:xfrm>
      </p:grpSpPr>
      <p:sp>
        <p:nvSpPr>
          <p:cNvPr id="720994341" name="Title 1"/>
          <p:cNvSpPr>
            <a:spLocks noGrp="1"/>
          </p:cNvSpPr>
          <p:nvPr>
            <p:ph type="title"/>
          </p:nvPr>
        </p:nvSpPr>
        <p:spPr bwMode="auto"/>
        <p:txBody>
          <a:bodyPr/>
          <a:lstStyle/>
          <a:p>
            <a:pPr>
              <a:defRPr/>
            </a:pPr>
            <a:r>
              <a:rPr lang="en-US"/>
              <a:t>Click to edit Master title style</a:t>
            </a:r>
            <a:endParaRPr/>
          </a:p>
        </p:txBody>
      </p:sp>
      <p:sp>
        <p:nvSpPr>
          <p:cNvPr id="642649924" name="Date Placeholder 2"/>
          <p:cNvSpPr>
            <a:spLocks noGrp="1"/>
          </p:cNvSpPr>
          <p:nvPr>
            <p:ph type="dt" sz="half" idx="10"/>
          </p:nvPr>
        </p:nvSpPr>
        <p:spPr bwMode="auto"/>
        <p:txBody>
          <a:bodyPr/>
          <a:lstStyle/>
          <a:p>
            <a:pPr>
              <a:defRPr/>
            </a:pPr>
            <a:fld id="{00A5CD40-AB2F-4FDB-91DF-46FC22C77494}" type="datetimeFigureOut">
              <a:rPr lang="en-US"/>
              <a:t>10/17/2024</a:t>
            </a:fld>
            <a:endParaRPr lang="en-US"/>
          </a:p>
        </p:txBody>
      </p:sp>
      <p:sp>
        <p:nvSpPr>
          <p:cNvPr id="532489867" name="Footer Placeholder 3"/>
          <p:cNvSpPr>
            <a:spLocks noGrp="1"/>
          </p:cNvSpPr>
          <p:nvPr>
            <p:ph type="ftr" sz="quarter" idx="11"/>
          </p:nvPr>
        </p:nvSpPr>
        <p:spPr bwMode="auto"/>
        <p:txBody>
          <a:bodyPr/>
          <a:lstStyle/>
          <a:p>
            <a:pPr>
              <a:defRPr/>
            </a:pPr>
            <a:endParaRPr lang="en-US"/>
          </a:p>
        </p:txBody>
      </p:sp>
      <p:sp>
        <p:nvSpPr>
          <p:cNvPr id="2064959720" name="Slide Number Placeholder 4"/>
          <p:cNvSpPr>
            <a:spLocks noGrp="1"/>
          </p:cNvSpPr>
          <p:nvPr>
            <p:ph type="sldNum" sz="quarter" idx="12"/>
          </p:nvPr>
        </p:nvSpPr>
        <p:spPr bwMode="auto"/>
        <p:txBody>
          <a:bodyPr/>
          <a:lstStyle/>
          <a:p>
            <a:pPr>
              <a:defRPr/>
            </a:pPr>
            <a:fld id="{86D8D048-5789-4E66-A874-9910543D2D52}" type="slidenum">
              <a:rPr lang="en-US"/>
              <a:t>‹#›</a:t>
            </a:fld>
            <a:endParaRPr lang="en-US"/>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matchingName="" preserve="1" showMasterPhAnim="0" showMasterSp="1" type="blank" userDrawn="1">
  <p:cSld name="Blank">
    <p:spTree>
      <p:nvGrpSpPr>
        <p:cNvPr id="1" name=""/>
        <p:cNvGrpSpPr/>
        <p:nvPr/>
      </p:nvGrpSpPr>
      <p:grpSpPr bwMode="auto">
        <a:xfrm>
          <a:off x="0" y="0"/>
          <a:ext cx="0" cy="0"/>
          <a:chOff x="0" y="0"/>
          <a:chExt cx="0" cy="0"/>
        </a:xfrm>
      </p:grpSpPr>
      <p:sp>
        <p:nvSpPr>
          <p:cNvPr id="2114949180" name="Date Placeholder 1"/>
          <p:cNvSpPr>
            <a:spLocks noGrp="1"/>
          </p:cNvSpPr>
          <p:nvPr>
            <p:ph type="dt" sz="half" idx="10"/>
          </p:nvPr>
        </p:nvSpPr>
        <p:spPr bwMode="auto"/>
        <p:txBody>
          <a:bodyPr/>
          <a:lstStyle/>
          <a:p>
            <a:pPr>
              <a:defRPr/>
            </a:pPr>
            <a:fld id="{00A5CD40-AB2F-4FDB-91DF-46FC22C77494}" type="datetimeFigureOut">
              <a:rPr lang="en-US"/>
              <a:t>10/17/2024</a:t>
            </a:fld>
            <a:endParaRPr lang="en-US"/>
          </a:p>
        </p:txBody>
      </p:sp>
      <p:sp>
        <p:nvSpPr>
          <p:cNvPr id="432103778" name="Footer Placeholder 2"/>
          <p:cNvSpPr>
            <a:spLocks noGrp="1"/>
          </p:cNvSpPr>
          <p:nvPr>
            <p:ph type="ftr" sz="quarter" idx="11"/>
          </p:nvPr>
        </p:nvSpPr>
        <p:spPr bwMode="auto"/>
        <p:txBody>
          <a:bodyPr/>
          <a:lstStyle/>
          <a:p>
            <a:pPr>
              <a:defRPr/>
            </a:pPr>
            <a:endParaRPr lang="en-US"/>
          </a:p>
        </p:txBody>
      </p:sp>
      <p:sp>
        <p:nvSpPr>
          <p:cNvPr id="1309275628" name="Slide Number Placeholder 3"/>
          <p:cNvSpPr>
            <a:spLocks noGrp="1"/>
          </p:cNvSpPr>
          <p:nvPr>
            <p:ph type="sldNum" sz="quarter" idx="12"/>
          </p:nvPr>
        </p:nvSpPr>
        <p:spPr bwMode="auto"/>
        <p:txBody>
          <a:bodyPr/>
          <a:lstStyle/>
          <a:p>
            <a:pPr>
              <a:defRPr/>
            </a:pPr>
            <a:fld id="{86D8D048-5789-4E66-A874-9910543D2D52}" type="slidenum">
              <a:rPr lang="en-US"/>
              <a:t>‹#›</a:t>
            </a:fld>
            <a:endParaRPr 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matchingName="" preserve="1" showMasterPhAnim="0" showMasterSp="1" type="objTx" userDrawn="1">
  <p:cSld name="Content with Caption">
    <p:spTree>
      <p:nvGrpSpPr>
        <p:cNvPr id="1" name=""/>
        <p:cNvGrpSpPr/>
        <p:nvPr/>
      </p:nvGrpSpPr>
      <p:grpSpPr bwMode="auto">
        <a:xfrm>
          <a:off x="0" y="0"/>
          <a:ext cx="0" cy="0"/>
          <a:chOff x="0" y="0"/>
          <a:chExt cx="0" cy="0"/>
        </a:xfrm>
      </p:grpSpPr>
      <p:sp>
        <p:nvSpPr>
          <p:cNvPr id="141068602" name="Title 1"/>
          <p:cNvSpPr>
            <a:spLocks noGrp="1"/>
          </p:cNvSpPr>
          <p:nvPr>
            <p:ph type="title"/>
          </p:nvPr>
        </p:nvSpPr>
        <p:spPr bwMode="auto">
          <a:xfrm>
            <a:off x="839788" y="457200"/>
            <a:ext cx="3932237" cy="1600200"/>
          </a:xfrm>
        </p:spPr>
        <p:txBody>
          <a:bodyPr anchor="b"/>
          <a:lstStyle>
            <a:lvl1pPr>
              <a:defRPr sz="3200"/>
            </a:lvl1pPr>
          </a:lstStyle>
          <a:p>
            <a:pPr>
              <a:defRPr/>
            </a:pPr>
            <a:r>
              <a:rPr lang="en-US"/>
              <a:t>Click to edit Master title style</a:t>
            </a:r>
            <a:endParaRPr/>
          </a:p>
        </p:txBody>
      </p:sp>
      <p:sp>
        <p:nvSpPr>
          <p:cNvPr id="616033252" name="Content Placeholder 2"/>
          <p:cNvSpPr>
            <a:spLocks noGrp="1"/>
          </p:cNvSpPr>
          <p:nvPr>
            <p:ph idx="1"/>
          </p:nvPr>
        </p:nvSpPr>
        <p:spPr bwMode="auto">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defRPr/>
            </a:pPr>
            <a:r>
              <a:rPr lang="en-US"/>
              <a:t>Click to edit Master text styles</a:t>
            </a:r>
            <a:endParaRPr/>
          </a:p>
          <a:p>
            <a:pPr lvl="1">
              <a:defRPr/>
            </a:pPr>
            <a:r>
              <a:rPr lang="en-US"/>
              <a:t>Second level</a:t>
            </a:r>
            <a:endParaRPr/>
          </a:p>
          <a:p>
            <a:pPr lvl="2">
              <a:defRPr/>
            </a:pPr>
            <a:r>
              <a:rPr lang="en-US"/>
              <a:t>Third level</a:t>
            </a:r>
            <a:endParaRPr/>
          </a:p>
          <a:p>
            <a:pPr lvl="3">
              <a:defRPr/>
            </a:pPr>
            <a:r>
              <a:rPr lang="en-US"/>
              <a:t>Fourth level</a:t>
            </a:r>
            <a:endParaRPr/>
          </a:p>
          <a:p>
            <a:pPr lvl="4">
              <a:defRPr/>
            </a:pPr>
            <a:r>
              <a:rPr lang="en-US"/>
              <a:t>Fifth level</a:t>
            </a:r>
            <a:endParaRPr/>
          </a:p>
        </p:txBody>
      </p:sp>
      <p:sp>
        <p:nvSpPr>
          <p:cNvPr id="803056808" name="Text Placeholder 3"/>
          <p:cNvSpPr>
            <a:spLocks noGrp="1"/>
          </p:cNvSpPr>
          <p:nvPr>
            <p:ph type="body" sz="half" idx="2"/>
          </p:nvPr>
        </p:nvSpPr>
        <p:spPr bwMode="auto">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defRPr/>
            </a:pPr>
            <a:r>
              <a:rPr lang="en-US"/>
              <a:t>Click to edit Master text styles</a:t>
            </a:r>
            <a:endParaRPr/>
          </a:p>
        </p:txBody>
      </p:sp>
      <p:sp>
        <p:nvSpPr>
          <p:cNvPr id="2037547625" name="Date Placeholder 4"/>
          <p:cNvSpPr>
            <a:spLocks noGrp="1"/>
          </p:cNvSpPr>
          <p:nvPr>
            <p:ph type="dt" sz="half" idx="10"/>
          </p:nvPr>
        </p:nvSpPr>
        <p:spPr bwMode="auto"/>
        <p:txBody>
          <a:bodyPr/>
          <a:lstStyle/>
          <a:p>
            <a:pPr>
              <a:defRPr/>
            </a:pPr>
            <a:fld id="{00A5CD40-AB2F-4FDB-91DF-46FC22C77494}" type="datetimeFigureOut">
              <a:rPr lang="en-US"/>
              <a:t>10/17/2024</a:t>
            </a:fld>
            <a:endParaRPr lang="en-US"/>
          </a:p>
        </p:txBody>
      </p:sp>
      <p:sp>
        <p:nvSpPr>
          <p:cNvPr id="1788435919" name="Footer Placeholder 5"/>
          <p:cNvSpPr>
            <a:spLocks noGrp="1"/>
          </p:cNvSpPr>
          <p:nvPr>
            <p:ph type="ftr" sz="quarter" idx="11"/>
          </p:nvPr>
        </p:nvSpPr>
        <p:spPr bwMode="auto"/>
        <p:txBody>
          <a:bodyPr/>
          <a:lstStyle/>
          <a:p>
            <a:pPr>
              <a:defRPr/>
            </a:pPr>
            <a:endParaRPr lang="en-US"/>
          </a:p>
        </p:txBody>
      </p:sp>
      <p:sp>
        <p:nvSpPr>
          <p:cNvPr id="1937859173" name="Slide Number Placeholder 6"/>
          <p:cNvSpPr>
            <a:spLocks noGrp="1"/>
          </p:cNvSpPr>
          <p:nvPr>
            <p:ph type="sldNum" sz="quarter" idx="12"/>
          </p:nvPr>
        </p:nvSpPr>
        <p:spPr bwMode="auto"/>
        <p:txBody>
          <a:bodyPr/>
          <a:lstStyle/>
          <a:p>
            <a:pPr>
              <a:defRPr/>
            </a:pPr>
            <a:fld id="{86D8D048-5789-4E66-A874-9910543D2D52}" type="slidenum">
              <a:rPr lang="en-US"/>
              <a:t>‹#›</a:t>
            </a:fld>
            <a:endParaRPr lang="en-US"/>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matchingName="" preserve="1" showMasterPhAnim="0" showMasterSp="1" type="picTx" userDrawn="1">
  <p:cSld name="Picture with Caption">
    <p:spTree>
      <p:nvGrpSpPr>
        <p:cNvPr id="1" name=""/>
        <p:cNvGrpSpPr/>
        <p:nvPr/>
      </p:nvGrpSpPr>
      <p:grpSpPr bwMode="auto">
        <a:xfrm>
          <a:off x="0" y="0"/>
          <a:ext cx="0" cy="0"/>
          <a:chOff x="0" y="0"/>
          <a:chExt cx="0" cy="0"/>
        </a:xfrm>
      </p:grpSpPr>
      <p:sp>
        <p:nvSpPr>
          <p:cNvPr id="861017671" name="Title 1"/>
          <p:cNvSpPr>
            <a:spLocks noGrp="1"/>
          </p:cNvSpPr>
          <p:nvPr>
            <p:ph type="title"/>
          </p:nvPr>
        </p:nvSpPr>
        <p:spPr bwMode="auto">
          <a:xfrm>
            <a:off x="839788" y="457200"/>
            <a:ext cx="3932237" cy="1600200"/>
          </a:xfrm>
        </p:spPr>
        <p:txBody>
          <a:bodyPr anchor="b"/>
          <a:lstStyle>
            <a:lvl1pPr>
              <a:defRPr sz="3200"/>
            </a:lvl1pPr>
          </a:lstStyle>
          <a:p>
            <a:pPr>
              <a:defRPr/>
            </a:pPr>
            <a:r>
              <a:rPr lang="en-US"/>
              <a:t>Click to edit Master title style</a:t>
            </a:r>
            <a:endParaRPr/>
          </a:p>
        </p:txBody>
      </p:sp>
      <p:sp>
        <p:nvSpPr>
          <p:cNvPr id="204525645" name="Picture Placeholder 2"/>
          <p:cNvSpPr>
            <a:spLocks noGrp="1"/>
          </p:cNvSpPr>
          <p:nvPr>
            <p:ph type="pic" idx="1"/>
          </p:nvPr>
        </p:nvSpPr>
        <p:spPr bwMode="auto">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a:defRPr/>
            </a:pPr>
            <a:endParaRPr lang="en-US"/>
          </a:p>
        </p:txBody>
      </p:sp>
      <p:sp>
        <p:nvSpPr>
          <p:cNvPr id="1685583473" name="Text Placeholder 3"/>
          <p:cNvSpPr>
            <a:spLocks noGrp="1"/>
          </p:cNvSpPr>
          <p:nvPr>
            <p:ph type="body" sz="half" idx="2"/>
          </p:nvPr>
        </p:nvSpPr>
        <p:spPr bwMode="auto">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defRPr/>
            </a:pPr>
            <a:r>
              <a:rPr lang="en-US"/>
              <a:t>Click to edit Master text styles</a:t>
            </a:r>
            <a:endParaRPr/>
          </a:p>
        </p:txBody>
      </p:sp>
      <p:sp>
        <p:nvSpPr>
          <p:cNvPr id="1980532480" name="Date Placeholder 4"/>
          <p:cNvSpPr>
            <a:spLocks noGrp="1"/>
          </p:cNvSpPr>
          <p:nvPr>
            <p:ph type="dt" sz="half" idx="10"/>
          </p:nvPr>
        </p:nvSpPr>
        <p:spPr bwMode="auto"/>
        <p:txBody>
          <a:bodyPr/>
          <a:lstStyle/>
          <a:p>
            <a:pPr>
              <a:defRPr/>
            </a:pPr>
            <a:fld id="{00A5CD40-AB2F-4FDB-91DF-46FC22C77494}" type="datetimeFigureOut">
              <a:rPr lang="en-US"/>
              <a:t>10/17/2024</a:t>
            </a:fld>
            <a:endParaRPr lang="en-US"/>
          </a:p>
        </p:txBody>
      </p:sp>
      <p:sp>
        <p:nvSpPr>
          <p:cNvPr id="1873920494" name="Footer Placeholder 5"/>
          <p:cNvSpPr>
            <a:spLocks noGrp="1"/>
          </p:cNvSpPr>
          <p:nvPr>
            <p:ph type="ftr" sz="quarter" idx="11"/>
          </p:nvPr>
        </p:nvSpPr>
        <p:spPr bwMode="auto"/>
        <p:txBody>
          <a:bodyPr/>
          <a:lstStyle/>
          <a:p>
            <a:pPr>
              <a:defRPr/>
            </a:pPr>
            <a:endParaRPr lang="en-US"/>
          </a:p>
        </p:txBody>
      </p:sp>
      <p:sp>
        <p:nvSpPr>
          <p:cNvPr id="106431083" name="Slide Number Placeholder 6"/>
          <p:cNvSpPr>
            <a:spLocks noGrp="1"/>
          </p:cNvSpPr>
          <p:nvPr>
            <p:ph type="sldNum" sz="quarter" idx="12"/>
          </p:nvPr>
        </p:nvSpPr>
        <p:spPr bwMode="auto"/>
        <p:txBody>
          <a:bodyPr/>
          <a:lstStyle/>
          <a:p>
            <a:pPr>
              <a:defRPr/>
            </a:pPr>
            <a:fld id="{86D8D048-5789-4E66-A874-9910543D2D52}" type="slidenum">
              <a:rPr lang="en-US"/>
              <a:t>‹#›</a:t>
            </a:fld>
            <a:endParaRPr lang="en-US"/>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matchingName="" preserve="1" showMasterPhAnim="0" showMasterSp="1" type="vertTx" userDrawn="1">
  <p:cSld name="Title and Vertical Text">
    <p:spTree>
      <p:nvGrpSpPr>
        <p:cNvPr id="1" name=""/>
        <p:cNvGrpSpPr/>
        <p:nvPr/>
      </p:nvGrpSpPr>
      <p:grpSpPr bwMode="auto">
        <a:xfrm>
          <a:off x="0" y="0"/>
          <a:ext cx="0" cy="0"/>
          <a:chOff x="0" y="0"/>
          <a:chExt cx="0" cy="0"/>
        </a:xfrm>
      </p:grpSpPr>
      <p:sp>
        <p:nvSpPr>
          <p:cNvPr id="2122056893" name="Title 1"/>
          <p:cNvSpPr>
            <a:spLocks noGrp="1"/>
          </p:cNvSpPr>
          <p:nvPr>
            <p:ph type="title"/>
          </p:nvPr>
        </p:nvSpPr>
        <p:spPr bwMode="auto"/>
        <p:txBody>
          <a:bodyPr/>
          <a:lstStyle/>
          <a:p>
            <a:pPr>
              <a:defRPr/>
            </a:pPr>
            <a:r>
              <a:rPr lang="en-US"/>
              <a:t>Click to edit Master title style</a:t>
            </a:r>
            <a:endParaRPr/>
          </a:p>
        </p:txBody>
      </p:sp>
      <p:sp>
        <p:nvSpPr>
          <p:cNvPr id="353015064" name="Vertical Text Placeholder 2"/>
          <p:cNvSpPr>
            <a:spLocks noGrp="1"/>
          </p:cNvSpPr>
          <p:nvPr>
            <p:ph type="body" orient="vert" idx="1"/>
          </p:nvPr>
        </p:nvSpPr>
        <p:spPr bwMode="auto"/>
        <p:txBody>
          <a:bodyPr vert="eaVert"/>
          <a:lstStyle/>
          <a:p>
            <a:pPr lvl="0">
              <a:defRPr/>
            </a:pPr>
            <a:r>
              <a:rPr lang="en-US"/>
              <a:t>Click to edit Master text styles</a:t>
            </a:r>
            <a:endParaRPr/>
          </a:p>
          <a:p>
            <a:pPr lvl="1">
              <a:defRPr/>
            </a:pPr>
            <a:r>
              <a:rPr lang="en-US"/>
              <a:t>Second level</a:t>
            </a:r>
            <a:endParaRPr/>
          </a:p>
          <a:p>
            <a:pPr lvl="2">
              <a:defRPr/>
            </a:pPr>
            <a:r>
              <a:rPr lang="en-US"/>
              <a:t>Third level</a:t>
            </a:r>
            <a:endParaRPr/>
          </a:p>
          <a:p>
            <a:pPr lvl="3">
              <a:defRPr/>
            </a:pPr>
            <a:r>
              <a:rPr lang="en-US"/>
              <a:t>Fourth level</a:t>
            </a:r>
            <a:endParaRPr/>
          </a:p>
          <a:p>
            <a:pPr lvl="4">
              <a:defRPr/>
            </a:pPr>
            <a:r>
              <a:rPr lang="en-US"/>
              <a:t>Fifth level</a:t>
            </a:r>
            <a:endParaRPr/>
          </a:p>
        </p:txBody>
      </p:sp>
      <p:sp>
        <p:nvSpPr>
          <p:cNvPr id="163823717" name="Date Placeholder 3"/>
          <p:cNvSpPr>
            <a:spLocks noGrp="1"/>
          </p:cNvSpPr>
          <p:nvPr>
            <p:ph type="dt" sz="half" idx="10"/>
          </p:nvPr>
        </p:nvSpPr>
        <p:spPr bwMode="auto"/>
        <p:txBody>
          <a:bodyPr/>
          <a:lstStyle/>
          <a:p>
            <a:pPr>
              <a:defRPr/>
            </a:pPr>
            <a:fld id="{00A5CD40-AB2F-4FDB-91DF-46FC22C77494}" type="datetimeFigureOut">
              <a:rPr lang="en-US"/>
              <a:t>10/17/2024</a:t>
            </a:fld>
            <a:endParaRPr lang="en-US"/>
          </a:p>
        </p:txBody>
      </p:sp>
      <p:sp>
        <p:nvSpPr>
          <p:cNvPr id="1541836541" name="Footer Placeholder 4"/>
          <p:cNvSpPr>
            <a:spLocks noGrp="1"/>
          </p:cNvSpPr>
          <p:nvPr>
            <p:ph type="ftr" sz="quarter" idx="11"/>
          </p:nvPr>
        </p:nvSpPr>
        <p:spPr bwMode="auto"/>
        <p:txBody>
          <a:bodyPr/>
          <a:lstStyle/>
          <a:p>
            <a:pPr>
              <a:defRPr/>
            </a:pPr>
            <a:endParaRPr lang="en-US"/>
          </a:p>
        </p:txBody>
      </p:sp>
      <p:sp>
        <p:nvSpPr>
          <p:cNvPr id="1459311758" name="Slide Number Placeholder 5"/>
          <p:cNvSpPr>
            <a:spLocks noGrp="1"/>
          </p:cNvSpPr>
          <p:nvPr>
            <p:ph type="sldNum" sz="quarter" idx="12"/>
          </p:nvPr>
        </p:nvSpPr>
        <p:spPr bwMode="auto"/>
        <p:txBody>
          <a:bodyPr/>
          <a:lstStyle/>
          <a:p>
            <a:pPr>
              <a:defRPr/>
            </a:pPr>
            <a:fld id="{86D8D048-5789-4E66-A874-9910543D2D52}" type="slidenum">
              <a:rPr lang="en-US"/>
              <a:t>‹#›</a:t>
            </a:fld>
            <a:endParaRPr lang="en-US"/>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matchingName="" preserve="1" showMasterPhAnim="0" showMasterSp="1" type="vertTitleAndTx" userDrawn="1">
  <p:cSld name="Vertical Title and Text">
    <p:spTree>
      <p:nvGrpSpPr>
        <p:cNvPr id="1" name=""/>
        <p:cNvGrpSpPr/>
        <p:nvPr/>
      </p:nvGrpSpPr>
      <p:grpSpPr bwMode="auto">
        <a:xfrm>
          <a:off x="0" y="0"/>
          <a:ext cx="0" cy="0"/>
          <a:chOff x="0" y="0"/>
          <a:chExt cx="0" cy="0"/>
        </a:xfrm>
      </p:grpSpPr>
      <p:sp>
        <p:nvSpPr>
          <p:cNvPr id="2098256227" name="Vertical Title 1"/>
          <p:cNvSpPr>
            <a:spLocks noGrp="1"/>
          </p:cNvSpPr>
          <p:nvPr>
            <p:ph type="title" orient="vert"/>
          </p:nvPr>
        </p:nvSpPr>
        <p:spPr bwMode="auto">
          <a:xfrm>
            <a:off x="8724900" y="365125"/>
            <a:ext cx="2628900" cy="5811838"/>
          </a:xfrm>
        </p:spPr>
        <p:txBody>
          <a:bodyPr vert="eaVert"/>
          <a:lstStyle/>
          <a:p>
            <a:pPr>
              <a:defRPr/>
            </a:pPr>
            <a:r>
              <a:rPr lang="en-US"/>
              <a:t>Click to edit Master title style</a:t>
            </a:r>
            <a:endParaRPr/>
          </a:p>
        </p:txBody>
      </p:sp>
      <p:sp>
        <p:nvSpPr>
          <p:cNvPr id="1122350301" name="Vertical Text Placeholder 2"/>
          <p:cNvSpPr>
            <a:spLocks noGrp="1"/>
          </p:cNvSpPr>
          <p:nvPr>
            <p:ph type="body" orient="vert" idx="1"/>
          </p:nvPr>
        </p:nvSpPr>
        <p:spPr bwMode="auto">
          <a:xfrm>
            <a:off x="838200" y="365125"/>
            <a:ext cx="7734300" cy="5811838"/>
          </a:xfrm>
        </p:spPr>
        <p:txBody>
          <a:bodyPr vert="eaVert"/>
          <a:lstStyle/>
          <a:p>
            <a:pPr lvl="0">
              <a:defRPr/>
            </a:pPr>
            <a:r>
              <a:rPr lang="en-US"/>
              <a:t>Click to edit Master text styles</a:t>
            </a:r>
            <a:endParaRPr/>
          </a:p>
          <a:p>
            <a:pPr lvl="1">
              <a:defRPr/>
            </a:pPr>
            <a:r>
              <a:rPr lang="en-US"/>
              <a:t>Second level</a:t>
            </a:r>
            <a:endParaRPr/>
          </a:p>
          <a:p>
            <a:pPr lvl="2">
              <a:defRPr/>
            </a:pPr>
            <a:r>
              <a:rPr lang="en-US"/>
              <a:t>Third level</a:t>
            </a:r>
            <a:endParaRPr/>
          </a:p>
          <a:p>
            <a:pPr lvl="3">
              <a:defRPr/>
            </a:pPr>
            <a:r>
              <a:rPr lang="en-US"/>
              <a:t>Fourth level</a:t>
            </a:r>
            <a:endParaRPr/>
          </a:p>
          <a:p>
            <a:pPr lvl="4">
              <a:defRPr/>
            </a:pPr>
            <a:r>
              <a:rPr lang="en-US"/>
              <a:t>Fifth level</a:t>
            </a:r>
            <a:endParaRPr/>
          </a:p>
        </p:txBody>
      </p:sp>
      <p:sp>
        <p:nvSpPr>
          <p:cNvPr id="1138990467" name="Date Placeholder 3"/>
          <p:cNvSpPr>
            <a:spLocks noGrp="1"/>
          </p:cNvSpPr>
          <p:nvPr>
            <p:ph type="dt" sz="half" idx="10"/>
          </p:nvPr>
        </p:nvSpPr>
        <p:spPr bwMode="auto"/>
        <p:txBody>
          <a:bodyPr/>
          <a:lstStyle/>
          <a:p>
            <a:pPr>
              <a:defRPr/>
            </a:pPr>
            <a:fld id="{00A5CD40-AB2F-4FDB-91DF-46FC22C77494}" type="datetimeFigureOut">
              <a:rPr lang="en-US"/>
              <a:t>10/17/2024</a:t>
            </a:fld>
            <a:endParaRPr lang="en-US"/>
          </a:p>
        </p:txBody>
      </p:sp>
      <p:sp>
        <p:nvSpPr>
          <p:cNvPr id="296731478" name="Footer Placeholder 4"/>
          <p:cNvSpPr>
            <a:spLocks noGrp="1"/>
          </p:cNvSpPr>
          <p:nvPr>
            <p:ph type="ftr" sz="quarter" idx="11"/>
          </p:nvPr>
        </p:nvSpPr>
        <p:spPr bwMode="auto"/>
        <p:txBody>
          <a:bodyPr/>
          <a:lstStyle/>
          <a:p>
            <a:pPr>
              <a:defRPr/>
            </a:pPr>
            <a:endParaRPr lang="en-US"/>
          </a:p>
        </p:txBody>
      </p:sp>
      <p:sp>
        <p:nvSpPr>
          <p:cNvPr id="1380163958" name="Slide Number Placeholder 5"/>
          <p:cNvSpPr>
            <a:spLocks noGrp="1"/>
          </p:cNvSpPr>
          <p:nvPr>
            <p:ph type="sldNum" sz="quarter" idx="12"/>
          </p:nvPr>
        </p:nvSpPr>
        <p:spPr bwMode="auto"/>
        <p:txBody>
          <a:bodyPr/>
          <a:lstStyle/>
          <a:p>
            <a:pPr>
              <a:defRPr/>
            </a:pPr>
            <a:fld id="{86D8D048-5789-4E66-A874-9910543D2D52}" type="slidenum">
              <a:rPr lang="en-US"/>
              <a:t>‹#›</a:t>
            </a:fld>
            <a:endParaRPr lang="en-US"/>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matchingName="" preserve="1" showMasterPhAnim="0" showMasterSp="1" type="title" userDrawn="1">
  <p:cSld name="Title Slide">
    <p:spTree>
      <p:nvGrpSpPr>
        <p:cNvPr id="1" name=""/>
        <p:cNvGrpSpPr/>
        <p:nvPr/>
      </p:nvGrpSpPr>
      <p:grpSpPr bwMode="auto">
        <a:xfrm>
          <a:off x="0" y="0"/>
          <a:ext cx="0" cy="0"/>
          <a:chOff x="0" y="0"/>
          <a:chExt cx="0" cy="0"/>
        </a:xfrm>
      </p:grpSpPr>
      <p:sp>
        <p:nvSpPr>
          <p:cNvPr id="867429660" name="Title 1"/>
          <p:cNvSpPr>
            <a:spLocks noGrp="1"/>
          </p:cNvSpPr>
          <p:nvPr>
            <p:ph type="ctrTitle"/>
          </p:nvPr>
        </p:nvSpPr>
        <p:spPr bwMode="auto">
          <a:xfrm>
            <a:off x="1524000" y="1122363"/>
            <a:ext cx="9144000" cy="2387600"/>
          </a:xfrm>
        </p:spPr>
        <p:txBody>
          <a:bodyPr anchor="b"/>
          <a:lstStyle>
            <a:lvl1pPr algn="ctr">
              <a:defRPr sz="6000"/>
            </a:lvl1pPr>
          </a:lstStyle>
          <a:p>
            <a:pPr>
              <a:defRPr/>
            </a:pPr>
            <a:r>
              <a:rPr lang="en-US"/>
              <a:t>Click to edit Master title style</a:t>
            </a:r>
            <a:endParaRPr/>
          </a:p>
        </p:txBody>
      </p:sp>
      <p:sp>
        <p:nvSpPr>
          <p:cNvPr id="840083183" name="Subtitle 2"/>
          <p:cNvSpPr>
            <a:spLocks noGrp="1"/>
          </p:cNvSpPr>
          <p:nvPr>
            <p:ph type="subTitle" idx="1"/>
          </p:nvPr>
        </p:nvSpPr>
        <p:spPr bwMode="auto">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a:defRPr/>
            </a:pPr>
            <a:r>
              <a:rPr lang="en-US"/>
              <a:t>Click to edit Master subtitle style</a:t>
            </a:r>
            <a:endParaRPr/>
          </a:p>
        </p:txBody>
      </p:sp>
      <p:sp>
        <p:nvSpPr>
          <p:cNvPr id="206649733" name="Date Placeholder 3"/>
          <p:cNvSpPr>
            <a:spLocks noGrp="1"/>
          </p:cNvSpPr>
          <p:nvPr>
            <p:ph type="dt" sz="half" idx="10"/>
          </p:nvPr>
        </p:nvSpPr>
        <p:spPr bwMode="auto"/>
        <p:txBody>
          <a:bodyPr/>
          <a:lstStyle/>
          <a:p>
            <a:pPr>
              <a:defRPr/>
            </a:pPr>
            <a:fld id="{7AD86B2E-B702-4422-B277-3A08C7449694}" type="datetimeFigureOut">
              <a:rPr lang="en-US"/>
              <a:t>10/17/2024</a:t>
            </a:fld>
            <a:endParaRPr lang="en-US"/>
          </a:p>
        </p:txBody>
      </p:sp>
      <p:sp>
        <p:nvSpPr>
          <p:cNvPr id="1226070090" name="Footer Placeholder 4"/>
          <p:cNvSpPr>
            <a:spLocks noGrp="1"/>
          </p:cNvSpPr>
          <p:nvPr>
            <p:ph type="ftr" sz="quarter" idx="11"/>
          </p:nvPr>
        </p:nvSpPr>
        <p:spPr bwMode="auto"/>
        <p:txBody>
          <a:bodyPr/>
          <a:lstStyle/>
          <a:p>
            <a:pPr>
              <a:defRPr/>
            </a:pPr>
            <a:endParaRPr lang="en-US"/>
          </a:p>
        </p:txBody>
      </p:sp>
      <p:sp>
        <p:nvSpPr>
          <p:cNvPr id="973983292" name="Slide Number Placeholder 5"/>
          <p:cNvSpPr>
            <a:spLocks noGrp="1"/>
          </p:cNvSpPr>
          <p:nvPr>
            <p:ph type="sldNum" sz="quarter" idx="12"/>
          </p:nvPr>
        </p:nvSpPr>
        <p:spPr bwMode="auto"/>
        <p:txBody>
          <a:bodyPr/>
          <a:lstStyle/>
          <a:p>
            <a:pPr>
              <a:defRPr/>
            </a:pPr>
            <a:fld id="{F7542ADD-394E-41F3-B704-951748884AEE}" type="slidenum">
              <a:rPr lang="en-US"/>
              <a:t>‹#›</a:t>
            </a:fld>
            <a:endParaRPr lang="en-US"/>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matchingName="" preserve="1" showMasterPhAnim="0" showMasterSp="1" type="obj" userDrawn="1">
  <p:cSld name="Title and Content">
    <p:spTree>
      <p:nvGrpSpPr>
        <p:cNvPr id="1" name=""/>
        <p:cNvGrpSpPr/>
        <p:nvPr/>
      </p:nvGrpSpPr>
      <p:grpSpPr bwMode="auto">
        <a:xfrm>
          <a:off x="0" y="0"/>
          <a:ext cx="0" cy="0"/>
          <a:chOff x="0" y="0"/>
          <a:chExt cx="0" cy="0"/>
        </a:xfrm>
      </p:grpSpPr>
      <p:sp>
        <p:nvSpPr>
          <p:cNvPr id="230578969" name="Title 1"/>
          <p:cNvSpPr>
            <a:spLocks noGrp="1"/>
          </p:cNvSpPr>
          <p:nvPr>
            <p:ph type="title"/>
          </p:nvPr>
        </p:nvSpPr>
        <p:spPr bwMode="auto"/>
        <p:txBody>
          <a:bodyPr/>
          <a:lstStyle/>
          <a:p>
            <a:pPr>
              <a:defRPr/>
            </a:pPr>
            <a:r>
              <a:rPr lang="en-US"/>
              <a:t>Click to edit Master title style</a:t>
            </a:r>
            <a:endParaRPr/>
          </a:p>
        </p:txBody>
      </p:sp>
      <p:sp>
        <p:nvSpPr>
          <p:cNvPr id="2080794275" name="Content Placeholder 2"/>
          <p:cNvSpPr>
            <a:spLocks noGrp="1"/>
          </p:cNvSpPr>
          <p:nvPr>
            <p:ph idx="1"/>
          </p:nvPr>
        </p:nvSpPr>
        <p:spPr bwMode="auto"/>
        <p:txBody>
          <a:bodyPr/>
          <a:lstStyle/>
          <a:p>
            <a:pPr lvl="0">
              <a:defRPr/>
            </a:pPr>
            <a:r>
              <a:rPr lang="en-US"/>
              <a:t>Click to edit Master text styles</a:t>
            </a:r>
            <a:endParaRPr/>
          </a:p>
          <a:p>
            <a:pPr lvl="1">
              <a:defRPr/>
            </a:pPr>
            <a:r>
              <a:rPr lang="en-US"/>
              <a:t>Second level</a:t>
            </a:r>
            <a:endParaRPr/>
          </a:p>
          <a:p>
            <a:pPr lvl="2">
              <a:defRPr/>
            </a:pPr>
            <a:r>
              <a:rPr lang="en-US"/>
              <a:t>Third level</a:t>
            </a:r>
            <a:endParaRPr/>
          </a:p>
          <a:p>
            <a:pPr lvl="3">
              <a:defRPr/>
            </a:pPr>
            <a:r>
              <a:rPr lang="en-US"/>
              <a:t>Fourth level</a:t>
            </a:r>
            <a:endParaRPr/>
          </a:p>
          <a:p>
            <a:pPr lvl="4">
              <a:defRPr/>
            </a:pPr>
            <a:r>
              <a:rPr lang="en-US"/>
              <a:t>Fifth level</a:t>
            </a:r>
            <a:endParaRPr/>
          </a:p>
        </p:txBody>
      </p:sp>
      <p:sp>
        <p:nvSpPr>
          <p:cNvPr id="1568268870" name="Date Placeholder 3"/>
          <p:cNvSpPr>
            <a:spLocks noGrp="1"/>
          </p:cNvSpPr>
          <p:nvPr>
            <p:ph type="dt" sz="half" idx="10"/>
          </p:nvPr>
        </p:nvSpPr>
        <p:spPr bwMode="auto"/>
        <p:txBody>
          <a:bodyPr/>
          <a:lstStyle/>
          <a:p>
            <a:pPr>
              <a:defRPr/>
            </a:pPr>
            <a:fld id="{7AD86B2E-B702-4422-B277-3A08C7449694}" type="datetimeFigureOut">
              <a:rPr lang="en-US"/>
              <a:t>10/17/2024</a:t>
            </a:fld>
            <a:endParaRPr lang="en-US"/>
          </a:p>
        </p:txBody>
      </p:sp>
      <p:sp>
        <p:nvSpPr>
          <p:cNvPr id="310159616" name="Footer Placeholder 4"/>
          <p:cNvSpPr>
            <a:spLocks noGrp="1"/>
          </p:cNvSpPr>
          <p:nvPr>
            <p:ph type="ftr" sz="quarter" idx="11"/>
          </p:nvPr>
        </p:nvSpPr>
        <p:spPr bwMode="auto"/>
        <p:txBody>
          <a:bodyPr/>
          <a:lstStyle/>
          <a:p>
            <a:pPr>
              <a:defRPr/>
            </a:pPr>
            <a:endParaRPr lang="en-US"/>
          </a:p>
        </p:txBody>
      </p:sp>
      <p:sp>
        <p:nvSpPr>
          <p:cNvPr id="2119228260" name="Slide Number Placeholder 5"/>
          <p:cNvSpPr>
            <a:spLocks noGrp="1"/>
          </p:cNvSpPr>
          <p:nvPr>
            <p:ph type="sldNum" sz="quarter" idx="12"/>
          </p:nvPr>
        </p:nvSpPr>
        <p:spPr bwMode="auto"/>
        <p:txBody>
          <a:bodyPr/>
          <a:lstStyle/>
          <a:p>
            <a:pPr>
              <a:defRPr/>
            </a:pPr>
            <a:fld id="{F7542ADD-394E-41F3-B704-951748884AEE}" type="slidenum">
              <a:rPr lang="en-US"/>
              <a:t>‹#›</a:t>
            </a:fld>
            <a:endParaRPr lang="en-US"/>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matchingName="" preserve="1" showMasterPhAnim="0" showMasterSp="1" type="secHead" userDrawn="1">
  <p:cSld name="Section Header">
    <p:spTree>
      <p:nvGrpSpPr>
        <p:cNvPr id="1" name=""/>
        <p:cNvGrpSpPr/>
        <p:nvPr/>
      </p:nvGrpSpPr>
      <p:grpSpPr bwMode="auto">
        <a:xfrm>
          <a:off x="0" y="0"/>
          <a:ext cx="0" cy="0"/>
          <a:chOff x="0" y="0"/>
          <a:chExt cx="0" cy="0"/>
        </a:xfrm>
      </p:grpSpPr>
      <p:sp>
        <p:nvSpPr>
          <p:cNvPr id="704576297" name="Title 1"/>
          <p:cNvSpPr>
            <a:spLocks noGrp="1"/>
          </p:cNvSpPr>
          <p:nvPr>
            <p:ph type="title"/>
          </p:nvPr>
        </p:nvSpPr>
        <p:spPr bwMode="auto">
          <a:xfrm>
            <a:off x="831850" y="1709738"/>
            <a:ext cx="10515600" cy="2852737"/>
          </a:xfrm>
        </p:spPr>
        <p:txBody>
          <a:bodyPr anchor="b"/>
          <a:lstStyle>
            <a:lvl1pPr>
              <a:defRPr sz="6000"/>
            </a:lvl1pPr>
          </a:lstStyle>
          <a:p>
            <a:pPr>
              <a:defRPr/>
            </a:pPr>
            <a:r>
              <a:rPr lang="en-US"/>
              <a:t>Click to edit Master title style</a:t>
            </a:r>
            <a:endParaRPr/>
          </a:p>
        </p:txBody>
      </p:sp>
      <p:sp>
        <p:nvSpPr>
          <p:cNvPr id="1733209061" name="Text Placeholder 2"/>
          <p:cNvSpPr>
            <a:spLocks noGrp="1"/>
          </p:cNvSpPr>
          <p:nvPr>
            <p:ph type="body" idx="1"/>
          </p:nvPr>
        </p:nvSpPr>
        <p:spPr bwMode="auto">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defRPr/>
            </a:pPr>
            <a:r>
              <a:rPr lang="en-US"/>
              <a:t>Click to edit Master text styles</a:t>
            </a:r>
            <a:endParaRPr/>
          </a:p>
        </p:txBody>
      </p:sp>
      <p:sp>
        <p:nvSpPr>
          <p:cNvPr id="69152385" name="Date Placeholder 3"/>
          <p:cNvSpPr>
            <a:spLocks noGrp="1"/>
          </p:cNvSpPr>
          <p:nvPr>
            <p:ph type="dt" sz="half" idx="10"/>
          </p:nvPr>
        </p:nvSpPr>
        <p:spPr bwMode="auto"/>
        <p:txBody>
          <a:bodyPr/>
          <a:lstStyle/>
          <a:p>
            <a:pPr>
              <a:defRPr/>
            </a:pPr>
            <a:fld id="{7AD86B2E-B702-4422-B277-3A08C7449694}" type="datetimeFigureOut">
              <a:rPr lang="en-US"/>
              <a:t>10/17/2024</a:t>
            </a:fld>
            <a:endParaRPr lang="en-US"/>
          </a:p>
        </p:txBody>
      </p:sp>
      <p:sp>
        <p:nvSpPr>
          <p:cNvPr id="678794502" name="Footer Placeholder 4"/>
          <p:cNvSpPr>
            <a:spLocks noGrp="1"/>
          </p:cNvSpPr>
          <p:nvPr>
            <p:ph type="ftr" sz="quarter" idx="11"/>
          </p:nvPr>
        </p:nvSpPr>
        <p:spPr bwMode="auto"/>
        <p:txBody>
          <a:bodyPr/>
          <a:lstStyle/>
          <a:p>
            <a:pPr>
              <a:defRPr/>
            </a:pPr>
            <a:endParaRPr lang="en-US"/>
          </a:p>
        </p:txBody>
      </p:sp>
      <p:sp>
        <p:nvSpPr>
          <p:cNvPr id="1364175775" name="Slide Number Placeholder 5"/>
          <p:cNvSpPr>
            <a:spLocks noGrp="1"/>
          </p:cNvSpPr>
          <p:nvPr>
            <p:ph type="sldNum" sz="quarter" idx="12"/>
          </p:nvPr>
        </p:nvSpPr>
        <p:spPr bwMode="auto"/>
        <p:txBody>
          <a:bodyPr/>
          <a:lstStyle/>
          <a:p>
            <a:pPr>
              <a:defRPr/>
            </a:pPr>
            <a:fld id="{F7542ADD-394E-41F3-B704-951748884AEE}" type="slidenum">
              <a:rPr lang="en-US"/>
              <a:t>‹#›</a:t>
            </a:fld>
            <a:endParaRPr lang="en-US"/>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matchingName="" preserve="1" showMasterPhAnim="0" showMasterSp="1" type="twoObj" userDrawn="1">
  <p:cSld name="Two Content">
    <p:spTree>
      <p:nvGrpSpPr>
        <p:cNvPr id="1" name=""/>
        <p:cNvGrpSpPr/>
        <p:nvPr/>
      </p:nvGrpSpPr>
      <p:grpSpPr bwMode="auto">
        <a:xfrm>
          <a:off x="0" y="0"/>
          <a:ext cx="0" cy="0"/>
          <a:chOff x="0" y="0"/>
          <a:chExt cx="0" cy="0"/>
        </a:xfrm>
      </p:grpSpPr>
      <p:sp>
        <p:nvSpPr>
          <p:cNvPr id="85075644" name="Title 1"/>
          <p:cNvSpPr>
            <a:spLocks noGrp="1"/>
          </p:cNvSpPr>
          <p:nvPr>
            <p:ph type="title"/>
          </p:nvPr>
        </p:nvSpPr>
        <p:spPr bwMode="auto"/>
        <p:txBody>
          <a:bodyPr/>
          <a:lstStyle/>
          <a:p>
            <a:pPr>
              <a:defRPr/>
            </a:pPr>
            <a:r>
              <a:rPr lang="en-US"/>
              <a:t>Click to edit Master title style</a:t>
            </a:r>
            <a:endParaRPr/>
          </a:p>
        </p:txBody>
      </p:sp>
      <p:sp>
        <p:nvSpPr>
          <p:cNvPr id="1187069253" name="Content Placeholder 2"/>
          <p:cNvSpPr>
            <a:spLocks noGrp="1"/>
          </p:cNvSpPr>
          <p:nvPr>
            <p:ph sz="half" idx="1"/>
          </p:nvPr>
        </p:nvSpPr>
        <p:spPr bwMode="auto">
          <a:xfrm>
            <a:off x="838200" y="1825625"/>
            <a:ext cx="5181600" cy="4351338"/>
          </a:xfrm>
        </p:spPr>
        <p:txBody>
          <a:bodyPr/>
          <a:lstStyle/>
          <a:p>
            <a:pPr lvl="0">
              <a:defRPr/>
            </a:pPr>
            <a:r>
              <a:rPr lang="en-US"/>
              <a:t>Click to edit Master text styles</a:t>
            </a:r>
            <a:endParaRPr/>
          </a:p>
          <a:p>
            <a:pPr lvl="1">
              <a:defRPr/>
            </a:pPr>
            <a:r>
              <a:rPr lang="en-US"/>
              <a:t>Second level</a:t>
            </a:r>
            <a:endParaRPr/>
          </a:p>
          <a:p>
            <a:pPr lvl="2">
              <a:defRPr/>
            </a:pPr>
            <a:r>
              <a:rPr lang="en-US"/>
              <a:t>Third level</a:t>
            </a:r>
            <a:endParaRPr/>
          </a:p>
          <a:p>
            <a:pPr lvl="3">
              <a:defRPr/>
            </a:pPr>
            <a:r>
              <a:rPr lang="en-US"/>
              <a:t>Fourth level</a:t>
            </a:r>
            <a:endParaRPr/>
          </a:p>
          <a:p>
            <a:pPr lvl="4">
              <a:defRPr/>
            </a:pPr>
            <a:r>
              <a:rPr lang="en-US"/>
              <a:t>Fifth level</a:t>
            </a:r>
            <a:endParaRPr/>
          </a:p>
        </p:txBody>
      </p:sp>
      <p:sp>
        <p:nvSpPr>
          <p:cNvPr id="1975253012" name="Content Placeholder 3"/>
          <p:cNvSpPr>
            <a:spLocks noGrp="1"/>
          </p:cNvSpPr>
          <p:nvPr>
            <p:ph sz="half" idx="2"/>
          </p:nvPr>
        </p:nvSpPr>
        <p:spPr bwMode="auto">
          <a:xfrm>
            <a:off x="6172200" y="1825625"/>
            <a:ext cx="5181600" cy="4351338"/>
          </a:xfrm>
        </p:spPr>
        <p:txBody>
          <a:bodyPr/>
          <a:lstStyle/>
          <a:p>
            <a:pPr lvl="0">
              <a:defRPr/>
            </a:pPr>
            <a:r>
              <a:rPr lang="en-US"/>
              <a:t>Click to edit Master text styles</a:t>
            </a:r>
            <a:endParaRPr/>
          </a:p>
          <a:p>
            <a:pPr lvl="1">
              <a:defRPr/>
            </a:pPr>
            <a:r>
              <a:rPr lang="en-US"/>
              <a:t>Second level</a:t>
            </a:r>
            <a:endParaRPr/>
          </a:p>
          <a:p>
            <a:pPr lvl="2">
              <a:defRPr/>
            </a:pPr>
            <a:r>
              <a:rPr lang="en-US"/>
              <a:t>Third level</a:t>
            </a:r>
            <a:endParaRPr/>
          </a:p>
          <a:p>
            <a:pPr lvl="3">
              <a:defRPr/>
            </a:pPr>
            <a:r>
              <a:rPr lang="en-US"/>
              <a:t>Fourth level</a:t>
            </a:r>
            <a:endParaRPr/>
          </a:p>
          <a:p>
            <a:pPr lvl="4">
              <a:defRPr/>
            </a:pPr>
            <a:r>
              <a:rPr lang="en-US"/>
              <a:t>Fifth level</a:t>
            </a:r>
            <a:endParaRPr/>
          </a:p>
        </p:txBody>
      </p:sp>
      <p:sp>
        <p:nvSpPr>
          <p:cNvPr id="979180310" name="Date Placeholder 4"/>
          <p:cNvSpPr>
            <a:spLocks noGrp="1"/>
          </p:cNvSpPr>
          <p:nvPr>
            <p:ph type="dt" sz="half" idx="10"/>
          </p:nvPr>
        </p:nvSpPr>
        <p:spPr bwMode="auto"/>
        <p:txBody>
          <a:bodyPr/>
          <a:lstStyle/>
          <a:p>
            <a:pPr>
              <a:defRPr/>
            </a:pPr>
            <a:fld id="{7AD86B2E-B702-4422-B277-3A08C7449694}" type="datetimeFigureOut">
              <a:rPr lang="en-US"/>
              <a:t>10/17/2024</a:t>
            </a:fld>
            <a:endParaRPr lang="en-US"/>
          </a:p>
        </p:txBody>
      </p:sp>
      <p:sp>
        <p:nvSpPr>
          <p:cNvPr id="2096344290" name="Footer Placeholder 5"/>
          <p:cNvSpPr>
            <a:spLocks noGrp="1"/>
          </p:cNvSpPr>
          <p:nvPr>
            <p:ph type="ftr" sz="quarter" idx="11"/>
          </p:nvPr>
        </p:nvSpPr>
        <p:spPr bwMode="auto"/>
        <p:txBody>
          <a:bodyPr/>
          <a:lstStyle/>
          <a:p>
            <a:pPr>
              <a:defRPr/>
            </a:pPr>
            <a:endParaRPr lang="en-US"/>
          </a:p>
        </p:txBody>
      </p:sp>
      <p:sp>
        <p:nvSpPr>
          <p:cNvPr id="171091191" name="Slide Number Placeholder 6"/>
          <p:cNvSpPr>
            <a:spLocks noGrp="1"/>
          </p:cNvSpPr>
          <p:nvPr>
            <p:ph type="sldNum" sz="quarter" idx="12"/>
          </p:nvPr>
        </p:nvSpPr>
        <p:spPr bwMode="auto"/>
        <p:txBody>
          <a:bodyPr/>
          <a:lstStyle/>
          <a:p>
            <a:pPr>
              <a:defRPr/>
            </a:pPr>
            <a:fld id="{F7542ADD-394E-41F3-B704-951748884AEE}" type="slidenum">
              <a:rPr lang="en-US"/>
              <a:t>‹#›</a:t>
            </a:fld>
            <a:endParaRPr lang="en-US"/>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matchingName="" preserve="1" showMasterPhAnim="0" showMasterSp="1" type="twoTxTwoObj" userDrawn="1">
  <p:cSld name="Comparison">
    <p:spTree>
      <p:nvGrpSpPr>
        <p:cNvPr id="1" name=""/>
        <p:cNvGrpSpPr/>
        <p:nvPr/>
      </p:nvGrpSpPr>
      <p:grpSpPr bwMode="auto">
        <a:xfrm>
          <a:off x="0" y="0"/>
          <a:ext cx="0" cy="0"/>
          <a:chOff x="0" y="0"/>
          <a:chExt cx="0" cy="0"/>
        </a:xfrm>
      </p:grpSpPr>
      <p:sp>
        <p:nvSpPr>
          <p:cNvPr id="1145580694" name="Title 1"/>
          <p:cNvSpPr>
            <a:spLocks noGrp="1"/>
          </p:cNvSpPr>
          <p:nvPr>
            <p:ph type="title"/>
          </p:nvPr>
        </p:nvSpPr>
        <p:spPr bwMode="auto">
          <a:xfrm>
            <a:off x="839788" y="365125"/>
            <a:ext cx="10515600" cy="1325563"/>
          </a:xfrm>
        </p:spPr>
        <p:txBody>
          <a:bodyPr/>
          <a:lstStyle/>
          <a:p>
            <a:pPr>
              <a:defRPr/>
            </a:pPr>
            <a:r>
              <a:rPr lang="en-US"/>
              <a:t>Click to edit Master title style</a:t>
            </a:r>
            <a:endParaRPr/>
          </a:p>
        </p:txBody>
      </p:sp>
      <p:sp>
        <p:nvSpPr>
          <p:cNvPr id="1068955963" name="Text Placeholder 2"/>
          <p:cNvSpPr>
            <a:spLocks noGrp="1"/>
          </p:cNvSpPr>
          <p:nvPr>
            <p:ph type="body" idx="1"/>
          </p:nvPr>
        </p:nvSpPr>
        <p:spPr bwMode="auto">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defRPr/>
            </a:pPr>
            <a:r>
              <a:rPr lang="en-US"/>
              <a:t>Click to edit Master text styles</a:t>
            </a:r>
            <a:endParaRPr/>
          </a:p>
        </p:txBody>
      </p:sp>
      <p:sp>
        <p:nvSpPr>
          <p:cNvPr id="1355923829" name="Content Placeholder 3"/>
          <p:cNvSpPr>
            <a:spLocks noGrp="1"/>
          </p:cNvSpPr>
          <p:nvPr>
            <p:ph sz="half" idx="2"/>
          </p:nvPr>
        </p:nvSpPr>
        <p:spPr bwMode="auto">
          <a:xfrm>
            <a:off x="839788" y="2505074"/>
            <a:ext cx="5157787" cy="3684588"/>
          </a:xfrm>
        </p:spPr>
        <p:txBody>
          <a:bodyPr/>
          <a:lstStyle/>
          <a:p>
            <a:pPr lvl="0">
              <a:defRPr/>
            </a:pPr>
            <a:r>
              <a:rPr lang="en-US"/>
              <a:t>Click to edit Master text styles</a:t>
            </a:r>
            <a:endParaRPr/>
          </a:p>
          <a:p>
            <a:pPr lvl="1">
              <a:defRPr/>
            </a:pPr>
            <a:r>
              <a:rPr lang="en-US"/>
              <a:t>Second level</a:t>
            </a:r>
            <a:endParaRPr/>
          </a:p>
          <a:p>
            <a:pPr lvl="2">
              <a:defRPr/>
            </a:pPr>
            <a:r>
              <a:rPr lang="en-US"/>
              <a:t>Third level</a:t>
            </a:r>
            <a:endParaRPr/>
          </a:p>
          <a:p>
            <a:pPr lvl="3">
              <a:defRPr/>
            </a:pPr>
            <a:r>
              <a:rPr lang="en-US"/>
              <a:t>Fourth level</a:t>
            </a:r>
            <a:endParaRPr/>
          </a:p>
          <a:p>
            <a:pPr lvl="4">
              <a:defRPr/>
            </a:pPr>
            <a:r>
              <a:rPr lang="en-US"/>
              <a:t>Fifth level</a:t>
            </a:r>
            <a:endParaRPr/>
          </a:p>
        </p:txBody>
      </p:sp>
      <p:sp>
        <p:nvSpPr>
          <p:cNvPr id="663830227" name="Text Placeholder 4"/>
          <p:cNvSpPr>
            <a:spLocks noGrp="1"/>
          </p:cNvSpPr>
          <p:nvPr>
            <p:ph type="body" sz="quarter" idx="3"/>
          </p:nvPr>
        </p:nvSpPr>
        <p:spPr bwMode="auto">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defRPr/>
            </a:pPr>
            <a:r>
              <a:rPr lang="en-US"/>
              <a:t>Click to edit Master text styles</a:t>
            </a:r>
            <a:endParaRPr/>
          </a:p>
        </p:txBody>
      </p:sp>
      <p:sp>
        <p:nvSpPr>
          <p:cNvPr id="666074189" name="Content Placeholder 5"/>
          <p:cNvSpPr>
            <a:spLocks noGrp="1"/>
          </p:cNvSpPr>
          <p:nvPr>
            <p:ph sz="quarter" idx="4"/>
          </p:nvPr>
        </p:nvSpPr>
        <p:spPr bwMode="auto">
          <a:xfrm>
            <a:off x="6172200" y="2505074"/>
            <a:ext cx="5183188" cy="3684588"/>
          </a:xfrm>
        </p:spPr>
        <p:txBody>
          <a:bodyPr/>
          <a:lstStyle/>
          <a:p>
            <a:pPr lvl="0">
              <a:defRPr/>
            </a:pPr>
            <a:r>
              <a:rPr lang="en-US"/>
              <a:t>Click to edit Master text styles</a:t>
            </a:r>
            <a:endParaRPr/>
          </a:p>
          <a:p>
            <a:pPr lvl="1">
              <a:defRPr/>
            </a:pPr>
            <a:r>
              <a:rPr lang="en-US"/>
              <a:t>Second level</a:t>
            </a:r>
            <a:endParaRPr/>
          </a:p>
          <a:p>
            <a:pPr lvl="2">
              <a:defRPr/>
            </a:pPr>
            <a:r>
              <a:rPr lang="en-US"/>
              <a:t>Third level</a:t>
            </a:r>
            <a:endParaRPr/>
          </a:p>
          <a:p>
            <a:pPr lvl="3">
              <a:defRPr/>
            </a:pPr>
            <a:r>
              <a:rPr lang="en-US"/>
              <a:t>Fourth level</a:t>
            </a:r>
            <a:endParaRPr/>
          </a:p>
          <a:p>
            <a:pPr lvl="4">
              <a:defRPr/>
            </a:pPr>
            <a:r>
              <a:rPr lang="en-US"/>
              <a:t>Fifth level</a:t>
            </a:r>
            <a:endParaRPr/>
          </a:p>
        </p:txBody>
      </p:sp>
      <p:sp>
        <p:nvSpPr>
          <p:cNvPr id="403508296" name="Date Placeholder 6"/>
          <p:cNvSpPr>
            <a:spLocks noGrp="1"/>
          </p:cNvSpPr>
          <p:nvPr>
            <p:ph type="dt" sz="half" idx="10"/>
          </p:nvPr>
        </p:nvSpPr>
        <p:spPr bwMode="auto"/>
        <p:txBody>
          <a:bodyPr/>
          <a:lstStyle/>
          <a:p>
            <a:pPr>
              <a:defRPr/>
            </a:pPr>
            <a:fld id="{7AD86B2E-B702-4422-B277-3A08C7449694}" type="datetimeFigureOut">
              <a:rPr lang="en-US"/>
              <a:t>10/17/2024</a:t>
            </a:fld>
            <a:endParaRPr lang="en-US"/>
          </a:p>
        </p:txBody>
      </p:sp>
      <p:sp>
        <p:nvSpPr>
          <p:cNvPr id="1097517778" name="Footer Placeholder 7"/>
          <p:cNvSpPr>
            <a:spLocks noGrp="1"/>
          </p:cNvSpPr>
          <p:nvPr>
            <p:ph type="ftr" sz="quarter" idx="11"/>
          </p:nvPr>
        </p:nvSpPr>
        <p:spPr bwMode="auto"/>
        <p:txBody>
          <a:bodyPr/>
          <a:lstStyle/>
          <a:p>
            <a:pPr>
              <a:defRPr/>
            </a:pPr>
            <a:endParaRPr lang="en-US"/>
          </a:p>
        </p:txBody>
      </p:sp>
      <p:sp>
        <p:nvSpPr>
          <p:cNvPr id="1330229907" name="Slide Number Placeholder 8"/>
          <p:cNvSpPr>
            <a:spLocks noGrp="1"/>
          </p:cNvSpPr>
          <p:nvPr>
            <p:ph type="sldNum" sz="quarter" idx="12"/>
          </p:nvPr>
        </p:nvSpPr>
        <p:spPr bwMode="auto"/>
        <p:txBody>
          <a:bodyPr/>
          <a:lstStyle/>
          <a:p>
            <a:pPr>
              <a:defRPr/>
            </a:pPr>
            <a:fld id="{F7542ADD-394E-41F3-B704-951748884AEE}" type="slidenum">
              <a:rPr lang="en-US"/>
              <a:t>‹#›</a:t>
            </a:fld>
            <a:endParaRPr lang="en-US"/>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matchingName="" preserve="1" showMasterPhAnim="0" showMasterSp="1" type="titleOnly" userDrawn="1">
  <p:cSld name="Title Only">
    <p:spTree>
      <p:nvGrpSpPr>
        <p:cNvPr id="1" name=""/>
        <p:cNvGrpSpPr/>
        <p:nvPr/>
      </p:nvGrpSpPr>
      <p:grpSpPr bwMode="auto">
        <a:xfrm>
          <a:off x="0" y="0"/>
          <a:ext cx="0" cy="0"/>
          <a:chOff x="0" y="0"/>
          <a:chExt cx="0" cy="0"/>
        </a:xfrm>
      </p:grpSpPr>
      <p:sp>
        <p:nvSpPr>
          <p:cNvPr id="219398705" name="Title 1"/>
          <p:cNvSpPr>
            <a:spLocks noGrp="1"/>
          </p:cNvSpPr>
          <p:nvPr>
            <p:ph type="title"/>
          </p:nvPr>
        </p:nvSpPr>
        <p:spPr bwMode="auto"/>
        <p:txBody>
          <a:bodyPr/>
          <a:lstStyle/>
          <a:p>
            <a:pPr>
              <a:defRPr/>
            </a:pPr>
            <a:r>
              <a:rPr lang="en-US"/>
              <a:t>Click to edit Master title style</a:t>
            </a:r>
            <a:endParaRPr/>
          </a:p>
        </p:txBody>
      </p:sp>
      <p:sp>
        <p:nvSpPr>
          <p:cNvPr id="1809502428" name="Date Placeholder 2"/>
          <p:cNvSpPr>
            <a:spLocks noGrp="1"/>
          </p:cNvSpPr>
          <p:nvPr>
            <p:ph type="dt" sz="half" idx="10"/>
          </p:nvPr>
        </p:nvSpPr>
        <p:spPr bwMode="auto"/>
        <p:txBody>
          <a:bodyPr/>
          <a:lstStyle/>
          <a:p>
            <a:pPr>
              <a:defRPr/>
            </a:pPr>
            <a:fld id="{7AD86B2E-B702-4422-B277-3A08C7449694}" type="datetimeFigureOut">
              <a:rPr lang="en-US"/>
              <a:t>10/17/2024</a:t>
            </a:fld>
            <a:endParaRPr lang="en-US"/>
          </a:p>
        </p:txBody>
      </p:sp>
      <p:sp>
        <p:nvSpPr>
          <p:cNvPr id="1305330068" name="Footer Placeholder 3"/>
          <p:cNvSpPr>
            <a:spLocks noGrp="1"/>
          </p:cNvSpPr>
          <p:nvPr>
            <p:ph type="ftr" sz="quarter" idx="11"/>
          </p:nvPr>
        </p:nvSpPr>
        <p:spPr bwMode="auto"/>
        <p:txBody>
          <a:bodyPr/>
          <a:lstStyle/>
          <a:p>
            <a:pPr>
              <a:defRPr/>
            </a:pPr>
            <a:endParaRPr lang="en-US"/>
          </a:p>
        </p:txBody>
      </p:sp>
      <p:sp>
        <p:nvSpPr>
          <p:cNvPr id="1125242350" name="Slide Number Placeholder 4"/>
          <p:cNvSpPr>
            <a:spLocks noGrp="1"/>
          </p:cNvSpPr>
          <p:nvPr>
            <p:ph type="sldNum" sz="quarter" idx="12"/>
          </p:nvPr>
        </p:nvSpPr>
        <p:spPr bwMode="auto"/>
        <p:txBody>
          <a:bodyPr/>
          <a:lstStyle/>
          <a:p>
            <a:pPr>
              <a:defRPr/>
            </a:pPr>
            <a:fld id="{F7542ADD-394E-41F3-B704-951748884AEE}" type="slidenum">
              <a:rPr lang="en-US"/>
              <a:t>‹#›</a:t>
            </a:fld>
            <a:endParaRPr lang="en-US"/>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matchingName="" preserve="1" showMasterPhAnim="0" showMasterSp="1" type="blank" userDrawn="1">
  <p:cSld name="Blank">
    <p:spTree>
      <p:nvGrpSpPr>
        <p:cNvPr id="1" name=""/>
        <p:cNvGrpSpPr/>
        <p:nvPr/>
      </p:nvGrpSpPr>
      <p:grpSpPr bwMode="auto">
        <a:xfrm>
          <a:off x="0" y="0"/>
          <a:ext cx="0" cy="0"/>
          <a:chOff x="0" y="0"/>
          <a:chExt cx="0" cy="0"/>
        </a:xfrm>
      </p:grpSpPr>
      <p:sp>
        <p:nvSpPr>
          <p:cNvPr id="399303482" name="Date Placeholder 1"/>
          <p:cNvSpPr>
            <a:spLocks noGrp="1"/>
          </p:cNvSpPr>
          <p:nvPr>
            <p:ph type="dt" sz="half" idx="10"/>
          </p:nvPr>
        </p:nvSpPr>
        <p:spPr bwMode="auto"/>
        <p:txBody>
          <a:bodyPr/>
          <a:lstStyle/>
          <a:p>
            <a:pPr>
              <a:defRPr/>
            </a:pPr>
            <a:fld id="{7AD86B2E-B702-4422-B277-3A08C7449694}" type="datetimeFigureOut">
              <a:rPr lang="en-US"/>
              <a:t>10/17/2024</a:t>
            </a:fld>
            <a:endParaRPr lang="en-US"/>
          </a:p>
        </p:txBody>
      </p:sp>
      <p:sp>
        <p:nvSpPr>
          <p:cNvPr id="877904043" name="Footer Placeholder 2"/>
          <p:cNvSpPr>
            <a:spLocks noGrp="1"/>
          </p:cNvSpPr>
          <p:nvPr>
            <p:ph type="ftr" sz="quarter" idx="11"/>
          </p:nvPr>
        </p:nvSpPr>
        <p:spPr bwMode="auto"/>
        <p:txBody>
          <a:bodyPr/>
          <a:lstStyle/>
          <a:p>
            <a:pPr>
              <a:defRPr/>
            </a:pPr>
            <a:endParaRPr lang="en-US"/>
          </a:p>
        </p:txBody>
      </p:sp>
      <p:sp>
        <p:nvSpPr>
          <p:cNvPr id="446243103" name="Slide Number Placeholder 3"/>
          <p:cNvSpPr>
            <a:spLocks noGrp="1"/>
          </p:cNvSpPr>
          <p:nvPr>
            <p:ph type="sldNum" sz="quarter" idx="12"/>
          </p:nvPr>
        </p:nvSpPr>
        <p:spPr bwMode="auto"/>
        <p:txBody>
          <a:bodyPr/>
          <a:lstStyle/>
          <a:p>
            <a:pPr>
              <a:defRPr/>
            </a:pPr>
            <a:fld id="{F7542ADD-394E-41F3-B704-951748884AEE}" type="slidenum">
              <a:rPr lang="en-US"/>
              <a:t>‹#›</a:t>
            </a:fld>
            <a:endParaRPr lang="en-US"/>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matchingName="" preserve="1" showMasterPhAnim="0" showMasterSp="1" type="objTx" userDrawn="1">
  <p:cSld name="Content with Caption">
    <p:spTree>
      <p:nvGrpSpPr>
        <p:cNvPr id="1" name=""/>
        <p:cNvGrpSpPr/>
        <p:nvPr/>
      </p:nvGrpSpPr>
      <p:grpSpPr bwMode="auto">
        <a:xfrm>
          <a:off x="0" y="0"/>
          <a:ext cx="0" cy="0"/>
          <a:chOff x="0" y="0"/>
          <a:chExt cx="0" cy="0"/>
        </a:xfrm>
      </p:grpSpPr>
      <p:sp>
        <p:nvSpPr>
          <p:cNvPr id="585643635" name="Title 1"/>
          <p:cNvSpPr>
            <a:spLocks noGrp="1"/>
          </p:cNvSpPr>
          <p:nvPr>
            <p:ph type="title"/>
          </p:nvPr>
        </p:nvSpPr>
        <p:spPr bwMode="auto">
          <a:xfrm>
            <a:off x="839788" y="457200"/>
            <a:ext cx="3932237" cy="1600200"/>
          </a:xfrm>
        </p:spPr>
        <p:txBody>
          <a:bodyPr anchor="b"/>
          <a:lstStyle>
            <a:lvl1pPr>
              <a:defRPr sz="3200"/>
            </a:lvl1pPr>
          </a:lstStyle>
          <a:p>
            <a:pPr>
              <a:defRPr/>
            </a:pPr>
            <a:r>
              <a:rPr lang="en-US"/>
              <a:t>Click to edit Master title style</a:t>
            </a:r>
            <a:endParaRPr/>
          </a:p>
        </p:txBody>
      </p:sp>
      <p:sp>
        <p:nvSpPr>
          <p:cNvPr id="1088312933" name="Content Placeholder 2"/>
          <p:cNvSpPr>
            <a:spLocks noGrp="1"/>
          </p:cNvSpPr>
          <p:nvPr>
            <p:ph idx="1"/>
          </p:nvPr>
        </p:nvSpPr>
        <p:spPr bwMode="auto">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defRPr/>
            </a:pPr>
            <a:r>
              <a:rPr lang="en-US"/>
              <a:t>Click to edit Master text styles</a:t>
            </a:r>
            <a:endParaRPr/>
          </a:p>
          <a:p>
            <a:pPr lvl="1">
              <a:defRPr/>
            </a:pPr>
            <a:r>
              <a:rPr lang="en-US"/>
              <a:t>Second level</a:t>
            </a:r>
            <a:endParaRPr/>
          </a:p>
          <a:p>
            <a:pPr lvl="2">
              <a:defRPr/>
            </a:pPr>
            <a:r>
              <a:rPr lang="en-US"/>
              <a:t>Third level</a:t>
            </a:r>
            <a:endParaRPr/>
          </a:p>
          <a:p>
            <a:pPr lvl="3">
              <a:defRPr/>
            </a:pPr>
            <a:r>
              <a:rPr lang="en-US"/>
              <a:t>Fourth level</a:t>
            </a:r>
            <a:endParaRPr/>
          </a:p>
          <a:p>
            <a:pPr lvl="4">
              <a:defRPr/>
            </a:pPr>
            <a:r>
              <a:rPr lang="en-US"/>
              <a:t>Fifth level</a:t>
            </a:r>
            <a:endParaRPr/>
          </a:p>
        </p:txBody>
      </p:sp>
      <p:sp>
        <p:nvSpPr>
          <p:cNvPr id="2008073052" name="Text Placeholder 3"/>
          <p:cNvSpPr>
            <a:spLocks noGrp="1"/>
          </p:cNvSpPr>
          <p:nvPr>
            <p:ph type="body" sz="half" idx="2"/>
          </p:nvPr>
        </p:nvSpPr>
        <p:spPr bwMode="auto">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defRPr/>
            </a:pPr>
            <a:r>
              <a:rPr lang="en-US"/>
              <a:t>Click to edit Master text styles</a:t>
            </a:r>
            <a:endParaRPr/>
          </a:p>
        </p:txBody>
      </p:sp>
      <p:sp>
        <p:nvSpPr>
          <p:cNvPr id="2037640065" name="Date Placeholder 4"/>
          <p:cNvSpPr>
            <a:spLocks noGrp="1"/>
          </p:cNvSpPr>
          <p:nvPr>
            <p:ph type="dt" sz="half" idx="10"/>
          </p:nvPr>
        </p:nvSpPr>
        <p:spPr bwMode="auto"/>
        <p:txBody>
          <a:bodyPr/>
          <a:lstStyle/>
          <a:p>
            <a:pPr>
              <a:defRPr/>
            </a:pPr>
            <a:fld id="{7AD86B2E-B702-4422-B277-3A08C7449694}" type="datetimeFigureOut">
              <a:rPr lang="en-US"/>
              <a:t>10/17/2024</a:t>
            </a:fld>
            <a:endParaRPr lang="en-US"/>
          </a:p>
        </p:txBody>
      </p:sp>
      <p:sp>
        <p:nvSpPr>
          <p:cNvPr id="1770858739" name="Footer Placeholder 5"/>
          <p:cNvSpPr>
            <a:spLocks noGrp="1"/>
          </p:cNvSpPr>
          <p:nvPr>
            <p:ph type="ftr" sz="quarter" idx="11"/>
          </p:nvPr>
        </p:nvSpPr>
        <p:spPr bwMode="auto"/>
        <p:txBody>
          <a:bodyPr/>
          <a:lstStyle/>
          <a:p>
            <a:pPr>
              <a:defRPr/>
            </a:pPr>
            <a:endParaRPr lang="en-US"/>
          </a:p>
        </p:txBody>
      </p:sp>
      <p:sp>
        <p:nvSpPr>
          <p:cNvPr id="1790973763" name="Slide Number Placeholder 6"/>
          <p:cNvSpPr>
            <a:spLocks noGrp="1"/>
          </p:cNvSpPr>
          <p:nvPr>
            <p:ph type="sldNum" sz="quarter" idx="12"/>
          </p:nvPr>
        </p:nvSpPr>
        <p:spPr bwMode="auto"/>
        <p:txBody>
          <a:bodyPr/>
          <a:lstStyle/>
          <a:p>
            <a:pPr>
              <a:defRPr/>
            </a:pPr>
            <a:fld id="{F7542ADD-394E-41F3-B704-951748884AEE}" type="slidenum">
              <a:rPr lang="en-US"/>
              <a:t>‹#›</a:t>
            </a:fld>
            <a:endParaRPr lang="en-US"/>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matchingName="" preserve="1" showMasterPhAnim="0" showMasterSp="1" type="picTx" userDrawn="1">
  <p:cSld name="Picture with Caption">
    <p:spTree>
      <p:nvGrpSpPr>
        <p:cNvPr id="1" name=""/>
        <p:cNvGrpSpPr/>
        <p:nvPr/>
      </p:nvGrpSpPr>
      <p:grpSpPr bwMode="auto">
        <a:xfrm>
          <a:off x="0" y="0"/>
          <a:ext cx="0" cy="0"/>
          <a:chOff x="0" y="0"/>
          <a:chExt cx="0" cy="0"/>
        </a:xfrm>
      </p:grpSpPr>
      <p:sp>
        <p:nvSpPr>
          <p:cNvPr id="330880461" name="Title 1"/>
          <p:cNvSpPr>
            <a:spLocks noGrp="1"/>
          </p:cNvSpPr>
          <p:nvPr>
            <p:ph type="title"/>
          </p:nvPr>
        </p:nvSpPr>
        <p:spPr bwMode="auto">
          <a:xfrm>
            <a:off x="839788" y="457200"/>
            <a:ext cx="3932237" cy="1600200"/>
          </a:xfrm>
        </p:spPr>
        <p:txBody>
          <a:bodyPr anchor="b"/>
          <a:lstStyle>
            <a:lvl1pPr>
              <a:defRPr sz="3200"/>
            </a:lvl1pPr>
          </a:lstStyle>
          <a:p>
            <a:pPr>
              <a:defRPr/>
            </a:pPr>
            <a:r>
              <a:rPr lang="en-US"/>
              <a:t>Click to edit Master title style</a:t>
            </a:r>
            <a:endParaRPr/>
          </a:p>
        </p:txBody>
      </p:sp>
      <p:sp>
        <p:nvSpPr>
          <p:cNvPr id="1133130355" name="Picture Placeholder 2"/>
          <p:cNvSpPr>
            <a:spLocks noGrp="1"/>
          </p:cNvSpPr>
          <p:nvPr>
            <p:ph type="pic" idx="1"/>
          </p:nvPr>
        </p:nvSpPr>
        <p:spPr bwMode="auto">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a:defRPr/>
            </a:pPr>
            <a:endParaRPr lang="en-US"/>
          </a:p>
        </p:txBody>
      </p:sp>
      <p:sp>
        <p:nvSpPr>
          <p:cNvPr id="1727479673" name="Text Placeholder 3"/>
          <p:cNvSpPr>
            <a:spLocks noGrp="1"/>
          </p:cNvSpPr>
          <p:nvPr>
            <p:ph type="body" sz="half" idx="2"/>
          </p:nvPr>
        </p:nvSpPr>
        <p:spPr bwMode="auto">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defRPr/>
            </a:pPr>
            <a:r>
              <a:rPr lang="en-US"/>
              <a:t>Click to edit Master text styles</a:t>
            </a:r>
            <a:endParaRPr/>
          </a:p>
        </p:txBody>
      </p:sp>
      <p:sp>
        <p:nvSpPr>
          <p:cNvPr id="1639859908" name="Date Placeholder 4"/>
          <p:cNvSpPr>
            <a:spLocks noGrp="1"/>
          </p:cNvSpPr>
          <p:nvPr>
            <p:ph type="dt" sz="half" idx="10"/>
          </p:nvPr>
        </p:nvSpPr>
        <p:spPr bwMode="auto"/>
        <p:txBody>
          <a:bodyPr/>
          <a:lstStyle/>
          <a:p>
            <a:pPr>
              <a:defRPr/>
            </a:pPr>
            <a:fld id="{7AD86B2E-B702-4422-B277-3A08C7449694}" type="datetimeFigureOut">
              <a:rPr lang="en-US"/>
              <a:t>10/17/2024</a:t>
            </a:fld>
            <a:endParaRPr lang="en-US"/>
          </a:p>
        </p:txBody>
      </p:sp>
      <p:sp>
        <p:nvSpPr>
          <p:cNvPr id="1518708679" name="Footer Placeholder 5"/>
          <p:cNvSpPr>
            <a:spLocks noGrp="1"/>
          </p:cNvSpPr>
          <p:nvPr>
            <p:ph type="ftr" sz="quarter" idx="11"/>
          </p:nvPr>
        </p:nvSpPr>
        <p:spPr bwMode="auto"/>
        <p:txBody>
          <a:bodyPr/>
          <a:lstStyle/>
          <a:p>
            <a:pPr>
              <a:defRPr/>
            </a:pPr>
            <a:endParaRPr lang="en-US"/>
          </a:p>
        </p:txBody>
      </p:sp>
      <p:sp>
        <p:nvSpPr>
          <p:cNvPr id="1320211785" name="Slide Number Placeholder 6"/>
          <p:cNvSpPr>
            <a:spLocks noGrp="1"/>
          </p:cNvSpPr>
          <p:nvPr>
            <p:ph type="sldNum" sz="quarter" idx="12"/>
          </p:nvPr>
        </p:nvSpPr>
        <p:spPr bwMode="auto"/>
        <p:txBody>
          <a:bodyPr/>
          <a:lstStyle/>
          <a:p>
            <a:pPr>
              <a:defRPr/>
            </a:pPr>
            <a:fld id="{F7542ADD-394E-41F3-B704-951748884AEE}" type="slidenum">
              <a:rPr lang="en-US"/>
              <a:t>‹#›</a:t>
            </a:fld>
            <a:endParaRPr lang="en-US"/>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matchingName="" preserve="1" showMasterPhAnim="0" showMasterSp="1" type="vertTx" userDrawn="1">
  <p:cSld name="Title and Vertical Text">
    <p:spTree>
      <p:nvGrpSpPr>
        <p:cNvPr id="1" name=""/>
        <p:cNvGrpSpPr/>
        <p:nvPr/>
      </p:nvGrpSpPr>
      <p:grpSpPr bwMode="auto">
        <a:xfrm>
          <a:off x="0" y="0"/>
          <a:ext cx="0" cy="0"/>
          <a:chOff x="0" y="0"/>
          <a:chExt cx="0" cy="0"/>
        </a:xfrm>
      </p:grpSpPr>
      <p:sp>
        <p:nvSpPr>
          <p:cNvPr id="1766174050" name="Title 1"/>
          <p:cNvSpPr>
            <a:spLocks noGrp="1"/>
          </p:cNvSpPr>
          <p:nvPr>
            <p:ph type="title"/>
          </p:nvPr>
        </p:nvSpPr>
        <p:spPr bwMode="auto"/>
        <p:txBody>
          <a:bodyPr/>
          <a:lstStyle/>
          <a:p>
            <a:pPr>
              <a:defRPr/>
            </a:pPr>
            <a:r>
              <a:rPr lang="en-US"/>
              <a:t>Click to edit Master title style</a:t>
            </a:r>
            <a:endParaRPr/>
          </a:p>
        </p:txBody>
      </p:sp>
      <p:sp>
        <p:nvSpPr>
          <p:cNvPr id="509647518" name="Vertical Text Placeholder 2"/>
          <p:cNvSpPr>
            <a:spLocks noGrp="1"/>
          </p:cNvSpPr>
          <p:nvPr>
            <p:ph type="body" orient="vert" idx="1"/>
          </p:nvPr>
        </p:nvSpPr>
        <p:spPr bwMode="auto"/>
        <p:txBody>
          <a:bodyPr vert="eaVert"/>
          <a:lstStyle/>
          <a:p>
            <a:pPr lvl="0">
              <a:defRPr/>
            </a:pPr>
            <a:r>
              <a:rPr lang="en-US"/>
              <a:t>Click to edit Master text styles</a:t>
            </a:r>
            <a:endParaRPr/>
          </a:p>
          <a:p>
            <a:pPr lvl="1">
              <a:defRPr/>
            </a:pPr>
            <a:r>
              <a:rPr lang="en-US"/>
              <a:t>Second level</a:t>
            </a:r>
            <a:endParaRPr/>
          </a:p>
          <a:p>
            <a:pPr lvl="2">
              <a:defRPr/>
            </a:pPr>
            <a:r>
              <a:rPr lang="en-US"/>
              <a:t>Third level</a:t>
            </a:r>
            <a:endParaRPr/>
          </a:p>
          <a:p>
            <a:pPr lvl="3">
              <a:defRPr/>
            </a:pPr>
            <a:r>
              <a:rPr lang="en-US"/>
              <a:t>Fourth level</a:t>
            </a:r>
            <a:endParaRPr/>
          </a:p>
          <a:p>
            <a:pPr lvl="4">
              <a:defRPr/>
            </a:pPr>
            <a:r>
              <a:rPr lang="en-US"/>
              <a:t>Fifth level</a:t>
            </a:r>
            <a:endParaRPr/>
          </a:p>
        </p:txBody>
      </p:sp>
      <p:sp>
        <p:nvSpPr>
          <p:cNvPr id="225587781" name="Date Placeholder 3"/>
          <p:cNvSpPr>
            <a:spLocks noGrp="1"/>
          </p:cNvSpPr>
          <p:nvPr>
            <p:ph type="dt" sz="half" idx="10"/>
          </p:nvPr>
        </p:nvSpPr>
        <p:spPr bwMode="auto"/>
        <p:txBody>
          <a:bodyPr/>
          <a:lstStyle/>
          <a:p>
            <a:pPr>
              <a:defRPr/>
            </a:pPr>
            <a:fld id="{7AD86B2E-B702-4422-B277-3A08C7449694}" type="datetimeFigureOut">
              <a:rPr lang="en-US"/>
              <a:t>10/17/2024</a:t>
            </a:fld>
            <a:endParaRPr lang="en-US"/>
          </a:p>
        </p:txBody>
      </p:sp>
      <p:sp>
        <p:nvSpPr>
          <p:cNvPr id="366683595" name="Footer Placeholder 4"/>
          <p:cNvSpPr>
            <a:spLocks noGrp="1"/>
          </p:cNvSpPr>
          <p:nvPr>
            <p:ph type="ftr" sz="quarter" idx="11"/>
          </p:nvPr>
        </p:nvSpPr>
        <p:spPr bwMode="auto"/>
        <p:txBody>
          <a:bodyPr/>
          <a:lstStyle/>
          <a:p>
            <a:pPr>
              <a:defRPr/>
            </a:pPr>
            <a:endParaRPr lang="en-US"/>
          </a:p>
        </p:txBody>
      </p:sp>
      <p:sp>
        <p:nvSpPr>
          <p:cNvPr id="45968681" name="Slide Number Placeholder 5"/>
          <p:cNvSpPr>
            <a:spLocks noGrp="1"/>
          </p:cNvSpPr>
          <p:nvPr>
            <p:ph type="sldNum" sz="quarter" idx="12"/>
          </p:nvPr>
        </p:nvSpPr>
        <p:spPr bwMode="auto"/>
        <p:txBody>
          <a:bodyPr/>
          <a:lstStyle/>
          <a:p>
            <a:pPr>
              <a:defRPr/>
            </a:pPr>
            <a:fld id="{F7542ADD-394E-41F3-B704-951748884AEE}" type="slidenum">
              <a:rPr lang="en-US"/>
              <a:t>‹#›</a:t>
            </a:fld>
            <a:endParaRPr lang="en-US"/>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matchingName="" preserve="1" showMasterPhAnim="0" showMasterSp="1" type="vertTitleAndTx" userDrawn="1">
  <p:cSld name="Vertical Title and Text">
    <p:spTree>
      <p:nvGrpSpPr>
        <p:cNvPr id="1" name=""/>
        <p:cNvGrpSpPr/>
        <p:nvPr/>
      </p:nvGrpSpPr>
      <p:grpSpPr bwMode="auto">
        <a:xfrm>
          <a:off x="0" y="0"/>
          <a:ext cx="0" cy="0"/>
          <a:chOff x="0" y="0"/>
          <a:chExt cx="0" cy="0"/>
        </a:xfrm>
      </p:grpSpPr>
      <p:sp>
        <p:nvSpPr>
          <p:cNvPr id="1019703582" name="Vertical Title 1"/>
          <p:cNvSpPr>
            <a:spLocks noGrp="1"/>
          </p:cNvSpPr>
          <p:nvPr>
            <p:ph type="title" orient="vert"/>
          </p:nvPr>
        </p:nvSpPr>
        <p:spPr bwMode="auto">
          <a:xfrm>
            <a:off x="8724900" y="365125"/>
            <a:ext cx="2628900" cy="5811838"/>
          </a:xfrm>
        </p:spPr>
        <p:txBody>
          <a:bodyPr vert="eaVert"/>
          <a:lstStyle/>
          <a:p>
            <a:pPr>
              <a:defRPr/>
            </a:pPr>
            <a:r>
              <a:rPr lang="en-US"/>
              <a:t>Click to edit Master title style</a:t>
            </a:r>
            <a:endParaRPr/>
          </a:p>
        </p:txBody>
      </p:sp>
      <p:sp>
        <p:nvSpPr>
          <p:cNvPr id="2016761801" name="Vertical Text Placeholder 2"/>
          <p:cNvSpPr>
            <a:spLocks noGrp="1"/>
          </p:cNvSpPr>
          <p:nvPr>
            <p:ph type="body" orient="vert" idx="1"/>
          </p:nvPr>
        </p:nvSpPr>
        <p:spPr bwMode="auto">
          <a:xfrm>
            <a:off x="838200" y="365125"/>
            <a:ext cx="7734300" cy="5811838"/>
          </a:xfrm>
        </p:spPr>
        <p:txBody>
          <a:bodyPr vert="eaVert"/>
          <a:lstStyle/>
          <a:p>
            <a:pPr lvl="0">
              <a:defRPr/>
            </a:pPr>
            <a:r>
              <a:rPr lang="en-US"/>
              <a:t>Click to edit Master text styles</a:t>
            </a:r>
            <a:endParaRPr/>
          </a:p>
          <a:p>
            <a:pPr lvl="1">
              <a:defRPr/>
            </a:pPr>
            <a:r>
              <a:rPr lang="en-US"/>
              <a:t>Second level</a:t>
            </a:r>
            <a:endParaRPr/>
          </a:p>
          <a:p>
            <a:pPr lvl="2">
              <a:defRPr/>
            </a:pPr>
            <a:r>
              <a:rPr lang="en-US"/>
              <a:t>Third level</a:t>
            </a:r>
            <a:endParaRPr/>
          </a:p>
          <a:p>
            <a:pPr lvl="3">
              <a:defRPr/>
            </a:pPr>
            <a:r>
              <a:rPr lang="en-US"/>
              <a:t>Fourth level</a:t>
            </a:r>
            <a:endParaRPr/>
          </a:p>
          <a:p>
            <a:pPr lvl="4">
              <a:defRPr/>
            </a:pPr>
            <a:r>
              <a:rPr lang="en-US"/>
              <a:t>Fifth level</a:t>
            </a:r>
            <a:endParaRPr/>
          </a:p>
        </p:txBody>
      </p:sp>
      <p:sp>
        <p:nvSpPr>
          <p:cNvPr id="1076955273" name="Date Placeholder 3"/>
          <p:cNvSpPr>
            <a:spLocks noGrp="1"/>
          </p:cNvSpPr>
          <p:nvPr>
            <p:ph type="dt" sz="half" idx="10"/>
          </p:nvPr>
        </p:nvSpPr>
        <p:spPr bwMode="auto"/>
        <p:txBody>
          <a:bodyPr/>
          <a:lstStyle/>
          <a:p>
            <a:pPr>
              <a:defRPr/>
            </a:pPr>
            <a:fld id="{7AD86B2E-B702-4422-B277-3A08C7449694}" type="datetimeFigureOut">
              <a:rPr lang="en-US"/>
              <a:t>10/17/2024</a:t>
            </a:fld>
            <a:endParaRPr lang="en-US"/>
          </a:p>
        </p:txBody>
      </p:sp>
      <p:sp>
        <p:nvSpPr>
          <p:cNvPr id="2044982924" name="Footer Placeholder 4"/>
          <p:cNvSpPr>
            <a:spLocks noGrp="1"/>
          </p:cNvSpPr>
          <p:nvPr>
            <p:ph type="ftr" sz="quarter" idx="11"/>
          </p:nvPr>
        </p:nvSpPr>
        <p:spPr bwMode="auto"/>
        <p:txBody>
          <a:bodyPr/>
          <a:lstStyle/>
          <a:p>
            <a:pPr>
              <a:defRPr/>
            </a:pPr>
            <a:endParaRPr lang="en-US"/>
          </a:p>
        </p:txBody>
      </p:sp>
      <p:sp>
        <p:nvSpPr>
          <p:cNvPr id="1995020513" name="Slide Number Placeholder 5"/>
          <p:cNvSpPr>
            <a:spLocks noGrp="1"/>
          </p:cNvSpPr>
          <p:nvPr>
            <p:ph type="sldNum" sz="quarter" idx="12"/>
          </p:nvPr>
        </p:nvSpPr>
        <p:spPr bwMode="auto"/>
        <p:txBody>
          <a:bodyPr/>
          <a:lstStyle/>
          <a:p>
            <a:pPr>
              <a:defRPr/>
            </a:pPr>
            <a:fld id="{F7542ADD-394E-41F3-B704-951748884AEE}" type="slidenum">
              <a:rPr lang="en-US"/>
              <a:t>‹#›</a:t>
            </a:fld>
            <a:endParaRPr lang="en-US"/>
          </a:p>
        </p:txBody>
      </p:sp>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matchingName="" preserve="0" showMasterPhAnim="0" showMasterSp="1" userDrawn="1">
  <p:cSld name="8_Title Slide">
    <p:spTree>
      <p:nvGrpSpPr>
        <p:cNvPr id="1" name=""/>
        <p:cNvGrpSpPr/>
        <p:nvPr/>
      </p:nvGrpSpPr>
      <p:grpSpPr bwMode="auto">
        <a:xfrm>
          <a:off x="0" y="0"/>
          <a:ext cx="0" cy="0"/>
          <a:chOff x="0" y="0"/>
          <a:chExt cx="0" cy="0"/>
        </a:xfrm>
      </p:grpSpPr>
      <p:sp>
        <p:nvSpPr>
          <p:cNvPr id="13380401" name="Picture Placeholder 10"/>
          <p:cNvSpPr>
            <a:spLocks noGrp="1"/>
          </p:cNvSpPr>
          <p:nvPr>
            <p:ph type="pic" sz="quarter" idx="10"/>
          </p:nvPr>
        </p:nvSpPr>
        <p:spPr bwMode="auto">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fill="norm" stroke="1" extrusionOk="0">
                <a:moveTo>
                  <a:pt x="0" y="0"/>
                </a:moveTo>
                <a:lnTo>
                  <a:pt x="8118764" y="0"/>
                </a:lnTo>
                <a:lnTo>
                  <a:pt x="8118764" y="2521527"/>
                </a:lnTo>
                <a:lnTo>
                  <a:pt x="0" y="2521527"/>
                </a:lnTo>
                <a:close/>
              </a:path>
            </a:pathLst>
          </a:custGeom>
        </p:spPr>
        <p:txBody>
          <a:bodyPr wrap="square">
            <a:noAutofit/>
          </a:bodyPr>
          <a:lstStyle/>
          <a:p>
            <a:pPr>
              <a:defRPr/>
            </a:pPr>
            <a:endParaRPr lang="en-US"/>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matchingName="" preserve="0" showMasterPhAnim="0" showMasterSp="1" userDrawn="1">
  <p:cSld name="23_Title Slide">
    <p:spTree>
      <p:nvGrpSpPr>
        <p:cNvPr id="1" name=""/>
        <p:cNvGrpSpPr/>
        <p:nvPr/>
      </p:nvGrpSpPr>
      <p:grpSpPr bwMode="auto">
        <a:xfrm>
          <a:off x="0" y="0"/>
          <a:ext cx="0" cy="0"/>
          <a:chOff x="0" y="0"/>
          <a:chExt cx="0" cy="0"/>
        </a:xfrm>
      </p:grpSpPr>
      <p:sp>
        <p:nvSpPr>
          <p:cNvPr id="1725565858" name="Picture Placeholder 13"/>
          <p:cNvSpPr>
            <a:spLocks noGrp="1"/>
          </p:cNvSpPr>
          <p:nvPr>
            <p:ph type="pic" sz="quarter" idx="10"/>
          </p:nvPr>
        </p:nvSpPr>
        <p:spPr bwMode="auto">
          <a:xfrm>
            <a:off x="1" y="0"/>
            <a:ext cx="9740897"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fill="norm" stroke="1" extrusionOk="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pPr>
              <a:defRPr/>
            </a:pPr>
            <a:endParaRPr lang="id-ID"/>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matchingName="" preserve="0" showMasterPhAnim="0" showMasterSp="1" userDrawn="1">
  <p:cSld name="29_Title Slide">
    <p:spTree>
      <p:nvGrpSpPr>
        <p:cNvPr id="1" name=""/>
        <p:cNvGrpSpPr/>
        <p:nvPr/>
      </p:nvGrpSpPr>
      <p:grpSpPr bwMode="auto">
        <a:xfrm>
          <a:off x="0" y="0"/>
          <a:ext cx="0" cy="0"/>
          <a:chOff x="0" y="0"/>
          <a:chExt cx="0" cy="0"/>
        </a:xfrm>
      </p:grpSpPr>
      <p:sp>
        <p:nvSpPr>
          <p:cNvPr id="1846172200" name="Picture Placeholder 6"/>
          <p:cNvSpPr>
            <a:spLocks noGrp="1"/>
          </p:cNvSpPr>
          <p:nvPr>
            <p:ph type="pic" sz="quarter" idx="10"/>
          </p:nvPr>
        </p:nvSpPr>
        <p:spPr bwMode="auto">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fill="norm" stroke="1" extrusionOk="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pPr>
              <a:defRPr/>
            </a:pPr>
            <a:endParaRPr lang="id-ID"/>
          </a:p>
        </p:txBody>
      </p:sp>
    </p:spTree>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matchingName="" preserve="0" showMasterPhAnim="0" showMasterSp="1" userDrawn="1">
  <p:cSld name="33_Title Slide">
    <p:spTree>
      <p:nvGrpSpPr>
        <p:cNvPr id="1" name=""/>
        <p:cNvGrpSpPr/>
        <p:nvPr/>
      </p:nvGrpSpPr>
      <p:grpSpPr bwMode="auto">
        <a:xfrm>
          <a:off x="0" y="0"/>
          <a:ext cx="0" cy="0"/>
          <a:chOff x="0" y="0"/>
          <a:chExt cx="0" cy="0"/>
        </a:xfrm>
      </p:grpSpPr>
      <p:sp>
        <p:nvSpPr>
          <p:cNvPr id="1699516603" name="Picture Placeholder 3"/>
          <p:cNvSpPr>
            <a:spLocks noGrp="1"/>
          </p:cNvSpPr>
          <p:nvPr>
            <p:ph type="pic" sz="quarter" idx="10"/>
          </p:nvPr>
        </p:nvSpPr>
        <p:spPr bwMode="auto">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fill="norm" stroke="1" extrusionOk="0">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pPr>
              <a:defRPr/>
            </a:pPr>
            <a:endParaRPr lang="id-ID"/>
          </a:p>
        </p:txBody>
      </p:sp>
    </p:spTree>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matchingName="" preserve="0" showMasterPhAnim="0" showMasterSp="1" userDrawn="1">
  <p:cSld name="3_Title Slide">
    <p:spTree>
      <p:nvGrpSpPr>
        <p:cNvPr id="1" name=""/>
        <p:cNvGrpSpPr/>
        <p:nvPr/>
      </p:nvGrpSpPr>
      <p:grpSpPr bwMode="auto">
        <a:xfrm>
          <a:off x="0" y="0"/>
          <a:ext cx="0" cy="0"/>
          <a:chOff x="0" y="0"/>
          <a:chExt cx="0" cy="0"/>
        </a:xfrm>
      </p:grpSpPr>
      <p:sp>
        <p:nvSpPr>
          <p:cNvPr id="1526093192" name="Picture Placeholder 3"/>
          <p:cNvSpPr>
            <a:spLocks noGrp="1"/>
          </p:cNvSpPr>
          <p:nvPr>
            <p:ph type="pic" sz="quarter" idx="11"/>
          </p:nvPr>
        </p:nvSpPr>
        <p:spPr bwMode="auto">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pPr>
              <a:defRPr/>
            </a:pPr>
            <a:endParaRPr lang="id-ID"/>
          </a:p>
        </p:txBody>
      </p:sp>
    </p:spTree>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matchingName="" preserve="0" showMasterPhAnim="0" showMasterSp="1" userDrawn="1">
  <p:cSld name="48_Title Slide">
    <p:spTree>
      <p:nvGrpSpPr>
        <p:cNvPr id="1" name=""/>
        <p:cNvGrpSpPr/>
        <p:nvPr/>
      </p:nvGrpSpPr>
      <p:grpSpPr bwMode="auto">
        <a:xfrm>
          <a:off x="0" y="0"/>
          <a:ext cx="0" cy="0"/>
          <a:chOff x="0" y="0"/>
          <a:chExt cx="0" cy="0"/>
        </a:xfrm>
      </p:grpSpPr>
      <p:sp>
        <p:nvSpPr>
          <p:cNvPr id="876342399" name="Picture Placeholder 3"/>
          <p:cNvSpPr>
            <a:spLocks noGrp="1"/>
          </p:cNvSpPr>
          <p:nvPr>
            <p:ph type="pic" sz="quarter" idx="10"/>
          </p:nvPr>
        </p:nvSpPr>
        <p:spPr bwMode="auto">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fill="norm" stroke="1" extrusionOk="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pPr>
              <a:defRPr/>
            </a:pPr>
            <a:endParaRPr lang="id-ID"/>
          </a:p>
        </p:txBody>
      </p:sp>
    </p:spTree>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matchingName="" preserve="0" showMasterPhAnim="0" showMasterSp="1" userDrawn="1">
  <p:cSld name="25_Title Slide">
    <p:spTree>
      <p:nvGrpSpPr>
        <p:cNvPr id="1" name=""/>
        <p:cNvGrpSpPr/>
        <p:nvPr/>
      </p:nvGrpSpPr>
      <p:grpSpPr bwMode="auto">
        <a:xfrm>
          <a:off x="0" y="0"/>
          <a:ext cx="0" cy="0"/>
          <a:chOff x="0" y="0"/>
          <a:chExt cx="0" cy="0"/>
        </a:xfrm>
      </p:grpSpPr>
      <p:sp>
        <p:nvSpPr>
          <p:cNvPr id="728769881" name="Picture Placeholder 2"/>
          <p:cNvSpPr>
            <a:spLocks noGrp="1"/>
          </p:cNvSpPr>
          <p:nvPr>
            <p:ph type="pic" sz="quarter" idx="10"/>
          </p:nvPr>
        </p:nvSpPr>
        <p:spPr bwMode="auto">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pPr>
              <a:defRPr/>
            </a:pPr>
            <a:endParaRPr lang="id-ID"/>
          </a:p>
        </p:txBody>
      </p:sp>
    </p:spTree>
  </p:cSld>
  <p:clrMapOvr>
    <a:masterClrMapping/>
  </p:clrMapOvr>
</p:sldLayout>
</file>

<file path=ppt/slideMasters/_rels/slideMaster1.xml.rels><?xml version="1.0" encoding="UTF-8" standalone="yes"?><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theme" Target="../theme/theme1.xml"/></Relationships>
</file>

<file path=ppt/slideMasters/_rels/slideMaster2.xml.rels><?xml version="1.0" encoding="UTF-8" standalone="yes"?><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slideLayout" Target="../slideLayouts/slideLayout13.xml"/><Relationship Id="rId3" Type="http://schemas.openxmlformats.org/officeDocument/2006/relationships/slideLayout" Target="../slideLayouts/slideLayout14.xml"/><Relationship Id="rId4" Type="http://schemas.openxmlformats.org/officeDocument/2006/relationships/slideLayout" Target="../slideLayouts/slideLayout15.xml"/><Relationship Id="rId5" Type="http://schemas.openxmlformats.org/officeDocument/2006/relationships/slideLayout" Target="../slideLayouts/slideLayout16.xml"/><Relationship Id="rId6" Type="http://schemas.openxmlformats.org/officeDocument/2006/relationships/slideLayout" Target="../slideLayouts/slideLayout17.xml"/><Relationship Id="rId7" Type="http://schemas.openxmlformats.org/officeDocument/2006/relationships/slideLayout" Target="../slideLayouts/slideLayout18.xml"/><Relationship Id="rId8" Type="http://schemas.openxmlformats.org/officeDocument/2006/relationships/slideLayout" Target="../slideLayouts/slideLayout19.xml"/><Relationship Id="rId9" Type="http://schemas.openxmlformats.org/officeDocument/2006/relationships/slideLayout" Target="../slideLayouts/slideLayout20.xml"/><Relationship Id="rId10" Type="http://schemas.openxmlformats.org/officeDocument/2006/relationships/slideLayout" Target="../slideLayouts/slideLayout21.xml"/><Relationship Id="rId11" Type="http://schemas.openxmlformats.org/officeDocument/2006/relationships/slideLayout" Target="../slideLayouts/slideLayout22.xml"/><Relationship Id="rId12" Type="http://schemas.openxmlformats.org/officeDocument/2006/relationships/theme" Target="../theme/theme2.xml"/></Relationships>
</file>

<file path=ppt/slideMasters/_rels/slideMaster3.xml.rels><?xml version="1.0" encoding="UTF-8" standalone="yes"?><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slideLayout" Target="../slideLayouts/slideLayout24.xml"/><Relationship Id="rId3" Type="http://schemas.openxmlformats.org/officeDocument/2006/relationships/slideLayout" Target="../slideLayouts/slideLayout25.xml"/><Relationship Id="rId4" Type="http://schemas.openxmlformats.org/officeDocument/2006/relationships/slideLayout" Target="../slideLayouts/slideLayout26.xml"/><Relationship Id="rId5" Type="http://schemas.openxmlformats.org/officeDocument/2006/relationships/slideLayout" Target="../slideLayouts/slideLayout27.xml"/><Relationship Id="rId6" Type="http://schemas.openxmlformats.org/officeDocument/2006/relationships/slideLayout" Target="../slideLayouts/slideLayout28.xml"/><Relationship Id="rId7" Type="http://schemas.openxmlformats.org/officeDocument/2006/relationships/slideLayout" Target="../slideLayouts/slideLayout29.xml"/><Relationship Id="rId8" Type="http://schemas.openxmlformats.org/officeDocument/2006/relationships/slideLayout" Target="../slideLayouts/slideLayout30.xml"/><Relationship Id="rId9" Type="http://schemas.openxmlformats.org/officeDocument/2006/relationships/slideLayout" Target="../slideLayouts/slideLayout31.xml"/><Relationship Id="rId10" Type="http://schemas.openxmlformats.org/officeDocument/2006/relationships/slideLayout" Target="../slideLayouts/slideLayout32.xml"/><Relationship Id="rId11" Type="http://schemas.openxmlformats.org/officeDocument/2006/relationships/slideLayout" Target="../slideLayouts/slideLayout33.xml"/><Relationship Id="rId12" Type="http://schemas.openxmlformats.org/officeDocument/2006/relationships/slideLayout" Target="../slideLayouts/slideLayout34.xml"/><Relationship Id="rId13" Type="http://schemas.openxmlformats.org/officeDocument/2006/relationships/slideLayout" Target="../slideLayouts/slideLayout35.xml"/><Relationship Id="rId14" Type="http://schemas.openxmlformats.org/officeDocument/2006/relationships/slideLayout" Target="../slideLayouts/slideLayout36.xml"/><Relationship Id="rId15" Type="http://schemas.openxmlformats.org/officeDocument/2006/relationships/slideLayout" Target="../slideLayouts/slideLayout37.xml"/><Relationship Id="rId16" Type="http://schemas.openxmlformats.org/officeDocument/2006/relationships/slideLayout" Target="../slideLayouts/slideLayout38.xml"/><Relationship Id="rId17" Type="http://schemas.openxmlformats.org/officeDocument/2006/relationships/slideLayout" Target="../slideLayouts/slideLayout39.xml"/><Relationship Id="rId18" Type="http://schemas.openxmlformats.org/officeDocument/2006/relationships/slideLayout" Target="../slideLayouts/slideLayout40.xml"/><Relationship Id="rId19" Type="http://schemas.openxmlformats.org/officeDocument/2006/relationships/theme" Target="../theme/theme3.xml"/><Relationship Id="rId20"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reserve="0">
  <p:cSld name="">
    <p:bg>
      <p:bgRef idx="1001">
        <a:schemeClr val="bg1"/>
      </p:bgRef>
    </p:bg>
    <p:spTree>
      <p:nvGrpSpPr>
        <p:cNvPr id="1" name=""/>
        <p:cNvGrpSpPr/>
        <p:nvPr/>
      </p:nvGrpSpPr>
      <p:grpSpPr bwMode="auto">
        <a:xfrm>
          <a:off x="0" y="0"/>
          <a:ext cx="0" cy="0"/>
          <a:chOff x="0" y="0"/>
          <a:chExt cx="0" cy="0"/>
        </a:xfrm>
      </p:grpSpPr>
      <p:sp>
        <p:nvSpPr>
          <p:cNvPr id="126105661" name="Title Placeholder 1"/>
          <p:cNvSpPr>
            <a:spLocks noGrp="1"/>
          </p:cNvSpPr>
          <p:nvPr>
            <p:ph type="title"/>
          </p:nvPr>
        </p:nvSpPr>
        <p:spPr bwMode="auto">
          <a:xfrm>
            <a:off x="838200" y="365125"/>
            <a:ext cx="10515600" cy="1325563"/>
          </a:xfrm>
          <a:prstGeom prst="rect">
            <a:avLst/>
          </a:prstGeom>
        </p:spPr>
        <p:txBody>
          <a:bodyPr vert="horz" lIns="91440" tIns="45720" rIns="91440" bIns="45720" rtlCol="0" anchor="ctr">
            <a:normAutofit/>
          </a:bodyPr>
          <a:lstStyle/>
          <a:p>
            <a:pPr>
              <a:defRPr/>
            </a:pPr>
            <a:r>
              <a:rPr lang="en-US"/>
              <a:t>Click to edit Master title style</a:t>
            </a:r>
            <a:endParaRPr/>
          </a:p>
        </p:txBody>
      </p:sp>
      <p:sp>
        <p:nvSpPr>
          <p:cNvPr id="1160159080" name="Text Placeholder 2"/>
          <p:cNvSpPr>
            <a:spLocks noGrp="1"/>
          </p:cNvSpPr>
          <p:nvPr>
            <p:ph type="body" idx="1"/>
          </p:nvPr>
        </p:nvSpPr>
        <p:spPr bwMode="auto">
          <a:xfrm>
            <a:off x="838200" y="1825625"/>
            <a:ext cx="10515600" cy="4351338"/>
          </a:xfrm>
          <a:prstGeom prst="rect">
            <a:avLst/>
          </a:prstGeom>
        </p:spPr>
        <p:txBody>
          <a:bodyPr vert="horz" lIns="91440" tIns="45720" rIns="91440" bIns="45720" rtlCol="0">
            <a:normAutofit/>
          </a:bodyPr>
          <a:lstStyle/>
          <a:p>
            <a:pPr lvl="0">
              <a:defRPr/>
            </a:pPr>
            <a:r>
              <a:rPr lang="en-US"/>
              <a:t>Click to edit Master text styles</a:t>
            </a:r>
            <a:endParaRPr/>
          </a:p>
          <a:p>
            <a:pPr lvl="1">
              <a:defRPr/>
            </a:pPr>
            <a:r>
              <a:rPr lang="en-US"/>
              <a:t>Second level</a:t>
            </a:r>
            <a:endParaRPr/>
          </a:p>
          <a:p>
            <a:pPr lvl="2">
              <a:defRPr/>
            </a:pPr>
            <a:r>
              <a:rPr lang="en-US"/>
              <a:t>Third level</a:t>
            </a:r>
            <a:endParaRPr/>
          </a:p>
          <a:p>
            <a:pPr lvl="3">
              <a:defRPr/>
            </a:pPr>
            <a:r>
              <a:rPr lang="en-US"/>
              <a:t>Fourth level</a:t>
            </a:r>
            <a:endParaRPr/>
          </a:p>
          <a:p>
            <a:pPr lvl="4">
              <a:defRPr/>
            </a:pPr>
            <a:r>
              <a:rPr lang="en-US"/>
              <a:t>Fifth level</a:t>
            </a:r>
            <a:endParaRPr/>
          </a:p>
        </p:txBody>
      </p:sp>
      <p:sp>
        <p:nvSpPr>
          <p:cNvPr id="478554869" name="Date Placeholder 3"/>
          <p:cNvSpPr>
            <a:spLocks noGrp="1"/>
          </p:cNvSpPr>
          <p:nvPr>
            <p:ph type="dt" sz="half" idx="2"/>
          </p:nvPr>
        </p:nvSpPr>
        <p:spPr bwMode="auto">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defRPr/>
            </a:pPr>
            <a:fld id="{BF9D6827-F213-428B-B64D-882A557603DE}" type="datetimeFigureOut">
              <a:rPr lang="en-US"/>
              <a:t>10/17/2024</a:t>
            </a:fld>
            <a:endParaRPr lang="en-US"/>
          </a:p>
        </p:txBody>
      </p:sp>
      <p:sp>
        <p:nvSpPr>
          <p:cNvPr id="1213592180" name="Footer Placeholder 4"/>
          <p:cNvSpPr>
            <a:spLocks noGrp="1"/>
          </p:cNvSpPr>
          <p:nvPr>
            <p:ph type="ftr" sz="quarter" idx="3"/>
          </p:nvPr>
        </p:nvSpPr>
        <p:spPr bwMode="auto">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defRPr/>
            </a:pPr>
            <a:r>
              <a:rPr lang="en-US" b="1">
                <a:solidFill>
                  <a:srgbClr val="53728A"/>
                </a:solidFill>
              </a:rPr>
              <a:t>Business Champions School</a:t>
            </a:r>
            <a:endParaRPr lang="en-US"/>
          </a:p>
        </p:txBody>
      </p:sp>
      <p:sp>
        <p:nvSpPr>
          <p:cNvPr id="195915645" name="Slide Number Placeholder 5"/>
          <p:cNvSpPr>
            <a:spLocks noGrp="1"/>
          </p:cNvSpPr>
          <p:nvPr>
            <p:ph type="sldNum" sz="quarter" idx="4"/>
          </p:nvPr>
        </p:nvSpPr>
        <p:spPr bwMode="auto">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a:defRPr/>
            </a:pPr>
            <a:fld id="{0E9CA7F0-1DB2-4EC7-8938-616CB0658807}" type="slidenum">
              <a:rPr lang="en-US"/>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a:lnSpc>
          <a:spcPct val="90000"/>
        </a:lnSpc>
        <a:spcBef>
          <a:spcPts val="0"/>
        </a:spcBef>
        <a:buNone/>
        <a:defRPr sz="4400" b="1">
          <a:solidFill>
            <a:srgbClr val="53728A"/>
          </a:solidFill>
          <a:latin typeface="+mj-lt"/>
          <a:ea typeface="+mj-ea"/>
          <a:cs typeface="+mj-cs"/>
        </a:defRPr>
      </a:lvl1pPr>
    </p:titleStyle>
    <p:bodyStyle>
      <a:lvl1pPr marL="228600" indent="-228600" algn="l" defTabSz="914400" rtl="0">
        <a:lnSpc>
          <a:spcPct val="90000"/>
        </a:lnSpc>
        <a:spcBef>
          <a:spcPts val="1000"/>
        </a:spcBef>
        <a:buFont typeface="Arial"/>
        <a:buChar char="•"/>
        <a:defRPr sz="2800">
          <a:solidFill>
            <a:schemeClr val="tx1"/>
          </a:solidFill>
          <a:latin typeface="+mn-lt"/>
          <a:ea typeface="+mn-ea"/>
          <a:cs typeface="+mn-cs"/>
        </a:defRPr>
      </a:lvl1pPr>
      <a:lvl2pPr marL="685800" indent="-228600" algn="l" defTabSz="914400" rtl="0">
        <a:lnSpc>
          <a:spcPct val="90000"/>
        </a:lnSpc>
        <a:spcBef>
          <a:spcPts val="500"/>
        </a:spcBef>
        <a:buFont typeface="Arial"/>
        <a:buChar char="•"/>
        <a:defRPr sz="2400">
          <a:solidFill>
            <a:schemeClr val="tx1"/>
          </a:solidFill>
          <a:latin typeface="+mn-lt"/>
          <a:ea typeface="+mn-ea"/>
          <a:cs typeface="+mn-cs"/>
        </a:defRPr>
      </a:lvl2pPr>
      <a:lvl3pPr marL="1143000" indent="-228600" algn="l" defTabSz="914400" rtl="0">
        <a:lnSpc>
          <a:spcPct val="90000"/>
        </a:lnSpc>
        <a:spcBef>
          <a:spcPts val="500"/>
        </a:spcBef>
        <a:buFont typeface="Arial"/>
        <a:buChar char="•"/>
        <a:defRPr sz="2000">
          <a:solidFill>
            <a:schemeClr val="tx1"/>
          </a:solidFill>
          <a:latin typeface="+mn-lt"/>
          <a:ea typeface="+mn-ea"/>
          <a:cs typeface="+mn-cs"/>
        </a:defRPr>
      </a:lvl3pPr>
      <a:lvl4pPr marL="1600200" indent="-228600" algn="l" defTabSz="914400" rtl="0">
        <a:lnSpc>
          <a:spcPct val="90000"/>
        </a:lnSpc>
        <a:spcBef>
          <a:spcPts val="500"/>
        </a:spcBef>
        <a:buFont typeface="Arial"/>
        <a:buChar char="•"/>
        <a:defRPr sz="1800">
          <a:solidFill>
            <a:schemeClr val="tx1"/>
          </a:solidFill>
          <a:latin typeface="+mn-lt"/>
          <a:ea typeface="+mn-ea"/>
          <a:cs typeface="+mn-cs"/>
        </a:defRPr>
      </a:lvl4pPr>
      <a:lvl5pPr marL="2057400" indent="-228600" algn="l" defTabSz="914400" rtl="0">
        <a:lnSpc>
          <a:spcPct val="90000"/>
        </a:lnSpc>
        <a:spcBef>
          <a:spcPts val="500"/>
        </a:spcBef>
        <a:buFont typeface="Arial"/>
        <a:buChar char="•"/>
        <a:defRPr sz="1800">
          <a:solidFill>
            <a:schemeClr val="tx1"/>
          </a:solidFill>
          <a:latin typeface="+mn-lt"/>
          <a:ea typeface="+mn-ea"/>
          <a:cs typeface="+mn-cs"/>
        </a:defRPr>
      </a:lvl5pPr>
      <a:lvl6pPr marL="2514600" indent="-228600" algn="l" defTabSz="914400" rtl="0">
        <a:lnSpc>
          <a:spcPct val="90000"/>
        </a:lnSpc>
        <a:spcBef>
          <a:spcPts val="500"/>
        </a:spcBef>
        <a:buFont typeface="Arial"/>
        <a:buChar char="•"/>
        <a:defRPr sz="1800">
          <a:solidFill>
            <a:schemeClr val="tx1"/>
          </a:solidFill>
          <a:latin typeface="+mn-lt"/>
          <a:ea typeface="+mn-ea"/>
          <a:cs typeface="+mn-cs"/>
        </a:defRPr>
      </a:lvl6pPr>
      <a:lvl7pPr marL="2971800" indent="-228600" algn="l" defTabSz="914400" rtl="0">
        <a:lnSpc>
          <a:spcPct val="90000"/>
        </a:lnSpc>
        <a:spcBef>
          <a:spcPts val="500"/>
        </a:spcBef>
        <a:buFont typeface="Arial"/>
        <a:buChar char="•"/>
        <a:defRPr sz="1800">
          <a:solidFill>
            <a:schemeClr val="tx1"/>
          </a:solidFill>
          <a:latin typeface="+mn-lt"/>
          <a:ea typeface="+mn-ea"/>
          <a:cs typeface="+mn-cs"/>
        </a:defRPr>
      </a:lvl7pPr>
      <a:lvl8pPr marL="3429000" indent="-228600" algn="l" defTabSz="914400" rtl="0">
        <a:lnSpc>
          <a:spcPct val="90000"/>
        </a:lnSpc>
        <a:spcBef>
          <a:spcPts val="500"/>
        </a:spcBef>
        <a:buFont typeface="Arial"/>
        <a:buChar char="•"/>
        <a:defRPr sz="1800">
          <a:solidFill>
            <a:schemeClr val="tx1"/>
          </a:solidFill>
          <a:latin typeface="+mn-lt"/>
          <a:ea typeface="+mn-ea"/>
          <a:cs typeface="+mn-cs"/>
        </a:defRPr>
      </a:lvl8pPr>
      <a:lvl9pPr marL="3886200" indent="-228600" algn="l" defTabSz="914400" rtl="0">
        <a:lnSpc>
          <a:spcPct val="90000"/>
        </a:lnSpc>
        <a:spcBef>
          <a:spcPts val="500"/>
        </a:spcBef>
        <a:buFont typeface="Arial"/>
        <a:buChar char="•"/>
        <a:defRPr sz="1800">
          <a:solidFill>
            <a:schemeClr val="tx1"/>
          </a:solidFill>
          <a:latin typeface="+mn-lt"/>
          <a:ea typeface="+mn-ea"/>
          <a:cs typeface="+mn-cs"/>
        </a:defRPr>
      </a:lvl9pPr>
    </p:bodyStyle>
    <p:otherStyle>
      <a:defPPr>
        <a:defRPr lang="en-US"/>
      </a:defPPr>
      <a:lvl1pPr marL="0" algn="l" defTabSz="914400" rtl="0">
        <a:defRPr sz="1800">
          <a:solidFill>
            <a:schemeClr val="tx1"/>
          </a:solidFill>
          <a:latin typeface="+mn-lt"/>
          <a:ea typeface="+mn-ea"/>
          <a:cs typeface="+mn-cs"/>
        </a:defRPr>
      </a:lvl1pPr>
      <a:lvl2pPr marL="457200" algn="l" defTabSz="914400" rtl="0">
        <a:defRPr sz="1800">
          <a:solidFill>
            <a:schemeClr val="tx1"/>
          </a:solidFill>
          <a:latin typeface="+mn-lt"/>
          <a:ea typeface="+mn-ea"/>
          <a:cs typeface="+mn-cs"/>
        </a:defRPr>
      </a:lvl2pPr>
      <a:lvl3pPr marL="914400" algn="l" defTabSz="914400" rtl="0">
        <a:defRPr sz="1800">
          <a:solidFill>
            <a:schemeClr val="tx1"/>
          </a:solidFill>
          <a:latin typeface="+mn-lt"/>
          <a:ea typeface="+mn-ea"/>
          <a:cs typeface="+mn-cs"/>
        </a:defRPr>
      </a:lvl3pPr>
      <a:lvl4pPr marL="1371600" algn="l" defTabSz="914400" rtl="0">
        <a:defRPr sz="1800">
          <a:solidFill>
            <a:schemeClr val="tx1"/>
          </a:solidFill>
          <a:latin typeface="+mn-lt"/>
          <a:ea typeface="+mn-ea"/>
          <a:cs typeface="+mn-cs"/>
        </a:defRPr>
      </a:lvl4pPr>
      <a:lvl5pPr marL="1828800" algn="l" defTabSz="914400" rtl="0">
        <a:defRPr sz="1800">
          <a:solidFill>
            <a:schemeClr val="tx1"/>
          </a:solidFill>
          <a:latin typeface="+mn-lt"/>
          <a:ea typeface="+mn-ea"/>
          <a:cs typeface="+mn-cs"/>
        </a:defRPr>
      </a:lvl5pPr>
      <a:lvl6pPr marL="2286000" algn="l" defTabSz="914400" rtl="0">
        <a:defRPr sz="1800">
          <a:solidFill>
            <a:schemeClr val="tx1"/>
          </a:solidFill>
          <a:latin typeface="+mn-lt"/>
          <a:ea typeface="+mn-ea"/>
          <a:cs typeface="+mn-cs"/>
        </a:defRPr>
      </a:lvl6pPr>
      <a:lvl7pPr marL="2743200" algn="l" defTabSz="914400" rtl="0">
        <a:defRPr sz="1800">
          <a:solidFill>
            <a:schemeClr val="tx1"/>
          </a:solidFill>
          <a:latin typeface="+mn-lt"/>
          <a:ea typeface="+mn-ea"/>
          <a:cs typeface="+mn-cs"/>
        </a:defRPr>
      </a:lvl7pPr>
      <a:lvl8pPr marL="3200400" algn="l" defTabSz="914400" rtl="0">
        <a:defRPr sz="1800">
          <a:solidFill>
            <a:schemeClr val="tx1"/>
          </a:solidFill>
          <a:latin typeface="+mn-lt"/>
          <a:ea typeface="+mn-ea"/>
          <a:cs typeface="+mn-cs"/>
        </a:defRPr>
      </a:lvl8pPr>
      <a:lvl9pPr marL="3657600" algn="l" defTabSz="914400" rtl="0">
        <a:defRPr sz="18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reserve="0">
  <p:cSld name="">
    <p:bg>
      <p:bgRef idx="1001">
        <a:schemeClr val="bg1"/>
      </p:bgRef>
    </p:bg>
    <p:spTree>
      <p:nvGrpSpPr>
        <p:cNvPr id="1" name=""/>
        <p:cNvGrpSpPr/>
        <p:nvPr/>
      </p:nvGrpSpPr>
      <p:grpSpPr bwMode="auto">
        <a:xfrm>
          <a:off x="0" y="0"/>
          <a:ext cx="0" cy="0"/>
          <a:chOff x="0" y="0"/>
          <a:chExt cx="0" cy="0"/>
        </a:xfrm>
      </p:grpSpPr>
      <p:sp>
        <p:nvSpPr>
          <p:cNvPr id="633283627" name="Title Placeholder 1"/>
          <p:cNvSpPr>
            <a:spLocks noGrp="1"/>
          </p:cNvSpPr>
          <p:nvPr>
            <p:ph type="title"/>
          </p:nvPr>
        </p:nvSpPr>
        <p:spPr bwMode="auto">
          <a:xfrm>
            <a:off x="838200" y="365125"/>
            <a:ext cx="10515600" cy="1325563"/>
          </a:xfrm>
          <a:prstGeom prst="rect">
            <a:avLst/>
          </a:prstGeom>
        </p:spPr>
        <p:txBody>
          <a:bodyPr vert="horz" lIns="91440" tIns="45720" rIns="91440" bIns="45720" rtlCol="0" anchor="ctr">
            <a:normAutofit/>
          </a:bodyPr>
          <a:lstStyle/>
          <a:p>
            <a:pPr>
              <a:defRPr/>
            </a:pPr>
            <a:r>
              <a:rPr lang="en-US"/>
              <a:t>Click to edit Master title style</a:t>
            </a:r>
            <a:endParaRPr/>
          </a:p>
        </p:txBody>
      </p:sp>
      <p:sp>
        <p:nvSpPr>
          <p:cNvPr id="604106449" name="Text Placeholder 2"/>
          <p:cNvSpPr>
            <a:spLocks noGrp="1"/>
          </p:cNvSpPr>
          <p:nvPr>
            <p:ph type="body" idx="1"/>
          </p:nvPr>
        </p:nvSpPr>
        <p:spPr bwMode="auto">
          <a:xfrm>
            <a:off x="838200" y="1825625"/>
            <a:ext cx="10515600" cy="4351338"/>
          </a:xfrm>
          <a:prstGeom prst="rect">
            <a:avLst/>
          </a:prstGeom>
        </p:spPr>
        <p:txBody>
          <a:bodyPr vert="horz" lIns="91440" tIns="45720" rIns="91440" bIns="45720" rtlCol="0">
            <a:normAutofit/>
          </a:bodyPr>
          <a:lstStyle/>
          <a:p>
            <a:pPr lvl="0">
              <a:defRPr/>
            </a:pPr>
            <a:r>
              <a:rPr lang="en-US"/>
              <a:t>Click to edit Master text styles</a:t>
            </a:r>
            <a:endParaRPr/>
          </a:p>
          <a:p>
            <a:pPr lvl="1">
              <a:defRPr/>
            </a:pPr>
            <a:r>
              <a:rPr lang="en-US"/>
              <a:t>Second level</a:t>
            </a:r>
            <a:endParaRPr/>
          </a:p>
          <a:p>
            <a:pPr lvl="2">
              <a:defRPr/>
            </a:pPr>
            <a:r>
              <a:rPr lang="en-US"/>
              <a:t>Third level</a:t>
            </a:r>
            <a:endParaRPr/>
          </a:p>
          <a:p>
            <a:pPr lvl="3">
              <a:defRPr/>
            </a:pPr>
            <a:r>
              <a:rPr lang="en-US"/>
              <a:t>Fourth level</a:t>
            </a:r>
            <a:endParaRPr/>
          </a:p>
          <a:p>
            <a:pPr lvl="4">
              <a:defRPr/>
            </a:pPr>
            <a:r>
              <a:rPr lang="en-US"/>
              <a:t>Fifth level</a:t>
            </a:r>
            <a:endParaRPr/>
          </a:p>
        </p:txBody>
      </p:sp>
      <p:sp>
        <p:nvSpPr>
          <p:cNvPr id="2008833614" name="Date Placeholder 3"/>
          <p:cNvSpPr>
            <a:spLocks noGrp="1"/>
          </p:cNvSpPr>
          <p:nvPr>
            <p:ph type="dt" sz="half" idx="2"/>
          </p:nvPr>
        </p:nvSpPr>
        <p:spPr bwMode="auto">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defRPr/>
            </a:pPr>
            <a:fld id="{00A5CD40-AB2F-4FDB-91DF-46FC22C77494}" type="datetimeFigureOut">
              <a:rPr lang="en-US"/>
              <a:t>10/17/2024</a:t>
            </a:fld>
            <a:endParaRPr lang="en-US"/>
          </a:p>
        </p:txBody>
      </p:sp>
      <p:sp>
        <p:nvSpPr>
          <p:cNvPr id="258602643" name="Footer Placeholder 4"/>
          <p:cNvSpPr>
            <a:spLocks noGrp="1"/>
          </p:cNvSpPr>
          <p:nvPr>
            <p:ph type="ftr" sz="quarter" idx="3"/>
          </p:nvPr>
        </p:nvSpPr>
        <p:spPr bwMode="auto">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defRPr/>
            </a:pPr>
            <a:endParaRPr lang="en-US"/>
          </a:p>
        </p:txBody>
      </p:sp>
      <p:sp>
        <p:nvSpPr>
          <p:cNvPr id="851133376" name="Slide Number Placeholder 5"/>
          <p:cNvSpPr>
            <a:spLocks noGrp="1"/>
          </p:cNvSpPr>
          <p:nvPr>
            <p:ph type="sldNum" sz="quarter" idx="4"/>
          </p:nvPr>
        </p:nvSpPr>
        <p:spPr bwMode="auto">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a:defRPr/>
            </a:pPr>
            <a:fld id="{86D8D048-5789-4E66-A874-9910543D2D52}" type="slidenum">
              <a:rPr lang="en-US"/>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a:lnSpc>
          <a:spcPct val="90000"/>
        </a:lnSpc>
        <a:spcBef>
          <a:spcPts val="0"/>
        </a:spcBef>
        <a:buNone/>
        <a:defRPr sz="4400">
          <a:solidFill>
            <a:schemeClr val="tx1"/>
          </a:solidFill>
          <a:latin typeface="+mj-lt"/>
          <a:ea typeface="+mj-ea"/>
          <a:cs typeface="+mj-cs"/>
        </a:defRPr>
      </a:lvl1pPr>
    </p:titleStyle>
    <p:bodyStyle>
      <a:lvl1pPr marL="228600" indent="-228600" algn="l" defTabSz="914400" rtl="0">
        <a:lnSpc>
          <a:spcPct val="90000"/>
        </a:lnSpc>
        <a:spcBef>
          <a:spcPts val="1000"/>
        </a:spcBef>
        <a:buFont typeface="Arial"/>
        <a:buChar char="•"/>
        <a:defRPr sz="2800">
          <a:solidFill>
            <a:schemeClr val="tx1"/>
          </a:solidFill>
          <a:latin typeface="+mn-lt"/>
          <a:ea typeface="+mn-ea"/>
          <a:cs typeface="+mn-cs"/>
        </a:defRPr>
      </a:lvl1pPr>
      <a:lvl2pPr marL="685800" indent="-228600" algn="l" defTabSz="914400" rtl="0">
        <a:lnSpc>
          <a:spcPct val="90000"/>
        </a:lnSpc>
        <a:spcBef>
          <a:spcPts val="500"/>
        </a:spcBef>
        <a:buFont typeface="Arial"/>
        <a:buChar char="•"/>
        <a:defRPr sz="2400">
          <a:solidFill>
            <a:schemeClr val="tx1"/>
          </a:solidFill>
          <a:latin typeface="+mn-lt"/>
          <a:ea typeface="+mn-ea"/>
          <a:cs typeface="+mn-cs"/>
        </a:defRPr>
      </a:lvl2pPr>
      <a:lvl3pPr marL="1143000" indent="-228600" algn="l" defTabSz="914400" rtl="0">
        <a:lnSpc>
          <a:spcPct val="90000"/>
        </a:lnSpc>
        <a:spcBef>
          <a:spcPts val="500"/>
        </a:spcBef>
        <a:buFont typeface="Arial"/>
        <a:buChar char="•"/>
        <a:defRPr sz="2000">
          <a:solidFill>
            <a:schemeClr val="tx1"/>
          </a:solidFill>
          <a:latin typeface="+mn-lt"/>
          <a:ea typeface="+mn-ea"/>
          <a:cs typeface="+mn-cs"/>
        </a:defRPr>
      </a:lvl3pPr>
      <a:lvl4pPr marL="1600200" indent="-228600" algn="l" defTabSz="914400" rtl="0">
        <a:lnSpc>
          <a:spcPct val="90000"/>
        </a:lnSpc>
        <a:spcBef>
          <a:spcPts val="500"/>
        </a:spcBef>
        <a:buFont typeface="Arial"/>
        <a:buChar char="•"/>
        <a:defRPr sz="1800">
          <a:solidFill>
            <a:schemeClr val="tx1"/>
          </a:solidFill>
          <a:latin typeface="+mn-lt"/>
          <a:ea typeface="+mn-ea"/>
          <a:cs typeface="+mn-cs"/>
        </a:defRPr>
      </a:lvl4pPr>
      <a:lvl5pPr marL="2057400" indent="-228600" algn="l" defTabSz="914400" rtl="0">
        <a:lnSpc>
          <a:spcPct val="90000"/>
        </a:lnSpc>
        <a:spcBef>
          <a:spcPts val="500"/>
        </a:spcBef>
        <a:buFont typeface="Arial"/>
        <a:buChar char="•"/>
        <a:defRPr sz="1800">
          <a:solidFill>
            <a:schemeClr val="tx1"/>
          </a:solidFill>
          <a:latin typeface="+mn-lt"/>
          <a:ea typeface="+mn-ea"/>
          <a:cs typeface="+mn-cs"/>
        </a:defRPr>
      </a:lvl5pPr>
      <a:lvl6pPr marL="2514600" indent="-228600" algn="l" defTabSz="914400" rtl="0">
        <a:lnSpc>
          <a:spcPct val="90000"/>
        </a:lnSpc>
        <a:spcBef>
          <a:spcPts val="500"/>
        </a:spcBef>
        <a:buFont typeface="Arial"/>
        <a:buChar char="•"/>
        <a:defRPr sz="1800">
          <a:solidFill>
            <a:schemeClr val="tx1"/>
          </a:solidFill>
          <a:latin typeface="+mn-lt"/>
          <a:ea typeface="+mn-ea"/>
          <a:cs typeface="+mn-cs"/>
        </a:defRPr>
      </a:lvl6pPr>
      <a:lvl7pPr marL="2971800" indent="-228600" algn="l" defTabSz="914400" rtl="0">
        <a:lnSpc>
          <a:spcPct val="90000"/>
        </a:lnSpc>
        <a:spcBef>
          <a:spcPts val="500"/>
        </a:spcBef>
        <a:buFont typeface="Arial"/>
        <a:buChar char="•"/>
        <a:defRPr sz="1800">
          <a:solidFill>
            <a:schemeClr val="tx1"/>
          </a:solidFill>
          <a:latin typeface="+mn-lt"/>
          <a:ea typeface="+mn-ea"/>
          <a:cs typeface="+mn-cs"/>
        </a:defRPr>
      </a:lvl7pPr>
      <a:lvl8pPr marL="3429000" indent="-228600" algn="l" defTabSz="914400" rtl="0">
        <a:lnSpc>
          <a:spcPct val="90000"/>
        </a:lnSpc>
        <a:spcBef>
          <a:spcPts val="500"/>
        </a:spcBef>
        <a:buFont typeface="Arial"/>
        <a:buChar char="•"/>
        <a:defRPr sz="1800">
          <a:solidFill>
            <a:schemeClr val="tx1"/>
          </a:solidFill>
          <a:latin typeface="+mn-lt"/>
          <a:ea typeface="+mn-ea"/>
          <a:cs typeface="+mn-cs"/>
        </a:defRPr>
      </a:lvl8pPr>
      <a:lvl9pPr marL="3886200" indent="-228600" algn="l" defTabSz="914400" rtl="0">
        <a:lnSpc>
          <a:spcPct val="90000"/>
        </a:lnSpc>
        <a:spcBef>
          <a:spcPts val="500"/>
        </a:spcBef>
        <a:buFont typeface="Arial"/>
        <a:buChar char="•"/>
        <a:defRPr sz="1800">
          <a:solidFill>
            <a:schemeClr val="tx1"/>
          </a:solidFill>
          <a:latin typeface="+mn-lt"/>
          <a:ea typeface="+mn-ea"/>
          <a:cs typeface="+mn-cs"/>
        </a:defRPr>
      </a:lvl9pPr>
    </p:bodyStyle>
    <p:otherStyle>
      <a:defPPr>
        <a:defRPr lang="en-US"/>
      </a:defPPr>
      <a:lvl1pPr marL="0" algn="l" defTabSz="914400" rtl="0">
        <a:defRPr sz="1800">
          <a:solidFill>
            <a:schemeClr val="tx1"/>
          </a:solidFill>
          <a:latin typeface="+mn-lt"/>
          <a:ea typeface="+mn-ea"/>
          <a:cs typeface="+mn-cs"/>
        </a:defRPr>
      </a:lvl1pPr>
      <a:lvl2pPr marL="457200" algn="l" defTabSz="914400" rtl="0">
        <a:defRPr sz="1800">
          <a:solidFill>
            <a:schemeClr val="tx1"/>
          </a:solidFill>
          <a:latin typeface="+mn-lt"/>
          <a:ea typeface="+mn-ea"/>
          <a:cs typeface="+mn-cs"/>
        </a:defRPr>
      </a:lvl2pPr>
      <a:lvl3pPr marL="914400" algn="l" defTabSz="914400" rtl="0">
        <a:defRPr sz="1800">
          <a:solidFill>
            <a:schemeClr val="tx1"/>
          </a:solidFill>
          <a:latin typeface="+mn-lt"/>
          <a:ea typeface="+mn-ea"/>
          <a:cs typeface="+mn-cs"/>
        </a:defRPr>
      </a:lvl3pPr>
      <a:lvl4pPr marL="1371600" algn="l" defTabSz="914400" rtl="0">
        <a:defRPr sz="1800">
          <a:solidFill>
            <a:schemeClr val="tx1"/>
          </a:solidFill>
          <a:latin typeface="+mn-lt"/>
          <a:ea typeface="+mn-ea"/>
          <a:cs typeface="+mn-cs"/>
        </a:defRPr>
      </a:lvl4pPr>
      <a:lvl5pPr marL="1828800" algn="l" defTabSz="914400" rtl="0">
        <a:defRPr sz="1800">
          <a:solidFill>
            <a:schemeClr val="tx1"/>
          </a:solidFill>
          <a:latin typeface="+mn-lt"/>
          <a:ea typeface="+mn-ea"/>
          <a:cs typeface="+mn-cs"/>
        </a:defRPr>
      </a:lvl5pPr>
      <a:lvl6pPr marL="2286000" algn="l" defTabSz="914400" rtl="0">
        <a:defRPr sz="1800">
          <a:solidFill>
            <a:schemeClr val="tx1"/>
          </a:solidFill>
          <a:latin typeface="+mn-lt"/>
          <a:ea typeface="+mn-ea"/>
          <a:cs typeface="+mn-cs"/>
        </a:defRPr>
      </a:lvl6pPr>
      <a:lvl7pPr marL="2743200" algn="l" defTabSz="914400" rtl="0">
        <a:defRPr sz="1800">
          <a:solidFill>
            <a:schemeClr val="tx1"/>
          </a:solidFill>
          <a:latin typeface="+mn-lt"/>
          <a:ea typeface="+mn-ea"/>
          <a:cs typeface="+mn-cs"/>
        </a:defRPr>
      </a:lvl7pPr>
      <a:lvl8pPr marL="3200400" algn="l" defTabSz="914400" rtl="0">
        <a:defRPr sz="1800">
          <a:solidFill>
            <a:schemeClr val="tx1"/>
          </a:solidFill>
          <a:latin typeface="+mn-lt"/>
          <a:ea typeface="+mn-ea"/>
          <a:cs typeface="+mn-cs"/>
        </a:defRPr>
      </a:lvl8pPr>
      <a:lvl9pPr marL="3657600" algn="l" defTabSz="914400" rtl="0">
        <a:defRPr sz="18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reserve="0">
  <p:cSld name="">
    <p:bg>
      <p:bgPr shadeToTitle="0">
        <a:blipFill rotWithShape="1">
          <a:blip r:embed="rId20">
            <a:lum/>
          </a:blip>
          <a:stretch>
            <a:fillRect l="0" t="-39000" r="0" b="-39000"/>
          </a:stretch>
        </a:blipFill>
      </p:bgPr>
    </p:bg>
    <p:spTree>
      <p:nvGrpSpPr>
        <p:cNvPr id="1" name=""/>
        <p:cNvGrpSpPr/>
        <p:nvPr/>
      </p:nvGrpSpPr>
      <p:grpSpPr bwMode="auto">
        <a:xfrm>
          <a:off x="0" y="0"/>
          <a:ext cx="0" cy="0"/>
          <a:chOff x="0" y="0"/>
          <a:chExt cx="0" cy="0"/>
        </a:xfrm>
      </p:grpSpPr>
      <p:sp>
        <p:nvSpPr>
          <p:cNvPr id="549047969" name="Title Placeholder 1"/>
          <p:cNvSpPr>
            <a:spLocks noGrp="1"/>
          </p:cNvSpPr>
          <p:nvPr>
            <p:ph type="title"/>
          </p:nvPr>
        </p:nvSpPr>
        <p:spPr bwMode="auto">
          <a:xfrm>
            <a:off x="838200" y="365125"/>
            <a:ext cx="10515600" cy="1325563"/>
          </a:xfrm>
          <a:prstGeom prst="rect">
            <a:avLst/>
          </a:prstGeom>
        </p:spPr>
        <p:txBody>
          <a:bodyPr vert="horz" lIns="91440" tIns="45720" rIns="91440" bIns="45720" rtlCol="0" anchor="ctr">
            <a:normAutofit/>
          </a:bodyPr>
          <a:lstStyle/>
          <a:p>
            <a:pPr>
              <a:defRPr/>
            </a:pPr>
            <a:r>
              <a:rPr lang="en-US"/>
              <a:t>Click to edit Master title style</a:t>
            </a:r>
            <a:endParaRPr/>
          </a:p>
        </p:txBody>
      </p:sp>
      <p:sp>
        <p:nvSpPr>
          <p:cNvPr id="1617505683" name="Text Placeholder 2"/>
          <p:cNvSpPr>
            <a:spLocks noGrp="1"/>
          </p:cNvSpPr>
          <p:nvPr>
            <p:ph type="body" idx="1"/>
          </p:nvPr>
        </p:nvSpPr>
        <p:spPr bwMode="auto">
          <a:xfrm>
            <a:off x="838200" y="1825625"/>
            <a:ext cx="10515600" cy="4351338"/>
          </a:xfrm>
          <a:prstGeom prst="rect">
            <a:avLst/>
          </a:prstGeom>
        </p:spPr>
        <p:txBody>
          <a:bodyPr vert="horz" lIns="91440" tIns="45720" rIns="91440" bIns="45720" rtlCol="0">
            <a:normAutofit/>
          </a:bodyPr>
          <a:lstStyle/>
          <a:p>
            <a:pPr lvl="0">
              <a:defRPr/>
            </a:pPr>
            <a:r>
              <a:rPr lang="en-US"/>
              <a:t>Click to edit Master text styles</a:t>
            </a:r>
            <a:endParaRPr/>
          </a:p>
          <a:p>
            <a:pPr lvl="1">
              <a:defRPr/>
            </a:pPr>
            <a:r>
              <a:rPr lang="en-US"/>
              <a:t>Second level</a:t>
            </a:r>
            <a:endParaRPr/>
          </a:p>
          <a:p>
            <a:pPr lvl="2">
              <a:defRPr/>
            </a:pPr>
            <a:r>
              <a:rPr lang="en-US"/>
              <a:t>Third level</a:t>
            </a:r>
            <a:endParaRPr/>
          </a:p>
          <a:p>
            <a:pPr lvl="3">
              <a:defRPr/>
            </a:pPr>
            <a:r>
              <a:rPr lang="en-US"/>
              <a:t>Fourth level</a:t>
            </a:r>
            <a:endParaRPr/>
          </a:p>
          <a:p>
            <a:pPr lvl="4">
              <a:defRPr/>
            </a:pPr>
            <a:r>
              <a:rPr lang="en-US"/>
              <a:t>Fifth level</a:t>
            </a:r>
            <a:endParaRPr/>
          </a:p>
        </p:txBody>
      </p:sp>
      <p:sp>
        <p:nvSpPr>
          <p:cNvPr id="552701287" name="Date Placeholder 3"/>
          <p:cNvSpPr>
            <a:spLocks noGrp="1"/>
          </p:cNvSpPr>
          <p:nvPr>
            <p:ph type="dt" sz="half" idx="2"/>
          </p:nvPr>
        </p:nvSpPr>
        <p:spPr bwMode="auto">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defRPr/>
            </a:pPr>
            <a:fld id="{7AD86B2E-B702-4422-B277-3A08C7449694}" type="datetimeFigureOut">
              <a:rPr lang="en-US"/>
              <a:t>10/17/2024</a:t>
            </a:fld>
            <a:endParaRPr lang="en-US"/>
          </a:p>
        </p:txBody>
      </p:sp>
      <p:sp>
        <p:nvSpPr>
          <p:cNvPr id="2120998849" name="Footer Placeholder 4"/>
          <p:cNvSpPr>
            <a:spLocks noGrp="1"/>
          </p:cNvSpPr>
          <p:nvPr>
            <p:ph type="ftr" sz="quarter" idx="3"/>
          </p:nvPr>
        </p:nvSpPr>
        <p:spPr bwMode="auto">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defRPr/>
            </a:pPr>
            <a:endParaRPr lang="en-US"/>
          </a:p>
        </p:txBody>
      </p:sp>
      <p:sp>
        <p:nvSpPr>
          <p:cNvPr id="1843273790" name="Slide Number Placeholder 5"/>
          <p:cNvSpPr>
            <a:spLocks noGrp="1"/>
          </p:cNvSpPr>
          <p:nvPr>
            <p:ph type="sldNum" sz="quarter" idx="4"/>
          </p:nvPr>
        </p:nvSpPr>
        <p:spPr bwMode="auto">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a:defRPr/>
            </a:pPr>
            <a:fld id="{F7542ADD-394E-41F3-B704-951748884AEE}" type="slidenum">
              <a:rPr lang="en-US"/>
              <a:t>‹#›</a:t>
            </a:fld>
            <a:endParaRPr lang="en-US"/>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 id="2147483690" r:id="rId18"/>
  </p:sldLayoutIdLst>
  <p:txStyles>
    <p:titleStyle>
      <a:lvl1pPr algn="l" defTabSz="914400" rtl="0">
        <a:lnSpc>
          <a:spcPct val="90000"/>
        </a:lnSpc>
        <a:spcBef>
          <a:spcPts val="0"/>
        </a:spcBef>
        <a:buNone/>
        <a:defRPr sz="4400">
          <a:solidFill>
            <a:schemeClr val="tx1"/>
          </a:solidFill>
          <a:latin typeface="+mj-lt"/>
          <a:ea typeface="+mj-ea"/>
          <a:cs typeface="+mj-cs"/>
        </a:defRPr>
      </a:lvl1pPr>
    </p:titleStyle>
    <p:bodyStyle>
      <a:lvl1pPr marL="228600" indent="-228600" algn="l" defTabSz="914400" rtl="0">
        <a:lnSpc>
          <a:spcPct val="90000"/>
        </a:lnSpc>
        <a:spcBef>
          <a:spcPts val="1000"/>
        </a:spcBef>
        <a:buFont typeface="Arial"/>
        <a:buChar char="•"/>
        <a:defRPr sz="2800">
          <a:solidFill>
            <a:schemeClr val="tx1"/>
          </a:solidFill>
          <a:latin typeface="+mn-lt"/>
          <a:ea typeface="+mn-ea"/>
          <a:cs typeface="+mn-cs"/>
        </a:defRPr>
      </a:lvl1pPr>
      <a:lvl2pPr marL="685800" indent="-228600" algn="l" defTabSz="914400" rtl="0">
        <a:lnSpc>
          <a:spcPct val="90000"/>
        </a:lnSpc>
        <a:spcBef>
          <a:spcPts val="500"/>
        </a:spcBef>
        <a:buFont typeface="Arial"/>
        <a:buChar char="•"/>
        <a:defRPr sz="2400">
          <a:solidFill>
            <a:schemeClr val="tx1"/>
          </a:solidFill>
          <a:latin typeface="+mn-lt"/>
          <a:ea typeface="+mn-ea"/>
          <a:cs typeface="+mn-cs"/>
        </a:defRPr>
      </a:lvl2pPr>
      <a:lvl3pPr marL="1143000" indent="-228600" algn="l" defTabSz="914400" rtl="0">
        <a:lnSpc>
          <a:spcPct val="90000"/>
        </a:lnSpc>
        <a:spcBef>
          <a:spcPts val="500"/>
        </a:spcBef>
        <a:buFont typeface="Arial"/>
        <a:buChar char="•"/>
        <a:defRPr sz="2000">
          <a:solidFill>
            <a:schemeClr val="tx1"/>
          </a:solidFill>
          <a:latin typeface="+mn-lt"/>
          <a:ea typeface="+mn-ea"/>
          <a:cs typeface="+mn-cs"/>
        </a:defRPr>
      </a:lvl3pPr>
      <a:lvl4pPr marL="1600200" indent="-228600" algn="l" defTabSz="914400" rtl="0">
        <a:lnSpc>
          <a:spcPct val="90000"/>
        </a:lnSpc>
        <a:spcBef>
          <a:spcPts val="500"/>
        </a:spcBef>
        <a:buFont typeface="Arial"/>
        <a:buChar char="•"/>
        <a:defRPr sz="1800">
          <a:solidFill>
            <a:schemeClr val="tx1"/>
          </a:solidFill>
          <a:latin typeface="+mn-lt"/>
          <a:ea typeface="+mn-ea"/>
          <a:cs typeface="+mn-cs"/>
        </a:defRPr>
      </a:lvl4pPr>
      <a:lvl5pPr marL="2057400" indent="-228600" algn="l" defTabSz="914400" rtl="0">
        <a:lnSpc>
          <a:spcPct val="90000"/>
        </a:lnSpc>
        <a:spcBef>
          <a:spcPts val="500"/>
        </a:spcBef>
        <a:buFont typeface="Arial"/>
        <a:buChar char="•"/>
        <a:defRPr sz="1800">
          <a:solidFill>
            <a:schemeClr val="tx1"/>
          </a:solidFill>
          <a:latin typeface="+mn-lt"/>
          <a:ea typeface="+mn-ea"/>
          <a:cs typeface="+mn-cs"/>
        </a:defRPr>
      </a:lvl5pPr>
      <a:lvl6pPr marL="2514600" indent="-228600" algn="l" defTabSz="914400" rtl="0">
        <a:lnSpc>
          <a:spcPct val="90000"/>
        </a:lnSpc>
        <a:spcBef>
          <a:spcPts val="500"/>
        </a:spcBef>
        <a:buFont typeface="Arial"/>
        <a:buChar char="•"/>
        <a:defRPr sz="1800">
          <a:solidFill>
            <a:schemeClr val="tx1"/>
          </a:solidFill>
          <a:latin typeface="+mn-lt"/>
          <a:ea typeface="+mn-ea"/>
          <a:cs typeface="+mn-cs"/>
        </a:defRPr>
      </a:lvl6pPr>
      <a:lvl7pPr marL="2971800" indent="-228600" algn="l" defTabSz="914400" rtl="0">
        <a:lnSpc>
          <a:spcPct val="90000"/>
        </a:lnSpc>
        <a:spcBef>
          <a:spcPts val="500"/>
        </a:spcBef>
        <a:buFont typeface="Arial"/>
        <a:buChar char="•"/>
        <a:defRPr sz="1800">
          <a:solidFill>
            <a:schemeClr val="tx1"/>
          </a:solidFill>
          <a:latin typeface="+mn-lt"/>
          <a:ea typeface="+mn-ea"/>
          <a:cs typeface="+mn-cs"/>
        </a:defRPr>
      </a:lvl7pPr>
      <a:lvl8pPr marL="3429000" indent="-228600" algn="l" defTabSz="914400" rtl="0">
        <a:lnSpc>
          <a:spcPct val="90000"/>
        </a:lnSpc>
        <a:spcBef>
          <a:spcPts val="500"/>
        </a:spcBef>
        <a:buFont typeface="Arial"/>
        <a:buChar char="•"/>
        <a:defRPr sz="1800">
          <a:solidFill>
            <a:schemeClr val="tx1"/>
          </a:solidFill>
          <a:latin typeface="+mn-lt"/>
          <a:ea typeface="+mn-ea"/>
          <a:cs typeface="+mn-cs"/>
        </a:defRPr>
      </a:lvl8pPr>
      <a:lvl9pPr marL="3886200" indent="-228600" algn="l" defTabSz="914400" rtl="0">
        <a:lnSpc>
          <a:spcPct val="90000"/>
        </a:lnSpc>
        <a:spcBef>
          <a:spcPts val="500"/>
        </a:spcBef>
        <a:buFont typeface="Arial"/>
        <a:buChar char="•"/>
        <a:defRPr sz="1800">
          <a:solidFill>
            <a:schemeClr val="tx1"/>
          </a:solidFill>
          <a:latin typeface="+mn-lt"/>
          <a:ea typeface="+mn-ea"/>
          <a:cs typeface="+mn-cs"/>
        </a:defRPr>
      </a:lvl9pPr>
    </p:bodyStyle>
    <p:otherStyle>
      <a:defPPr>
        <a:defRPr lang="en-US"/>
      </a:defPPr>
      <a:lvl1pPr marL="0" algn="l" defTabSz="914400" rtl="0">
        <a:defRPr sz="1800">
          <a:solidFill>
            <a:schemeClr val="tx1"/>
          </a:solidFill>
          <a:latin typeface="+mn-lt"/>
          <a:ea typeface="+mn-ea"/>
          <a:cs typeface="+mn-cs"/>
        </a:defRPr>
      </a:lvl1pPr>
      <a:lvl2pPr marL="457200" algn="l" defTabSz="914400" rtl="0">
        <a:defRPr sz="1800">
          <a:solidFill>
            <a:schemeClr val="tx1"/>
          </a:solidFill>
          <a:latin typeface="+mn-lt"/>
          <a:ea typeface="+mn-ea"/>
          <a:cs typeface="+mn-cs"/>
        </a:defRPr>
      </a:lvl2pPr>
      <a:lvl3pPr marL="914400" algn="l" defTabSz="914400" rtl="0">
        <a:defRPr sz="1800">
          <a:solidFill>
            <a:schemeClr val="tx1"/>
          </a:solidFill>
          <a:latin typeface="+mn-lt"/>
          <a:ea typeface="+mn-ea"/>
          <a:cs typeface="+mn-cs"/>
        </a:defRPr>
      </a:lvl3pPr>
      <a:lvl4pPr marL="1371600" algn="l" defTabSz="914400" rtl="0">
        <a:defRPr sz="1800">
          <a:solidFill>
            <a:schemeClr val="tx1"/>
          </a:solidFill>
          <a:latin typeface="+mn-lt"/>
          <a:ea typeface="+mn-ea"/>
          <a:cs typeface="+mn-cs"/>
        </a:defRPr>
      </a:lvl4pPr>
      <a:lvl5pPr marL="1828800" algn="l" defTabSz="914400" rtl="0">
        <a:defRPr sz="1800">
          <a:solidFill>
            <a:schemeClr val="tx1"/>
          </a:solidFill>
          <a:latin typeface="+mn-lt"/>
          <a:ea typeface="+mn-ea"/>
          <a:cs typeface="+mn-cs"/>
        </a:defRPr>
      </a:lvl5pPr>
      <a:lvl6pPr marL="2286000" algn="l" defTabSz="914400" rtl="0">
        <a:defRPr sz="1800">
          <a:solidFill>
            <a:schemeClr val="tx1"/>
          </a:solidFill>
          <a:latin typeface="+mn-lt"/>
          <a:ea typeface="+mn-ea"/>
          <a:cs typeface="+mn-cs"/>
        </a:defRPr>
      </a:lvl6pPr>
      <a:lvl7pPr marL="2743200" algn="l" defTabSz="914400" rtl="0">
        <a:defRPr sz="1800">
          <a:solidFill>
            <a:schemeClr val="tx1"/>
          </a:solidFill>
          <a:latin typeface="+mn-lt"/>
          <a:ea typeface="+mn-ea"/>
          <a:cs typeface="+mn-cs"/>
        </a:defRPr>
      </a:lvl7pPr>
      <a:lvl8pPr marL="3200400" algn="l" defTabSz="914400" rtl="0">
        <a:defRPr sz="1800">
          <a:solidFill>
            <a:schemeClr val="tx1"/>
          </a:solidFill>
          <a:latin typeface="+mn-lt"/>
          <a:ea typeface="+mn-ea"/>
          <a:cs typeface="+mn-cs"/>
        </a:defRPr>
      </a:lvl8pPr>
      <a:lvl9pPr marL="3657600" algn="l" defTabSz="914400" rtl="0">
        <a:defRPr sz="1800">
          <a:solidFill>
            <a:schemeClr val="tx1"/>
          </a:solidFill>
          <a:latin typeface="+mn-lt"/>
          <a:ea typeface="+mn-ea"/>
          <a:cs typeface="+mn-cs"/>
        </a:defRPr>
      </a:lvl9pPr>
    </p:otherStyle>
  </p:txStyles>
</p:sldMaster>
</file>

<file path=ppt/slides/_rels/slide1.xml.rels><?xml version="1.0" encoding="UTF-8" standalone="yes"?><Relationships xmlns="http://schemas.openxmlformats.org/package/2006/relationships"><Relationship Id="rId1" Type="http://schemas.openxmlformats.org/officeDocument/2006/relationships/slideLayout" Target="../slideLayouts/slideLayout35.xml"/><Relationship Id="rId2" Type="http://schemas.openxmlformats.org/officeDocument/2006/relationships/notesSlide" Target="../notesSlides/notesSlide1.xml"/><Relationship Id="rId3" Type="http://schemas.openxmlformats.org/officeDocument/2006/relationships/image" Target="../media/image2.jpg"/><Relationship Id="rId4" Type="http://schemas.openxmlformats.org/officeDocument/2006/relationships/image" Target="../media/image3.png"/></Relationships>
</file>

<file path=ppt/slides/_rels/slide2.xml.rels><?xml version="1.0" encoding="UTF-8" standalone="yes"?><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2.xml"/><Relationship Id="rId3" Type="http://schemas.openxmlformats.org/officeDocument/2006/relationships/image" Target="../media/image4.png"/></Relationships>
</file>

<file path=ppt/slides/_rels/slide3.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4.png"/></Relationships>
</file>

<file path=ppt/slides/_rels/slide4.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4.png"/></Relationships>
</file>

<file path=ppt/slides/_rels/slide5.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4.png"/></Relationships>
</file>

<file path=ppt/slides/_rels/slide6.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image" Target="../media/image4.png"/></Relationships>
</file>

<file path=ppt/slides/_rels/slide7.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 Id="rId3" Type="http://schemas.openxmlformats.org/officeDocument/2006/relationships/image" Target="../media/image4.png"/></Relationships>
</file>

<file path=ppt/slides/_rels/slide8.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 Id="rId3" Type="http://schemas.openxmlformats.org/officeDocument/2006/relationships/image" Target="../media/image4.png"/></Relationships>
</file>

<file path=ppt/slides/_rels/slide9.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 Id="rId3" Type="http://schemas.openxmlformats.org/officeDocument/2006/relationships/image" Target="../media/image4.png"/></Relationships>
</file>

<file path=ppt/slides/_rels/slide10.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 Id="rId3" Type="http://schemas.openxmlformats.org/officeDocument/2006/relationships/image" Target="../media/image5.png"/></Relationships>
</file>

<file path=ppt/slides/_rels/slide11.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_rels/slide12.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 Id="rId3" Type="http://schemas.openxmlformats.org/officeDocument/2006/relationships/image" Target="../media/image5.png"/></Relationships>
</file>

<file path=ppt/slides/_rels/slide13.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 Id="rId3" Type="http://schemas.openxmlformats.org/officeDocument/2006/relationships/image" Target="../media/image4.png"/></Relationships>
</file>

<file path=ppt/slides/_rels/slide14.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s>
</file>

<file path=ppt/slides/_rels/slide15.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5.xml"/><Relationship Id="rId3" Type="http://schemas.openxmlformats.org/officeDocument/2006/relationships/image" Target="../media/image4.png"/></Relationships>
</file>

<file path=ppt/slides/_rels/slide16.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6.xml"/><Relationship Id="rId3" Type="http://schemas.openxmlformats.org/officeDocument/2006/relationships/image" Target="../media/image4.png"/></Relationships>
</file>

<file path=ppt/slides/_rels/slide17.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7.xml"/><Relationship Id="rId3" Type="http://schemas.openxmlformats.org/officeDocument/2006/relationships/image" Target="../media/image4.png"/></Relationships>
</file>

<file path=ppt/slides/_rels/slide18.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8.xml"/><Relationship Id="rId3" Type="http://schemas.openxmlformats.org/officeDocument/2006/relationships/image" Target="../media/image4.png"/></Relationships>
</file>

<file path=ppt/slides/_rels/slide19.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9.xml"/></Relationships>
</file>

<file path=ppt/slides/_rels/slide20.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0.xml"/><Relationship Id="rId3" Type="http://schemas.openxmlformats.org/officeDocument/2006/relationships/image" Target="../media/image4.png"/></Relationships>
</file>

<file path=ppt/slides/_rels/slide21.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1.xml"/><Relationship Id="rId3" Type="http://schemas.openxmlformats.org/officeDocument/2006/relationships/image" Target="../media/image4.png"/></Relationships>
</file>

<file path=ppt/slides/_rels/slide22.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2.xml"/><Relationship Id="rId3" Type="http://schemas.openxmlformats.org/officeDocument/2006/relationships/image" Target="../media/image4.png"/></Relationships>
</file>

<file path=ppt/slides/_rels/slide23.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3.xml"/><Relationship Id="rId3" Type="http://schemas.openxmlformats.org/officeDocument/2006/relationships/image" Target="../media/image4.png"/></Relationships>
</file>

<file path=ppt/slides/_rels/slide24.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4.xml"/><Relationship Id="rId3" Type="http://schemas.openxmlformats.org/officeDocument/2006/relationships/image" Target="../media/image4.png"/></Relationships>
</file>

<file path=ppt/slides/_rels/slide25.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5.xml"/><Relationship Id="rId3" Type="http://schemas.openxmlformats.org/officeDocument/2006/relationships/image" Target="../media/image4.png"/></Relationships>
</file>

<file path=ppt/slides/_rels/slide26.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6.xml"/></Relationships>
</file>

<file path=ppt/slides/_rels/slide27.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7.xml"/><Relationship Id="rId3" Type="http://schemas.openxmlformats.org/officeDocument/2006/relationships/image" Target="../media/image4.png"/></Relationships>
</file>

<file path=ppt/slides/_rels/slide28.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8.xml"/><Relationship Id="rId3" Type="http://schemas.openxmlformats.org/officeDocument/2006/relationships/image" Target="../media/image4.png"/></Relationships>
</file>

<file path=ppt/slides/_rels/slide29.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9.xml"/><Relationship Id="rId3" Type="http://schemas.openxmlformats.org/officeDocument/2006/relationships/image" Target="../media/image4.png"/></Relationships>
</file>

<file path=ppt/slides/_rels/slide30.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0.xml"/><Relationship Id="rId3" Type="http://schemas.openxmlformats.org/officeDocument/2006/relationships/image" Target="../media/image4.png"/></Relationships>
</file>

<file path=ppt/slides/_rels/slide31.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1.xml"/><Relationship Id="rId3" Type="http://schemas.openxmlformats.org/officeDocument/2006/relationships/image" Target="../media/image4.png"/></Relationships>
</file>

<file path=ppt/slides/_rels/slide32.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2.xml"/><Relationship Id="rId3" Type="http://schemas.openxmlformats.org/officeDocument/2006/relationships/image" Target="../media/image6.png"/><Relationship Id="rId4" Type="http://schemas.openxmlformats.org/officeDocument/2006/relationships/image" Target="../media/image4.png"/></Relationships>
</file>

<file path=ppt/slides/_rels/slide33.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3.xml"/><Relationship Id="rId3" Type="http://schemas.openxmlformats.org/officeDocument/2006/relationships/image" Target="../media/image4.png"/></Relationships>
</file>

<file path=ppt/slides/_rels/slide34.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4.xml"/></Relationships>
</file>

<file path=ppt/slides/_rels/slide35.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5.xml"/></Relationships>
</file>

<file path=ppt/slides/_rels/slide36.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6.xml"/></Relationships>
</file>

<file path=ppt/slides/_rels/slide37.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7.xml"/><Relationship Id="rId3" Type="http://schemas.openxmlformats.org/officeDocument/2006/relationships/image" Target="../media/image4.png"/></Relationships>
</file>

<file path=ppt/slides/_rels/slide38.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8.xml"/><Relationship Id="rId3" Type="http://schemas.openxmlformats.org/officeDocument/2006/relationships/image" Target="../media/image7.png"/><Relationship Id="rId4" Type="http://schemas.openxmlformats.org/officeDocument/2006/relationships/image" Target="../media/image8.png"/><Relationship Id="rId5" Type="http://schemas.openxmlformats.org/officeDocument/2006/relationships/image" Target="../media/image4.png"/></Relationships>
</file>

<file path=ppt/slides/_rels/slide39.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9.xml"/><Relationship Id="rId3" Type="http://schemas.openxmlformats.org/officeDocument/2006/relationships/image" Target="../media/image9.png"/><Relationship Id="rId4" Type="http://schemas.openxmlformats.org/officeDocument/2006/relationships/image" Target="../media/image10.png"/><Relationship Id="rId5" Type="http://schemas.openxmlformats.org/officeDocument/2006/relationships/image" Target="../media/image11.png"/><Relationship Id="rId6" Type="http://schemas.openxmlformats.org/officeDocument/2006/relationships/image" Target="../media/image4.png"/></Relationships>
</file>

<file path=ppt/slides/_rels/slide40.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0.xml"/><Relationship Id="rId3" Type="http://schemas.openxmlformats.org/officeDocument/2006/relationships/hyperlink" Target="http://www.yescombe.com/" TargetMode="External"/></Relationships>
</file>

<file path=ppt/slides/slide1.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400292562" name="Rectangle: Single Corner Rounded 1"/>
          <p:cNvSpPr/>
          <p:nvPr/>
        </p:nvSpPr>
        <p:spPr bwMode="auto">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a:lnSpc>
                <a:spcPct val="100000"/>
              </a:lnSpc>
              <a:spcBef>
                <a:spcPts val="0"/>
              </a:spcBef>
              <a:spcAft>
                <a:spcPts val="0"/>
              </a:spcAft>
              <a:buClrTx/>
              <a:buSzTx/>
              <a:buFontTx/>
              <a:buNone/>
              <a:defRPr/>
            </a:pPr>
            <a:endParaRPr lang="en-ID" sz="1800" b="0" i="0" u="none" strike="noStrike" cap="none" spc="0">
              <a:ln>
                <a:noFill/>
              </a:ln>
              <a:solidFill>
                <a:prstClr val="white"/>
              </a:solidFill>
              <a:latin typeface="Calibri"/>
              <a:ea typeface="+mn-ea"/>
              <a:cs typeface="+mn-cs"/>
            </a:endParaRPr>
          </a:p>
        </p:txBody>
      </p:sp>
      <p:pic>
        <p:nvPicPr>
          <p:cNvPr id="1722016050" name="Picture Placeholder 4"/>
          <p:cNvPicPr>
            <a:picLocks noChangeAspect="1" noGrp="1"/>
          </p:cNvPicPr>
          <p:nvPr>
            <p:ph type="pic" sz="quarter" idx="10"/>
          </p:nvPr>
        </p:nvPicPr>
        <p:blipFill rotWithShape="1">
          <a:blip r:embed="rId3"/>
          <a:srcRect l="4175" t="0" r="4174" b="0"/>
          <a:stretch/>
        </p:blipFill>
        <p:spPr bwMode="auto">
          <a:xfrm>
            <a:off x="0" y="-43542"/>
            <a:ext cx="8659664" cy="5300798"/>
          </a:xfrm>
        </p:spPr>
      </p:pic>
      <p:sp>
        <p:nvSpPr>
          <p:cNvPr id="587557505" name="TextBox 8"/>
          <p:cNvSpPr txBox="1"/>
          <p:nvPr/>
        </p:nvSpPr>
        <p:spPr bwMode="auto">
          <a:xfrm>
            <a:off x="6307898" y="2785710"/>
            <a:ext cx="4326249" cy="1446550"/>
          </a:xfrm>
          <a:prstGeom prst="rect">
            <a:avLst/>
          </a:prstGeom>
          <a:noFill/>
        </p:spPr>
        <p:txBody>
          <a:bodyPr wrap="none" rtlCol="0">
            <a:spAutoFit/>
          </a:bodyPr>
          <a:lstStyle/>
          <a:p>
            <a:pPr marL="0" marR="0" lvl="0" indent="0" algn="l" defTabSz="914400" rtl="0">
              <a:lnSpc>
                <a:spcPct val="100000"/>
              </a:lnSpc>
              <a:spcBef>
                <a:spcPts val="0"/>
              </a:spcBef>
              <a:spcAft>
                <a:spcPts val="0"/>
              </a:spcAft>
              <a:buClrTx/>
              <a:buSzTx/>
              <a:buFontTx/>
              <a:buNone/>
              <a:defRPr/>
            </a:pPr>
            <a:r>
              <a:rPr lang="en-US" sz="4400" b="1" i="0" u="none" strike="noStrike" cap="none" spc="0">
                <a:ln>
                  <a:noFill/>
                </a:ln>
                <a:solidFill>
                  <a:srgbClr val="00B0F0"/>
                </a:solidFill>
                <a:latin typeface="Times New Roman"/>
                <a:ea typeface="+mn-ea"/>
                <a:cs typeface="Times New Roman"/>
              </a:rPr>
              <a:t>Project Financial</a:t>
            </a:r>
            <a:br>
              <a:rPr lang="en-US" sz="4400" b="1" i="0" u="none" strike="noStrike" cap="none" spc="0">
                <a:ln>
                  <a:noFill/>
                </a:ln>
                <a:solidFill>
                  <a:srgbClr val="00B0F0"/>
                </a:solidFill>
                <a:latin typeface="Times New Roman"/>
                <a:ea typeface="+mn-ea"/>
                <a:cs typeface="Times New Roman"/>
              </a:rPr>
            </a:br>
            <a:r>
              <a:rPr lang="en-US" sz="4400" b="1" i="0" u="none" strike="noStrike" cap="none" spc="0">
                <a:ln>
                  <a:noFill/>
                </a:ln>
                <a:solidFill>
                  <a:srgbClr val="00B0F0"/>
                </a:solidFill>
                <a:latin typeface="Times New Roman"/>
                <a:ea typeface="+mn-ea"/>
                <a:cs typeface="Times New Roman"/>
              </a:rPr>
              <a:t>Management</a:t>
            </a:r>
            <a:endParaRPr/>
          </a:p>
        </p:txBody>
      </p:sp>
      <p:sp>
        <p:nvSpPr>
          <p:cNvPr id="301585331" name="Rectangle: Rounded Corners 9"/>
          <p:cNvSpPr/>
          <p:nvPr/>
        </p:nvSpPr>
        <p:spPr bwMode="auto">
          <a:xfrm>
            <a:off x="3135086" y="4226983"/>
            <a:ext cx="7977672" cy="529167"/>
          </a:xfrm>
          <a:prstGeom prst="roundRect">
            <a:avLst>
              <a:gd name="adj" fmla="val 16667"/>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a:lnSpc>
                <a:spcPct val="100000"/>
              </a:lnSpc>
              <a:spcBef>
                <a:spcPts val="0"/>
              </a:spcBef>
              <a:spcAft>
                <a:spcPts val="0"/>
              </a:spcAft>
              <a:buClrTx/>
              <a:buSzTx/>
              <a:buFontTx/>
              <a:buNone/>
              <a:defRPr/>
            </a:pPr>
            <a:endParaRPr lang="en-US" sz="2800" b="1" i="0" u="none" strike="noStrike" cap="none" spc="0">
              <a:ln>
                <a:noFill/>
              </a:ln>
              <a:solidFill>
                <a:prstClr val="black"/>
              </a:solidFill>
              <a:latin typeface="Times New Roman"/>
              <a:ea typeface="+mn-ea"/>
              <a:cs typeface="Times New Roman"/>
            </a:endParaRPr>
          </a:p>
          <a:p>
            <a:pPr marL="0" marR="0" lvl="0" indent="0" algn="ctr" defTabSz="914400" rtl="0">
              <a:lnSpc>
                <a:spcPct val="100000"/>
              </a:lnSpc>
              <a:spcBef>
                <a:spcPts val="0"/>
              </a:spcBef>
              <a:spcAft>
                <a:spcPts val="0"/>
              </a:spcAft>
              <a:buClrTx/>
              <a:buSzTx/>
              <a:buFontTx/>
              <a:buNone/>
              <a:defRPr/>
            </a:pPr>
            <a:r>
              <a:rPr lang="en-US" sz="2800" b="1" i="0" u="none" strike="noStrike" cap="none" spc="0">
                <a:ln>
                  <a:noFill/>
                </a:ln>
                <a:solidFill>
                  <a:prstClr val="black"/>
                </a:solidFill>
                <a:latin typeface="Times New Roman"/>
                <a:ea typeface="+mn-ea"/>
                <a:cs typeface="Times New Roman"/>
              </a:rPr>
              <a:t>Lecture Three: Working with Lenders</a:t>
            </a:r>
            <a:endParaRPr/>
          </a:p>
          <a:p>
            <a:pPr marL="0" marR="0" lvl="0" indent="0" algn="ctr" defTabSz="914400" rtl="0">
              <a:lnSpc>
                <a:spcPct val="100000"/>
              </a:lnSpc>
              <a:spcBef>
                <a:spcPts val="0"/>
              </a:spcBef>
              <a:spcAft>
                <a:spcPts val="0"/>
              </a:spcAft>
              <a:buClrTx/>
              <a:buSzTx/>
              <a:buFontTx/>
              <a:buNone/>
              <a:defRPr/>
            </a:pPr>
            <a:endParaRPr lang="en-US" sz="2800" b="1" i="0" u="none" strike="noStrike" cap="none" spc="0">
              <a:ln>
                <a:noFill/>
              </a:ln>
              <a:solidFill>
                <a:prstClr val="black"/>
              </a:solidFill>
              <a:latin typeface="Times New Roman"/>
              <a:ea typeface="+mn-ea"/>
              <a:cs typeface="Times New Roman"/>
            </a:endParaRPr>
          </a:p>
        </p:txBody>
      </p:sp>
      <p:sp>
        <p:nvSpPr>
          <p:cNvPr id="490704735" name="TextBox 10"/>
          <p:cNvSpPr txBox="1"/>
          <p:nvPr/>
        </p:nvSpPr>
        <p:spPr bwMode="auto">
          <a:xfrm>
            <a:off x="6370224" y="4802552"/>
            <a:ext cx="1189749" cy="400110"/>
          </a:xfrm>
          <a:prstGeom prst="rect">
            <a:avLst/>
          </a:prstGeom>
          <a:noFill/>
        </p:spPr>
        <p:txBody>
          <a:bodyPr wrap="none" rtlCol="0">
            <a:spAutoFit/>
          </a:bodyPr>
          <a:lstStyle/>
          <a:p>
            <a:pPr marL="0" marR="0" lvl="0" indent="0" algn="l" defTabSz="914400" rtl="0">
              <a:lnSpc>
                <a:spcPct val="100000"/>
              </a:lnSpc>
              <a:spcBef>
                <a:spcPts val="0"/>
              </a:spcBef>
              <a:spcAft>
                <a:spcPts val="0"/>
              </a:spcAft>
              <a:buClrTx/>
              <a:buSzTx/>
              <a:buFontTx/>
              <a:buNone/>
              <a:defRPr/>
            </a:pPr>
            <a:r>
              <a:rPr lang="en-US" sz="2000" b="0" i="0" u="none" strike="noStrike" cap="none" spc="0">
                <a:ln>
                  <a:noFill/>
                </a:ln>
                <a:solidFill>
                  <a:prstClr val="black"/>
                </a:solidFill>
                <a:latin typeface="Times New Roman"/>
                <a:ea typeface="+mn-ea"/>
                <a:cs typeface="Times New Roman"/>
              </a:rPr>
              <a:t>PMG 615</a:t>
            </a:r>
            <a:endParaRPr/>
          </a:p>
        </p:txBody>
      </p:sp>
      <p:sp>
        <p:nvSpPr>
          <p:cNvPr id="2014529232" name="TextBox 11"/>
          <p:cNvSpPr txBox="1"/>
          <p:nvPr/>
        </p:nvSpPr>
        <p:spPr bwMode="auto">
          <a:xfrm>
            <a:off x="459185" y="6187539"/>
            <a:ext cx="4886463" cy="707886"/>
          </a:xfrm>
          <a:prstGeom prst="rect">
            <a:avLst/>
          </a:prstGeom>
          <a:noFill/>
        </p:spPr>
        <p:txBody>
          <a:bodyPr wrap="square" rtlCol="0">
            <a:spAutoFit/>
          </a:bodyPr>
          <a:lstStyle/>
          <a:p>
            <a:pPr marL="0" marR="0" lvl="0" indent="0" algn="l" defTabSz="914400" rtl="0">
              <a:lnSpc>
                <a:spcPct val="100000"/>
              </a:lnSpc>
              <a:spcBef>
                <a:spcPts val="0"/>
              </a:spcBef>
              <a:spcAft>
                <a:spcPts val="0"/>
              </a:spcAft>
              <a:buClrTx/>
              <a:buSzTx/>
              <a:buFontTx/>
              <a:buNone/>
              <a:defRPr/>
            </a:pPr>
            <a:r>
              <a:rPr lang="en-US" sz="4000" b="1" i="0" u="none" strike="noStrike" cap="none" spc="0">
                <a:ln>
                  <a:noFill/>
                </a:ln>
                <a:solidFill>
                  <a:srgbClr val="00B0F0"/>
                </a:solidFill>
                <a:latin typeface="Times New Roman"/>
                <a:ea typeface="+mn-ea"/>
                <a:cs typeface="Times New Roman"/>
              </a:rPr>
              <a:t>Dr. </a:t>
            </a:r>
            <a:r>
              <a:rPr lang="en-US" sz="4000" b="1" i="0" u="none" strike="noStrike" cap="none" spc="0">
                <a:ln>
                  <a:noFill/>
                </a:ln>
                <a:solidFill>
                  <a:srgbClr val="00B0F0"/>
                </a:solidFill>
                <a:latin typeface="Times New Roman"/>
                <a:ea typeface="+mn-ea"/>
                <a:cs typeface="Times New Roman"/>
              </a:rPr>
              <a:t>Walaa</a:t>
            </a:r>
            <a:r>
              <a:rPr lang="en-US" sz="4000" b="1" i="0" u="none" strike="noStrike" cap="none" spc="0">
                <a:ln>
                  <a:noFill/>
                </a:ln>
                <a:solidFill>
                  <a:srgbClr val="00B0F0"/>
                </a:solidFill>
                <a:latin typeface="Times New Roman"/>
                <a:ea typeface="+mn-ea"/>
                <a:cs typeface="Times New Roman"/>
              </a:rPr>
              <a:t> Mohamed</a:t>
            </a:r>
            <a:endParaRPr/>
          </a:p>
        </p:txBody>
      </p:sp>
      <p:sp>
        <p:nvSpPr>
          <p:cNvPr id="227226414" name="TextBox 12"/>
          <p:cNvSpPr txBox="1"/>
          <p:nvPr/>
        </p:nvSpPr>
        <p:spPr bwMode="auto">
          <a:xfrm>
            <a:off x="459185" y="5830966"/>
            <a:ext cx="4886463" cy="461665"/>
          </a:xfrm>
          <a:prstGeom prst="rect">
            <a:avLst/>
          </a:prstGeom>
          <a:noFill/>
        </p:spPr>
        <p:txBody>
          <a:bodyPr wrap="square" rtlCol="0">
            <a:spAutoFit/>
          </a:bodyPr>
          <a:lstStyle/>
          <a:p>
            <a:pPr marL="0" marR="0" lvl="0" indent="0" algn="l" defTabSz="914400" rtl="0">
              <a:lnSpc>
                <a:spcPct val="100000"/>
              </a:lnSpc>
              <a:spcBef>
                <a:spcPts val="0"/>
              </a:spcBef>
              <a:spcAft>
                <a:spcPts val="0"/>
              </a:spcAft>
              <a:buClrTx/>
              <a:buSzTx/>
              <a:buFontTx/>
              <a:buNone/>
              <a:defRPr/>
            </a:pPr>
            <a:r>
              <a:rPr lang="en-US" sz="2400" b="0" i="0" u="none" strike="noStrike" cap="none" spc="0">
                <a:ln>
                  <a:noFill/>
                </a:ln>
                <a:solidFill>
                  <a:srgbClr val="00B0F0"/>
                </a:solidFill>
                <a:latin typeface="Times New Roman"/>
                <a:ea typeface="+mn-ea"/>
                <a:cs typeface="Times New Roman"/>
              </a:rPr>
              <a:t>Prepared by</a:t>
            </a:r>
            <a:endParaRPr/>
          </a:p>
        </p:txBody>
      </p:sp>
      <p:pic>
        <p:nvPicPr>
          <p:cNvPr id="713876291" name="Graphic 22"/>
          <p:cNvPicPr>
            <a:picLocks noChangeAspect="1"/>
          </p:cNvPicPr>
          <p:nvPr/>
        </p:nvPicPr>
        <p:blipFill rotWithShape="1">
          <a:blip r:embed="rId4"/>
          <a:stretch/>
        </p:blipFill>
        <p:spPr bwMode="auto">
          <a:xfrm>
            <a:off x="9264625" y="248507"/>
            <a:ext cx="2470340" cy="1166001"/>
          </a:xfrm>
          <a:prstGeom prst="rect">
            <a:avLst/>
          </a:prstGeom>
        </p:spPr>
      </p:pic>
      <p:sp>
        <p:nvSpPr>
          <p:cNvPr id="1116271285" name="TextBox 2"/>
          <p:cNvSpPr txBox="1"/>
          <p:nvPr/>
        </p:nvSpPr>
        <p:spPr bwMode="auto">
          <a:xfrm>
            <a:off x="9264625" y="6292631"/>
            <a:ext cx="2616200" cy="400110"/>
          </a:xfrm>
          <a:prstGeom prst="rect">
            <a:avLst/>
          </a:prstGeom>
          <a:noFill/>
        </p:spPr>
        <p:txBody>
          <a:bodyPr wrap="square" rtlCol="0">
            <a:spAutoFit/>
          </a:bodyPr>
          <a:lstStyle/>
          <a:p>
            <a:pPr marL="0" marR="0" lvl="0" indent="0" algn="ctr" defTabSz="914400" rtl="0">
              <a:lnSpc>
                <a:spcPct val="100000"/>
              </a:lnSpc>
              <a:spcBef>
                <a:spcPts val="0"/>
              </a:spcBef>
              <a:spcAft>
                <a:spcPts val="0"/>
              </a:spcAft>
              <a:buClrTx/>
              <a:buSzTx/>
              <a:buFontTx/>
              <a:buNone/>
              <a:defRPr/>
            </a:pPr>
            <a:r>
              <a:rPr lang="en-US" sz="2000" b="1" i="0" u="none" strike="noStrike" cap="none" spc="0">
                <a:ln>
                  <a:noFill/>
                </a:ln>
                <a:solidFill>
                  <a:prstClr val="white"/>
                </a:solidFill>
                <a:latin typeface="Calibri"/>
                <a:ea typeface="+mn-ea"/>
                <a:cs typeface="+mn-cs"/>
              </a:rPr>
              <a:t>www.midocean.ae</a:t>
            </a:r>
            <a:endParaRPr/>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500" advClick="1"/>
    </mc:Choice>
    <mc:Fallback>
      <p:transition advClick="1"/>
    </mc:Fallback>
  </mc:AlternateContent>
</p:sld>
</file>

<file path=ppt/slides/slide2.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bg>
      <p:bgPr shadeToTitle="0">
        <a:solidFill>
          <a:schemeClr val="bg1"/>
        </a:solidFill>
      </p:bgPr>
    </p:bg>
    <p:spTree>
      <p:nvGrpSpPr>
        <p:cNvPr id="1" name=""/>
        <p:cNvGrpSpPr/>
        <p:nvPr/>
      </p:nvGrpSpPr>
      <p:grpSpPr bwMode="auto">
        <a:xfrm>
          <a:off x="0" y="0"/>
          <a:ext cx="0" cy="0"/>
          <a:chOff x="0" y="0"/>
          <a:chExt cx="0" cy="0"/>
        </a:xfrm>
      </p:grpSpPr>
      <p:sp useBgFill="1">
        <p:nvSpPr>
          <p:cNvPr id="1196453202" name="Rectangle 17"/>
          <p:cNvSpPr>
            <a:spLocks noAdjustHandles="1" noChangeArrowheads="1" noChangeAspect="1" noChangeShapeType="1" noEditPoints="1" noGrp="1" noMove="1" noResize="1" noRot="1" noTextEdit="1"/>
          </p:cNvSpPr>
          <p:nvPr/>
        </p:nvSpPr>
        <p:spPr bwMode="auto">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p>
        </p:txBody>
      </p:sp>
      <p:sp>
        <p:nvSpPr>
          <p:cNvPr id="1027928291" name="Freeform: Shape 19"/>
          <p:cNvSpPr>
            <a:spLocks noAdjustHandles="1" noChangeArrowheads="1" noChangeAspect="1" noChangeShapeType="1" noEditPoints="1" noGrp="1" noMove="1" noResize="1" noRot="1" noTextEdit="1"/>
          </p:cNvSpPr>
          <p:nvPr/>
        </p:nvSpPr>
        <p:spPr bwMode="auto">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fill="norm" stroke="1" extrusionOk="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p>
        </p:txBody>
      </p:sp>
      <p:sp>
        <p:nvSpPr>
          <p:cNvPr id="918675632" name="Title 1"/>
          <p:cNvSpPr>
            <a:spLocks noGrp="1"/>
          </p:cNvSpPr>
          <p:nvPr>
            <p:ph type="title"/>
          </p:nvPr>
        </p:nvSpPr>
        <p:spPr bwMode="auto">
          <a:xfrm>
            <a:off x="686834" y="1153572"/>
            <a:ext cx="3200400" cy="4461163"/>
          </a:xfrm>
        </p:spPr>
        <p:txBody>
          <a:bodyPr>
            <a:normAutofit/>
          </a:bodyPr>
          <a:lstStyle/>
          <a:p>
            <a:pPr>
              <a:defRPr/>
            </a:pPr>
            <a:r>
              <a:rPr lang="en-US">
                <a:solidFill>
                  <a:srgbClr val="FFFFFF"/>
                </a:solidFill>
              </a:rPr>
              <a:t>Objective of this lecture</a:t>
            </a:r>
            <a:endParaRPr/>
          </a:p>
        </p:txBody>
      </p:sp>
      <p:sp>
        <p:nvSpPr>
          <p:cNvPr id="1731932756" name="Arc 21"/>
          <p:cNvSpPr>
            <a:spLocks noAdjustHandles="1" noChangeArrowheads="1" noChangeAspect="1" noChangeShapeType="1" noEditPoints="1" noGrp="1" noMove="1" noResize="1" noRot="1" noTextEdit="1"/>
          </p:cNvSpPr>
          <p:nvPr/>
        </p:nvSpPr>
        <p:spPr bwMode="auto">
          <a:xfrm flipV="1">
            <a:off x="7550402" y="2455479"/>
            <a:ext cx="4083433" cy="4083433"/>
          </a:xfrm>
          <a:prstGeom prst="arc">
            <a:avLst>
              <a:gd name="adj1" fmla="val 16200000"/>
              <a:gd name="adj2" fmla="val 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defRPr/>
            </a:pPr>
            <a:endParaRPr lang="en-US"/>
          </a:p>
        </p:txBody>
      </p:sp>
      <p:sp>
        <p:nvSpPr>
          <p:cNvPr id="565069022" name="Content Placeholder 2"/>
          <p:cNvSpPr>
            <a:spLocks noGrp="1"/>
          </p:cNvSpPr>
          <p:nvPr>
            <p:ph idx="1"/>
          </p:nvPr>
        </p:nvSpPr>
        <p:spPr bwMode="auto">
          <a:xfrm>
            <a:off x="4447308" y="591344"/>
            <a:ext cx="6906491" cy="5585619"/>
          </a:xfrm>
        </p:spPr>
        <p:txBody>
          <a:bodyPr anchor="ctr">
            <a:normAutofit/>
          </a:bodyPr>
          <a:lstStyle/>
          <a:p>
            <a:pPr marL="0" marR="459104" indent="0" algn="just">
              <a:lnSpc>
                <a:spcPct val="150000"/>
              </a:lnSpc>
              <a:spcBef>
                <a:spcPts val="470"/>
              </a:spcBef>
              <a:spcAft>
                <a:spcPts val="0"/>
              </a:spcAft>
              <a:buNone/>
              <a:defRPr/>
            </a:pPr>
            <a:r>
              <a:rPr lang="en-US" spc="-10">
                <a:latin typeface="Times New Roman"/>
                <a:ea typeface="Times New Roman"/>
              </a:rPr>
              <a:t>This</a:t>
            </a:r>
            <a:r>
              <a:rPr lang="en-US" spc="-65">
                <a:latin typeface="Times New Roman"/>
                <a:ea typeface="Times New Roman"/>
              </a:rPr>
              <a:t> </a:t>
            </a:r>
            <a:r>
              <a:rPr lang="en-US" spc="-10">
                <a:latin typeface="Times New Roman"/>
                <a:ea typeface="Times New Roman"/>
              </a:rPr>
              <a:t>chapter</a:t>
            </a:r>
            <a:r>
              <a:rPr lang="en-US" spc="-20">
                <a:latin typeface="Times New Roman"/>
                <a:ea typeface="Times New Roman"/>
              </a:rPr>
              <a:t> </a:t>
            </a:r>
            <a:r>
              <a:rPr lang="en-US" spc="-10">
                <a:latin typeface="Times New Roman"/>
                <a:ea typeface="Times New Roman"/>
              </a:rPr>
              <a:t>covers</a:t>
            </a:r>
            <a:r>
              <a:rPr lang="en-US" spc="-30">
                <a:latin typeface="Times New Roman"/>
                <a:ea typeface="Times New Roman"/>
              </a:rPr>
              <a:t> </a:t>
            </a:r>
            <a:r>
              <a:rPr lang="en-US" spc="-10">
                <a:latin typeface="Times New Roman"/>
                <a:ea typeface="Times New Roman"/>
              </a:rPr>
              <a:t>the</a:t>
            </a:r>
            <a:r>
              <a:rPr lang="en-US" spc="-50">
                <a:latin typeface="Times New Roman"/>
                <a:ea typeface="Times New Roman"/>
              </a:rPr>
              <a:t> </a:t>
            </a:r>
            <a:r>
              <a:rPr lang="en-US" spc="-10">
                <a:latin typeface="Times New Roman"/>
                <a:ea typeface="Times New Roman"/>
              </a:rPr>
              <a:t>procedures</a:t>
            </a:r>
            <a:r>
              <a:rPr lang="en-US" spc="-30">
                <a:latin typeface="Times New Roman"/>
                <a:ea typeface="Times New Roman"/>
              </a:rPr>
              <a:t> </a:t>
            </a:r>
            <a:r>
              <a:rPr lang="en-US" spc="-5">
                <a:latin typeface="Times New Roman"/>
                <a:ea typeface="Times New Roman"/>
              </a:rPr>
              <a:t>for</a:t>
            </a:r>
            <a:r>
              <a:rPr lang="en-US" spc="-45">
                <a:latin typeface="Times New Roman"/>
                <a:ea typeface="Times New Roman"/>
              </a:rPr>
              <a:t> </a:t>
            </a:r>
            <a:r>
              <a:rPr lang="en-US" spc="-5">
                <a:latin typeface="Times New Roman"/>
                <a:ea typeface="Times New Roman"/>
              </a:rPr>
              <a:t>raising</a:t>
            </a:r>
            <a:r>
              <a:rPr lang="en-US" spc="-30">
                <a:latin typeface="Times New Roman"/>
                <a:ea typeface="Times New Roman"/>
              </a:rPr>
              <a:t> </a:t>
            </a:r>
            <a:r>
              <a:rPr lang="en-US" spc="-5">
                <a:latin typeface="Times New Roman"/>
                <a:ea typeface="Times New Roman"/>
              </a:rPr>
              <a:t>project</a:t>
            </a:r>
            <a:r>
              <a:rPr lang="en-US" spc="-25">
                <a:latin typeface="Times New Roman"/>
                <a:ea typeface="Times New Roman"/>
              </a:rPr>
              <a:t> </a:t>
            </a:r>
            <a:r>
              <a:rPr lang="en-US" spc="-5">
                <a:latin typeface="Times New Roman"/>
                <a:ea typeface="Times New Roman"/>
              </a:rPr>
              <a:t>finance</a:t>
            </a:r>
            <a:r>
              <a:rPr lang="en-US" spc="-35">
                <a:latin typeface="Times New Roman"/>
                <a:ea typeface="Times New Roman"/>
              </a:rPr>
              <a:t> </a:t>
            </a:r>
            <a:r>
              <a:rPr lang="en-US" spc="-5">
                <a:latin typeface="Times New Roman"/>
                <a:ea typeface="Times New Roman"/>
              </a:rPr>
              <a:t>from</a:t>
            </a:r>
            <a:r>
              <a:rPr lang="en-US" spc="-40">
                <a:latin typeface="Times New Roman"/>
                <a:ea typeface="Times New Roman"/>
              </a:rPr>
              <a:t> </a:t>
            </a:r>
            <a:r>
              <a:rPr lang="en-US" spc="-5">
                <a:latin typeface="Times New Roman"/>
                <a:ea typeface="Times New Roman"/>
              </a:rPr>
              <a:t>private-sector</a:t>
            </a:r>
            <a:r>
              <a:rPr lang="en-US" spc="-70">
                <a:latin typeface="Times New Roman"/>
                <a:ea typeface="Times New Roman"/>
              </a:rPr>
              <a:t> </a:t>
            </a:r>
            <a:r>
              <a:rPr lang="en-US" spc="-5">
                <a:latin typeface="Times New Roman"/>
                <a:ea typeface="Times New Roman"/>
              </a:rPr>
              <a:t>lend</a:t>
            </a:r>
            <a:r>
              <a:rPr lang="en-US">
                <a:latin typeface="Times New Roman"/>
                <a:ea typeface="Times New Roman"/>
              </a:rPr>
              <a:t>ers, in particular commercial banks and bondholders, with a comparison between the two. </a:t>
            </a:r>
            <a:endParaRPr/>
          </a:p>
        </p:txBody>
      </p:sp>
      <p:pic>
        <p:nvPicPr>
          <p:cNvPr id="1442501875" name="Picture 5"/>
          <p:cNvPicPr>
            <a:picLocks noChangeAspect="1"/>
          </p:cNvPicPr>
          <p:nvPr/>
        </p:nvPicPr>
        <p:blipFill rotWithShape="1">
          <a:blip r:embed="rId3"/>
          <a:stretch/>
        </p:blipFill>
        <p:spPr bwMode="auto">
          <a:xfrm>
            <a:off x="10255779" y="162487"/>
            <a:ext cx="1798476" cy="876376"/>
          </a:xfrm>
          <a:prstGeom prst="rect">
            <a:avLst/>
          </a:prstGeom>
        </p:spPr>
      </p:pic>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500" advClick="1"/>
    </mc:Choice>
    <mc:Fallback>
      <p:transition advClick="1"/>
    </mc:Fallback>
  </mc:AlternateContent>
</p:sld>
</file>

<file path=ppt/slides/slide3.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548543205" name="Title 1"/>
          <p:cNvSpPr>
            <a:spLocks noGrp="1"/>
          </p:cNvSpPr>
          <p:nvPr>
            <p:ph type="title"/>
          </p:nvPr>
        </p:nvSpPr>
        <p:spPr bwMode="auto">
          <a:xfrm>
            <a:off x="838200" y="1"/>
            <a:ext cx="10515600" cy="844062"/>
          </a:xfrm>
        </p:spPr>
        <p:txBody>
          <a:bodyPr/>
          <a:lstStyle/>
          <a:p>
            <a:pPr algn="ctr">
              <a:defRPr/>
            </a:pPr>
            <a:r>
              <a:rPr lang="en-US"/>
              <a:t>Commercial banks</a:t>
            </a:r>
            <a:endParaRPr/>
          </a:p>
        </p:txBody>
      </p:sp>
      <p:sp>
        <p:nvSpPr>
          <p:cNvPr id="458240124" name="Content Placeholder 2"/>
          <p:cNvSpPr>
            <a:spLocks noGrp="1"/>
          </p:cNvSpPr>
          <p:nvPr>
            <p:ph idx="1"/>
          </p:nvPr>
        </p:nvSpPr>
        <p:spPr bwMode="auto">
          <a:xfrm>
            <a:off x="154745" y="1420837"/>
            <a:ext cx="12037255" cy="5339256"/>
          </a:xfrm>
        </p:spPr>
        <p:txBody>
          <a:bodyPr>
            <a:normAutofit lnSpcReduction="10000"/>
          </a:bodyPr>
          <a:lstStyle/>
          <a:p>
            <a:pPr marL="514350" indent="-514350" algn="just">
              <a:buAutoNum type="arabicPeriod"/>
              <a:defRPr/>
            </a:pPr>
            <a:r>
              <a:rPr lang="en-US">
                <a:solidFill>
                  <a:schemeClr val="accent1">
                    <a:lumMod val="50000"/>
                  </a:schemeClr>
                </a:solidFill>
                <a:highlight>
                  <a:srgbClr val="FFFF00"/>
                </a:highlight>
              </a:rPr>
              <a:t>Organizational Structure:</a:t>
            </a:r>
            <a:endParaRPr/>
          </a:p>
          <a:p>
            <a:pPr marL="0" indent="0" algn="just">
              <a:lnSpc>
                <a:spcPct val="150000"/>
              </a:lnSpc>
              <a:buNone/>
              <a:defRPr/>
            </a:pPr>
            <a:r>
              <a:rPr lang="en-US" sz="2200">
                <a:latin typeface="Times New Roman"/>
                <a:cs typeface="Times New Roman"/>
              </a:rPr>
              <a:t>Most commercial banks in the project-finance field have specialist departments that work on putting project-finance deals together. </a:t>
            </a:r>
            <a:r>
              <a:rPr lang="en-US" sz="2200" b="1">
                <a:latin typeface="Times New Roman"/>
                <a:cs typeface="Times New Roman"/>
              </a:rPr>
              <a:t>There are three main approaches to organizing such departments:</a:t>
            </a:r>
            <a:endParaRPr/>
          </a:p>
          <a:p>
            <a:pPr marL="0" indent="0" algn="just">
              <a:lnSpc>
                <a:spcPct val="150000"/>
              </a:lnSpc>
              <a:buNone/>
              <a:defRPr/>
            </a:pPr>
            <a:endParaRPr lang="en-US" sz="2200" b="1">
              <a:latin typeface="Times New Roman"/>
              <a:cs typeface="Times New Roman"/>
            </a:endParaRPr>
          </a:p>
          <a:p>
            <a:pPr marL="0" indent="0" algn="just">
              <a:lnSpc>
                <a:spcPct val="150000"/>
              </a:lnSpc>
              <a:buNone/>
              <a:defRPr/>
            </a:pPr>
            <a:r>
              <a:rPr lang="en-US" sz="2200">
                <a:solidFill>
                  <a:srgbClr val="FF0000"/>
                </a:solidFill>
                <a:latin typeface="Times New Roman"/>
                <a:cs typeface="Times New Roman"/>
              </a:rPr>
              <a:t>1.1. Project-Finance Department: </a:t>
            </a:r>
            <a:r>
              <a:rPr lang="en-US" sz="2200">
                <a:latin typeface="Times New Roman"/>
                <a:cs typeface="Times New Roman"/>
              </a:rPr>
              <a:t>The longest-standing approach is to have a department purely specializing in project-finance transactions. Larger departments are divided into industry teams, covering sectors such as infrastructure, energy and natural resources. </a:t>
            </a:r>
            <a:r>
              <a:rPr lang="en-US" sz="2200">
                <a:latin typeface="Times New Roman"/>
                <a:ea typeface="Times New Roman"/>
                <a:cs typeface="Times New Roman"/>
              </a:rPr>
              <a:t>Concentrating all the project-finance expertise</a:t>
            </a:r>
            <a:r>
              <a:rPr lang="en-US" sz="2200" spc="5">
                <a:latin typeface="Times New Roman"/>
                <a:ea typeface="Times New Roman"/>
                <a:cs typeface="Times New Roman"/>
              </a:rPr>
              <a:t> </a:t>
            </a:r>
            <a:r>
              <a:rPr lang="en-US" sz="2200">
                <a:latin typeface="Times New Roman"/>
                <a:ea typeface="Times New Roman"/>
                <a:cs typeface="Times New Roman"/>
              </a:rPr>
              <a:t>in one department ensures an efficient use of resources and good cross-fertilization, using experience of project finance for different industries; however,</a:t>
            </a:r>
            <a:r>
              <a:rPr lang="en-US" sz="2200" spc="5">
                <a:latin typeface="Times New Roman"/>
                <a:ea typeface="Times New Roman"/>
                <a:cs typeface="Times New Roman"/>
              </a:rPr>
              <a:t> </a:t>
            </a:r>
            <a:r>
              <a:rPr lang="en-US" sz="2200">
                <a:latin typeface="Times New Roman"/>
                <a:ea typeface="Times New Roman"/>
                <a:cs typeface="Times New Roman"/>
              </a:rPr>
              <a:t>it</a:t>
            </a:r>
            <a:r>
              <a:rPr lang="en-US" sz="2200" spc="5">
                <a:latin typeface="Times New Roman"/>
                <a:ea typeface="Times New Roman"/>
                <a:cs typeface="Times New Roman"/>
              </a:rPr>
              <a:t> </a:t>
            </a:r>
            <a:r>
              <a:rPr lang="en-US" sz="2200">
                <a:latin typeface="Times New Roman"/>
                <a:ea typeface="Times New Roman"/>
                <a:cs typeface="Times New Roman"/>
              </a:rPr>
              <a:t>may</a:t>
            </a:r>
            <a:r>
              <a:rPr lang="en-US" sz="2200" spc="5">
                <a:latin typeface="Times New Roman"/>
                <a:ea typeface="Times New Roman"/>
                <a:cs typeface="Times New Roman"/>
              </a:rPr>
              <a:t> </a:t>
            </a:r>
            <a:r>
              <a:rPr lang="en-US" sz="2200">
                <a:latin typeface="Times New Roman"/>
                <a:ea typeface="Times New Roman"/>
                <a:cs typeface="Times New Roman"/>
              </a:rPr>
              <a:t>not</a:t>
            </a:r>
            <a:r>
              <a:rPr lang="en-US" sz="2200" spc="10">
                <a:latin typeface="Times New Roman"/>
                <a:ea typeface="Times New Roman"/>
                <a:cs typeface="Times New Roman"/>
              </a:rPr>
              <a:t> </a:t>
            </a:r>
            <a:r>
              <a:rPr lang="en-US" sz="2200">
                <a:latin typeface="Times New Roman"/>
                <a:ea typeface="Times New Roman"/>
                <a:cs typeface="Times New Roman"/>
              </a:rPr>
              <a:t>offer</a:t>
            </a:r>
            <a:r>
              <a:rPr lang="en-US" sz="2200" spc="5">
                <a:latin typeface="Times New Roman"/>
                <a:ea typeface="Times New Roman"/>
                <a:cs typeface="Times New Roman"/>
              </a:rPr>
              <a:t> </a:t>
            </a:r>
            <a:r>
              <a:rPr lang="en-US" sz="2200">
                <a:latin typeface="Times New Roman"/>
                <a:ea typeface="Times New Roman"/>
                <a:cs typeface="Times New Roman"/>
              </a:rPr>
              <a:t>clients</a:t>
            </a:r>
            <a:r>
              <a:rPr lang="en-US" sz="2200" spc="-10">
                <a:latin typeface="Times New Roman"/>
                <a:ea typeface="Times New Roman"/>
                <a:cs typeface="Times New Roman"/>
              </a:rPr>
              <a:t> </a:t>
            </a:r>
            <a:r>
              <a:rPr lang="en-US" sz="2200">
                <a:latin typeface="Times New Roman"/>
                <a:ea typeface="Times New Roman"/>
                <a:cs typeface="Times New Roman"/>
              </a:rPr>
              <a:t>the</a:t>
            </a:r>
            <a:r>
              <a:rPr lang="en-US" sz="2200" spc="15">
                <a:latin typeface="Times New Roman"/>
                <a:ea typeface="Times New Roman"/>
                <a:cs typeface="Times New Roman"/>
              </a:rPr>
              <a:t> </a:t>
            </a:r>
            <a:r>
              <a:rPr lang="en-US" sz="2200">
                <a:latin typeface="Times New Roman"/>
                <a:ea typeface="Times New Roman"/>
                <a:cs typeface="Times New Roman"/>
              </a:rPr>
              <a:t>best</a:t>
            </a:r>
            <a:r>
              <a:rPr lang="en-US" sz="2200" spc="10">
                <a:latin typeface="Times New Roman"/>
                <a:ea typeface="Times New Roman"/>
                <a:cs typeface="Times New Roman"/>
              </a:rPr>
              <a:t> </a:t>
            </a:r>
            <a:r>
              <a:rPr lang="en-US" sz="2200">
                <a:latin typeface="Times New Roman"/>
                <a:ea typeface="Times New Roman"/>
                <a:cs typeface="Times New Roman"/>
              </a:rPr>
              <a:t>range</a:t>
            </a:r>
            <a:r>
              <a:rPr lang="en-US" sz="2200" spc="15">
                <a:latin typeface="Times New Roman"/>
                <a:ea typeface="Times New Roman"/>
                <a:cs typeface="Times New Roman"/>
              </a:rPr>
              <a:t> </a:t>
            </a:r>
            <a:r>
              <a:rPr lang="en-US" sz="2200">
                <a:latin typeface="Times New Roman"/>
                <a:ea typeface="Times New Roman"/>
                <a:cs typeface="Times New Roman"/>
              </a:rPr>
              <a:t>of</a:t>
            </a:r>
            <a:r>
              <a:rPr lang="en-US" sz="2200" spc="-20">
                <a:latin typeface="Times New Roman"/>
                <a:ea typeface="Times New Roman"/>
                <a:cs typeface="Times New Roman"/>
              </a:rPr>
              <a:t> </a:t>
            </a:r>
            <a:r>
              <a:rPr lang="en-US" sz="2200">
                <a:latin typeface="Times New Roman"/>
                <a:ea typeface="Times New Roman"/>
                <a:cs typeface="Times New Roman"/>
              </a:rPr>
              <a:t>services.</a:t>
            </a:r>
            <a:endParaRPr/>
          </a:p>
          <a:p>
            <a:pPr marL="0" indent="0" algn="just">
              <a:buNone/>
              <a:defRPr/>
            </a:pPr>
            <a:endParaRPr lang="en-US"/>
          </a:p>
          <a:p>
            <a:pPr marL="0" indent="0">
              <a:buNone/>
              <a:defRPr/>
            </a:pPr>
            <a:endParaRPr lang="en-US"/>
          </a:p>
        </p:txBody>
      </p:sp>
      <p:pic>
        <p:nvPicPr>
          <p:cNvPr id="853395378" name="Picture 5"/>
          <p:cNvPicPr>
            <a:picLocks noChangeAspect="1"/>
          </p:cNvPicPr>
          <p:nvPr/>
        </p:nvPicPr>
        <p:blipFill rotWithShape="1">
          <a:blip r:embed="rId3"/>
          <a:stretch/>
        </p:blipFill>
        <p:spPr bwMode="auto">
          <a:xfrm>
            <a:off x="10367020" y="0"/>
            <a:ext cx="1798476" cy="876376"/>
          </a:xfrm>
          <a:prstGeom prst="rect">
            <a:avLst/>
          </a:prstGeom>
        </p:spPr>
      </p:pic>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500" advClick="1"/>
    </mc:Choice>
    <mc:Fallback>
      <p:transition advClick="1"/>
    </mc:Fallback>
  </mc:AlternateContent>
</p:sld>
</file>

<file path=ppt/slides/slide4.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06806541" name="Content Placeholder 2"/>
          <p:cNvSpPr>
            <a:spLocks noGrp="1"/>
          </p:cNvSpPr>
          <p:nvPr>
            <p:ph idx="1"/>
          </p:nvPr>
        </p:nvSpPr>
        <p:spPr bwMode="auto">
          <a:xfrm>
            <a:off x="110092" y="137500"/>
            <a:ext cx="11847446" cy="6720499"/>
          </a:xfrm>
        </p:spPr>
        <p:txBody>
          <a:bodyPr>
            <a:normAutofit fontScale="70000" lnSpcReduction="20000"/>
          </a:bodyPr>
          <a:lstStyle/>
          <a:p>
            <a:pPr marL="0" indent="0" algn="just">
              <a:lnSpc>
                <a:spcPct val="150000"/>
              </a:lnSpc>
              <a:buNone/>
              <a:defRPr/>
            </a:pPr>
            <a:endParaRPr lang="en-US" sz="2200">
              <a:latin typeface="Times New Roman"/>
              <a:cs typeface="Times New Roman"/>
            </a:endParaRPr>
          </a:p>
          <a:p>
            <a:pPr marL="0" indent="0" algn="just">
              <a:lnSpc>
                <a:spcPct val="150000"/>
              </a:lnSpc>
              <a:buNone/>
              <a:defRPr/>
            </a:pPr>
            <a:endParaRPr lang="en-US" sz="2600">
              <a:solidFill>
                <a:srgbClr val="FF0000"/>
              </a:solidFill>
              <a:latin typeface="Times New Roman"/>
              <a:cs typeface="Times New Roman"/>
            </a:endParaRPr>
          </a:p>
          <a:p>
            <a:pPr marL="0" indent="0" algn="just">
              <a:lnSpc>
                <a:spcPct val="150000"/>
              </a:lnSpc>
              <a:buNone/>
              <a:defRPr/>
            </a:pPr>
            <a:r>
              <a:rPr lang="en-US">
                <a:solidFill>
                  <a:srgbClr val="FF0000"/>
                </a:solidFill>
                <a:latin typeface="Times New Roman"/>
                <a:cs typeface="Times New Roman"/>
              </a:rPr>
              <a:t>1.2. Structured-Finance Department: </a:t>
            </a:r>
            <a:r>
              <a:rPr lang="en-US">
                <a:latin typeface="Times New Roman"/>
                <a:cs typeface="Times New Roman"/>
              </a:rPr>
              <a:t>The divisions between project finance and other types of structured finance have become increasingly blurred, and </a:t>
            </a:r>
            <a:r>
              <a:rPr lang="en-US">
                <a:highlight>
                  <a:srgbClr val="FFFF00"/>
                </a:highlight>
                <a:latin typeface="Times New Roman"/>
                <a:cs typeface="Times New Roman"/>
              </a:rPr>
              <a:t>therefore project finance often forms part of a larger structured-finance operation. </a:t>
            </a:r>
            <a:r>
              <a:rPr lang="en-US">
                <a:latin typeface="Times New Roman"/>
                <a:cs typeface="Times New Roman"/>
              </a:rPr>
              <a:t>Again, there may be a division into industry teams. </a:t>
            </a:r>
            <a:r>
              <a:rPr lang="en-US">
                <a:highlight>
                  <a:srgbClr val="FFFF00"/>
                </a:highlight>
                <a:latin typeface="Times New Roman"/>
                <a:ea typeface="Times New Roman"/>
                <a:cs typeface="Times New Roman"/>
              </a:rPr>
              <a:t>This approach may offer a more sophisticated range of products,</a:t>
            </a:r>
            <a:r>
              <a:rPr lang="en-US">
                <a:latin typeface="Times New Roman"/>
                <a:ea typeface="Times New Roman"/>
                <a:cs typeface="Times New Roman"/>
              </a:rPr>
              <a:t> but there is some danger that project finance may not fit easily into the</a:t>
            </a:r>
            <a:r>
              <a:rPr lang="en-US" spc="5">
                <a:latin typeface="Times New Roman"/>
                <a:ea typeface="Times New Roman"/>
                <a:cs typeface="Times New Roman"/>
              </a:rPr>
              <a:t> </a:t>
            </a:r>
            <a:r>
              <a:rPr lang="en-US">
                <a:latin typeface="Times New Roman"/>
                <a:ea typeface="Times New Roman"/>
                <a:cs typeface="Times New Roman"/>
              </a:rPr>
              <a:t>operation if other business is based on a much shorter time horizon—</a:t>
            </a:r>
            <a:r>
              <a:rPr lang="en-US" i="1">
                <a:latin typeface="Times New Roman"/>
                <a:ea typeface="Times New Roman"/>
                <a:cs typeface="Times New Roman"/>
              </a:rPr>
              <a:t>e.g. </a:t>
            </a:r>
            <a:r>
              <a:rPr lang="en-US">
                <a:latin typeface="Times New Roman"/>
                <a:ea typeface="Times New Roman"/>
                <a:cs typeface="Times New Roman"/>
              </a:rPr>
              <a:t>if</a:t>
            </a:r>
            <a:r>
              <a:rPr lang="en-US" spc="5">
                <a:latin typeface="Times New Roman"/>
                <a:ea typeface="Times New Roman"/>
                <a:cs typeface="Times New Roman"/>
              </a:rPr>
              <a:t> </a:t>
            </a:r>
            <a:r>
              <a:rPr lang="en-US">
                <a:latin typeface="Times New Roman"/>
                <a:ea typeface="Times New Roman"/>
                <a:cs typeface="Times New Roman"/>
              </a:rPr>
              <a:t>LBOs</a:t>
            </a:r>
            <a:r>
              <a:rPr lang="en-US" spc="10">
                <a:latin typeface="Times New Roman"/>
                <a:ea typeface="Times New Roman"/>
                <a:cs typeface="Times New Roman"/>
              </a:rPr>
              <a:t> </a:t>
            </a:r>
            <a:r>
              <a:rPr lang="en-US">
                <a:latin typeface="Times New Roman"/>
                <a:ea typeface="Times New Roman"/>
                <a:cs typeface="Times New Roman"/>
              </a:rPr>
              <a:t>(see</a:t>
            </a:r>
            <a:r>
              <a:rPr lang="en-US" spc="20">
                <a:latin typeface="Times New Roman"/>
                <a:ea typeface="Times New Roman"/>
                <a:cs typeface="Times New Roman"/>
              </a:rPr>
              <a:t> </a:t>
            </a:r>
            <a:r>
              <a:rPr lang="en-US">
                <a:latin typeface="Times New Roman"/>
                <a:ea typeface="Times New Roman"/>
                <a:cs typeface="Times New Roman"/>
              </a:rPr>
              <a:t>below)</a:t>
            </a:r>
            <a:r>
              <a:rPr lang="en-US" spc="10">
                <a:latin typeface="Times New Roman"/>
                <a:ea typeface="Times New Roman"/>
                <a:cs typeface="Times New Roman"/>
              </a:rPr>
              <a:t> </a:t>
            </a:r>
            <a:r>
              <a:rPr lang="en-US">
                <a:latin typeface="Times New Roman"/>
                <a:ea typeface="Times New Roman"/>
                <a:cs typeface="Times New Roman"/>
              </a:rPr>
              <a:t>are</a:t>
            </a:r>
            <a:r>
              <a:rPr lang="en-US" spc="-20">
                <a:latin typeface="Times New Roman"/>
                <a:ea typeface="Times New Roman"/>
                <a:cs typeface="Times New Roman"/>
              </a:rPr>
              <a:t> </a:t>
            </a:r>
            <a:r>
              <a:rPr lang="en-US">
                <a:latin typeface="Times New Roman"/>
                <a:ea typeface="Times New Roman"/>
                <a:cs typeface="Times New Roman"/>
              </a:rPr>
              <a:t>also</a:t>
            </a:r>
            <a:r>
              <a:rPr lang="en-US" spc="10">
                <a:latin typeface="Times New Roman"/>
                <a:ea typeface="Times New Roman"/>
                <a:cs typeface="Times New Roman"/>
              </a:rPr>
              <a:t> </a:t>
            </a:r>
            <a:r>
              <a:rPr lang="en-US">
                <a:latin typeface="Times New Roman"/>
                <a:ea typeface="Times New Roman"/>
                <a:cs typeface="Times New Roman"/>
              </a:rPr>
              <a:t>dealt with</a:t>
            </a:r>
            <a:r>
              <a:rPr lang="en-US" spc="5">
                <a:latin typeface="Times New Roman"/>
                <a:ea typeface="Times New Roman"/>
                <a:cs typeface="Times New Roman"/>
              </a:rPr>
              <a:t> </a:t>
            </a:r>
            <a:r>
              <a:rPr lang="en-US">
                <a:latin typeface="Times New Roman"/>
                <a:ea typeface="Times New Roman"/>
                <a:cs typeface="Times New Roman"/>
              </a:rPr>
              <a:t>in</a:t>
            </a:r>
            <a:r>
              <a:rPr lang="en-US" spc="10">
                <a:latin typeface="Times New Roman"/>
                <a:ea typeface="Times New Roman"/>
                <a:cs typeface="Times New Roman"/>
              </a:rPr>
              <a:t> </a:t>
            </a:r>
            <a:r>
              <a:rPr lang="en-US">
                <a:latin typeface="Times New Roman"/>
                <a:ea typeface="Times New Roman"/>
                <a:cs typeface="Times New Roman"/>
              </a:rPr>
              <a:t>the</a:t>
            </a:r>
            <a:r>
              <a:rPr lang="en-US" spc="20">
                <a:latin typeface="Times New Roman"/>
                <a:ea typeface="Times New Roman"/>
                <a:cs typeface="Times New Roman"/>
              </a:rPr>
              <a:t> </a:t>
            </a:r>
            <a:r>
              <a:rPr lang="en-US">
                <a:latin typeface="Times New Roman"/>
                <a:ea typeface="Times New Roman"/>
                <a:cs typeface="Times New Roman"/>
              </a:rPr>
              <a:t>same</a:t>
            </a:r>
            <a:r>
              <a:rPr lang="en-US" spc="20">
                <a:latin typeface="Times New Roman"/>
                <a:ea typeface="Times New Roman"/>
                <a:cs typeface="Times New Roman"/>
              </a:rPr>
              <a:t> </a:t>
            </a:r>
            <a:r>
              <a:rPr lang="en-US">
                <a:latin typeface="Times New Roman"/>
                <a:ea typeface="Times New Roman"/>
                <a:cs typeface="Times New Roman"/>
              </a:rPr>
              <a:t>department.</a:t>
            </a:r>
            <a:endParaRPr/>
          </a:p>
          <a:p>
            <a:pPr marL="0" indent="0" algn="just">
              <a:lnSpc>
                <a:spcPct val="150000"/>
              </a:lnSpc>
              <a:buNone/>
              <a:defRPr/>
            </a:pPr>
            <a:endParaRPr lang="en-US">
              <a:solidFill>
                <a:srgbClr val="FF0000"/>
              </a:solidFill>
              <a:latin typeface="Times New Roman"/>
              <a:cs typeface="Times New Roman"/>
            </a:endParaRPr>
          </a:p>
          <a:p>
            <a:pPr marL="0" indent="0" algn="just">
              <a:lnSpc>
                <a:spcPct val="150000"/>
              </a:lnSpc>
              <a:buNone/>
              <a:defRPr/>
            </a:pPr>
            <a:r>
              <a:rPr lang="en-US" spc="-20">
                <a:solidFill>
                  <a:srgbClr val="FF0000"/>
                </a:solidFill>
                <a:latin typeface="Times New Roman"/>
                <a:ea typeface="Times New Roman"/>
                <a:cs typeface="Times New Roman"/>
              </a:rPr>
              <a:t>1.3. Industry-Based </a:t>
            </a:r>
            <a:r>
              <a:rPr lang="en-US" spc="-15">
                <a:solidFill>
                  <a:srgbClr val="FF0000"/>
                </a:solidFill>
                <a:latin typeface="Times New Roman"/>
                <a:ea typeface="Times New Roman"/>
                <a:cs typeface="Times New Roman"/>
              </a:rPr>
              <a:t>Departments: </a:t>
            </a:r>
            <a:r>
              <a:rPr lang="en-US" spc="-15">
                <a:latin typeface="Times New Roman"/>
                <a:ea typeface="Times New Roman"/>
                <a:cs typeface="Times New Roman"/>
              </a:rPr>
              <a:t>Another approach is to combine all financing for a</a:t>
            </a:r>
            <a:r>
              <a:rPr lang="en-US" spc="-285">
                <a:latin typeface="Times New Roman"/>
                <a:ea typeface="Times New Roman"/>
                <a:cs typeface="Times New Roman"/>
              </a:rPr>
              <a:t> </a:t>
            </a:r>
            <a:r>
              <a:rPr lang="en-US" spc="-10">
                <a:latin typeface="Times New Roman"/>
                <a:ea typeface="Times New Roman"/>
                <a:cs typeface="Times New Roman"/>
              </a:rPr>
              <a:t>particular</a:t>
            </a:r>
            <a:r>
              <a:rPr lang="en-US" spc="-35">
                <a:latin typeface="Times New Roman"/>
                <a:ea typeface="Times New Roman"/>
                <a:cs typeface="Times New Roman"/>
              </a:rPr>
              <a:t> </a:t>
            </a:r>
            <a:r>
              <a:rPr lang="en-US" spc="-10">
                <a:latin typeface="Times New Roman"/>
                <a:ea typeface="Times New Roman"/>
                <a:cs typeface="Times New Roman"/>
              </a:rPr>
              <a:t>industry</a:t>
            </a:r>
            <a:r>
              <a:rPr lang="en-US" spc="-35">
                <a:latin typeface="Times New Roman"/>
                <a:ea typeface="Times New Roman"/>
                <a:cs typeface="Times New Roman"/>
              </a:rPr>
              <a:t> </a:t>
            </a:r>
            <a:r>
              <a:rPr lang="en-US" spc="-10">
                <a:latin typeface="Times New Roman"/>
                <a:ea typeface="Times New Roman"/>
                <a:cs typeface="Times New Roman"/>
              </a:rPr>
              <a:t>sector</a:t>
            </a:r>
            <a:r>
              <a:rPr lang="en-US" spc="-30">
                <a:latin typeface="Times New Roman"/>
                <a:ea typeface="Times New Roman"/>
                <a:cs typeface="Times New Roman"/>
              </a:rPr>
              <a:t> </a:t>
            </a:r>
            <a:r>
              <a:rPr lang="en-US" spc="-5">
                <a:latin typeface="Times New Roman"/>
                <a:ea typeface="Times New Roman"/>
                <a:cs typeface="Times New Roman"/>
              </a:rPr>
              <a:t>(</a:t>
            </a:r>
            <a:r>
              <a:rPr lang="en-US" i="1" spc="-5">
                <a:latin typeface="Times New Roman"/>
                <a:ea typeface="Times New Roman"/>
                <a:cs typeface="Times New Roman"/>
              </a:rPr>
              <a:t>e.g.</a:t>
            </a:r>
            <a:r>
              <a:rPr lang="en-US" i="1" spc="-50">
                <a:latin typeface="Times New Roman"/>
                <a:ea typeface="Times New Roman"/>
                <a:cs typeface="Times New Roman"/>
              </a:rPr>
              <a:t> </a:t>
            </a:r>
            <a:r>
              <a:rPr lang="en-US" spc="-5">
                <a:latin typeface="Times New Roman"/>
                <a:ea typeface="Times New Roman"/>
                <a:cs typeface="Times New Roman"/>
              </a:rPr>
              <a:t>electricity,</a:t>
            </a:r>
            <a:r>
              <a:rPr lang="en-US" spc="-65">
                <a:latin typeface="Times New Roman"/>
                <a:ea typeface="Times New Roman"/>
                <a:cs typeface="Times New Roman"/>
              </a:rPr>
              <a:t> </a:t>
            </a:r>
            <a:r>
              <a:rPr lang="en-US" spc="-5">
                <a:latin typeface="Times New Roman"/>
                <a:ea typeface="Times New Roman"/>
                <a:cs typeface="Times New Roman"/>
              </a:rPr>
              <a:t>natural</a:t>
            </a:r>
            <a:r>
              <a:rPr lang="en-US" spc="-30">
                <a:latin typeface="Times New Roman"/>
                <a:ea typeface="Times New Roman"/>
                <a:cs typeface="Times New Roman"/>
              </a:rPr>
              <a:t> </a:t>
            </a:r>
            <a:r>
              <a:rPr lang="en-US" spc="-5">
                <a:latin typeface="Times New Roman"/>
                <a:ea typeface="Times New Roman"/>
                <a:cs typeface="Times New Roman"/>
              </a:rPr>
              <a:t>resources,</a:t>
            </a:r>
            <a:r>
              <a:rPr lang="en-US" spc="-65">
                <a:latin typeface="Times New Roman"/>
                <a:ea typeface="Times New Roman"/>
                <a:cs typeface="Times New Roman"/>
              </a:rPr>
              <a:t> </a:t>
            </a:r>
            <a:r>
              <a:rPr lang="en-US" spc="-5">
                <a:latin typeface="Times New Roman"/>
                <a:ea typeface="Times New Roman"/>
                <a:cs typeface="Times New Roman"/>
              </a:rPr>
              <a:t>or</a:t>
            </a:r>
            <a:r>
              <a:rPr lang="en-US" spc="-65">
                <a:latin typeface="Times New Roman"/>
                <a:ea typeface="Times New Roman"/>
                <a:cs typeface="Times New Roman"/>
              </a:rPr>
              <a:t> </a:t>
            </a:r>
            <a:r>
              <a:rPr lang="en-US" spc="-5">
                <a:latin typeface="Times New Roman"/>
                <a:ea typeface="Times New Roman"/>
                <a:cs typeface="Times New Roman"/>
              </a:rPr>
              <a:t>infrastructure)</a:t>
            </a:r>
            <a:r>
              <a:rPr lang="en-US" spc="-35">
                <a:latin typeface="Times New Roman"/>
                <a:ea typeface="Times New Roman"/>
                <a:cs typeface="Times New Roman"/>
              </a:rPr>
              <a:t> </a:t>
            </a:r>
            <a:r>
              <a:rPr lang="en-US" spc="-5">
                <a:latin typeface="Times New Roman"/>
                <a:ea typeface="Times New Roman"/>
                <a:cs typeface="Times New Roman"/>
              </a:rPr>
              <a:t>in</a:t>
            </a:r>
            <a:r>
              <a:rPr lang="en-US" spc="-285">
                <a:latin typeface="Times New Roman"/>
                <a:ea typeface="Times New Roman"/>
                <a:cs typeface="Times New Roman"/>
              </a:rPr>
              <a:t> </a:t>
            </a:r>
            <a:r>
              <a:rPr lang="en-US">
                <a:latin typeface="Times New Roman"/>
                <a:ea typeface="Times New Roman"/>
                <a:cs typeface="Times New Roman"/>
              </a:rPr>
              <a:t>one department; if this industry makes regular use of project finance, project-</a:t>
            </a:r>
            <a:r>
              <a:rPr lang="en-US" spc="5">
                <a:latin typeface="Times New Roman"/>
                <a:ea typeface="Times New Roman"/>
                <a:cs typeface="Times New Roman"/>
              </a:rPr>
              <a:t> </a:t>
            </a:r>
            <a:r>
              <a:rPr lang="en-US">
                <a:latin typeface="Times New Roman"/>
                <a:ea typeface="Times New Roman"/>
                <a:cs typeface="Times New Roman"/>
              </a:rPr>
              <a:t>finance experts form part of the team. This provides one-stop services to the</a:t>
            </a:r>
            <a:r>
              <a:rPr lang="en-US" spc="5">
                <a:latin typeface="Times New Roman"/>
                <a:ea typeface="Times New Roman"/>
                <a:cs typeface="Times New Roman"/>
              </a:rPr>
              <a:t> </a:t>
            </a:r>
            <a:r>
              <a:rPr lang="en-US">
                <a:latin typeface="Times New Roman"/>
                <a:ea typeface="Times New Roman"/>
                <a:cs typeface="Times New Roman"/>
              </a:rPr>
              <a:t>bank’s</a:t>
            </a:r>
            <a:r>
              <a:rPr lang="en-US" spc="-65">
                <a:latin typeface="Times New Roman"/>
                <a:ea typeface="Times New Roman"/>
                <a:cs typeface="Times New Roman"/>
              </a:rPr>
              <a:t> </a:t>
            </a:r>
            <a:r>
              <a:rPr lang="en-US">
                <a:latin typeface="Times New Roman"/>
                <a:ea typeface="Times New Roman"/>
                <a:cs typeface="Times New Roman"/>
              </a:rPr>
              <a:t>clients</a:t>
            </a:r>
            <a:r>
              <a:rPr lang="en-US" spc="-65">
                <a:latin typeface="Times New Roman"/>
                <a:ea typeface="Times New Roman"/>
                <a:cs typeface="Times New Roman"/>
              </a:rPr>
              <a:t> </a:t>
            </a:r>
            <a:r>
              <a:rPr lang="en-US">
                <a:latin typeface="Times New Roman"/>
                <a:ea typeface="Times New Roman"/>
                <a:cs typeface="Times New Roman"/>
              </a:rPr>
              <a:t>in</a:t>
            </a:r>
            <a:r>
              <a:rPr lang="en-US" spc="-35">
                <a:latin typeface="Times New Roman"/>
                <a:ea typeface="Times New Roman"/>
                <a:cs typeface="Times New Roman"/>
              </a:rPr>
              <a:t> </a:t>
            </a:r>
            <a:r>
              <a:rPr lang="en-US">
                <a:latin typeface="Times New Roman"/>
                <a:ea typeface="Times New Roman"/>
                <a:cs typeface="Times New Roman"/>
              </a:rPr>
              <a:t>that</a:t>
            </a:r>
            <a:r>
              <a:rPr lang="en-US" spc="-60">
                <a:latin typeface="Times New Roman"/>
                <a:ea typeface="Times New Roman"/>
                <a:cs typeface="Times New Roman"/>
              </a:rPr>
              <a:t> </a:t>
            </a:r>
            <a:r>
              <a:rPr lang="en-US">
                <a:latin typeface="Times New Roman"/>
                <a:ea typeface="Times New Roman"/>
                <a:cs typeface="Times New Roman"/>
              </a:rPr>
              <a:t>particular</a:t>
            </a:r>
            <a:r>
              <a:rPr lang="en-US" spc="-70">
                <a:latin typeface="Times New Roman"/>
                <a:ea typeface="Times New Roman"/>
                <a:cs typeface="Times New Roman"/>
              </a:rPr>
              <a:t> </a:t>
            </a:r>
            <a:r>
              <a:rPr lang="en-US">
                <a:latin typeface="Times New Roman"/>
                <a:ea typeface="Times New Roman"/>
                <a:cs typeface="Times New Roman"/>
              </a:rPr>
              <a:t>industry,</a:t>
            </a:r>
            <a:r>
              <a:rPr lang="en-US" spc="-65">
                <a:latin typeface="Times New Roman"/>
                <a:ea typeface="Times New Roman"/>
                <a:cs typeface="Times New Roman"/>
              </a:rPr>
              <a:t> </a:t>
            </a:r>
            <a:r>
              <a:rPr lang="en-US">
                <a:latin typeface="Times New Roman"/>
                <a:ea typeface="Times New Roman"/>
                <a:cs typeface="Times New Roman"/>
              </a:rPr>
              <a:t>but</a:t>
            </a:r>
            <a:r>
              <a:rPr lang="en-US" spc="-60">
                <a:latin typeface="Times New Roman"/>
                <a:ea typeface="Times New Roman"/>
                <a:cs typeface="Times New Roman"/>
              </a:rPr>
              <a:t> </a:t>
            </a:r>
            <a:r>
              <a:rPr lang="en-US">
                <a:latin typeface="Times New Roman"/>
                <a:ea typeface="Times New Roman"/>
                <a:cs typeface="Times New Roman"/>
              </a:rPr>
              <a:t>obviously</a:t>
            </a:r>
            <a:r>
              <a:rPr lang="en-US" spc="-70">
                <a:latin typeface="Times New Roman"/>
                <a:ea typeface="Times New Roman"/>
                <a:cs typeface="Times New Roman"/>
              </a:rPr>
              <a:t> </a:t>
            </a:r>
            <a:r>
              <a:rPr lang="en-US">
                <a:latin typeface="Times New Roman"/>
                <a:ea typeface="Times New Roman"/>
                <a:cs typeface="Times New Roman"/>
              </a:rPr>
              <a:t>may</a:t>
            </a:r>
            <a:r>
              <a:rPr lang="en-US" spc="-65">
                <a:latin typeface="Times New Roman"/>
                <a:ea typeface="Times New Roman"/>
                <a:cs typeface="Times New Roman"/>
              </a:rPr>
              <a:t> </a:t>
            </a:r>
            <a:r>
              <a:rPr lang="en-US">
                <a:latin typeface="Times New Roman"/>
                <a:ea typeface="Times New Roman"/>
                <a:cs typeface="Times New Roman"/>
              </a:rPr>
              <a:t>diminish</a:t>
            </a:r>
            <a:r>
              <a:rPr lang="en-US" spc="-55">
                <a:latin typeface="Times New Roman"/>
                <a:ea typeface="Times New Roman"/>
                <a:cs typeface="Times New Roman"/>
              </a:rPr>
              <a:t> </a:t>
            </a:r>
            <a:r>
              <a:rPr lang="en-US">
                <a:latin typeface="Times New Roman"/>
                <a:ea typeface="Times New Roman"/>
                <a:cs typeface="Times New Roman"/>
              </a:rPr>
              <a:t>cross-fertilization</a:t>
            </a:r>
            <a:r>
              <a:rPr lang="en-US" spc="-60">
                <a:latin typeface="Times New Roman"/>
                <a:ea typeface="Times New Roman"/>
                <a:cs typeface="Times New Roman"/>
              </a:rPr>
              <a:t> </a:t>
            </a:r>
            <a:r>
              <a:rPr lang="en-US">
                <a:latin typeface="Times New Roman"/>
                <a:ea typeface="Times New Roman"/>
                <a:cs typeface="Times New Roman"/>
              </a:rPr>
              <a:t>between</a:t>
            </a:r>
            <a:r>
              <a:rPr lang="en-US" spc="-60">
                <a:latin typeface="Times New Roman"/>
                <a:ea typeface="Times New Roman"/>
                <a:cs typeface="Times New Roman"/>
              </a:rPr>
              <a:t> </a:t>
            </a:r>
            <a:r>
              <a:rPr lang="en-US">
                <a:latin typeface="Times New Roman"/>
                <a:ea typeface="Times New Roman"/>
                <a:cs typeface="Times New Roman"/>
              </a:rPr>
              <a:t>project-finance</a:t>
            </a:r>
            <a:r>
              <a:rPr lang="en-US" spc="-50">
                <a:latin typeface="Times New Roman"/>
                <a:ea typeface="Times New Roman"/>
                <a:cs typeface="Times New Roman"/>
              </a:rPr>
              <a:t> </a:t>
            </a:r>
            <a:r>
              <a:rPr lang="en-US">
                <a:latin typeface="Times New Roman"/>
                <a:ea typeface="Times New Roman"/>
                <a:cs typeface="Times New Roman"/>
              </a:rPr>
              <a:t>experience</a:t>
            </a:r>
            <a:r>
              <a:rPr lang="en-US" spc="-30">
                <a:latin typeface="Times New Roman"/>
                <a:ea typeface="Times New Roman"/>
                <a:cs typeface="Times New Roman"/>
              </a:rPr>
              <a:t> </a:t>
            </a:r>
            <a:r>
              <a:rPr lang="en-US">
                <a:latin typeface="Times New Roman"/>
                <a:ea typeface="Times New Roman"/>
                <a:cs typeface="Times New Roman"/>
              </a:rPr>
              <a:t>and</a:t>
            </a:r>
            <a:r>
              <a:rPr lang="en-US" spc="-70">
                <a:latin typeface="Times New Roman"/>
                <a:ea typeface="Times New Roman"/>
                <a:cs typeface="Times New Roman"/>
              </a:rPr>
              <a:t> </a:t>
            </a:r>
            <a:r>
              <a:rPr lang="en-US">
                <a:latin typeface="Times New Roman"/>
                <a:ea typeface="Times New Roman"/>
                <a:cs typeface="Times New Roman"/>
              </a:rPr>
              <a:t>different</a:t>
            </a:r>
            <a:r>
              <a:rPr lang="en-US" spc="-65">
                <a:latin typeface="Times New Roman"/>
                <a:ea typeface="Times New Roman"/>
                <a:cs typeface="Times New Roman"/>
              </a:rPr>
              <a:t> </a:t>
            </a:r>
            <a:r>
              <a:rPr lang="en-US">
                <a:latin typeface="Times New Roman"/>
                <a:ea typeface="Times New Roman"/>
                <a:cs typeface="Times New Roman"/>
              </a:rPr>
              <a:t>industries.</a:t>
            </a:r>
            <a:endParaRPr/>
          </a:p>
          <a:p>
            <a:pPr marL="0" indent="0" algn="just">
              <a:lnSpc>
                <a:spcPct val="150000"/>
              </a:lnSpc>
              <a:buNone/>
              <a:defRPr/>
            </a:pPr>
            <a:endParaRPr lang="en-US" sz="2600" spc="-15">
              <a:latin typeface="Times New Roman"/>
              <a:ea typeface="Times New Roman"/>
              <a:cs typeface="Times New Roman"/>
            </a:endParaRPr>
          </a:p>
          <a:p>
            <a:pPr marL="0" indent="0" algn="just">
              <a:lnSpc>
                <a:spcPct val="150000"/>
              </a:lnSpc>
              <a:buNone/>
              <a:defRPr/>
            </a:pPr>
            <a:r>
              <a:rPr lang="en-US" sz="2200" spc="-15">
                <a:latin typeface="Times New Roman"/>
                <a:ea typeface="Times New Roman"/>
                <a:cs typeface="Times New Roman"/>
              </a:rPr>
              <a:t> </a:t>
            </a:r>
            <a:endParaRPr lang="en-US"/>
          </a:p>
        </p:txBody>
      </p:sp>
      <p:pic>
        <p:nvPicPr>
          <p:cNvPr id="216564605" name="Picture 4"/>
          <p:cNvPicPr>
            <a:picLocks noChangeAspect="1"/>
          </p:cNvPicPr>
          <p:nvPr/>
        </p:nvPicPr>
        <p:blipFill rotWithShape="1">
          <a:blip r:embed="rId3"/>
          <a:stretch/>
        </p:blipFill>
        <p:spPr bwMode="auto">
          <a:xfrm>
            <a:off x="10393524" y="0"/>
            <a:ext cx="1798476" cy="876376"/>
          </a:xfrm>
          <a:prstGeom prst="rect">
            <a:avLst/>
          </a:prstGeom>
        </p:spPr>
      </p:pic>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500" advClick="1"/>
    </mc:Choice>
    <mc:Fallback>
      <p:transition advClick="1"/>
    </mc:Fallback>
  </mc:AlternateContent>
</p:sld>
</file>

<file path=ppt/slides/slide5.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945748801" name="Content Placeholder 2"/>
          <p:cNvSpPr>
            <a:spLocks noGrp="1"/>
          </p:cNvSpPr>
          <p:nvPr>
            <p:ph idx="1"/>
          </p:nvPr>
        </p:nvSpPr>
        <p:spPr bwMode="auto">
          <a:xfrm>
            <a:off x="196948" y="1308295"/>
            <a:ext cx="11995052" cy="4868668"/>
          </a:xfrm>
        </p:spPr>
        <p:txBody>
          <a:bodyPr/>
          <a:lstStyle/>
          <a:p>
            <a:pPr marL="195580" marR="457835" indent="0" algn="just">
              <a:lnSpc>
                <a:spcPct val="150000"/>
              </a:lnSpc>
              <a:spcBef>
                <a:spcPts val="0"/>
              </a:spcBef>
              <a:spcAft>
                <a:spcPts val="0"/>
              </a:spcAft>
              <a:buNone/>
              <a:defRPr/>
            </a:pPr>
            <a:r>
              <a:rPr lang="en-US" sz="2200">
                <a:latin typeface="Times New Roman"/>
                <a:ea typeface="Times New Roman"/>
              </a:rPr>
              <a:t>In the end good communication and cooperation within the bank are probably</a:t>
            </a:r>
            <a:r>
              <a:rPr lang="en-US" sz="2200" spc="5">
                <a:latin typeface="Times New Roman"/>
                <a:ea typeface="Times New Roman"/>
              </a:rPr>
              <a:t> </a:t>
            </a:r>
            <a:r>
              <a:rPr lang="en-US" sz="2200">
                <a:latin typeface="Times New Roman"/>
                <a:ea typeface="Times New Roman"/>
              </a:rPr>
              <a:t>more</a:t>
            </a:r>
            <a:r>
              <a:rPr lang="en-US" sz="2200" spc="-5">
                <a:latin typeface="Times New Roman"/>
                <a:ea typeface="Times New Roman"/>
              </a:rPr>
              <a:t> </a:t>
            </a:r>
            <a:r>
              <a:rPr lang="en-US" sz="2200">
                <a:latin typeface="Times New Roman"/>
                <a:ea typeface="Times New Roman"/>
              </a:rPr>
              <a:t>important</a:t>
            </a:r>
            <a:r>
              <a:rPr lang="en-US" sz="2200" spc="10">
                <a:latin typeface="Times New Roman"/>
                <a:ea typeface="Times New Roman"/>
              </a:rPr>
              <a:t> </a:t>
            </a:r>
            <a:r>
              <a:rPr lang="en-US" sz="2200">
                <a:latin typeface="Times New Roman"/>
                <a:ea typeface="Times New Roman"/>
              </a:rPr>
              <a:t>than the</a:t>
            </a:r>
            <a:r>
              <a:rPr lang="en-US" sz="2200" spc="15">
                <a:latin typeface="Times New Roman"/>
                <a:ea typeface="Times New Roman"/>
              </a:rPr>
              <a:t> </a:t>
            </a:r>
            <a:r>
              <a:rPr lang="en-US" sz="2200">
                <a:latin typeface="Times New Roman"/>
                <a:ea typeface="Times New Roman"/>
              </a:rPr>
              <a:t>formal</a:t>
            </a:r>
            <a:r>
              <a:rPr lang="en-US" sz="2200" spc="10">
                <a:latin typeface="Times New Roman"/>
                <a:ea typeface="Times New Roman"/>
              </a:rPr>
              <a:t> </a:t>
            </a:r>
            <a:r>
              <a:rPr lang="en-US" sz="2200">
                <a:latin typeface="Times New Roman"/>
                <a:ea typeface="Times New Roman"/>
              </a:rPr>
              <a:t>organization.</a:t>
            </a:r>
            <a:endParaRPr/>
          </a:p>
          <a:p>
            <a:pPr marL="195580" marR="457835" indent="0" algn="just">
              <a:lnSpc>
                <a:spcPct val="150000"/>
              </a:lnSpc>
              <a:spcBef>
                <a:spcPts val="0"/>
              </a:spcBef>
              <a:spcAft>
                <a:spcPts val="0"/>
              </a:spcAft>
              <a:buNone/>
              <a:defRPr/>
            </a:pPr>
            <a:endParaRPr lang="en-US" sz="2200">
              <a:latin typeface="Times New Roman"/>
              <a:ea typeface="Times New Roman"/>
            </a:endParaRPr>
          </a:p>
          <a:p>
            <a:pPr marL="195580" marR="458470" indent="0" algn="just">
              <a:lnSpc>
                <a:spcPct val="150000"/>
              </a:lnSpc>
              <a:spcBef>
                <a:spcPts val="0"/>
              </a:spcBef>
              <a:spcAft>
                <a:spcPts val="0"/>
              </a:spcAft>
              <a:buNone/>
              <a:defRPr/>
            </a:pPr>
            <a:r>
              <a:rPr lang="en-US" sz="2200">
                <a:latin typeface="Times New Roman"/>
                <a:ea typeface="Times New Roman"/>
              </a:rPr>
              <a:t>Projects need to be of a reasonable minimum size to provide banks with enough</a:t>
            </a:r>
            <a:r>
              <a:rPr lang="en-US" sz="2200" spc="5">
                <a:latin typeface="Times New Roman"/>
                <a:ea typeface="Times New Roman"/>
              </a:rPr>
              <a:t> </a:t>
            </a:r>
            <a:r>
              <a:rPr lang="en-US" sz="2200">
                <a:latin typeface="Times New Roman"/>
                <a:ea typeface="Times New Roman"/>
              </a:rPr>
              <a:t>revenue to make the time spent on them worthwhile. Arranging debt for a project</a:t>
            </a:r>
            <a:r>
              <a:rPr lang="en-US" sz="2200" spc="5">
                <a:latin typeface="Times New Roman"/>
                <a:ea typeface="Times New Roman"/>
              </a:rPr>
              <a:t> </a:t>
            </a:r>
            <a:r>
              <a:rPr lang="en-US" sz="2200">
                <a:latin typeface="Times New Roman"/>
                <a:ea typeface="Times New Roman"/>
              </a:rPr>
              <a:t>much under, say, $25 million, is unlikely to be economic (unless it is part of a production line of very similar projects for which the same template can be used, or,</a:t>
            </a:r>
            <a:r>
              <a:rPr lang="en-US" sz="2200" spc="5">
                <a:latin typeface="Times New Roman"/>
                <a:ea typeface="Times New Roman"/>
              </a:rPr>
              <a:t> </a:t>
            </a:r>
            <a:r>
              <a:rPr lang="en-US" sz="2200">
                <a:latin typeface="Times New Roman"/>
                <a:ea typeface="Times New Roman"/>
              </a:rPr>
              <a:t>preferably, if several smaller projects can be bundled together and the financing for</a:t>
            </a:r>
            <a:r>
              <a:rPr lang="en-US" sz="2200" spc="5">
                <a:latin typeface="Times New Roman"/>
                <a:ea typeface="Times New Roman"/>
              </a:rPr>
              <a:t> </a:t>
            </a:r>
            <a:r>
              <a:rPr lang="en-US" sz="2200">
                <a:latin typeface="Times New Roman"/>
                <a:ea typeface="Times New Roman"/>
              </a:rPr>
              <a:t>all them procured at the same time), and most major banks would prefer to work on</a:t>
            </a:r>
            <a:r>
              <a:rPr lang="en-US" sz="2200" spc="5">
                <a:latin typeface="Times New Roman"/>
                <a:ea typeface="Times New Roman"/>
              </a:rPr>
              <a:t> </a:t>
            </a:r>
            <a:r>
              <a:rPr lang="en-US" sz="2200">
                <a:latin typeface="Times New Roman"/>
                <a:ea typeface="Times New Roman"/>
              </a:rPr>
              <a:t>projects</a:t>
            </a:r>
            <a:r>
              <a:rPr lang="en-US" sz="2200" spc="5">
                <a:latin typeface="Times New Roman"/>
                <a:ea typeface="Times New Roman"/>
              </a:rPr>
              <a:t> </a:t>
            </a:r>
            <a:r>
              <a:rPr lang="en-US" sz="2200">
                <a:latin typeface="Times New Roman"/>
                <a:ea typeface="Times New Roman"/>
              </a:rPr>
              <a:t>of,</a:t>
            </a:r>
            <a:r>
              <a:rPr lang="en-US" sz="2200" spc="-10">
                <a:latin typeface="Times New Roman"/>
                <a:ea typeface="Times New Roman"/>
              </a:rPr>
              <a:t> </a:t>
            </a:r>
            <a:r>
              <a:rPr lang="en-US" sz="2200">
                <a:latin typeface="Times New Roman"/>
                <a:ea typeface="Times New Roman"/>
              </a:rPr>
              <a:t>say, $100</a:t>
            </a:r>
            <a:r>
              <a:rPr lang="en-US" sz="2200" spc="5">
                <a:latin typeface="Times New Roman"/>
                <a:ea typeface="Times New Roman"/>
              </a:rPr>
              <a:t> </a:t>
            </a:r>
            <a:r>
              <a:rPr lang="en-US" sz="2200">
                <a:latin typeface="Times New Roman"/>
                <a:ea typeface="Times New Roman"/>
              </a:rPr>
              <a:t>million</a:t>
            </a:r>
            <a:r>
              <a:rPr lang="en-US" sz="2200" spc="-10">
                <a:latin typeface="Times New Roman"/>
                <a:ea typeface="Times New Roman"/>
              </a:rPr>
              <a:t> </a:t>
            </a:r>
            <a:r>
              <a:rPr lang="en-US" sz="2200">
                <a:latin typeface="Times New Roman"/>
                <a:ea typeface="Times New Roman"/>
              </a:rPr>
              <a:t>or</a:t>
            </a:r>
            <a:r>
              <a:rPr lang="en-US" sz="2200" spc="10">
                <a:latin typeface="Times New Roman"/>
                <a:ea typeface="Times New Roman"/>
              </a:rPr>
              <a:t> </a:t>
            </a:r>
            <a:r>
              <a:rPr lang="en-US" sz="2200">
                <a:latin typeface="Times New Roman"/>
                <a:ea typeface="Times New Roman"/>
              </a:rPr>
              <a:t>more.</a:t>
            </a:r>
            <a:endParaRPr/>
          </a:p>
          <a:p>
            <a:pPr>
              <a:defRPr/>
            </a:pPr>
            <a:endParaRPr lang="en-US"/>
          </a:p>
        </p:txBody>
      </p:sp>
      <p:sp>
        <p:nvSpPr>
          <p:cNvPr id="5120682" name="TextBox 4"/>
          <p:cNvSpPr txBox="1"/>
          <p:nvPr/>
        </p:nvSpPr>
        <p:spPr bwMode="auto">
          <a:xfrm>
            <a:off x="1178169" y="504686"/>
            <a:ext cx="6098344" cy="523220"/>
          </a:xfrm>
          <a:prstGeom prst="rect">
            <a:avLst/>
          </a:prstGeom>
          <a:noFill/>
        </p:spPr>
        <p:txBody>
          <a:bodyPr wrap="square">
            <a:spAutoFit/>
          </a:bodyPr>
          <a:lstStyle/>
          <a:p>
            <a:pPr>
              <a:defRPr/>
            </a:pPr>
            <a:r>
              <a:rPr lang="en-US" sz="2800" b="0" i="0" u="none" strike="noStrike" cap="none" spc="0">
                <a:ln>
                  <a:noFill/>
                </a:ln>
                <a:solidFill>
                  <a:srgbClr val="4472C4">
                    <a:lumMod val="50000"/>
                  </a:srgbClr>
                </a:solidFill>
                <a:highlight>
                  <a:srgbClr val="FFFF00"/>
                </a:highlight>
                <a:latin typeface="Calibri"/>
                <a:ea typeface="+mn-ea"/>
                <a:cs typeface="+mn-cs"/>
              </a:rPr>
              <a:t>1. Organizational Structure</a:t>
            </a:r>
            <a:endParaRPr lang="en-US"/>
          </a:p>
        </p:txBody>
      </p:sp>
      <p:pic>
        <p:nvPicPr>
          <p:cNvPr id="58494032" name="Picture 3"/>
          <p:cNvPicPr>
            <a:picLocks noChangeAspect="1"/>
          </p:cNvPicPr>
          <p:nvPr/>
        </p:nvPicPr>
        <p:blipFill rotWithShape="1">
          <a:blip r:embed="rId3"/>
          <a:stretch/>
        </p:blipFill>
        <p:spPr bwMode="auto">
          <a:xfrm>
            <a:off x="10393524" y="0"/>
            <a:ext cx="1798476" cy="876376"/>
          </a:xfrm>
          <a:prstGeom prst="rect">
            <a:avLst/>
          </a:prstGeom>
        </p:spPr>
      </p:pic>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500" advClick="1"/>
    </mc:Choice>
    <mc:Fallback>
      <p:transition advClick="1"/>
    </mc:Fallback>
  </mc:AlternateContent>
</p:sld>
</file>

<file path=ppt/slides/slide6.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960366592" name="Title 1"/>
          <p:cNvSpPr>
            <a:spLocks noGrp="1"/>
          </p:cNvSpPr>
          <p:nvPr>
            <p:ph type="title"/>
          </p:nvPr>
        </p:nvSpPr>
        <p:spPr bwMode="auto">
          <a:xfrm>
            <a:off x="154745" y="125974"/>
            <a:ext cx="12037255" cy="830629"/>
          </a:xfrm>
        </p:spPr>
        <p:txBody>
          <a:bodyPr>
            <a:normAutofit/>
          </a:bodyPr>
          <a:lstStyle/>
          <a:p>
            <a:pPr algn="ctr">
              <a:defRPr/>
            </a:pPr>
            <a:r>
              <a:rPr lang="en-US" sz="2800">
                <a:latin typeface="Times New Roman"/>
                <a:ea typeface="Times New Roman"/>
              </a:rPr>
              <a:t>Examples of other types of structured finance</a:t>
            </a:r>
            <a:endParaRPr lang="en-US" sz="2800"/>
          </a:p>
        </p:txBody>
      </p:sp>
      <p:sp>
        <p:nvSpPr>
          <p:cNvPr id="498607020" name="Content Placeholder 2"/>
          <p:cNvSpPr>
            <a:spLocks noGrp="1"/>
          </p:cNvSpPr>
          <p:nvPr>
            <p:ph idx="1"/>
          </p:nvPr>
        </p:nvSpPr>
        <p:spPr bwMode="auto">
          <a:xfrm>
            <a:off x="154745" y="1195754"/>
            <a:ext cx="11774658" cy="5662246"/>
          </a:xfrm>
        </p:spPr>
        <p:txBody>
          <a:bodyPr>
            <a:normAutofit fontScale="92500" lnSpcReduction="20000"/>
          </a:bodyPr>
          <a:lstStyle/>
          <a:p>
            <a:pPr marL="457200" indent="-457200" algn="just">
              <a:lnSpc>
                <a:spcPct val="150000"/>
              </a:lnSpc>
              <a:buAutoNum type="arabicPeriod"/>
              <a:defRPr/>
            </a:pPr>
            <a:r>
              <a:rPr lang="en-US" sz="2400" b="1" i="0">
                <a:solidFill>
                  <a:srgbClr val="FF0000"/>
                </a:solidFill>
                <a:latin typeface="Times New Roman"/>
                <a:cs typeface="Times New Roman"/>
              </a:rPr>
              <a:t>Receivables financing </a:t>
            </a:r>
            <a:r>
              <a:rPr lang="en-US" sz="2400" b="0" i="0">
                <a:solidFill>
                  <a:schemeClr val="tx1">
                    <a:lumMod val="95000"/>
                    <a:lumOff val="5000"/>
                  </a:schemeClr>
                </a:solidFill>
                <a:latin typeface="Times New Roman"/>
                <a:cs typeface="Times New Roman"/>
              </a:rPr>
              <a:t>is when a business receives funding based on issued invoices. Those invoices refer to purchases made, but the payment hasn’t been received yet. </a:t>
            </a:r>
            <a:endParaRPr/>
          </a:p>
          <a:p>
            <a:pPr marL="0" indent="0" algn="just">
              <a:lnSpc>
                <a:spcPct val="150000"/>
              </a:lnSpc>
              <a:buNone/>
              <a:defRPr/>
            </a:pPr>
            <a:r>
              <a:rPr lang="en-US" sz="2400" b="1" i="0" u="sng">
                <a:solidFill>
                  <a:schemeClr val="tx1">
                    <a:lumMod val="95000"/>
                    <a:lumOff val="5000"/>
                  </a:schemeClr>
                </a:solidFill>
                <a:latin typeface="Times New Roman"/>
                <a:cs typeface="Times New Roman"/>
              </a:rPr>
              <a:t>Receivables finance process</a:t>
            </a:r>
            <a:endParaRPr/>
          </a:p>
          <a:p>
            <a:pPr marL="0" indent="0" algn="l">
              <a:lnSpc>
                <a:spcPct val="150000"/>
              </a:lnSpc>
              <a:buNone/>
              <a:defRPr/>
            </a:pPr>
            <a:r>
              <a:rPr lang="en-US" sz="2400" b="0" i="0">
                <a:solidFill>
                  <a:schemeClr val="tx1">
                    <a:lumMod val="95000"/>
                    <a:lumOff val="5000"/>
                  </a:schemeClr>
                </a:solidFill>
                <a:latin typeface="Times New Roman"/>
                <a:cs typeface="Times New Roman"/>
              </a:rPr>
              <a:t>To take factoring as an example, the receivables finance process may go like this:</a:t>
            </a:r>
            <a:endParaRPr/>
          </a:p>
          <a:p>
            <a:pPr algn="l">
              <a:lnSpc>
                <a:spcPct val="150000"/>
              </a:lnSpc>
              <a:buFont typeface="Arial"/>
              <a:buChar char="•"/>
              <a:defRPr/>
            </a:pPr>
            <a:r>
              <a:rPr lang="en-US" sz="2400" b="0" i="0">
                <a:solidFill>
                  <a:schemeClr val="tx1">
                    <a:lumMod val="95000"/>
                    <a:lumOff val="5000"/>
                  </a:schemeClr>
                </a:solidFill>
                <a:latin typeface="Times New Roman"/>
                <a:cs typeface="Times New Roman"/>
              </a:rPr>
              <a:t>Seller sells goods to buyer</a:t>
            </a:r>
            <a:endParaRPr/>
          </a:p>
          <a:p>
            <a:pPr algn="l">
              <a:lnSpc>
                <a:spcPct val="150000"/>
              </a:lnSpc>
              <a:buFont typeface="Arial"/>
              <a:buChar char="•"/>
              <a:defRPr/>
            </a:pPr>
            <a:r>
              <a:rPr lang="en-US" sz="2400" b="0" i="0">
                <a:solidFill>
                  <a:schemeClr val="tx1">
                    <a:lumMod val="95000"/>
                    <a:lumOff val="5000"/>
                  </a:schemeClr>
                </a:solidFill>
                <a:latin typeface="Times New Roman"/>
                <a:cs typeface="Times New Roman"/>
              </a:rPr>
              <a:t>Seller issues an invoice to the buyer</a:t>
            </a:r>
            <a:endParaRPr/>
          </a:p>
          <a:p>
            <a:pPr algn="l">
              <a:lnSpc>
                <a:spcPct val="150000"/>
              </a:lnSpc>
              <a:buFont typeface="Arial"/>
              <a:buChar char="•"/>
              <a:defRPr/>
            </a:pPr>
            <a:r>
              <a:rPr lang="en-US" sz="2400" b="0" i="0">
                <a:solidFill>
                  <a:schemeClr val="tx1">
                    <a:lumMod val="95000"/>
                    <a:lumOff val="5000"/>
                  </a:schemeClr>
                </a:solidFill>
                <a:latin typeface="Times New Roman"/>
                <a:cs typeface="Times New Roman"/>
              </a:rPr>
              <a:t>Seller sells the invoice to the factor</a:t>
            </a:r>
            <a:endParaRPr/>
          </a:p>
          <a:p>
            <a:pPr algn="l">
              <a:lnSpc>
                <a:spcPct val="150000"/>
              </a:lnSpc>
              <a:buFont typeface="Arial"/>
              <a:buChar char="•"/>
              <a:defRPr/>
            </a:pPr>
            <a:r>
              <a:rPr lang="en-US" sz="1600" b="0" i="0">
                <a:latin typeface="Poppins"/>
              </a:rPr>
              <a:t> </a:t>
            </a:r>
            <a:r>
              <a:rPr lang="en-US" sz="2400">
                <a:latin typeface="Times New Roman"/>
                <a:cs typeface="Times New Roman"/>
              </a:rPr>
              <a:t>F</a:t>
            </a:r>
            <a:r>
              <a:rPr lang="en-US" sz="2400" b="0" i="0">
                <a:latin typeface="Times New Roman"/>
                <a:cs typeface="Times New Roman"/>
              </a:rPr>
              <a:t>actoring company  </a:t>
            </a:r>
            <a:r>
              <a:rPr lang="en-US" sz="2400" b="0" i="0">
                <a:solidFill>
                  <a:schemeClr val="tx1">
                    <a:lumMod val="95000"/>
                    <a:lumOff val="5000"/>
                  </a:schemeClr>
                </a:solidFill>
                <a:latin typeface="Times New Roman"/>
                <a:cs typeface="Times New Roman"/>
              </a:rPr>
              <a:t>pays seller a cash advance of 70%-90% of the value of the invoice</a:t>
            </a:r>
            <a:endParaRPr/>
          </a:p>
          <a:p>
            <a:pPr algn="l">
              <a:lnSpc>
                <a:spcPct val="150000"/>
              </a:lnSpc>
              <a:buFont typeface="Arial"/>
              <a:buChar char="•"/>
              <a:defRPr/>
            </a:pPr>
            <a:r>
              <a:rPr lang="en-US" sz="2400" b="0" i="0">
                <a:solidFill>
                  <a:schemeClr val="tx1">
                    <a:lumMod val="95000"/>
                    <a:lumOff val="5000"/>
                  </a:schemeClr>
                </a:solidFill>
                <a:latin typeface="Times New Roman"/>
                <a:cs typeface="Times New Roman"/>
              </a:rPr>
              <a:t>Buyer pays the invoice</a:t>
            </a:r>
            <a:endParaRPr/>
          </a:p>
          <a:p>
            <a:pPr algn="l">
              <a:lnSpc>
                <a:spcPct val="150000"/>
              </a:lnSpc>
              <a:buFont typeface="Arial"/>
              <a:buChar char="•"/>
              <a:defRPr/>
            </a:pPr>
            <a:r>
              <a:rPr lang="en-US" sz="2400" b="0" i="0">
                <a:solidFill>
                  <a:schemeClr val="tx1">
                    <a:lumMod val="95000"/>
                    <a:lumOff val="5000"/>
                  </a:schemeClr>
                </a:solidFill>
                <a:latin typeface="Times New Roman"/>
                <a:cs typeface="Times New Roman"/>
              </a:rPr>
              <a:t>Factor sends the balance to the seller with fees deducted.</a:t>
            </a:r>
            <a:endParaRPr/>
          </a:p>
          <a:p>
            <a:pPr marL="0" indent="0" algn="just">
              <a:buNone/>
              <a:defRPr/>
            </a:pPr>
            <a:endParaRPr lang="en-US" b="0" i="0">
              <a:solidFill>
                <a:srgbClr val="666666"/>
              </a:solidFill>
              <a:latin typeface="Poppins"/>
            </a:endParaRPr>
          </a:p>
          <a:p>
            <a:pPr marL="0" indent="0" algn="just">
              <a:buNone/>
              <a:defRPr/>
            </a:pPr>
            <a:endParaRPr lang="en-US"/>
          </a:p>
        </p:txBody>
      </p:sp>
      <p:pic>
        <p:nvPicPr>
          <p:cNvPr id="1280944319" name="Picture 4"/>
          <p:cNvPicPr>
            <a:picLocks noChangeAspect="1"/>
          </p:cNvPicPr>
          <p:nvPr/>
        </p:nvPicPr>
        <p:blipFill rotWithShape="1">
          <a:blip r:embed="rId3"/>
          <a:stretch/>
        </p:blipFill>
        <p:spPr bwMode="auto">
          <a:xfrm>
            <a:off x="10393524" y="0"/>
            <a:ext cx="1798476" cy="876376"/>
          </a:xfrm>
          <a:prstGeom prst="rect">
            <a:avLst/>
          </a:prstGeom>
        </p:spPr>
      </p:pic>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500" advClick="1"/>
    </mc:Choice>
    <mc:Fallback>
      <p:transition advClick="1"/>
    </mc:Fallback>
  </mc:AlternateContent>
</p:sld>
</file>

<file path=ppt/slides/slide7.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908452629" name="Title 1"/>
          <p:cNvSpPr>
            <a:spLocks noGrp="1"/>
          </p:cNvSpPr>
          <p:nvPr>
            <p:ph type="title"/>
          </p:nvPr>
        </p:nvSpPr>
        <p:spPr bwMode="auto">
          <a:xfrm>
            <a:off x="112542" y="18256"/>
            <a:ext cx="11241258" cy="662782"/>
          </a:xfrm>
        </p:spPr>
        <p:txBody>
          <a:bodyPr>
            <a:normAutofit/>
          </a:bodyPr>
          <a:lstStyle/>
          <a:p>
            <a:pPr algn="ctr">
              <a:defRPr/>
            </a:pPr>
            <a:r>
              <a:rPr lang="en-US" sz="2800">
                <a:latin typeface="Times New Roman"/>
                <a:ea typeface="Times New Roman"/>
              </a:rPr>
              <a:t>Examples of other types of structured finance</a:t>
            </a:r>
            <a:endParaRPr lang="en-US" sz="2800"/>
          </a:p>
        </p:txBody>
      </p:sp>
      <p:sp>
        <p:nvSpPr>
          <p:cNvPr id="1744384769" name="Content Placeholder 2"/>
          <p:cNvSpPr>
            <a:spLocks noGrp="1"/>
          </p:cNvSpPr>
          <p:nvPr>
            <p:ph idx="1"/>
          </p:nvPr>
        </p:nvSpPr>
        <p:spPr bwMode="auto">
          <a:xfrm>
            <a:off x="239151" y="844062"/>
            <a:ext cx="11605846" cy="5995682"/>
          </a:xfrm>
        </p:spPr>
        <p:txBody>
          <a:bodyPr/>
          <a:lstStyle/>
          <a:p>
            <a:pPr marL="0" indent="0" algn="just">
              <a:lnSpc>
                <a:spcPct val="150000"/>
              </a:lnSpc>
              <a:buNone/>
              <a:defRPr/>
            </a:pPr>
            <a:r>
              <a:rPr lang="en-US" sz="2000" spc="-5">
                <a:solidFill>
                  <a:srgbClr val="FF0000"/>
                </a:solidFill>
                <a:latin typeface="Times New Roman"/>
                <a:ea typeface="Times New Roman"/>
                <a:cs typeface="Times New Roman"/>
              </a:rPr>
              <a:t>2. Network</a:t>
            </a:r>
            <a:r>
              <a:rPr lang="en-US" sz="2000" spc="-50">
                <a:solidFill>
                  <a:srgbClr val="FF0000"/>
                </a:solidFill>
                <a:latin typeface="Times New Roman"/>
                <a:ea typeface="Times New Roman"/>
                <a:cs typeface="Times New Roman"/>
              </a:rPr>
              <a:t> </a:t>
            </a:r>
            <a:r>
              <a:rPr lang="en-US" sz="2000" spc="-5">
                <a:solidFill>
                  <a:srgbClr val="FF0000"/>
                </a:solidFill>
                <a:latin typeface="Times New Roman"/>
                <a:ea typeface="Times New Roman"/>
                <a:cs typeface="Times New Roman"/>
              </a:rPr>
              <a:t>Development:</a:t>
            </a:r>
            <a:r>
              <a:rPr lang="en-US" sz="2000" spc="-45">
                <a:solidFill>
                  <a:srgbClr val="FF0000"/>
                </a:solidFill>
                <a:latin typeface="Times New Roman"/>
                <a:ea typeface="Times New Roman"/>
                <a:cs typeface="Times New Roman"/>
              </a:rPr>
              <a:t> </a:t>
            </a:r>
            <a:r>
              <a:rPr lang="en-US" sz="2000" spc="-5">
                <a:latin typeface="Times New Roman"/>
                <a:ea typeface="Times New Roman"/>
                <a:cs typeface="Times New Roman"/>
              </a:rPr>
              <a:t>This</a:t>
            </a:r>
            <a:r>
              <a:rPr lang="en-US" sz="2000" spc="-60">
                <a:latin typeface="Times New Roman"/>
                <a:ea typeface="Times New Roman"/>
                <a:cs typeface="Times New Roman"/>
              </a:rPr>
              <a:t> </a:t>
            </a:r>
            <a:r>
              <a:rPr lang="en-US" sz="2000" spc="-5">
                <a:latin typeface="Times New Roman"/>
                <a:ea typeface="Times New Roman"/>
                <a:cs typeface="Times New Roman"/>
              </a:rPr>
              <a:t>would</a:t>
            </a:r>
            <a:r>
              <a:rPr lang="en-US" sz="2000" spc="-65">
                <a:latin typeface="Times New Roman"/>
                <a:ea typeface="Times New Roman"/>
                <a:cs typeface="Times New Roman"/>
              </a:rPr>
              <a:t> </a:t>
            </a:r>
            <a:r>
              <a:rPr lang="en-US" sz="2000" spc="-5">
                <a:latin typeface="Times New Roman"/>
                <a:ea typeface="Times New Roman"/>
                <a:cs typeface="Times New Roman"/>
              </a:rPr>
              <a:t>include</a:t>
            </a:r>
            <a:r>
              <a:rPr lang="en-US" sz="2000" spc="-55">
                <a:latin typeface="Times New Roman"/>
                <a:ea typeface="Times New Roman"/>
                <a:cs typeface="Times New Roman"/>
              </a:rPr>
              <a:t> </a:t>
            </a:r>
            <a:r>
              <a:rPr lang="en-US" sz="2000">
                <a:latin typeface="Times New Roman"/>
                <a:ea typeface="Times New Roman"/>
                <a:cs typeface="Times New Roman"/>
              </a:rPr>
              <a:t>projects</a:t>
            </a:r>
            <a:r>
              <a:rPr lang="en-US" sz="2000" spc="-65">
                <a:latin typeface="Times New Roman"/>
                <a:ea typeface="Times New Roman"/>
                <a:cs typeface="Times New Roman"/>
              </a:rPr>
              <a:t> </a:t>
            </a:r>
            <a:r>
              <a:rPr lang="en-US" sz="2000">
                <a:latin typeface="Times New Roman"/>
                <a:ea typeface="Times New Roman"/>
                <a:cs typeface="Times New Roman"/>
              </a:rPr>
              <a:t>such</a:t>
            </a:r>
            <a:r>
              <a:rPr lang="en-US" sz="2000" spc="-55">
                <a:latin typeface="Times New Roman"/>
                <a:ea typeface="Times New Roman"/>
                <a:cs typeface="Times New Roman"/>
              </a:rPr>
              <a:t> </a:t>
            </a:r>
            <a:r>
              <a:rPr lang="en-US" sz="2000">
                <a:latin typeface="Times New Roman"/>
                <a:ea typeface="Times New Roman"/>
                <a:cs typeface="Times New Roman"/>
              </a:rPr>
              <a:t>as</a:t>
            </a:r>
            <a:r>
              <a:rPr lang="en-US" sz="2000" spc="-60">
                <a:latin typeface="Times New Roman"/>
                <a:ea typeface="Times New Roman"/>
                <a:cs typeface="Times New Roman"/>
              </a:rPr>
              <a:t> </a:t>
            </a:r>
            <a:r>
              <a:rPr lang="en-US" sz="2000">
                <a:latin typeface="Times New Roman"/>
                <a:ea typeface="Times New Roman"/>
                <a:cs typeface="Times New Roman"/>
              </a:rPr>
              <a:t>development</a:t>
            </a:r>
            <a:r>
              <a:rPr lang="en-US" sz="2000" spc="-60">
                <a:latin typeface="Times New Roman"/>
                <a:ea typeface="Times New Roman"/>
                <a:cs typeface="Times New Roman"/>
              </a:rPr>
              <a:t> </a:t>
            </a:r>
            <a:r>
              <a:rPr lang="en-US" sz="2000">
                <a:latin typeface="Times New Roman"/>
                <a:ea typeface="Times New Roman"/>
                <a:cs typeface="Times New Roman"/>
              </a:rPr>
              <a:t>of</a:t>
            </a:r>
            <a:r>
              <a:rPr lang="en-US" sz="2000" spc="-30">
                <a:latin typeface="Times New Roman"/>
                <a:ea typeface="Times New Roman"/>
                <a:cs typeface="Times New Roman"/>
              </a:rPr>
              <a:t> </a:t>
            </a:r>
            <a:r>
              <a:rPr lang="en-US" sz="2000">
                <a:latin typeface="Times New Roman"/>
                <a:ea typeface="Times New Roman"/>
                <a:cs typeface="Times New Roman"/>
              </a:rPr>
              <a:t>utility distribution, cable TV, mobile phone, or internet-access networks, where</a:t>
            </a:r>
            <a:r>
              <a:rPr lang="en-US" sz="2000" spc="5">
                <a:latin typeface="Times New Roman"/>
                <a:ea typeface="Times New Roman"/>
                <a:cs typeface="Times New Roman"/>
              </a:rPr>
              <a:t> </a:t>
            </a:r>
            <a:r>
              <a:rPr lang="en-US" sz="2000">
                <a:latin typeface="Times New Roman"/>
                <a:ea typeface="Times New Roman"/>
                <a:cs typeface="Times New Roman"/>
              </a:rPr>
              <a:t>demand</a:t>
            </a:r>
            <a:r>
              <a:rPr lang="en-US" sz="2000" spc="-60">
                <a:latin typeface="Times New Roman"/>
                <a:ea typeface="Times New Roman"/>
                <a:cs typeface="Times New Roman"/>
              </a:rPr>
              <a:t> </a:t>
            </a:r>
            <a:r>
              <a:rPr lang="en-US" sz="2000">
                <a:latin typeface="Times New Roman"/>
                <a:ea typeface="Times New Roman"/>
                <a:cs typeface="Times New Roman"/>
              </a:rPr>
              <a:t>cannot</a:t>
            </a:r>
            <a:r>
              <a:rPr lang="en-US" sz="2000" spc="-65">
                <a:latin typeface="Times New Roman"/>
                <a:ea typeface="Times New Roman"/>
                <a:cs typeface="Times New Roman"/>
              </a:rPr>
              <a:t> </a:t>
            </a:r>
            <a:r>
              <a:rPr lang="en-US" sz="2000">
                <a:latin typeface="Times New Roman"/>
                <a:ea typeface="Times New Roman"/>
                <a:cs typeface="Times New Roman"/>
              </a:rPr>
              <a:t>normally</a:t>
            </a:r>
            <a:r>
              <a:rPr lang="en-US" sz="2000" spc="-35">
                <a:latin typeface="Times New Roman"/>
                <a:ea typeface="Times New Roman"/>
                <a:cs typeface="Times New Roman"/>
              </a:rPr>
              <a:t> </a:t>
            </a:r>
            <a:r>
              <a:rPr lang="en-US" sz="2000">
                <a:latin typeface="Times New Roman"/>
                <a:ea typeface="Times New Roman"/>
                <a:cs typeface="Times New Roman"/>
              </a:rPr>
              <a:t>be</a:t>
            </a:r>
            <a:r>
              <a:rPr lang="en-US" sz="2000" spc="-30">
                <a:latin typeface="Times New Roman"/>
                <a:ea typeface="Times New Roman"/>
                <a:cs typeface="Times New Roman"/>
              </a:rPr>
              <a:t> </a:t>
            </a:r>
            <a:r>
              <a:rPr lang="en-US" sz="2000">
                <a:latin typeface="Times New Roman"/>
                <a:ea typeface="Times New Roman"/>
                <a:cs typeface="Times New Roman"/>
              </a:rPr>
              <a:t>established</a:t>
            </a:r>
            <a:r>
              <a:rPr lang="en-US" sz="2000" spc="-55">
                <a:latin typeface="Times New Roman"/>
                <a:ea typeface="Times New Roman"/>
                <a:cs typeface="Times New Roman"/>
              </a:rPr>
              <a:t> </a:t>
            </a:r>
            <a:r>
              <a:rPr lang="en-US" sz="2000">
                <a:latin typeface="Times New Roman"/>
                <a:ea typeface="Times New Roman"/>
                <a:cs typeface="Times New Roman"/>
              </a:rPr>
              <a:t>until</a:t>
            </a:r>
            <a:r>
              <a:rPr lang="en-US" sz="2000" spc="-30">
                <a:latin typeface="Times New Roman"/>
                <a:ea typeface="Times New Roman"/>
                <a:cs typeface="Times New Roman"/>
              </a:rPr>
              <a:t> </a:t>
            </a:r>
            <a:r>
              <a:rPr lang="en-US" sz="2000">
                <a:latin typeface="Times New Roman"/>
                <a:ea typeface="Times New Roman"/>
                <a:cs typeface="Times New Roman"/>
              </a:rPr>
              <a:t>the</a:t>
            </a:r>
            <a:r>
              <a:rPr lang="en-US" sz="2000" spc="-65">
                <a:latin typeface="Times New Roman"/>
                <a:ea typeface="Times New Roman"/>
                <a:cs typeface="Times New Roman"/>
              </a:rPr>
              <a:t> </a:t>
            </a:r>
            <a:r>
              <a:rPr lang="en-US" sz="2000">
                <a:latin typeface="Times New Roman"/>
                <a:ea typeface="Times New Roman"/>
                <a:cs typeface="Times New Roman"/>
              </a:rPr>
              <a:t>system</a:t>
            </a:r>
            <a:r>
              <a:rPr lang="en-US" sz="2000" spc="-65">
                <a:latin typeface="Times New Roman"/>
                <a:ea typeface="Times New Roman"/>
                <a:cs typeface="Times New Roman"/>
              </a:rPr>
              <a:t> </a:t>
            </a:r>
            <a:r>
              <a:rPr lang="en-US" sz="2000">
                <a:latin typeface="Times New Roman"/>
                <a:ea typeface="Times New Roman"/>
                <a:cs typeface="Times New Roman"/>
              </a:rPr>
              <a:t>is</a:t>
            </a:r>
            <a:r>
              <a:rPr lang="en-US" sz="2000" spc="-20">
                <a:latin typeface="Times New Roman"/>
                <a:ea typeface="Times New Roman"/>
                <a:cs typeface="Times New Roman"/>
              </a:rPr>
              <a:t> </a:t>
            </a:r>
            <a:r>
              <a:rPr lang="en-US" sz="2000">
                <a:latin typeface="Times New Roman"/>
                <a:ea typeface="Times New Roman"/>
                <a:cs typeface="Times New Roman"/>
              </a:rPr>
              <a:t>able</a:t>
            </a:r>
            <a:r>
              <a:rPr lang="en-US" sz="2000" spc="-50">
                <a:latin typeface="Times New Roman"/>
                <a:ea typeface="Times New Roman"/>
                <a:cs typeface="Times New Roman"/>
              </a:rPr>
              <a:t> </a:t>
            </a:r>
            <a:r>
              <a:rPr lang="en-US" sz="2000">
                <a:latin typeface="Times New Roman"/>
                <a:ea typeface="Times New Roman"/>
                <a:cs typeface="Times New Roman"/>
              </a:rPr>
              <a:t>to</a:t>
            </a:r>
            <a:r>
              <a:rPr lang="en-US" sz="2000" spc="-55">
                <a:latin typeface="Times New Roman"/>
                <a:ea typeface="Times New Roman"/>
                <a:cs typeface="Times New Roman"/>
              </a:rPr>
              <a:t> </a:t>
            </a:r>
            <a:r>
              <a:rPr lang="en-US" sz="2000">
                <a:latin typeface="Times New Roman"/>
                <a:ea typeface="Times New Roman"/>
                <a:cs typeface="Times New Roman"/>
              </a:rPr>
              <a:t>offer</a:t>
            </a:r>
            <a:r>
              <a:rPr lang="en-US" sz="2000" spc="-60">
                <a:latin typeface="Times New Roman"/>
                <a:ea typeface="Times New Roman"/>
                <a:cs typeface="Times New Roman"/>
              </a:rPr>
              <a:t> </a:t>
            </a:r>
            <a:r>
              <a:rPr lang="en-US" sz="2000">
                <a:latin typeface="Times New Roman"/>
                <a:ea typeface="Times New Roman"/>
                <a:cs typeface="Times New Roman"/>
              </a:rPr>
              <a:t>the</a:t>
            </a:r>
            <a:r>
              <a:rPr lang="en-US" sz="2000" spc="-45">
                <a:latin typeface="Times New Roman"/>
                <a:ea typeface="Times New Roman"/>
                <a:cs typeface="Times New Roman"/>
              </a:rPr>
              <a:t> </a:t>
            </a:r>
            <a:r>
              <a:rPr lang="en-US" sz="2000">
                <a:latin typeface="Times New Roman"/>
                <a:ea typeface="Times New Roman"/>
                <a:cs typeface="Times New Roman"/>
              </a:rPr>
              <a:t>ser</a:t>
            </a:r>
            <a:r>
              <a:rPr lang="en-US" sz="2000" spc="-10">
                <a:latin typeface="Times New Roman"/>
                <a:ea typeface="Times New Roman"/>
                <a:cs typeface="Times New Roman"/>
              </a:rPr>
              <a:t>vice.</a:t>
            </a:r>
            <a:r>
              <a:rPr lang="en-US" sz="2000" spc="-65">
                <a:latin typeface="Times New Roman"/>
                <a:ea typeface="Times New Roman"/>
                <a:cs typeface="Times New Roman"/>
              </a:rPr>
              <a:t> </a:t>
            </a:r>
            <a:r>
              <a:rPr lang="en-US" sz="2000" spc="-10">
                <a:latin typeface="Times New Roman"/>
                <a:ea typeface="Times New Roman"/>
                <a:cs typeface="Times New Roman"/>
              </a:rPr>
              <a:t>These</a:t>
            </a:r>
            <a:r>
              <a:rPr lang="en-US" sz="2000" spc="-5">
                <a:latin typeface="Times New Roman"/>
                <a:ea typeface="Times New Roman"/>
                <a:cs typeface="Times New Roman"/>
              </a:rPr>
              <a:t> </a:t>
            </a:r>
            <a:r>
              <a:rPr lang="en-US" sz="2000" spc="-10">
                <a:latin typeface="Times New Roman"/>
                <a:ea typeface="Times New Roman"/>
                <a:cs typeface="Times New Roman"/>
              </a:rPr>
              <a:t>types</a:t>
            </a:r>
            <a:r>
              <a:rPr lang="en-US" sz="2000" spc="-30">
                <a:latin typeface="Times New Roman"/>
                <a:ea typeface="Times New Roman"/>
                <a:cs typeface="Times New Roman"/>
              </a:rPr>
              <a:t> </a:t>
            </a:r>
            <a:r>
              <a:rPr lang="en-US" sz="2000" spc="-10">
                <a:latin typeface="Times New Roman"/>
                <a:ea typeface="Times New Roman"/>
                <a:cs typeface="Times New Roman"/>
              </a:rPr>
              <a:t>of</a:t>
            </a:r>
            <a:r>
              <a:rPr lang="en-US" sz="2000" spc="-35">
                <a:latin typeface="Times New Roman"/>
                <a:ea typeface="Times New Roman"/>
                <a:cs typeface="Times New Roman"/>
              </a:rPr>
              <a:t> </a:t>
            </a:r>
            <a:r>
              <a:rPr lang="en-US" sz="2000" spc="-10">
                <a:latin typeface="Times New Roman"/>
                <a:ea typeface="Times New Roman"/>
                <a:cs typeface="Times New Roman"/>
              </a:rPr>
              <a:t>project</a:t>
            </a:r>
            <a:r>
              <a:rPr lang="en-US" sz="2000" spc="-40">
                <a:latin typeface="Times New Roman"/>
                <a:ea typeface="Times New Roman"/>
                <a:cs typeface="Times New Roman"/>
              </a:rPr>
              <a:t> </a:t>
            </a:r>
            <a:r>
              <a:rPr lang="en-US" sz="2000" spc="-10">
                <a:latin typeface="Times New Roman"/>
                <a:ea typeface="Times New Roman"/>
                <a:cs typeface="Times New Roman"/>
              </a:rPr>
              <a:t>could</a:t>
            </a:r>
            <a:r>
              <a:rPr lang="en-US" sz="2000">
                <a:latin typeface="Times New Roman"/>
                <a:ea typeface="Times New Roman"/>
                <a:cs typeface="Times New Roman"/>
              </a:rPr>
              <a:t> </a:t>
            </a:r>
            <a:r>
              <a:rPr lang="en-US" sz="2000" spc="-10">
                <a:latin typeface="Times New Roman"/>
                <a:ea typeface="Times New Roman"/>
                <a:cs typeface="Times New Roman"/>
              </a:rPr>
              <a:t>be</a:t>
            </a:r>
            <a:r>
              <a:rPr lang="en-US" sz="2000" spc="-25">
                <a:latin typeface="Times New Roman"/>
                <a:ea typeface="Times New Roman"/>
                <a:cs typeface="Times New Roman"/>
              </a:rPr>
              <a:t> </a:t>
            </a:r>
            <a:r>
              <a:rPr lang="en-US" sz="2000" spc="-10">
                <a:latin typeface="Times New Roman"/>
                <a:ea typeface="Times New Roman"/>
                <a:cs typeface="Times New Roman"/>
              </a:rPr>
              <a:t>said</a:t>
            </a:r>
            <a:r>
              <a:rPr lang="en-US" sz="2000" spc="5">
                <a:latin typeface="Times New Roman"/>
                <a:ea typeface="Times New Roman"/>
                <a:cs typeface="Times New Roman"/>
              </a:rPr>
              <a:t> </a:t>
            </a:r>
            <a:r>
              <a:rPr lang="en-US" sz="2000" spc="-5">
                <a:latin typeface="Times New Roman"/>
                <a:ea typeface="Times New Roman"/>
                <a:cs typeface="Times New Roman"/>
              </a:rPr>
              <a:t>to</a:t>
            </a:r>
            <a:r>
              <a:rPr lang="en-US" sz="2000" spc="-35">
                <a:latin typeface="Times New Roman"/>
                <a:ea typeface="Times New Roman"/>
                <a:cs typeface="Times New Roman"/>
              </a:rPr>
              <a:t> </a:t>
            </a:r>
            <a:r>
              <a:rPr lang="en-US" sz="2000" spc="-5">
                <a:latin typeface="Times New Roman"/>
                <a:ea typeface="Times New Roman"/>
                <a:cs typeface="Times New Roman"/>
              </a:rPr>
              <a:t>come</a:t>
            </a:r>
            <a:r>
              <a:rPr lang="en-US" sz="2000" spc="5">
                <a:latin typeface="Times New Roman"/>
                <a:ea typeface="Times New Roman"/>
                <a:cs typeface="Times New Roman"/>
              </a:rPr>
              <a:t> </a:t>
            </a:r>
            <a:r>
              <a:rPr lang="en-US" sz="2000" spc="-5">
                <a:latin typeface="Times New Roman"/>
                <a:ea typeface="Times New Roman"/>
                <a:cs typeface="Times New Roman"/>
              </a:rPr>
              <a:t>halfway</a:t>
            </a:r>
            <a:r>
              <a:rPr lang="en-US" sz="2000" spc="-35">
                <a:latin typeface="Times New Roman"/>
                <a:ea typeface="Times New Roman"/>
                <a:cs typeface="Times New Roman"/>
              </a:rPr>
              <a:t> </a:t>
            </a:r>
            <a:r>
              <a:rPr lang="en-US" sz="2000" spc="-5">
                <a:latin typeface="Times New Roman"/>
                <a:ea typeface="Times New Roman"/>
                <a:cs typeface="Times New Roman"/>
              </a:rPr>
              <a:t>between</a:t>
            </a:r>
            <a:r>
              <a:rPr lang="en-US" sz="2000" spc="-35">
                <a:latin typeface="Times New Roman"/>
                <a:ea typeface="Times New Roman"/>
                <a:cs typeface="Times New Roman"/>
              </a:rPr>
              <a:t> </a:t>
            </a:r>
            <a:r>
              <a:rPr lang="en-US" sz="2000" spc="-5">
                <a:latin typeface="Times New Roman"/>
                <a:ea typeface="Times New Roman"/>
                <a:cs typeface="Times New Roman"/>
              </a:rPr>
              <a:t>receivables</a:t>
            </a:r>
            <a:r>
              <a:rPr lang="en-US" sz="2000" spc="-285">
                <a:latin typeface="Times New Roman"/>
                <a:ea typeface="Times New Roman"/>
                <a:cs typeface="Times New Roman"/>
              </a:rPr>
              <a:t> </a:t>
            </a:r>
            <a:r>
              <a:rPr lang="en-US" sz="2000">
                <a:latin typeface="Times New Roman"/>
                <a:ea typeface="Times New Roman"/>
                <a:cs typeface="Times New Roman"/>
              </a:rPr>
              <a:t>financing</a:t>
            </a:r>
            <a:r>
              <a:rPr lang="en-US" sz="2000" spc="-15">
                <a:latin typeface="Times New Roman"/>
                <a:ea typeface="Times New Roman"/>
                <a:cs typeface="Times New Roman"/>
              </a:rPr>
              <a:t> </a:t>
            </a:r>
            <a:r>
              <a:rPr lang="en-US" sz="2000">
                <a:latin typeface="Times New Roman"/>
                <a:ea typeface="Times New Roman"/>
                <a:cs typeface="Times New Roman"/>
              </a:rPr>
              <a:t>and</a:t>
            </a:r>
            <a:r>
              <a:rPr lang="en-US" sz="2000" spc="-15">
                <a:latin typeface="Times New Roman"/>
                <a:ea typeface="Times New Roman"/>
                <a:cs typeface="Times New Roman"/>
              </a:rPr>
              <a:t> </a:t>
            </a:r>
            <a:r>
              <a:rPr lang="en-US" sz="2000">
                <a:latin typeface="Times New Roman"/>
                <a:ea typeface="Times New Roman"/>
                <a:cs typeface="Times New Roman"/>
              </a:rPr>
              <a:t>‘true’</a:t>
            </a:r>
            <a:r>
              <a:rPr lang="en-US" sz="2000" spc="-20">
                <a:latin typeface="Times New Roman"/>
                <a:ea typeface="Times New Roman"/>
                <a:cs typeface="Times New Roman"/>
              </a:rPr>
              <a:t> </a:t>
            </a:r>
            <a:r>
              <a:rPr lang="en-US" sz="2000">
                <a:latin typeface="Times New Roman"/>
                <a:ea typeface="Times New Roman"/>
                <a:cs typeface="Times New Roman"/>
              </a:rPr>
              <a:t>project</a:t>
            </a:r>
            <a:r>
              <a:rPr lang="en-US" sz="2000" spc="-10">
                <a:latin typeface="Times New Roman"/>
                <a:ea typeface="Times New Roman"/>
                <a:cs typeface="Times New Roman"/>
              </a:rPr>
              <a:t> </a:t>
            </a:r>
            <a:r>
              <a:rPr lang="en-US" sz="2000">
                <a:latin typeface="Times New Roman"/>
                <a:ea typeface="Times New Roman"/>
                <a:cs typeface="Times New Roman"/>
              </a:rPr>
              <a:t>finance,</a:t>
            </a:r>
            <a:r>
              <a:rPr lang="en-US" sz="2000" spc="-15">
                <a:latin typeface="Times New Roman"/>
                <a:ea typeface="Times New Roman"/>
                <a:cs typeface="Times New Roman"/>
              </a:rPr>
              <a:t> </a:t>
            </a:r>
            <a:r>
              <a:rPr lang="en-US" sz="2000">
                <a:latin typeface="Times New Roman"/>
                <a:ea typeface="Times New Roman"/>
                <a:cs typeface="Times New Roman"/>
              </a:rPr>
              <a:t>in</a:t>
            </a:r>
            <a:r>
              <a:rPr lang="en-US" sz="2000" spc="-15">
                <a:latin typeface="Times New Roman"/>
                <a:ea typeface="Times New Roman"/>
                <a:cs typeface="Times New Roman"/>
              </a:rPr>
              <a:t> </a:t>
            </a:r>
            <a:r>
              <a:rPr lang="en-US" sz="2000">
                <a:latin typeface="Times New Roman"/>
                <a:ea typeface="Times New Roman"/>
                <a:cs typeface="Times New Roman"/>
              </a:rPr>
              <a:t>that</a:t>
            </a:r>
            <a:r>
              <a:rPr lang="en-US" sz="2000" spc="-15">
                <a:latin typeface="Times New Roman"/>
                <a:ea typeface="Times New Roman"/>
                <a:cs typeface="Times New Roman"/>
              </a:rPr>
              <a:t> </a:t>
            </a:r>
            <a:r>
              <a:rPr lang="en-US" sz="2000">
                <a:latin typeface="Times New Roman"/>
                <a:ea typeface="Times New Roman"/>
                <a:cs typeface="Times New Roman"/>
              </a:rPr>
              <a:t>the</a:t>
            </a:r>
            <a:r>
              <a:rPr lang="en-US" sz="2000" spc="-55">
                <a:latin typeface="Times New Roman"/>
                <a:ea typeface="Times New Roman"/>
                <a:cs typeface="Times New Roman"/>
              </a:rPr>
              <a:t> </a:t>
            </a:r>
            <a:r>
              <a:rPr lang="en-US" sz="2000">
                <a:latin typeface="Times New Roman"/>
                <a:ea typeface="Times New Roman"/>
                <a:cs typeface="Times New Roman"/>
              </a:rPr>
              <a:t>financing</a:t>
            </a:r>
            <a:r>
              <a:rPr lang="en-US" sz="2000" spc="-20">
                <a:latin typeface="Times New Roman"/>
                <a:ea typeface="Times New Roman"/>
                <a:cs typeface="Times New Roman"/>
              </a:rPr>
              <a:t> </a:t>
            </a:r>
            <a:r>
              <a:rPr lang="en-US" sz="2000">
                <a:latin typeface="Times New Roman"/>
                <a:ea typeface="Times New Roman"/>
                <a:cs typeface="Times New Roman"/>
              </a:rPr>
              <a:t>may</a:t>
            </a:r>
            <a:r>
              <a:rPr lang="en-US" sz="2000" spc="-15">
                <a:latin typeface="Times New Roman"/>
                <a:ea typeface="Times New Roman"/>
                <a:cs typeface="Times New Roman"/>
              </a:rPr>
              <a:t> </a:t>
            </a:r>
            <a:r>
              <a:rPr lang="en-US" sz="2000">
                <a:latin typeface="Times New Roman"/>
                <a:ea typeface="Times New Roman"/>
                <a:cs typeface="Times New Roman"/>
              </a:rPr>
              <a:t>be</a:t>
            </a:r>
            <a:r>
              <a:rPr lang="en-US" sz="2000" spc="-10">
                <a:latin typeface="Times New Roman"/>
                <a:ea typeface="Times New Roman"/>
                <a:cs typeface="Times New Roman"/>
              </a:rPr>
              <a:t> </a:t>
            </a:r>
            <a:r>
              <a:rPr lang="en-US" sz="2000">
                <a:latin typeface="Times New Roman"/>
                <a:ea typeface="Times New Roman"/>
                <a:cs typeface="Times New Roman"/>
              </a:rPr>
              <a:t>used</a:t>
            </a:r>
            <a:r>
              <a:rPr lang="en-US" sz="2000" spc="-15">
                <a:latin typeface="Times New Roman"/>
                <a:ea typeface="Times New Roman"/>
                <a:cs typeface="Times New Roman"/>
              </a:rPr>
              <a:t> </a:t>
            </a:r>
            <a:r>
              <a:rPr lang="en-US" sz="2000">
                <a:latin typeface="Times New Roman"/>
                <a:ea typeface="Times New Roman"/>
                <a:cs typeface="Times New Roman"/>
              </a:rPr>
              <a:t>towards</a:t>
            </a:r>
            <a:r>
              <a:rPr lang="en-US" sz="2000" spc="-285">
                <a:latin typeface="Times New Roman"/>
                <a:ea typeface="Times New Roman"/>
                <a:cs typeface="Times New Roman"/>
              </a:rPr>
              <a:t> </a:t>
            </a:r>
            <a:r>
              <a:rPr lang="en-US" sz="2000">
                <a:latin typeface="Times New Roman"/>
                <a:ea typeface="Times New Roman"/>
                <a:cs typeface="Times New Roman"/>
              </a:rPr>
              <a:t>construction</a:t>
            </a:r>
            <a:r>
              <a:rPr lang="en-US" sz="2000" spc="-40">
                <a:latin typeface="Times New Roman"/>
                <a:ea typeface="Times New Roman"/>
                <a:cs typeface="Times New Roman"/>
              </a:rPr>
              <a:t> </a:t>
            </a:r>
            <a:r>
              <a:rPr lang="en-US" sz="2000">
                <a:latin typeface="Times New Roman"/>
                <a:ea typeface="Times New Roman"/>
                <a:cs typeface="Times New Roman"/>
              </a:rPr>
              <a:t>of</a:t>
            </a:r>
            <a:r>
              <a:rPr lang="en-US" sz="2000" spc="-40">
                <a:latin typeface="Times New Roman"/>
                <a:ea typeface="Times New Roman"/>
                <a:cs typeface="Times New Roman"/>
              </a:rPr>
              <a:t> </a:t>
            </a:r>
            <a:r>
              <a:rPr lang="en-US" sz="2000">
                <a:latin typeface="Times New Roman"/>
                <a:ea typeface="Times New Roman"/>
                <a:cs typeface="Times New Roman"/>
              </a:rPr>
              <a:t>a</a:t>
            </a:r>
            <a:r>
              <a:rPr lang="en-US" sz="2000" spc="-15">
                <a:latin typeface="Times New Roman"/>
                <a:ea typeface="Times New Roman"/>
                <a:cs typeface="Times New Roman"/>
              </a:rPr>
              <a:t> </a:t>
            </a:r>
            <a:r>
              <a:rPr lang="en-US" sz="2000">
                <a:latin typeface="Times New Roman"/>
                <a:ea typeface="Times New Roman"/>
                <a:cs typeface="Times New Roman"/>
              </a:rPr>
              <a:t>project,</a:t>
            </a:r>
            <a:r>
              <a:rPr lang="en-US" sz="2000" spc="-50">
                <a:latin typeface="Times New Roman"/>
                <a:ea typeface="Times New Roman"/>
                <a:cs typeface="Times New Roman"/>
              </a:rPr>
              <a:t> </a:t>
            </a:r>
            <a:r>
              <a:rPr lang="en-US" sz="2000">
                <a:latin typeface="Times New Roman"/>
                <a:ea typeface="Times New Roman"/>
                <a:cs typeface="Times New Roman"/>
              </a:rPr>
              <a:t>but</a:t>
            </a:r>
            <a:r>
              <a:rPr lang="en-US" sz="2000" spc="-45">
                <a:latin typeface="Times New Roman"/>
                <a:ea typeface="Times New Roman"/>
                <a:cs typeface="Times New Roman"/>
              </a:rPr>
              <a:t> </a:t>
            </a:r>
            <a:r>
              <a:rPr lang="en-US" sz="2000">
                <a:latin typeface="Times New Roman"/>
                <a:ea typeface="Times New Roman"/>
                <a:cs typeface="Times New Roman"/>
              </a:rPr>
              <a:t>loans</a:t>
            </a:r>
            <a:r>
              <a:rPr lang="en-US" sz="2000" spc="-45">
                <a:latin typeface="Times New Roman"/>
                <a:ea typeface="Times New Roman"/>
                <a:cs typeface="Times New Roman"/>
              </a:rPr>
              <a:t> </a:t>
            </a:r>
            <a:r>
              <a:rPr lang="en-US" sz="2000">
                <a:latin typeface="Times New Roman"/>
                <a:ea typeface="Times New Roman"/>
                <a:cs typeface="Times New Roman"/>
              </a:rPr>
              <a:t>are</a:t>
            </a:r>
            <a:r>
              <a:rPr lang="en-US" sz="2000" spc="-40">
                <a:latin typeface="Times New Roman"/>
                <a:ea typeface="Times New Roman"/>
                <a:cs typeface="Times New Roman"/>
              </a:rPr>
              <a:t> </a:t>
            </a:r>
            <a:r>
              <a:rPr lang="en-US" sz="2000">
                <a:latin typeface="Times New Roman"/>
                <a:ea typeface="Times New Roman"/>
                <a:cs typeface="Times New Roman"/>
              </a:rPr>
              <a:t>normally</a:t>
            </a:r>
            <a:r>
              <a:rPr lang="en-US" sz="2000" spc="-10">
                <a:latin typeface="Times New Roman"/>
                <a:ea typeface="Times New Roman"/>
                <a:cs typeface="Times New Roman"/>
              </a:rPr>
              <a:t> </a:t>
            </a:r>
            <a:r>
              <a:rPr lang="en-US" sz="2000">
                <a:latin typeface="Times New Roman"/>
                <a:ea typeface="Times New Roman"/>
                <a:cs typeface="Times New Roman"/>
              </a:rPr>
              <a:t>not</a:t>
            </a:r>
            <a:r>
              <a:rPr lang="en-US" sz="2000" spc="-35">
                <a:latin typeface="Times New Roman"/>
                <a:ea typeface="Times New Roman"/>
                <a:cs typeface="Times New Roman"/>
              </a:rPr>
              <a:t> </a:t>
            </a:r>
            <a:r>
              <a:rPr lang="en-US" sz="2000">
                <a:latin typeface="Times New Roman"/>
                <a:ea typeface="Times New Roman"/>
                <a:cs typeface="Times New Roman"/>
              </a:rPr>
              <a:t>drawn</a:t>
            </a:r>
            <a:r>
              <a:rPr lang="en-US" sz="2000" spc="-40">
                <a:latin typeface="Times New Roman"/>
                <a:ea typeface="Times New Roman"/>
                <a:cs typeface="Times New Roman"/>
              </a:rPr>
              <a:t> </a:t>
            </a:r>
            <a:r>
              <a:rPr lang="en-US" sz="2000">
                <a:latin typeface="Times New Roman"/>
                <a:ea typeface="Times New Roman"/>
                <a:cs typeface="Times New Roman"/>
              </a:rPr>
              <a:t>until</a:t>
            </a:r>
            <a:r>
              <a:rPr lang="en-US" sz="2000" spc="-10">
                <a:latin typeface="Times New Roman"/>
                <a:ea typeface="Times New Roman"/>
                <a:cs typeface="Times New Roman"/>
              </a:rPr>
              <a:t> </a:t>
            </a:r>
            <a:r>
              <a:rPr lang="en-US" sz="2000">
                <a:latin typeface="Times New Roman"/>
                <a:ea typeface="Times New Roman"/>
                <a:cs typeface="Times New Roman"/>
              </a:rPr>
              <a:t>the</a:t>
            </a:r>
            <a:r>
              <a:rPr lang="en-US" sz="2000" spc="-15">
                <a:latin typeface="Times New Roman"/>
                <a:ea typeface="Times New Roman"/>
                <a:cs typeface="Times New Roman"/>
              </a:rPr>
              <a:t> </a:t>
            </a:r>
            <a:r>
              <a:rPr lang="en-US" sz="2000">
                <a:latin typeface="Times New Roman"/>
                <a:ea typeface="Times New Roman"/>
                <a:cs typeface="Times New Roman"/>
              </a:rPr>
              <a:t>initial</a:t>
            </a:r>
            <a:r>
              <a:rPr lang="en-US" sz="2000" spc="-15">
                <a:latin typeface="Times New Roman"/>
                <a:ea typeface="Times New Roman"/>
                <a:cs typeface="Times New Roman"/>
              </a:rPr>
              <a:t> </a:t>
            </a:r>
            <a:r>
              <a:rPr lang="en-US" sz="2000">
                <a:latin typeface="Times New Roman"/>
                <a:ea typeface="Times New Roman"/>
                <a:cs typeface="Times New Roman"/>
              </a:rPr>
              <a:t>revenues</a:t>
            </a:r>
            <a:r>
              <a:rPr lang="en-US" sz="2000" spc="-65">
                <a:latin typeface="Times New Roman"/>
                <a:ea typeface="Times New Roman"/>
                <a:cs typeface="Times New Roman"/>
              </a:rPr>
              <a:t> </a:t>
            </a:r>
            <a:r>
              <a:rPr lang="en-US" sz="2000">
                <a:latin typeface="Times New Roman"/>
                <a:ea typeface="Times New Roman"/>
                <a:cs typeface="Times New Roman"/>
              </a:rPr>
              <a:t>have</a:t>
            </a:r>
            <a:r>
              <a:rPr lang="en-US" sz="2000" spc="-70">
                <a:latin typeface="Times New Roman"/>
                <a:ea typeface="Times New Roman"/>
                <a:cs typeface="Times New Roman"/>
              </a:rPr>
              <a:t> </a:t>
            </a:r>
            <a:r>
              <a:rPr lang="en-US" sz="2000">
                <a:latin typeface="Times New Roman"/>
                <a:ea typeface="Times New Roman"/>
                <a:cs typeface="Times New Roman"/>
              </a:rPr>
              <a:t>been</a:t>
            </a:r>
            <a:r>
              <a:rPr lang="en-US" sz="2000" spc="-40">
                <a:latin typeface="Times New Roman"/>
                <a:ea typeface="Times New Roman"/>
                <a:cs typeface="Times New Roman"/>
              </a:rPr>
              <a:t> </a:t>
            </a:r>
            <a:r>
              <a:rPr lang="en-US" sz="2000">
                <a:latin typeface="Times New Roman"/>
                <a:ea typeface="Times New Roman"/>
                <a:cs typeface="Times New Roman"/>
              </a:rPr>
              <a:t>established.</a:t>
            </a:r>
            <a:endParaRPr/>
          </a:p>
          <a:p>
            <a:pPr marL="0" indent="0" algn="just">
              <a:lnSpc>
                <a:spcPct val="150000"/>
              </a:lnSpc>
              <a:buNone/>
              <a:defRPr/>
            </a:pPr>
            <a:endParaRPr lang="en-US" sz="2000">
              <a:latin typeface="Times New Roman"/>
              <a:ea typeface="Times New Roman"/>
              <a:cs typeface="Times New Roman"/>
            </a:endParaRPr>
          </a:p>
          <a:p>
            <a:pPr marL="0" indent="0" algn="just">
              <a:lnSpc>
                <a:spcPct val="150000"/>
              </a:lnSpc>
              <a:buNone/>
              <a:defRPr/>
            </a:pPr>
            <a:r>
              <a:rPr lang="en-US" sz="2000">
                <a:latin typeface="Times New Roman"/>
                <a:ea typeface="Times New Roman"/>
              </a:rPr>
              <a:t>The usual approach to financing such projects is to establish the initial</a:t>
            </a:r>
            <a:r>
              <a:rPr lang="en-US" sz="2000" spc="5">
                <a:latin typeface="Times New Roman"/>
                <a:ea typeface="Times New Roman"/>
              </a:rPr>
              <a:t> </a:t>
            </a:r>
            <a:r>
              <a:rPr lang="en-US" sz="2000">
                <a:latin typeface="Times New Roman"/>
                <a:ea typeface="Times New Roman"/>
              </a:rPr>
              <a:t>usage,</a:t>
            </a:r>
            <a:r>
              <a:rPr lang="en-US" sz="2000" spc="5">
                <a:latin typeface="Times New Roman"/>
                <a:ea typeface="Times New Roman"/>
              </a:rPr>
              <a:t> </a:t>
            </a:r>
            <a:r>
              <a:rPr lang="en-US" sz="2000">
                <a:latin typeface="Times New Roman"/>
                <a:ea typeface="Times New Roman"/>
              </a:rPr>
              <a:t>usually by the first</a:t>
            </a:r>
            <a:r>
              <a:rPr lang="en-US" sz="2000" spc="5">
                <a:latin typeface="Times New Roman"/>
                <a:ea typeface="Times New Roman"/>
              </a:rPr>
              <a:t> </a:t>
            </a:r>
            <a:r>
              <a:rPr lang="en-US" sz="2000">
                <a:latin typeface="Times New Roman"/>
                <a:ea typeface="Times New Roman"/>
              </a:rPr>
              <a:t>stage of development</a:t>
            </a:r>
            <a:r>
              <a:rPr lang="en-US" sz="2000" spc="300">
                <a:latin typeface="Times New Roman"/>
                <a:ea typeface="Times New Roman"/>
              </a:rPr>
              <a:t> </a:t>
            </a:r>
            <a:r>
              <a:rPr lang="en-US" sz="2000">
                <a:latin typeface="Times New Roman"/>
                <a:ea typeface="Times New Roman"/>
              </a:rPr>
              <a:t>of the project being funded</a:t>
            </a:r>
            <a:r>
              <a:rPr lang="en-US" sz="2000" spc="5">
                <a:latin typeface="Times New Roman"/>
                <a:ea typeface="Times New Roman"/>
              </a:rPr>
              <a:t> </a:t>
            </a:r>
            <a:r>
              <a:rPr lang="en-US" sz="2000">
                <a:latin typeface="Times New Roman"/>
                <a:ea typeface="Times New Roman"/>
              </a:rPr>
              <a:t>by investors’ equity rather than debt; once an initial level of penetration into</a:t>
            </a:r>
            <a:r>
              <a:rPr lang="en-US" sz="2000" spc="5">
                <a:latin typeface="Times New Roman"/>
                <a:ea typeface="Times New Roman"/>
              </a:rPr>
              <a:t> </a:t>
            </a:r>
            <a:r>
              <a:rPr lang="en-US" sz="2000">
                <a:latin typeface="Times New Roman"/>
                <a:ea typeface="Times New Roman"/>
              </a:rPr>
              <a:t>the</a:t>
            </a:r>
            <a:r>
              <a:rPr lang="en-US" sz="2000" spc="35">
                <a:latin typeface="Times New Roman"/>
                <a:ea typeface="Times New Roman"/>
              </a:rPr>
              <a:t> </a:t>
            </a:r>
            <a:r>
              <a:rPr lang="en-US" sz="2000">
                <a:latin typeface="Times New Roman"/>
                <a:ea typeface="Times New Roman"/>
              </a:rPr>
              <a:t>market,</a:t>
            </a:r>
            <a:r>
              <a:rPr lang="en-US" sz="2000" spc="10">
                <a:latin typeface="Times New Roman"/>
                <a:ea typeface="Times New Roman"/>
              </a:rPr>
              <a:t> </a:t>
            </a:r>
            <a:r>
              <a:rPr lang="en-US" sz="2000">
                <a:latin typeface="Times New Roman"/>
                <a:ea typeface="Times New Roman"/>
              </a:rPr>
              <a:t>and</a:t>
            </a:r>
            <a:r>
              <a:rPr lang="en-US" sz="2000" spc="55">
                <a:latin typeface="Times New Roman"/>
                <a:ea typeface="Times New Roman"/>
              </a:rPr>
              <a:t> </a:t>
            </a:r>
            <a:r>
              <a:rPr lang="en-US" sz="2000">
                <a:latin typeface="Times New Roman"/>
                <a:ea typeface="Times New Roman"/>
              </a:rPr>
              <a:t>revenues</a:t>
            </a:r>
            <a:r>
              <a:rPr lang="en-US" sz="2000" spc="55">
                <a:latin typeface="Times New Roman"/>
                <a:ea typeface="Times New Roman"/>
              </a:rPr>
              <a:t> </a:t>
            </a:r>
            <a:r>
              <a:rPr lang="en-US" sz="2000">
                <a:latin typeface="Times New Roman"/>
                <a:ea typeface="Times New Roman"/>
              </a:rPr>
              <a:t>from</a:t>
            </a:r>
            <a:r>
              <a:rPr lang="en-US" sz="2000" spc="70">
                <a:latin typeface="Times New Roman"/>
                <a:ea typeface="Times New Roman"/>
              </a:rPr>
              <a:t> </a:t>
            </a:r>
            <a:r>
              <a:rPr lang="en-US" sz="2000">
                <a:latin typeface="Times New Roman"/>
                <a:ea typeface="Times New Roman"/>
              </a:rPr>
              <a:t>usage,</a:t>
            </a:r>
            <a:r>
              <a:rPr lang="en-US" sz="2000" spc="25">
                <a:latin typeface="Times New Roman"/>
                <a:ea typeface="Times New Roman"/>
              </a:rPr>
              <a:t> </a:t>
            </a:r>
            <a:r>
              <a:rPr lang="en-US" sz="2000">
                <a:latin typeface="Times New Roman"/>
                <a:ea typeface="Times New Roman"/>
              </a:rPr>
              <a:t>has</a:t>
            </a:r>
            <a:r>
              <a:rPr lang="en-US" sz="2000" spc="55">
                <a:latin typeface="Times New Roman"/>
                <a:ea typeface="Times New Roman"/>
              </a:rPr>
              <a:t> </a:t>
            </a:r>
            <a:r>
              <a:rPr lang="en-US" sz="2000">
                <a:latin typeface="Times New Roman"/>
                <a:ea typeface="Times New Roman"/>
              </a:rPr>
              <a:t>been</a:t>
            </a:r>
            <a:r>
              <a:rPr lang="en-US" sz="2000" spc="25">
                <a:latin typeface="Times New Roman"/>
                <a:ea typeface="Times New Roman"/>
              </a:rPr>
              <a:t> </a:t>
            </a:r>
            <a:r>
              <a:rPr lang="en-US" sz="2000">
                <a:latin typeface="Times New Roman"/>
                <a:ea typeface="Times New Roman"/>
              </a:rPr>
              <a:t>established</a:t>
            </a:r>
            <a:r>
              <a:rPr lang="en-US" sz="2000" spc="70">
                <a:latin typeface="Times New Roman"/>
                <a:ea typeface="Times New Roman"/>
              </a:rPr>
              <a:t> </a:t>
            </a:r>
            <a:r>
              <a:rPr lang="en-US" sz="2000">
                <a:latin typeface="Times New Roman"/>
                <a:ea typeface="Times New Roman"/>
              </a:rPr>
              <a:t>part</a:t>
            </a:r>
            <a:r>
              <a:rPr lang="en-US" sz="2000" spc="65">
                <a:latin typeface="Times New Roman"/>
                <a:ea typeface="Times New Roman"/>
              </a:rPr>
              <a:t> </a:t>
            </a:r>
            <a:r>
              <a:rPr lang="en-US" sz="2000">
                <a:latin typeface="Times New Roman"/>
                <a:ea typeface="Times New Roman"/>
              </a:rPr>
              <a:t>of</a:t>
            </a:r>
            <a:r>
              <a:rPr lang="en-US" sz="2000" spc="50">
                <a:latin typeface="Times New Roman"/>
                <a:ea typeface="Times New Roman"/>
              </a:rPr>
              <a:t> </a:t>
            </a:r>
            <a:r>
              <a:rPr lang="en-US" sz="2000">
                <a:latin typeface="Times New Roman"/>
                <a:ea typeface="Times New Roman"/>
              </a:rPr>
              <a:t>the</a:t>
            </a:r>
            <a:r>
              <a:rPr lang="en-US" sz="2000" spc="65">
                <a:latin typeface="Times New Roman"/>
                <a:ea typeface="Times New Roman"/>
              </a:rPr>
              <a:t> </a:t>
            </a:r>
            <a:r>
              <a:rPr lang="en-US" sz="2000">
                <a:latin typeface="Times New Roman"/>
                <a:ea typeface="Times New Roman"/>
              </a:rPr>
              <a:t>debt</a:t>
            </a:r>
            <a:r>
              <a:rPr lang="en-US" sz="2000" spc="30">
                <a:latin typeface="Times New Roman"/>
                <a:ea typeface="Times New Roman"/>
              </a:rPr>
              <a:t> </a:t>
            </a:r>
            <a:r>
              <a:rPr lang="en-US" sz="2000">
                <a:latin typeface="Times New Roman"/>
                <a:ea typeface="Times New Roman"/>
              </a:rPr>
              <a:t>is advanced for further expansion of the network, and releases of debt continue</a:t>
            </a:r>
            <a:r>
              <a:rPr lang="en-US" sz="2000" spc="5">
                <a:latin typeface="Times New Roman"/>
                <a:ea typeface="Times New Roman"/>
              </a:rPr>
              <a:t> </a:t>
            </a:r>
            <a:r>
              <a:rPr lang="en-US" sz="2000">
                <a:latin typeface="Times New Roman"/>
                <a:ea typeface="Times New Roman"/>
              </a:rPr>
              <a:t>in this way as</a:t>
            </a:r>
            <a:r>
              <a:rPr lang="en-US" sz="2000" spc="5">
                <a:latin typeface="Times New Roman"/>
                <a:ea typeface="Times New Roman"/>
              </a:rPr>
              <a:t> </a:t>
            </a:r>
            <a:r>
              <a:rPr lang="en-US" sz="2000">
                <a:latin typeface="Times New Roman"/>
                <a:ea typeface="Times New Roman"/>
              </a:rPr>
              <a:t>successive</a:t>
            </a:r>
            <a:r>
              <a:rPr lang="en-US" sz="2000" spc="300">
                <a:latin typeface="Times New Roman"/>
                <a:ea typeface="Times New Roman"/>
              </a:rPr>
              <a:t> </a:t>
            </a:r>
            <a:r>
              <a:rPr lang="en-US" sz="2000">
                <a:latin typeface="Times New Roman"/>
                <a:ea typeface="Times New Roman"/>
              </a:rPr>
              <a:t>penetration,</a:t>
            </a:r>
            <a:r>
              <a:rPr lang="en-US" sz="2000" spc="300">
                <a:latin typeface="Times New Roman"/>
                <a:ea typeface="Times New Roman"/>
              </a:rPr>
              <a:t> </a:t>
            </a:r>
            <a:r>
              <a:rPr lang="en-US" sz="2000">
                <a:latin typeface="Times New Roman"/>
                <a:ea typeface="Times New Roman"/>
              </a:rPr>
              <a:t>usage and</a:t>
            </a:r>
            <a:r>
              <a:rPr lang="en-US" sz="2000" spc="300">
                <a:latin typeface="Times New Roman"/>
                <a:ea typeface="Times New Roman"/>
              </a:rPr>
              <a:t> </a:t>
            </a:r>
            <a:r>
              <a:rPr lang="en-US" sz="2000">
                <a:latin typeface="Times New Roman"/>
                <a:ea typeface="Times New Roman"/>
              </a:rPr>
              <a:t>revenue targets are met.</a:t>
            </a:r>
            <a:r>
              <a:rPr lang="en-US" sz="2000" spc="5">
                <a:latin typeface="Times New Roman"/>
                <a:ea typeface="Times New Roman"/>
              </a:rPr>
              <a:t> </a:t>
            </a:r>
            <a:r>
              <a:rPr lang="en-US" sz="2000">
                <a:latin typeface="Times New Roman"/>
                <a:ea typeface="Times New Roman"/>
              </a:rPr>
              <a:t>This is known as the ‘borrowing base’ model. A more liberal approach is for</a:t>
            </a:r>
            <a:r>
              <a:rPr lang="en-US" sz="2000" spc="5">
                <a:latin typeface="Times New Roman"/>
                <a:ea typeface="Times New Roman"/>
              </a:rPr>
              <a:t> </a:t>
            </a:r>
            <a:r>
              <a:rPr lang="en-US" sz="2000">
                <a:latin typeface="Times New Roman"/>
                <a:ea typeface="Times New Roman"/>
              </a:rPr>
              <a:t>lenders to lend based on the progress of similar projects elsewhere, and their</a:t>
            </a:r>
            <a:r>
              <a:rPr lang="en-US" sz="2000" spc="5">
                <a:latin typeface="Times New Roman"/>
                <a:ea typeface="Times New Roman"/>
              </a:rPr>
              <a:t> </a:t>
            </a:r>
            <a:r>
              <a:rPr lang="en-US" sz="2000">
                <a:latin typeface="Times New Roman"/>
                <a:ea typeface="Times New Roman"/>
              </a:rPr>
              <a:t>rate</a:t>
            </a:r>
            <a:r>
              <a:rPr lang="en-US" sz="2000" spc="300">
                <a:latin typeface="Times New Roman"/>
                <a:ea typeface="Times New Roman"/>
              </a:rPr>
              <a:t> </a:t>
            </a:r>
            <a:r>
              <a:rPr lang="en-US" sz="2000">
                <a:latin typeface="Times New Roman"/>
                <a:ea typeface="Times New Roman"/>
              </a:rPr>
              <a:t>of growth in</a:t>
            </a:r>
            <a:r>
              <a:rPr lang="en-US" sz="2000" spc="300">
                <a:latin typeface="Times New Roman"/>
                <a:ea typeface="Times New Roman"/>
              </a:rPr>
              <a:t> </a:t>
            </a:r>
            <a:r>
              <a:rPr lang="en-US" sz="2000">
                <a:latin typeface="Times New Roman"/>
                <a:ea typeface="Times New Roman"/>
              </a:rPr>
              <a:t>usage and revenues. </a:t>
            </a:r>
            <a:endParaRPr/>
          </a:p>
          <a:p>
            <a:pPr marL="0" indent="0" algn="just">
              <a:lnSpc>
                <a:spcPct val="150000"/>
              </a:lnSpc>
              <a:buNone/>
              <a:defRPr/>
            </a:pPr>
            <a:endParaRPr lang="en-US" sz="2200">
              <a:latin typeface="Times New Roman"/>
              <a:ea typeface="Times New Roman"/>
              <a:cs typeface="Times New Roman"/>
            </a:endParaRPr>
          </a:p>
          <a:p>
            <a:pPr marL="0" indent="0">
              <a:buNone/>
              <a:defRPr/>
            </a:pPr>
            <a:endParaRPr lang="en-US"/>
          </a:p>
        </p:txBody>
      </p:sp>
      <p:pic>
        <p:nvPicPr>
          <p:cNvPr id="658960759" name="Picture 4"/>
          <p:cNvPicPr>
            <a:picLocks noChangeAspect="1"/>
          </p:cNvPicPr>
          <p:nvPr/>
        </p:nvPicPr>
        <p:blipFill rotWithShape="1">
          <a:blip r:embed="rId3"/>
          <a:stretch/>
        </p:blipFill>
        <p:spPr bwMode="auto">
          <a:xfrm>
            <a:off x="11292762" y="0"/>
            <a:ext cx="899238" cy="876376"/>
          </a:xfrm>
          <a:prstGeom prst="rect">
            <a:avLst/>
          </a:prstGeom>
        </p:spPr>
      </p:pic>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500" advClick="1"/>
    </mc:Choice>
    <mc:Fallback>
      <p:transition advClick="1"/>
    </mc:Fallback>
  </mc:AlternateContent>
</p:sld>
</file>

<file path=ppt/slides/slide8.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098619334" name="Title 1"/>
          <p:cNvSpPr>
            <a:spLocks noGrp="1"/>
          </p:cNvSpPr>
          <p:nvPr>
            <p:ph type="title"/>
          </p:nvPr>
        </p:nvSpPr>
        <p:spPr bwMode="auto">
          <a:xfrm>
            <a:off x="309489" y="1"/>
            <a:ext cx="11044310" cy="914399"/>
          </a:xfrm>
        </p:spPr>
        <p:txBody>
          <a:bodyPr>
            <a:normAutofit/>
          </a:bodyPr>
          <a:lstStyle/>
          <a:p>
            <a:pPr algn="ctr">
              <a:defRPr/>
            </a:pPr>
            <a:r>
              <a:rPr lang="en-US" sz="2800">
                <a:latin typeface="Times New Roman"/>
                <a:ea typeface="Times New Roman"/>
              </a:rPr>
              <a:t>Examples of other types of structured finance</a:t>
            </a:r>
            <a:endParaRPr lang="en-US" sz="2800"/>
          </a:p>
        </p:txBody>
      </p:sp>
      <p:sp>
        <p:nvSpPr>
          <p:cNvPr id="179434665" name="Content Placeholder 2"/>
          <p:cNvSpPr>
            <a:spLocks noGrp="1"/>
          </p:cNvSpPr>
          <p:nvPr>
            <p:ph idx="1"/>
          </p:nvPr>
        </p:nvSpPr>
        <p:spPr bwMode="auto">
          <a:xfrm>
            <a:off x="184052" y="1139484"/>
            <a:ext cx="11871960" cy="5528602"/>
          </a:xfrm>
        </p:spPr>
        <p:txBody>
          <a:bodyPr>
            <a:normAutofit/>
          </a:bodyPr>
          <a:lstStyle/>
          <a:p>
            <a:pPr marL="0" indent="0" algn="just">
              <a:lnSpc>
                <a:spcPct val="150000"/>
              </a:lnSpc>
              <a:buNone/>
              <a:defRPr/>
            </a:pPr>
            <a:r>
              <a:rPr lang="en-US" sz="2200" b="1" spc="-5">
                <a:solidFill>
                  <a:srgbClr val="FF0000"/>
                </a:solidFill>
                <a:latin typeface="Times New Roman"/>
                <a:ea typeface="Times New Roman"/>
                <a:cs typeface="Times New Roman"/>
              </a:rPr>
              <a:t>3. Leveraged Buyout (‘LBO’) </a:t>
            </a:r>
            <a:r>
              <a:rPr lang="en-US" sz="2200" b="1">
                <a:solidFill>
                  <a:srgbClr val="FF0000"/>
                </a:solidFill>
                <a:latin typeface="Times New Roman"/>
                <a:ea typeface="Times New Roman"/>
                <a:cs typeface="Times New Roman"/>
              </a:rPr>
              <a:t>or Management Buyout (‘MBO</a:t>
            </a:r>
            <a:r>
              <a:rPr lang="en-US" sz="2200">
                <a:solidFill>
                  <a:srgbClr val="FF0000"/>
                </a:solidFill>
                <a:latin typeface="Times New Roman"/>
                <a:ea typeface="Times New Roman"/>
                <a:cs typeface="Times New Roman"/>
              </a:rPr>
              <a:t>’) Financing: </a:t>
            </a:r>
            <a:r>
              <a:rPr lang="en-US" sz="2000" b="1" i="0">
                <a:solidFill>
                  <a:srgbClr val="202124"/>
                </a:solidFill>
                <a:latin typeface="Times New Roman"/>
                <a:cs typeface="Times New Roman"/>
              </a:rPr>
              <a:t>LBO is leveraged buyout</a:t>
            </a:r>
            <a:r>
              <a:rPr lang="en-US" sz="2000" b="0" i="0">
                <a:solidFill>
                  <a:srgbClr val="202124"/>
                </a:solidFill>
                <a:latin typeface="Times New Roman"/>
                <a:cs typeface="Times New Roman"/>
              </a:rPr>
              <a:t> which happens when an outsider arranges debts to gain control </a:t>
            </a:r>
            <a:r>
              <a:rPr lang="en-US" sz="2000" b="1" i="0">
                <a:solidFill>
                  <a:srgbClr val="202124"/>
                </a:solidFill>
                <a:latin typeface="Times New Roman"/>
                <a:cs typeface="Times New Roman"/>
              </a:rPr>
              <a:t>of</a:t>
            </a:r>
            <a:r>
              <a:rPr lang="en-US" sz="2000" b="0" i="0">
                <a:solidFill>
                  <a:srgbClr val="202124"/>
                </a:solidFill>
                <a:latin typeface="Times New Roman"/>
                <a:cs typeface="Times New Roman"/>
              </a:rPr>
              <a:t> a company. </a:t>
            </a:r>
            <a:r>
              <a:rPr lang="en-US" sz="2000" b="1" i="0">
                <a:solidFill>
                  <a:srgbClr val="202124"/>
                </a:solidFill>
                <a:latin typeface="Times New Roman"/>
                <a:cs typeface="Times New Roman"/>
              </a:rPr>
              <a:t>MBO is management buyout</a:t>
            </a:r>
            <a:r>
              <a:rPr lang="en-US" sz="2000" b="0" i="0">
                <a:solidFill>
                  <a:srgbClr val="202124"/>
                </a:solidFill>
                <a:latin typeface="Times New Roman"/>
                <a:cs typeface="Times New Roman"/>
              </a:rPr>
              <a:t> when the existing </a:t>
            </a:r>
            <a:r>
              <a:rPr lang="en-US" sz="2000" b="1" i="0">
                <a:solidFill>
                  <a:srgbClr val="202124"/>
                </a:solidFill>
                <a:latin typeface="Times New Roman"/>
                <a:cs typeface="Times New Roman"/>
              </a:rPr>
              <a:t>management</a:t>
            </a:r>
            <a:r>
              <a:rPr lang="en-US" sz="2000" b="0" i="0">
                <a:solidFill>
                  <a:srgbClr val="202124"/>
                </a:solidFill>
                <a:latin typeface="Times New Roman"/>
                <a:cs typeface="Times New Roman"/>
              </a:rPr>
              <a:t> of a business purchase it from its current owners.</a:t>
            </a:r>
            <a:r>
              <a:rPr lang="en-US" sz="2000" spc="-15">
                <a:latin typeface="Times New Roman"/>
                <a:ea typeface="Times New Roman"/>
                <a:cs typeface="Times New Roman"/>
              </a:rPr>
              <a:t>.</a:t>
            </a:r>
            <a:r>
              <a:rPr lang="en-US" sz="2000" spc="-20">
                <a:latin typeface="Times New Roman"/>
                <a:ea typeface="Times New Roman"/>
                <a:cs typeface="Times New Roman"/>
              </a:rPr>
              <a:t> </a:t>
            </a:r>
            <a:r>
              <a:rPr lang="en-US" sz="2000" spc="-15">
                <a:latin typeface="Times New Roman"/>
                <a:ea typeface="Times New Roman"/>
                <a:cs typeface="Times New Roman"/>
              </a:rPr>
              <a:t>It</a:t>
            </a:r>
            <a:r>
              <a:rPr lang="en-US" sz="2000" spc="-35">
                <a:latin typeface="Times New Roman"/>
                <a:ea typeface="Times New Roman"/>
                <a:cs typeface="Times New Roman"/>
              </a:rPr>
              <a:t> </a:t>
            </a:r>
            <a:r>
              <a:rPr lang="en-US" sz="2000" spc="-15">
                <a:latin typeface="Times New Roman"/>
                <a:ea typeface="Times New Roman"/>
                <a:cs typeface="Times New Roman"/>
              </a:rPr>
              <a:t>does not</a:t>
            </a:r>
            <a:r>
              <a:rPr lang="en-US" sz="2000" spc="-20">
                <a:latin typeface="Times New Roman"/>
                <a:ea typeface="Times New Roman"/>
                <a:cs typeface="Times New Roman"/>
              </a:rPr>
              <a:t> </a:t>
            </a:r>
            <a:r>
              <a:rPr lang="en-US" sz="2000" spc="-10">
                <a:latin typeface="Times New Roman"/>
                <a:ea typeface="Times New Roman"/>
                <a:cs typeface="Times New Roman"/>
              </a:rPr>
              <a:t>normally</a:t>
            </a:r>
            <a:r>
              <a:rPr lang="en-US" sz="2000" spc="-40">
                <a:latin typeface="Times New Roman"/>
                <a:ea typeface="Times New Roman"/>
                <a:cs typeface="Times New Roman"/>
              </a:rPr>
              <a:t> </a:t>
            </a:r>
            <a:r>
              <a:rPr lang="en-US" sz="2000" spc="-10">
                <a:latin typeface="Times New Roman"/>
                <a:ea typeface="Times New Roman"/>
                <a:cs typeface="Times New Roman"/>
              </a:rPr>
              <a:t>involve</a:t>
            </a:r>
            <a:r>
              <a:rPr lang="en-US" sz="2000" spc="-285">
                <a:latin typeface="Times New Roman"/>
                <a:ea typeface="Times New Roman"/>
                <a:cs typeface="Times New Roman"/>
              </a:rPr>
              <a:t> </a:t>
            </a:r>
            <a:r>
              <a:rPr lang="en-US" sz="2000" spc="-20">
                <a:latin typeface="Times New Roman"/>
                <a:ea typeface="Times New Roman"/>
                <a:cs typeface="Times New Roman"/>
              </a:rPr>
              <a:t>finance</a:t>
            </a:r>
            <a:r>
              <a:rPr lang="en-US" sz="2000" spc="-65">
                <a:latin typeface="Times New Roman"/>
                <a:ea typeface="Times New Roman"/>
                <a:cs typeface="Times New Roman"/>
              </a:rPr>
              <a:t> </a:t>
            </a:r>
            <a:r>
              <a:rPr lang="en-US" sz="2000" spc="-20">
                <a:latin typeface="Times New Roman"/>
                <a:ea typeface="Times New Roman"/>
                <a:cs typeface="Times New Roman"/>
              </a:rPr>
              <a:t>for</a:t>
            </a:r>
            <a:r>
              <a:rPr lang="en-US" sz="2000" spc="-25">
                <a:latin typeface="Times New Roman"/>
                <a:ea typeface="Times New Roman"/>
                <a:cs typeface="Times New Roman"/>
              </a:rPr>
              <a:t> </a:t>
            </a:r>
            <a:r>
              <a:rPr lang="en-US" sz="2000" spc="-20">
                <a:latin typeface="Times New Roman"/>
                <a:ea typeface="Times New Roman"/>
                <a:cs typeface="Times New Roman"/>
              </a:rPr>
              <a:t>construction</a:t>
            </a:r>
            <a:r>
              <a:rPr lang="en-US" sz="2000" spc="-35">
                <a:latin typeface="Times New Roman"/>
                <a:ea typeface="Times New Roman"/>
                <a:cs typeface="Times New Roman"/>
              </a:rPr>
              <a:t> </a:t>
            </a:r>
            <a:r>
              <a:rPr lang="en-US" sz="2000" spc="-20">
                <a:latin typeface="Times New Roman"/>
                <a:ea typeface="Times New Roman"/>
                <a:cs typeface="Times New Roman"/>
              </a:rPr>
              <a:t>of</a:t>
            </a:r>
            <a:r>
              <a:rPr lang="en-US" sz="2000" spc="-40">
                <a:latin typeface="Times New Roman"/>
                <a:ea typeface="Times New Roman"/>
                <a:cs typeface="Times New Roman"/>
              </a:rPr>
              <a:t> </a:t>
            </a:r>
            <a:r>
              <a:rPr lang="en-US" sz="2000" spc="-20">
                <a:latin typeface="Times New Roman"/>
                <a:ea typeface="Times New Roman"/>
                <a:cs typeface="Times New Roman"/>
              </a:rPr>
              <a:t>a</a:t>
            </a:r>
            <a:r>
              <a:rPr lang="en-US" sz="2000" spc="-25">
                <a:latin typeface="Times New Roman"/>
                <a:ea typeface="Times New Roman"/>
                <a:cs typeface="Times New Roman"/>
              </a:rPr>
              <a:t> </a:t>
            </a:r>
            <a:r>
              <a:rPr lang="en-US" sz="2000" spc="-20">
                <a:latin typeface="Times New Roman"/>
                <a:ea typeface="Times New Roman"/>
                <a:cs typeface="Times New Roman"/>
              </a:rPr>
              <a:t>new</a:t>
            </a:r>
            <a:r>
              <a:rPr lang="en-US" sz="2000" spc="-50">
                <a:latin typeface="Times New Roman"/>
                <a:ea typeface="Times New Roman"/>
                <a:cs typeface="Times New Roman"/>
              </a:rPr>
              <a:t> </a:t>
            </a:r>
            <a:r>
              <a:rPr lang="en-US" sz="2000" spc="-20">
                <a:latin typeface="Times New Roman"/>
                <a:ea typeface="Times New Roman"/>
                <a:cs typeface="Times New Roman"/>
              </a:rPr>
              <a:t>project, nor</a:t>
            </a:r>
            <a:r>
              <a:rPr lang="en-US" sz="2000" spc="-40">
                <a:latin typeface="Times New Roman"/>
                <a:ea typeface="Times New Roman"/>
                <a:cs typeface="Times New Roman"/>
              </a:rPr>
              <a:t> </a:t>
            </a:r>
            <a:r>
              <a:rPr lang="en-US" sz="2000" spc="-20">
                <a:latin typeface="Times New Roman"/>
                <a:ea typeface="Times New Roman"/>
                <a:cs typeface="Times New Roman"/>
              </a:rPr>
              <a:t>does</a:t>
            </a:r>
            <a:r>
              <a:rPr lang="en-US" sz="2000" spc="-35">
                <a:latin typeface="Times New Roman"/>
                <a:ea typeface="Times New Roman"/>
                <a:cs typeface="Times New Roman"/>
              </a:rPr>
              <a:t> </a:t>
            </a:r>
            <a:r>
              <a:rPr lang="en-US" sz="2000" spc="-15">
                <a:latin typeface="Times New Roman"/>
                <a:ea typeface="Times New Roman"/>
                <a:cs typeface="Times New Roman"/>
              </a:rPr>
              <a:t>this</a:t>
            </a:r>
            <a:r>
              <a:rPr lang="en-US" sz="2000" spc="-35">
                <a:latin typeface="Times New Roman"/>
                <a:ea typeface="Times New Roman"/>
                <a:cs typeface="Times New Roman"/>
              </a:rPr>
              <a:t> </a:t>
            </a:r>
            <a:r>
              <a:rPr lang="en-US" sz="2000" spc="-15">
                <a:latin typeface="Times New Roman"/>
                <a:ea typeface="Times New Roman"/>
                <a:cs typeface="Times New Roman"/>
              </a:rPr>
              <a:t>type</a:t>
            </a:r>
            <a:r>
              <a:rPr lang="en-US" sz="2000" spc="-25">
                <a:latin typeface="Times New Roman"/>
                <a:ea typeface="Times New Roman"/>
                <a:cs typeface="Times New Roman"/>
              </a:rPr>
              <a:t> </a:t>
            </a:r>
            <a:r>
              <a:rPr lang="en-US" sz="2000" spc="-15">
                <a:latin typeface="Times New Roman"/>
                <a:ea typeface="Times New Roman"/>
                <a:cs typeface="Times New Roman"/>
              </a:rPr>
              <a:t>of</a:t>
            </a:r>
            <a:r>
              <a:rPr lang="en-US" sz="2000" spc="-40">
                <a:latin typeface="Times New Roman"/>
                <a:ea typeface="Times New Roman"/>
                <a:cs typeface="Times New Roman"/>
              </a:rPr>
              <a:t> </a:t>
            </a:r>
            <a:r>
              <a:rPr lang="en-US" sz="2000" spc="-15">
                <a:latin typeface="Times New Roman"/>
                <a:ea typeface="Times New Roman"/>
                <a:cs typeface="Times New Roman"/>
              </a:rPr>
              <a:t>financing</a:t>
            </a:r>
            <a:r>
              <a:rPr lang="en-US" sz="2000" spc="-35">
                <a:latin typeface="Times New Roman"/>
                <a:ea typeface="Times New Roman"/>
                <a:cs typeface="Times New Roman"/>
              </a:rPr>
              <a:t> </a:t>
            </a:r>
            <a:r>
              <a:rPr lang="en-US" sz="2000" spc="-15">
                <a:latin typeface="Times New Roman"/>
                <a:ea typeface="Times New Roman"/>
                <a:cs typeface="Times New Roman"/>
              </a:rPr>
              <a:t>use</a:t>
            </a:r>
            <a:r>
              <a:rPr lang="en-US" sz="2000" spc="-25">
                <a:latin typeface="Times New Roman"/>
                <a:ea typeface="Times New Roman"/>
                <a:cs typeface="Times New Roman"/>
              </a:rPr>
              <a:t> </a:t>
            </a:r>
            <a:r>
              <a:rPr lang="en-US" sz="2000" spc="-15">
                <a:latin typeface="Times New Roman"/>
                <a:ea typeface="Times New Roman"/>
                <a:cs typeface="Times New Roman"/>
              </a:rPr>
              <a:t>con</a:t>
            </a:r>
            <a:r>
              <a:rPr lang="en-US" sz="2000" spc="-20">
                <a:latin typeface="Times New Roman"/>
                <a:ea typeface="Times New Roman"/>
                <a:cs typeface="Times New Roman"/>
              </a:rPr>
              <a:t>tracts</a:t>
            </a:r>
            <a:r>
              <a:rPr lang="en-US" sz="2000" spc="-70">
                <a:latin typeface="Times New Roman"/>
                <a:ea typeface="Times New Roman"/>
                <a:cs typeface="Times New Roman"/>
              </a:rPr>
              <a:t> </a:t>
            </a:r>
            <a:r>
              <a:rPr lang="en-US" sz="2000" spc="-20">
                <a:latin typeface="Times New Roman"/>
                <a:ea typeface="Times New Roman"/>
                <a:cs typeface="Times New Roman"/>
              </a:rPr>
              <a:t>as</a:t>
            </a:r>
            <a:r>
              <a:rPr lang="en-US" sz="2000" spc="-70">
                <a:latin typeface="Times New Roman"/>
                <a:ea typeface="Times New Roman"/>
                <a:cs typeface="Times New Roman"/>
              </a:rPr>
              <a:t> </a:t>
            </a:r>
            <a:r>
              <a:rPr lang="en-US" sz="2000" spc="-20">
                <a:latin typeface="Times New Roman"/>
                <a:ea typeface="Times New Roman"/>
                <a:cs typeface="Times New Roman"/>
              </a:rPr>
              <a:t>security</a:t>
            </a:r>
            <a:r>
              <a:rPr lang="en-US" sz="2000" spc="-70">
                <a:latin typeface="Times New Roman"/>
                <a:ea typeface="Times New Roman"/>
                <a:cs typeface="Times New Roman"/>
              </a:rPr>
              <a:t> </a:t>
            </a:r>
            <a:r>
              <a:rPr lang="en-US" sz="2000" spc="-20">
                <a:latin typeface="Times New Roman"/>
                <a:ea typeface="Times New Roman"/>
                <a:cs typeface="Times New Roman"/>
              </a:rPr>
              <a:t>as</a:t>
            </a:r>
            <a:r>
              <a:rPr lang="en-US" sz="2000" spc="-70">
                <a:latin typeface="Times New Roman"/>
                <a:ea typeface="Times New Roman"/>
                <a:cs typeface="Times New Roman"/>
              </a:rPr>
              <a:t> </a:t>
            </a:r>
            <a:r>
              <a:rPr lang="en-US" sz="2200" spc="-20">
                <a:latin typeface="Times New Roman"/>
                <a:ea typeface="Times New Roman"/>
                <a:cs typeface="Times New Roman"/>
              </a:rPr>
              <a:t>does</a:t>
            </a:r>
            <a:r>
              <a:rPr lang="en-US" sz="2200" spc="-70">
                <a:latin typeface="Times New Roman"/>
                <a:ea typeface="Times New Roman"/>
                <a:cs typeface="Times New Roman"/>
              </a:rPr>
              <a:t> </a:t>
            </a:r>
            <a:r>
              <a:rPr lang="en-US" sz="2200" spc="-20">
                <a:latin typeface="Times New Roman"/>
                <a:ea typeface="Times New Roman"/>
                <a:cs typeface="Times New Roman"/>
              </a:rPr>
              <a:t>project</a:t>
            </a:r>
            <a:r>
              <a:rPr lang="en-US" sz="2200" spc="-80">
                <a:latin typeface="Times New Roman"/>
                <a:ea typeface="Times New Roman"/>
                <a:cs typeface="Times New Roman"/>
              </a:rPr>
              <a:t> </a:t>
            </a:r>
            <a:r>
              <a:rPr lang="en-US" sz="2200" spc="-20">
                <a:latin typeface="Times New Roman"/>
                <a:ea typeface="Times New Roman"/>
                <a:cs typeface="Times New Roman"/>
              </a:rPr>
              <a:t>finance.</a:t>
            </a:r>
            <a:r>
              <a:rPr lang="en-US" sz="2200" spc="-70">
                <a:latin typeface="Times New Roman"/>
                <a:ea typeface="Times New Roman"/>
                <a:cs typeface="Times New Roman"/>
              </a:rPr>
              <a:t> </a:t>
            </a:r>
            <a:r>
              <a:rPr lang="en-US" sz="2200" spc="-20">
                <a:latin typeface="Times New Roman"/>
                <a:ea typeface="Times New Roman"/>
                <a:cs typeface="Times New Roman"/>
              </a:rPr>
              <a:t>The</a:t>
            </a:r>
            <a:r>
              <a:rPr lang="en-US" sz="2200" spc="-65">
                <a:latin typeface="Times New Roman"/>
                <a:ea typeface="Times New Roman"/>
                <a:cs typeface="Times New Roman"/>
              </a:rPr>
              <a:t> </a:t>
            </a:r>
            <a:r>
              <a:rPr lang="en-US" sz="2200" spc="-20">
                <a:latin typeface="Times New Roman"/>
                <a:ea typeface="Times New Roman"/>
                <a:cs typeface="Times New Roman"/>
              </a:rPr>
              <a:t>risks</a:t>
            </a:r>
            <a:r>
              <a:rPr lang="en-US" sz="2200" spc="-60">
                <a:latin typeface="Times New Roman"/>
                <a:ea typeface="Times New Roman"/>
                <a:cs typeface="Times New Roman"/>
              </a:rPr>
              <a:t> </a:t>
            </a:r>
            <a:r>
              <a:rPr lang="en-US" sz="2200" spc="-20">
                <a:latin typeface="Times New Roman"/>
                <a:ea typeface="Times New Roman"/>
                <a:cs typeface="Times New Roman"/>
              </a:rPr>
              <a:t>involved</a:t>
            </a:r>
            <a:r>
              <a:rPr lang="en-US" sz="2200" spc="-60">
                <a:latin typeface="Times New Roman"/>
                <a:ea typeface="Times New Roman"/>
                <a:cs typeface="Times New Roman"/>
              </a:rPr>
              <a:t> </a:t>
            </a:r>
            <a:r>
              <a:rPr lang="en-US" sz="2200" spc="-15">
                <a:latin typeface="Times New Roman"/>
                <a:ea typeface="Times New Roman"/>
                <a:cs typeface="Times New Roman"/>
              </a:rPr>
              <a:t>in</a:t>
            </a:r>
            <a:r>
              <a:rPr lang="en-US" sz="2200" spc="-60">
                <a:latin typeface="Times New Roman"/>
                <a:ea typeface="Times New Roman"/>
                <a:cs typeface="Times New Roman"/>
              </a:rPr>
              <a:t> </a:t>
            </a:r>
            <a:r>
              <a:rPr lang="en-US" sz="2200" spc="-15">
                <a:latin typeface="Times New Roman"/>
                <a:ea typeface="Times New Roman"/>
                <a:cs typeface="Times New Roman"/>
              </a:rPr>
              <a:t>this</a:t>
            </a:r>
            <a:r>
              <a:rPr lang="en-US" sz="2200" spc="-70">
                <a:latin typeface="Times New Roman"/>
                <a:ea typeface="Times New Roman"/>
                <a:cs typeface="Times New Roman"/>
              </a:rPr>
              <a:t> </a:t>
            </a:r>
            <a:r>
              <a:rPr lang="en-US" sz="2200" spc="-15">
                <a:latin typeface="Times New Roman"/>
                <a:ea typeface="Times New Roman"/>
                <a:cs typeface="Times New Roman"/>
              </a:rPr>
              <a:t>type</a:t>
            </a:r>
            <a:r>
              <a:rPr lang="en-US" sz="2200" spc="-40">
                <a:latin typeface="Times New Roman"/>
                <a:ea typeface="Times New Roman"/>
                <a:cs typeface="Times New Roman"/>
              </a:rPr>
              <a:t> </a:t>
            </a:r>
            <a:r>
              <a:rPr lang="en-US" sz="2200" spc="-15">
                <a:latin typeface="Times New Roman"/>
                <a:ea typeface="Times New Roman"/>
                <a:cs typeface="Times New Roman"/>
              </a:rPr>
              <a:t>of</a:t>
            </a:r>
            <a:r>
              <a:rPr lang="en-US" sz="2200" spc="-50">
                <a:latin typeface="Times New Roman"/>
                <a:ea typeface="Times New Roman"/>
                <a:cs typeface="Times New Roman"/>
              </a:rPr>
              <a:t> </a:t>
            </a:r>
            <a:r>
              <a:rPr lang="en-US" sz="2200" spc="-15">
                <a:latin typeface="Times New Roman"/>
                <a:ea typeface="Times New Roman"/>
                <a:cs typeface="Times New Roman"/>
              </a:rPr>
              <a:t>finance</a:t>
            </a:r>
            <a:r>
              <a:rPr lang="en-US" sz="2200" spc="-285">
                <a:latin typeface="Times New Roman"/>
                <a:ea typeface="Times New Roman"/>
                <a:cs typeface="Times New Roman"/>
              </a:rPr>
              <a:t> </a:t>
            </a:r>
            <a:r>
              <a:rPr lang="en-US" sz="2200" spc="-25">
                <a:latin typeface="Times New Roman"/>
                <a:ea typeface="Times New Roman"/>
                <a:cs typeface="Times New Roman"/>
              </a:rPr>
              <a:t>are</a:t>
            </a:r>
            <a:r>
              <a:rPr lang="en-US" sz="2200" spc="-75">
                <a:latin typeface="Times New Roman"/>
                <a:ea typeface="Times New Roman"/>
                <a:cs typeface="Times New Roman"/>
              </a:rPr>
              <a:t> </a:t>
            </a:r>
            <a:r>
              <a:rPr lang="en-US" sz="2200" spc="-25">
                <a:latin typeface="Times New Roman"/>
                <a:ea typeface="Times New Roman"/>
                <a:cs typeface="Times New Roman"/>
              </a:rPr>
              <a:t>much</a:t>
            </a:r>
            <a:r>
              <a:rPr lang="en-US" sz="2200" spc="-35">
                <a:latin typeface="Times New Roman"/>
                <a:ea typeface="Times New Roman"/>
                <a:cs typeface="Times New Roman"/>
              </a:rPr>
              <a:t> </a:t>
            </a:r>
            <a:r>
              <a:rPr lang="en-US" sz="2200" spc="-25">
                <a:latin typeface="Times New Roman"/>
                <a:ea typeface="Times New Roman"/>
                <a:cs typeface="Times New Roman"/>
              </a:rPr>
              <a:t>higher</a:t>
            </a:r>
            <a:r>
              <a:rPr lang="en-US" sz="2200" spc="-15">
                <a:latin typeface="Times New Roman"/>
                <a:ea typeface="Times New Roman"/>
                <a:cs typeface="Times New Roman"/>
              </a:rPr>
              <a:t> </a:t>
            </a:r>
            <a:r>
              <a:rPr lang="en-US" sz="2200" spc="-20">
                <a:latin typeface="Times New Roman"/>
                <a:ea typeface="Times New Roman"/>
                <a:cs typeface="Times New Roman"/>
              </a:rPr>
              <a:t>than</a:t>
            </a:r>
            <a:r>
              <a:rPr lang="en-US" sz="2200" spc="-60">
                <a:latin typeface="Times New Roman"/>
                <a:ea typeface="Times New Roman"/>
                <a:cs typeface="Times New Roman"/>
              </a:rPr>
              <a:t> </a:t>
            </a:r>
            <a:r>
              <a:rPr lang="en-US" sz="2200" spc="-20">
                <a:latin typeface="Times New Roman"/>
                <a:ea typeface="Times New Roman"/>
                <a:cs typeface="Times New Roman"/>
              </a:rPr>
              <a:t>those</a:t>
            </a:r>
            <a:r>
              <a:rPr lang="en-US" sz="2200" spc="-75">
                <a:latin typeface="Times New Roman"/>
                <a:ea typeface="Times New Roman"/>
                <a:cs typeface="Times New Roman"/>
              </a:rPr>
              <a:t> </a:t>
            </a:r>
            <a:r>
              <a:rPr lang="en-US" sz="2200" spc="-20">
                <a:latin typeface="Times New Roman"/>
                <a:ea typeface="Times New Roman"/>
                <a:cs typeface="Times New Roman"/>
              </a:rPr>
              <a:t>for</a:t>
            </a:r>
            <a:r>
              <a:rPr lang="en-US" sz="2200" spc="-10">
                <a:latin typeface="Times New Roman"/>
                <a:ea typeface="Times New Roman"/>
                <a:cs typeface="Times New Roman"/>
              </a:rPr>
              <a:t> </a:t>
            </a:r>
            <a:r>
              <a:rPr lang="en-US" sz="2200" spc="-20">
                <a:latin typeface="Times New Roman"/>
                <a:ea typeface="Times New Roman"/>
                <a:cs typeface="Times New Roman"/>
              </a:rPr>
              <a:t>a</a:t>
            </a:r>
            <a:r>
              <a:rPr lang="en-US" sz="2200" spc="-65">
                <a:latin typeface="Times New Roman"/>
                <a:ea typeface="Times New Roman"/>
                <a:cs typeface="Times New Roman"/>
              </a:rPr>
              <a:t> </a:t>
            </a:r>
            <a:r>
              <a:rPr lang="en-US" sz="2200" spc="-20">
                <a:latin typeface="Times New Roman"/>
                <a:ea typeface="Times New Roman"/>
                <a:cs typeface="Times New Roman"/>
              </a:rPr>
              <a:t>typical</a:t>
            </a:r>
            <a:r>
              <a:rPr lang="en-US" sz="2200" spc="-55">
                <a:latin typeface="Times New Roman"/>
                <a:ea typeface="Times New Roman"/>
                <a:cs typeface="Times New Roman"/>
              </a:rPr>
              <a:t> </a:t>
            </a:r>
            <a:r>
              <a:rPr lang="en-US" sz="2200" spc="-20">
                <a:latin typeface="Times New Roman"/>
                <a:ea typeface="Times New Roman"/>
                <a:cs typeface="Times New Roman"/>
              </a:rPr>
              <a:t>project-finance</a:t>
            </a:r>
            <a:r>
              <a:rPr lang="en-US" sz="2200" spc="-65">
                <a:latin typeface="Times New Roman"/>
                <a:ea typeface="Times New Roman"/>
                <a:cs typeface="Times New Roman"/>
              </a:rPr>
              <a:t> </a:t>
            </a:r>
            <a:r>
              <a:rPr lang="en-US" sz="2200" spc="-20">
                <a:latin typeface="Times New Roman"/>
                <a:ea typeface="Times New Roman"/>
                <a:cs typeface="Times New Roman"/>
              </a:rPr>
              <a:t>transaction.</a:t>
            </a:r>
            <a:r>
              <a:rPr lang="en-US" sz="2200" spc="-60">
                <a:latin typeface="Times New Roman"/>
                <a:ea typeface="Times New Roman"/>
                <a:cs typeface="Times New Roman"/>
              </a:rPr>
              <a:t> </a:t>
            </a:r>
            <a:endParaRPr/>
          </a:p>
          <a:p>
            <a:pPr marL="0" indent="0" algn="just">
              <a:lnSpc>
                <a:spcPct val="150000"/>
              </a:lnSpc>
              <a:buNone/>
              <a:defRPr/>
            </a:pPr>
            <a:r>
              <a:rPr lang="en-US" sz="2200" b="1">
                <a:solidFill>
                  <a:srgbClr val="FF0000"/>
                </a:solidFill>
                <a:latin typeface="Times New Roman"/>
                <a:ea typeface="Times New Roman"/>
                <a:cs typeface="Times New Roman"/>
              </a:rPr>
              <a:t>4. Acquisition Finance: </a:t>
            </a:r>
            <a:r>
              <a:rPr lang="en-US" sz="2200">
                <a:latin typeface="Times New Roman"/>
                <a:ea typeface="Times New Roman"/>
                <a:cs typeface="Times New Roman"/>
              </a:rPr>
              <a:t>Acquisition finance enables company A to acquire company B using highly leveraged debt,</a:t>
            </a:r>
            <a:r>
              <a:rPr lang="en-US" sz="2200" spc="25">
                <a:latin typeface="Times New Roman"/>
                <a:ea typeface="Times New Roman"/>
                <a:cs typeface="Times New Roman"/>
              </a:rPr>
              <a:t> </a:t>
            </a:r>
            <a:r>
              <a:rPr lang="en-US" sz="2200">
                <a:latin typeface="Times New Roman"/>
                <a:ea typeface="Times New Roman"/>
                <a:cs typeface="Times New Roman"/>
              </a:rPr>
              <a:t>but</a:t>
            </a:r>
            <a:r>
              <a:rPr lang="en-US" sz="2200" spc="15">
                <a:latin typeface="Times New Roman"/>
                <a:ea typeface="Times New Roman"/>
                <a:cs typeface="Times New Roman"/>
              </a:rPr>
              <a:t> </a:t>
            </a:r>
            <a:r>
              <a:rPr lang="en-US" sz="2200">
                <a:latin typeface="Times New Roman"/>
                <a:ea typeface="Times New Roman"/>
                <a:cs typeface="Times New Roman"/>
              </a:rPr>
              <a:t>based</a:t>
            </a:r>
            <a:r>
              <a:rPr lang="en-US" sz="2200" spc="25">
                <a:latin typeface="Times New Roman"/>
                <a:ea typeface="Times New Roman"/>
                <a:cs typeface="Times New Roman"/>
              </a:rPr>
              <a:t> </a:t>
            </a:r>
            <a:r>
              <a:rPr lang="en-US" sz="2200">
                <a:latin typeface="Times New Roman"/>
                <a:ea typeface="Times New Roman"/>
                <a:cs typeface="Times New Roman"/>
              </a:rPr>
              <a:t>on</a:t>
            </a:r>
            <a:r>
              <a:rPr lang="en-US" sz="2200" spc="25">
                <a:latin typeface="Times New Roman"/>
                <a:ea typeface="Times New Roman"/>
                <a:cs typeface="Times New Roman"/>
              </a:rPr>
              <a:t> </a:t>
            </a:r>
            <a:r>
              <a:rPr lang="en-US" sz="2200">
                <a:latin typeface="Times New Roman"/>
                <a:ea typeface="Times New Roman"/>
                <a:cs typeface="Times New Roman"/>
              </a:rPr>
              <a:t>the</a:t>
            </a:r>
            <a:r>
              <a:rPr lang="en-US" sz="2200" spc="20">
                <a:latin typeface="Times New Roman"/>
                <a:ea typeface="Times New Roman"/>
                <a:cs typeface="Times New Roman"/>
              </a:rPr>
              <a:t> </a:t>
            </a:r>
            <a:r>
              <a:rPr lang="en-US" sz="2200">
                <a:latin typeface="Times New Roman"/>
                <a:ea typeface="Times New Roman"/>
                <a:cs typeface="Times New Roman"/>
              </a:rPr>
              <a:t>combined</a:t>
            </a:r>
            <a:r>
              <a:rPr lang="en-US" sz="2200" spc="25">
                <a:latin typeface="Times New Roman"/>
                <a:ea typeface="Times New Roman"/>
                <a:cs typeface="Times New Roman"/>
              </a:rPr>
              <a:t> </a:t>
            </a:r>
            <a:r>
              <a:rPr lang="en-US" sz="2200">
                <a:latin typeface="Times New Roman"/>
                <a:ea typeface="Times New Roman"/>
                <a:cs typeface="Times New Roman"/>
              </a:rPr>
              <a:t>business</a:t>
            </a:r>
            <a:r>
              <a:rPr lang="en-US" sz="2200" spc="30">
                <a:latin typeface="Times New Roman"/>
                <a:ea typeface="Times New Roman"/>
                <a:cs typeface="Times New Roman"/>
              </a:rPr>
              <a:t> </a:t>
            </a:r>
            <a:r>
              <a:rPr lang="en-US" sz="2200">
                <a:latin typeface="Times New Roman"/>
                <a:ea typeface="Times New Roman"/>
                <a:cs typeface="Times New Roman"/>
              </a:rPr>
              <a:t>of</a:t>
            </a:r>
            <a:r>
              <a:rPr lang="en-US" sz="2200" spc="25">
                <a:latin typeface="Times New Roman"/>
                <a:ea typeface="Times New Roman"/>
                <a:cs typeface="Times New Roman"/>
              </a:rPr>
              <a:t> </a:t>
            </a:r>
            <a:r>
              <a:rPr lang="en-US" sz="2200">
                <a:latin typeface="Times New Roman"/>
                <a:ea typeface="Times New Roman"/>
                <a:cs typeface="Times New Roman"/>
              </a:rPr>
              <a:t>the</a:t>
            </a:r>
            <a:r>
              <a:rPr lang="en-US" sz="2200" spc="35">
                <a:latin typeface="Times New Roman"/>
                <a:ea typeface="Times New Roman"/>
                <a:cs typeface="Times New Roman"/>
              </a:rPr>
              <a:t> </a:t>
            </a:r>
            <a:r>
              <a:rPr lang="en-US" sz="2200">
                <a:latin typeface="Times New Roman"/>
                <a:ea typeface="Times New Roman"/>
                <a:cs typeface="Times New Roman"/>
              </a:rPr>
              <a:t>two</a:t>
            </a:r>
            <a:r>
              <a:rPr lang="en-US" sz="2200" spc="25">
                <a:latin typeface="Times New Roman"/>
                <a:ea typeface="Times New Roman"/>
                <a:cs typeface="Times New Roman"/>
              </a:rPr>
              <a:t> </a:t>
            </a:r>
            <a:r>
              <a:rPr lang="en-US" sz="2200">
                <a:latin typeface="Times New Roman"/>
                <a:ea typeface="Times New Roman"/>
                <a:cs typeface="Times New Roman"/>
              </a:rPr>
              <a:t>companies.</a:t>
            </a:r>
            <a:endParaRPr/>
          </a:p>
          <a:p>
            <a:pPr marL="0" indent="0">
              <a:buNone/>
              <a:defRPr/>
            </a:pPr>
            <a:endParaRPr lang="en-US"/>
          </a:p>
        </p:txBody>
      </p:sp>
      <p:pic>
        <p:nvPicPr>
          <p:cNvPr id="1213769894" name="Picture 4"/>
          <p:cNvPicPr>
            <a:picLocks noChangeAspect="1"/>
          </p:cNvPicPr>
          <p:nvPr/>
        </p:nvPicPr>
        <p:blipFill rotWithShape="1">
          <a:blip r:embed="rId3"/>
          <a:stretch/>
        </p:blipFill>
        <p:spPr bwMode="auto">
          <a:xfrm>
            <a:off x="11292762" y="38024"/>
            <a:ext cx="899238" cy="876376"/>
          </a:xfrm>
          <a:prstGeom prst="rect">
            <a:avLst/>
          </a:prstGeom>
        </p:spPr>
      </p:pic>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500" advClick="1"/>
    </mc:Choice>
    <mc:Fallback>
      <p:transition advClick="1"/>
    </mc:Fallback>
  </mc:AlternateContent>
</p:sld>
</file>

<file path=ppt/slides/slide9.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940372930" name="Title 1"/>
          <p:cNvSpPr>
            <a:spLocks noGrp="1"/>
          </p:cNvSpPr>
          <p:nvPr>
            <p:ph type="title"/>
          </p:nvPr>
        </p:nvSpPr>
        <p:spPr bwMode="auto">
          <a:xfrm>
            <a:off x="351692" y="1"/>
            <a:ext cx="11732456" cy="1237956"/>
          </a:xfrm>
        </p:spPr>
        <p:txBody>
          <a:bodyPr>
            <a:normAutofit/>
          </a:bodyPr>
          <a:lstStyle/>
          <a:p>
            <a:pPr algn="ctr">
              <a:defRPr/>
            </a:pPr>
            <a:r>
              <a:rPr lang="en-US" sz="2800">
                <a:latin typeface="Times New Roman"/>
                <a:ea typeface="Times New Roman"/>
              </a:rPr>
              <a:t>Examples of other types of structured finance</a:t>
            </a:r>
            <a:endParaRPr lang="en-US" sz="2800"/>
          </a:p>
        </p:txBody>
      </p:sp>
      <p:sp>
        <p:nvSpPr>
          <p:cNvPr id="462212016" name="Content Placeholder 2"/>
          <p:cNvSpPr>
            <a:spLocks noGrp="1"/>
          </p:cNvSpPr>
          <p:nvPr>
            <p:ph idx="1"/>
          </p:nvPr>
        </p:nvSpPr>
        <p:spPr bwMode="auto">
          <a:xfrm>
            <a:off x="182880" y="1237958"/>
            <a:ext cx="12009120" cy="5444196"/>
          </a:xfrm>
        </p:spPr>
        <p:txBody>
          <a:bodyPr>
            <a:normAutofit/>
          </a:bodyPr>
          <a:lstStyle/>
          <a:p>
            <a:pPr marL="55563" marR="459740" indent="0" algn="just">
              <a:lnSpc>
                <a:spcPct val="150000"/>
              </a:lnSpc>
              <a:spcBef>
                <a:spcPts val="0"/>
              </a:spcBef>
              <a:spcAft>
                <a:spcPts val="0"/>
              </a:spcAft>
              <a:buNone/>
              <a:defRPr/>
            </a:pPr>
            <a:r>
              <a:rPr lang="en-US" sz="2200" b="1">
                <a:solidFill>
                  <a:srgbClr val="FF0000"/>
                </a:solidFill>
                <a:latin typeface="Times New Roman"/>
                <a:ea typeface="Times New Roman"/>
                <a:cs typeface="Times New Roman"/>
              </a:rPr>
              <a:t>5. Asset</a:t>
            </a:r>
            <a:r>
              <a:rPr lang="en-US" sz="2200" b="1" spc="-5">
                <a:solidFill>
                  <a:srgbClr val="FF0000"/>
                </a:solidFill>
                <a:latin typeface="Times New Roman"/>
                <a:ea typeface="Times New Roman"/>
                <a:cs typeface="Times New Roman"/>
              </a:rPr>
              <a:t> </a:t>
            </a:r>
            <a:r>
              <a:rPr lang="en-US" sz="2200" b="1">
                <a:solidFill>
                  <a:srgbClr val="FF0000"/>
                </a:solidFill>
                <a:latin typeface="Times New Roman"/>
                <a:ea typeface="Times New Roman"/>
                <a:cs typeface="Times New Roman"/>
              </a:rPr>
              <a:t>Finance: </a:t>
            </a:r>
            <a:r>
              <a:rPr lang="en-US" sz="2200" b="1" spc="-70">
                <a:solidFill>
                  <a:srgbClr val="FF0000"/>
                </a:solidFill>
                <a:latin typeface="Times New Roman"/>
                <a:ea typeface="Times New Roman"/>
                <a:cs typeface="Times New Roman"/>
              </a:rPr>
              <a:t> </a:t>
            </a:r>
            <a:r>
              <a:rPr lang="en-US" sz="2200">
                <a:latin typeface="Times New Roman"/>
                <a:ea typeface="Times New Roman"/>
                <a:cs typeface="Times New Roman"/>
              </a:rPr>
              <a:t>Asset</a:t>
            </a:r>
            <a:r>
              <a:rPr lang="en-US" sz="2200" spc="-10">
                <a:latin typeface="Times New Roman"/>
                <a:ea typeface="Times New Roman"/>
                <a:cs typeface="Times New Roman"/>
              </a:rPr>
              <a:t> </a:t>
            </a:r>
            <a:r>
              <a:rPr lang="en-US" sz="2200">
                <a:latin typeface="Times New Roman"/>
                <a:ea typeface="Times New Roman"/>
                <a:cs typeface="Times New Roman"/>
              </a:rPr>
              <a:t>finance</a:t>
            </a:r>
            <a:r>
              <a:rPr lang="en-US" sz="2200" spc="-15">
                <a:solidFill>
                  <a:srgbClr val="0080AC"/>
                </a:solidFill>
                <a:latin typeface="Times New Roman"/>
                <a:ea typeface="Times New Roman"/>
                <a:cs typeface="Times New Roman"/>
              </a:rPr>
              <a:t> </a:t>
            </a:r>
            <a:r>
              <a:rPr lang="en-US" sz="2200">
                <a:latin typeface="Times New Roman"/>
                <a:ea typeface="Times New Roman"/>
                <a:cs typeface="Times New Roman"/>
              </a:rPr>
              <a:t>is</a:t>
            </a:r>
            <a:r>
              <a:rPr lang="en-US" sz="2200" spc="-10">
                <a:latin typeface="Times New Roman"/>
                <a:ea typeface="Times New Roman"/>
                <a:cs typeface="Times New Roman"/>
              </a:rPr>
              <a:t> </a:t>
            </a:r>
            <a:r>
              <a:rPr lang="en-US" sz="2200">
                <a:latin typeface="Times New Roman"/>
                <a:ea typeface="Times New Roman"/>
                <a:cs typeface="Times New Roman"/>
              </a:rPr>
              <a:t>based</a:t>
            </a:r>
            <a:r>
              <a:rPr lang="en-US" sz="2200" spc="-5">
                <a:latin typeface="Times New Roman"/>
                <a:ea typeface="Times New Roman"/>
                <a:cs typeface="Times New Roman"/>
              </a:rPr>
              <a:t> </a:t>
            </a:r>
            <a:r>
              <a:rPr lang="en-US" sz="2200">
                <a:latin typeface="Times New Roman"/>
                <a:ea typeface="Times New Roman"/>
                <a:cs typeface="Times New Roman"/>
              </a:rPr>
              <a:t>on</a:t>
            </a:r>
            <a:r>
              <a:rPr lang="en-US" sz="2200" spc="-45">
                <a:latin typeface="Times New Roman"/>
                <a:ea typeface="Times New Roman"/>
                <a:cs typeface="Times New Roman"/>
              </a:rPr>
              <a:t> </a:t>
            </a:r>
            <a:r>
              <a:rPr lang="en-US" sz="2200">
                <a:latin typeface="Times New Roman"/>
                <a:ea typeface="Times New Roman"/>
                <a:cs typeface="Times New Roman"/>
              </a:rPr>
              <a:t>lending</a:t>
            </a:r>
            <a:r>
              <a:rPr lang="en-US" sz="2200" spc="-10">
                <a:latin typeface="Times New Roman"/>
                <a:ea typeface="Times New Roman"/>
                <a:cs typeface="Times New Roman"/>
              </a:rPr>
              <a:t> </a:t>
            </a:r>
            <a:r>
              <a:rPr lang="en-US" sz="2200">
                <a:latin typeface="Times New Roman"/>
                <a:ea typeface="Times New Roman"/>
                <a:cs typeface="Times New Roman"/>
              </a:rPr>
              <a:t>against</a:t>
            </a:r>
            <a:r>
              <a:rPr lang="en-US" sz="2200" spc="-15">
                <a:latin typeface="Times New Roman"/>
                <a:ea typeface="Times New Roman"/>
                <a:cs typeface="Times New Roman"/>
              </a:rPr>
              <a:t> </a:t>
            </a:r>
            <a:r>
              <a:rPr lang="en-US" sz="2200">
                <a:latin typeface="Times New Roman"/>
                <a:ea typeface="Times New Roman"/>
                <a:cs typeface="Times New Roman"/>
              </a:rPr>
              <a:t>the</a:t>
            </a:r>
            <a:r>
              <a:rPr lang="en-US" sz="2200" spc="-15">
                <a:latin typeface="Times New Roman"/>
                <a:ea typeface="Times New Roman"/>
                <a:cs typeface="Times New Roman"/>
              </a:rPr>
              <a:t> </a:t>
            </a:r>
            <a:r>
              <a:rPr lang="en-US" sz="2200">
                <a:latin typeface="Times New Roman"/>
                <a:ea typeface="Times New Roman"/>
                <a:cs typeface="Times New Roman"/>
              </a:rPr>
              <a:t>value</a:t>
            </a:r>
            <a:r>
              <a:rPr lang="en-US" sz="2200" spc="-30">
                <a:latin typeface="Times New Roman"/>
                <a:ea typeface="Times New Roman"/>
                <a:cs typeface="Times New Roman"/>
              </a:rPr>
              <a:t> </a:t>
            </a:r>
            <a:r>
              <a:rPr lang="en-US" sz="2200">
                <a:latin typeface="Times New Roman"/>
                <a:ea typeface="Times New Roman"/>
                <a:cs typeface="Times New Roman"/>
              </a:rPr>
              <a:t>of</a:t>
            </a:r>
            <a:r>
              <a:rPr lang="en-US" sz="2200" spc="-15">
                <a:latin typeface="Times New Roman"/>
                <a:ea typeface="Times New Roman"/>
                <a:cs typeface="Times New Roman"/>
              </a:rPr>
              <a:t> </a:t>
            </a:r>
            <a:r>
              <a:rPr lang="en-US" sz="2200">
                <a:latin typeface="Times New Roman"/>
                <a:ea typeface="Times New Roman"/>
                <a:cs typeface="Times New Roman"/>
              </a:rPr>
              <a:t>assets</a:t>
            </a:r>
            <a:r>
              <a:rPr lang="en-US" sz="2200" spc="-35">
                <a:latin typeface="Times New Roman"/>
                <a:ea typeface="Times New Roman"/>
                <a:cs typeface="Times New Roman"/>
              </a:rPr>
              <a:t> </a:t>
            </a:r>
            <a:r>
              <a:rPr lang="en-US" sz="2200">
                <a:latin typeface="Times New Roman"/>
                <a:ea typeface="Times New Roman"/>
                <a:cs typeface="Times New Roman"/>
              </a:rPr>
              <a:t>easily saleable in the open market, </a:t>
            </a:r>
            <a:r>
              <a:rPr lang="en-US" sz="2200" i="1">
                <a:latin typeface="Times New Roman"/>
                <a:ea typeface="Times New Roman"/>
                <a:cs typeface="Times New Roman"/>
              </a:rPr>
              <a:t>e.g. </a:t>
            </a:r>
            <a:r>
              <a:rPr lang="en-US" sz="2200">
                <a:latin typeface="Times New Roman"/>
                <a:ea typeface="Times New Roman"/>
                <a:cs typeface="Times New Roman"/>
              </a:rPr>
              <a:t>ships, aircraft or real estate (property),</a:t>
            </a:r>
            <a:r>
              <a:rPr lang="en-US" sz="2200" spc="5">
                <a:latin typeface="Times New Roman"/>
                <a:ea typeface="Times New Roman"/>
                <a:cs typeface="Times New Roman"/>
              </a:rPr>
              <a:t> </a:t>
            </a:r>
            <a:r>
              <a:rPr lang="en-US" sz="2200">
                <a:latin typeface="Times New Roman"/>
                <a:ea typeface="Times New Roman"/>
                <a:cs typeface="Times New Roman"/>
              </a:rPr>
              <a:t>whereas</a:t>
            </a:r>
            <a:r>
              <a:rPr lang="en-US" sz="2200" spc="-20">
                <a:latin typeface="Times New Roman"/>
                <a:ea typeface="Times New Roman"/>
                <a:cs typeface="Times New Roman"/>
              </a:rPr>
              <a:t> </a:t>
            </a:r>
            <a:r>
              <a:rPr lang="en-US" sz="2200">
                <a:latin typeface="Times New Roman"/>
                <a:ea typeface="Times New Roman"/>
                <a:cs typeface="Times New Roman"/>
              </a:rPr>
              <a:t>project-finance</a:t>
            </a:r>
            <a:r>
              <a:rPr lang="en-US" sz="2200" spc="-50">
                <a:latin typeface="Times New Roman"/>
                <a:ea typeface="Times New Roman"/>
                <a:cs typeface="Times New Roman"/>
              </a:rPr>
              <a:t> </a:t>
            </a:r>
            <a:r>
              <a:rPr lang="en-US" sz="2200">
                <a:latin typeface="Times New Roman"/>
                <a:ea typeface="Times New Roman"/>
                <a:cs typeface="Times New Roman"/>
              </a:rPr>
              <a:t>lending</a:t>
            </a:r>
            <a:r>
              <a:rPr lang="en-US" sz="2200" spc="-25">
                <a:latin typeface="Times New Roman"/>
                <a:ea typeface="Times New Roman"/>
                <a:cs typeface="Times New Roman"/>
              </a:rPr>
              <a:t> </a:t>
            </a:r>
            <a:r>
              <a:rPr lang="en-US" sz="2200">
                <a:latin typeface="Times New Roman"/>
                <a:ea typeface="Times New Roman"/>
                <a:cs typeface="Times New Roman"/>
              </a:rPr>
              <a:t>is</a:t>
            </a:r>
            <a:r>
              <a:rPr lang="en-US" sz="2200" spc="-55">
                <a:latin typeface="Times New Roman"/>
                <a:ea typeface="Times New Roman"/>
                <a:cs typeface="Times New Roman"/>
              </a:rPr>
              <a:t> </a:t>
            </a:r>
            <a:r>
              <a:rPr lang="en-US" sz="2200">
                <a:latin typeface="Times New Roman"/>
                <a:ea typeface="Times New Roman"/>
                <a:cs typeface="Times New Roman"/>
              </a:rPr>
              <a:t>against</a:t>
            </a:r>
            <a:r>
              <a:rPr lang="en-US" sz="2200" spc="-55">
                <a:latin typeface="Times New Roman"/>
                <a:ea typeface="Times New Roman"/>
                <a:cs typeface="Times New Roman"/>
              </a:rPr>
              <a:t> </a:t>
            </a:r>
            <a:r>
              <a:rPr lang="en-US" sz="2200">
                <a:latin typeface="Times New Roman"/>
                <a:ea typeface="Times New Roman"/>
                <a:cs typeface="Times New Roman"/>
              </a:rPr>
              <a:t>the</a:t>
            </a:r>
            <a:r>
              <a:rPr lang="en-US" sz="2200" spc="-60">
                <a:latin typeface="Times New Roman"/>
                <a:ea typeface="Times New Roman"/>
                <a:cs typeface="Times New Roman"/>
              </a:rPr>
              <a:t> </a:t>
            </a:r>
            <a:r>
              <a:rPr lang="en-US" sz="2200">
                <a:latin typeface="Times New Roman"/>
                <a:ea typeface="Times New Roman"/>
                <a:cs typeface="Times New Roman"/>
              </a:rPr>
              <a:t>cash</a:t>
            </a:r>
            <a:r>
              <a:rPr lang="en-US" sz="2200" spc="-55">
                <a:latin typeface="Times New Roman"/>
                <a:ea typeface="Times New Roman"/>
                <a:cs typeface="Times New Roman"/>
              </a:rPr>
              <a:t> </a:t>
            </a:r>
            <a:r>
              <a:rPr lang="en-US" sz="2200">
                <a:latin typeface="Times New Roman"/>
                <a:ea typeface="Times New Roman"/>
                <a:cs typeface="Times New Roman"/>
              </a:rPr>
              <a:t>flow</a:t>
            </a:r>
            <a:r>
              <a:rPr lang="en-US" sz="2200" spc="-25">
                <a:latin typeface="Times New Roman"/>
                <a:ea typeface="Times New Roman"/>
                <a:cs typeface="Times New Roman"/>
              </a:rPr>
              <a:t> </a:t>
            </a:r>
            <a:r>
              <a:rPr lang="en-US" sz="2200">
                <a:latin typeface="Times New Roman"/>
                <a:ea typeface="Times New Roman"/>
                <a:cs typeface="Times New Roman"/>
              </a:rPr>
              <a:t>produced</a:t>
            </a:r>
            <a:r>
              <a:rPr lang="en-US" sz="2200" spc="-25">
                <a:latin typeface="Times New Roman"/>
                <a:ea typeface="Times New Roman"/>
                <a:cs typeface="Times New Roman"/>
              </a:rPr>
              <a:t> </a:t>
            </a:r>
            <a:r>
              <a:rPr lang="en-US" sz="2200">
                <a:latin typeface="Times New Roman"/>
                <a:ea typeface="Times New Roman"/>
                <a:cs typeface="Times New Roman"/>
              </a:rPr>
              <a:t>by</a:t>
            </a:r>
            <a:r>
              <a:rPr lang="en-US" sz="2200" spc="-55">
                <a:latin typeface="Times New Roman"/>
                <a:ea typeface="Times New Roman"/>
                <a:cs typeface="Times New Roman"/>
              </a:rPr>
              <a:t> </a:t>
            </a:r>
            <a:r>
              <a:rPr lang="en-US" sz="2200">
                <a:latin typeface="Times New Roman"/>
                <a:ea typeface="Times New Roman"/>
                <a:cs typeface="Times New Roman"/>
              </a:rPr>
              <a:t>the</a:t>
            </a:r>
            <a:r>
              <a:rPr lang="en-US" sz="2200" spc="-30">
                <a:latin typeface="Times New Roman"/>
                <a:ea typeface="Times New Roman"/>
                <a:cs typeface="Times New Roman"/>
              </a:rPr>
              <a:t> </a:t>
            </a:r>
            <a:r>
              <a:rPr lang="en-US" sz="2200">
                <a:latin typeface="Times New Roman"/>
                <a:ea typeface="Times New Roman"/>
                <a:cs typeface="Times New Roman"/>
              </a:rPr>
              <a:t>asset,</a:t>
            </a:r>
            <a:r>
              <a:rPr lang="en-US" sz="2200" spc="-290">
                <a:latin typeface="Times New Roman"/>
                <a:ea typeface="Times New Roman"/>
                <a:cs typeface="Times New Roman"/>
              </a:rPr>
              <a:t> </a:t>
            </a:r>
            <a:r>
              <a:rPr lang="en-US" sz="2200">
                <a:latin typeface="Times New Roman"/>
                <a:ea typeface="Times New Roman"/>
                <a:cs typeface="Times New Roman"/>
              </a:rPr>
              <a:t>which</a:t>
            </a:r>
            <a:r>
              <a:rPr lang="en-US" sz="2200" spc="-25">
                <a:latin typeface="Times New Roman"/>
                <a:ea typeface="Times New Roman"/>
                <a:cs typeface="Times New Roman"/>
              </a:rPr>
              <a:t> </a:t>
            </a:r>
            <a:r>
              <a:rPr lang="en-US" sz="2200">
                <a:latin typeface="Times New Roman"/>
                <a:ea typeface="Times New Roman"/>
                <a:cs typeface="Times New Roman"/>
              </a:rPr>
              <a:t>may</a:t>
            </a:r>
            <a:r>
              <a:rPr lang="en-US" sz="2200" spc="-25">
                <a:latin typeface="Times New Roman"/>
                <a:ea typeface="Times New Roman"/>
                <a:cs typeface="Times New Roman"/>
              </a:rPr>
              <a:t> </a:t>
            </a:r>
            <a:r>
              <a:rPr lang="en-US" sz="2200">
                <a:latin typeface="Times New Roman"/>
                <a:ea typeface="Times New Roman"/>
                <a:cs typeface="Times New Roman"/>
              </a:rPr>
              <a:t>have</a:t>
            </a:r>
            <a:r>
              <a:rPr lang="en-US" sz="2200" spc="5">
                <a:latin typeface="Times New Roman"/>
                <a:ea typeface="Times New Roman"/>
                <a:cs typeface="Times New Roman"/>
              </a:rPr>
              <a:t> </a:t>
            </a:r>
            <a:r>
              <a:rPr lang="en-US" sz="2200">
                <a:latin typeface="Times New Roman"/>
                <a:ea typeface="Times New Roman"/>
                <a:cs typeface="Times New Roman"/>
              </a:rPr>
              <a:t>little</a:t>
            </a:r>
            <a:r>
              <a:rPr lang="en-US" sz="2200" spc="-25">
                <a:latin typeface="Times New Roman"/>
                <a:ea typeface="Times New Roman"/>
                <a:cs typeface="Times New Roman"/>
              </a:rPr>
              <a:t> </a:t>
            </a:r>
            <a:r>
              <a:rPr lang="en-US" sz="2200">
                <a:latin typeface="Times New Roman"/>
                <a:ea typeface="Times New Roman"/>
                <a:cs typeface="Times New Roman"/>
              </a:rPr>
              <a:t>open-market</a:t>
            </a:r>
            <a:r>
              <a:rPr lang="en-US" sz="2200" spc="-35">
                <a:latin typeface="Times New Roman"/>
                <a:ea typeface="Times New Roman"/>
                <a:cs typeface="Times New Roman"/>
              </a:rPr>
              <a:t> </a:t>
            </a:r>
            <a:r>
              <a:rPr lang="en-US" sz="2200">
                <a:latin typeface="Times New Roman"/>
                <a:ea typeface="Times New Roman"/>
                <a:cs typeface="Times New Roman"/>
              </a:rPr>
              <a:t>value</a:t>
            </a:r>
            <a:r>
              <a:rPr lang="en-US" sz="2200" spc="-30">
                <a:latin typeface="Times New Roman"/>
                <a:ea typeface="Times New Roman"/>
                <a:cs typeface="Times New Roman"/>
              </a:rPr>
              <a:t> </a:t>
            </a:r>
            <a:r>
              <a:rPr lang="en-US" sz="2200">
                <a:latin typeface="Times New Roman"/>
                <a:ea typeface="Times New Roman"/>
                <a:cs typeface="Times New Roman"/>
              </a:rPr>
              <a:t>of</a:t>
            </a:r>
            <a:r>
              <a:rPr lang="en-US" sz="2200" spc="-25">
                <a:latin typeface="Times New Roman"/>
                <a:ea typeface="Times New Roman"/>
                <a:cs typeface="Times New Roman"/>
              </a:rPr>
              <a:t> </a:t>
            </a:r>
            <a:r>
              <a:rPr lang="en-US" sz="2200">
                <a:latin typeface="Times New Roman"/>
                <a:ea typeface="Times New Roman"/>
                <a:cs typeface="Times New Roman"/>
              </a:rPr>
              <a:t>itself.</a:t>
            </a:r>
            <a:r>
              <a:rPr lang="en-US" sz="2200" spc="-10">
                <a:latin typeface="Times New Roman"/>
                <a:ea typeface="Times New Roman"/>
                <a:cs typeface="Times New Roman"/>
              </a:rPr>
              <a:t> </a:t>
            </a:r>
            <a:r>
              <a:rPr lang="en-US" sz="2200">
                <a:latin typeface="Times New Roman"/>
                <a:ea typeface="Times New Roman"/>
                <a:cs typeface="Times New Roman"/>
              </a:rPr>
              <a:t>(Of</a:t>
            </a:r>
            <a:r>
              <a:rPr lang="en-US" sz="2200" spc="-25">
                <a:latin typeface="Times New Roman"/>
                <a:ea typeface="Times New Roman"/>
                <a:cs typeface="Times New Roman"/>
              </a:rPr>
              <a:t> </a:t>
            </a:r>
            <a:r>
              <a:rPr lang="en-US" sz="2200">
                <a:latin typeface="Times New Roman"/>
                <a:ea typeface="Times New Roman"/>
                <a:cs typeface="Times New Roman"/>
              </a:rPr>
              <a:t>course</a:t>
            </a:r>
            <a:r>
              <a:rPr lang="en-US" sz="2200" spc="-30">
                <a:latin typeface="Times New Roman"/>
                <a:ea typeface="Times New Roman"/>
                <a:cs typeface="Times New Roman"/>
              </a:rPr>
              <a:t> </a:t>
            </a:r>
            <a:r>
              <a:rPr lang="en-US" sz="2200">
                <a:latin typeface="Times New Roman"/>
                <a:ea typeface="Times New Roman"/>
                <a:cs typeface="Times New Roman"/>
              </a:rPr>
              <a:t>the</a:t>
            </a:r>
            <a:r>
              <a:rPr lang="en-US" sz="2200" spc="10">
                <a:latin typeface="Times New Roman"/>
                <a:ea typeface="Times New Roman"/>
                <a:cs typeface="Times New Roman"/>
              </a:rPr>
              <a:t> </a:t>
            </a:r>
            <a:r>
              <a:rPr lang="en-US" sz="2200">
                <a:latin typeface="Times New Roman"/>
                <a:ea typeface="Times New Roman"/>
                <a:cs typeface="Times New Roman"/>
              </a:rPr>
              <a:t>market</a:t>
            </a:r>
            <a:r>
              <a:rPr lang="en-US" sz="2200" spc="-10">
                <a:latin typeface="Times New Roman"/>
                <a:ea typeface="Times New Roman"/>
                <a:cs typeface="Times New Roman"/>
              </a:rPr>
              <a:t> </a:t>
            </a:r>
            <a:r>
              <a:rPr lang="en-US" sz="2200">
                <a:latin typeface="Times New Roman"/>
                <a:ea typeface="Times New Roman"/>
                <a:cs typeface="Times New Roman"/>
              </a:rPr>
              <a:t>value</a:t>
            </a:r>
            <a:r>
              <a:rPr lang="en-US" sz="2200" spc="-290">
                <a:latin typeface="Times New Roman"/>
                <a:ea typeface="Times New Roman"/>
                <a:cs typeface="Times New Roman"/>
              </a:rPr>
              <a:t> </a:t>
            </a:r>
            <a:r>
              <a:rPr lang="en-US" sz="2200">
                <a:latin typeface="Times New Roman"/>
                <a:ea typeface="Times New Roman"/>
                <a:cs typeface="Times New Roman"/>
              </a:rPr>
              <a:t>of</a:t>
            </a:r>
            <a:r>
              <a:rPr lang="en-US" sz="2200" spc="-35">
                <a:latin typeface="Times New Roman"/>
                <a:ea typeface="Times New Roman"/>
                <a:cs typeface="Times New Roman"/>
              </a:rPr>
              <a:t> </a:t>
            </a:r>
            <a:r>
              <a:rPr lang="en-US" sz="2200">
                <a:latin typeface="Times New Roman"/>
                <a:ea typeface="Times New Roman"/>
                <a:cs typeface="Times New Roman"/>
              </a:rPr>
              <a:t>such</a:t>
            </a:r>
            <a:r>
              <a:rPr lang="en-US" sz="2200" spc="-15">
                <a:latin typeface="Times New Roman"/>
                <a:ea typeface="Times New Roman"/>
                <a:cs typeface="Times New Roman"/>
              </a:rPr>
              <a:t> </a:t>
            </a:r>
            <a:r>
              <a:rPr lang="en-US" sz="2200">
                <a:latin typeface="Times New Roman"/>
                <a:ea typeface="Times New Roman"/>
                <a:cs typeface="Times New Roman"/>
              </a:rPr>
              <a:t>assets</a:t>
            </a:r>
            <a:r>
              <a:rPr lang="en-US" sz="2200" spc="-40">
                <a:latin typeface="Times New Roman"/>
                <a:ea typeface="Times New Roman"/>
                <a:cs typeface="Times New Roman"/>
              </a:rPr>
              <a:t> </a:t>
            </a:r>
            <a:r>
              <a:rPr lang="en-US" sz="2200">
                <a:latin typeface="Times New Roman"/>
                <a:ea typeface="Times New Roman"/>
                <a:cs typeface="Times New Roman"/>
              </a:rPr>
              <a:t>does</a:t>
            </a:r>
            <a:r>
              <a:rPr lang="en-US" sz="2200" spc="-40">
                <a:latin typeface="Times New Roman"/>
                <a:ea typeface="Times New Roman"/>
                <a:cs typeface="Times New Roman"/>
              </a:rPr>
              <a:t> </a:t>
            </a:r>
            <a:r>
              <a:rPr lang="en-US" sz="2200">
                <a:latin typeface="Times New Roman"/>
                <a:ea typeface="Times New Roman"/>
                <a:cs typeface="Times New Roman"/>
              </a:rPr>
              <a:t>assume</a:t>
            </a:r>
            <a:r>
              <a:rPr lang="en-US" sz="2200" spc="-10">
                <a:latin typeface="Times New Roman"/>
                <a:ea typeface="Times New Roman"/>
                <a:cs typeface="Times New Roman"/>
              </a:rPr>
              <a:t> </a:t>
            </a:r>
            <a:r>
              <a:rPr lang="en-US" sz="2200">
                <a:latin typeface="Times New Roman"/>
                <a:ea typeface="Times New Roman"/>
                <a:cs typeface="Times New Roman"/>
              </a:rPr>
              <a:t>a</a:t>
            </a:r>
            <a:r>
              <a:rPr lang="en-US" sz="2200" spc="-30">
                <a:latin typeface="Times New Roman"/>
                <a:ea typeface="Times New Roman"/>
                <a:cs typeface="Times New Roman"/>
              </a:rPr>
              <a:t> </a:t>
            </a:r>
            <a:r>
              <a:rPr lang="en-US" sz="2200">
                <a:latin typeface="Times New Roman"/>
                <a:ea typeface="Times New Roman"/>
                <a:cs typeface="Times New Roman"/>
              </a:rPr>
              <a:t>capacity</a:t>
            </a:r>
            <a:r>
              <a:rPr lang="en-US" sz="2200" spc="-5">
                <a:latin typeface="Times New Roman"/>
                <a:ea typeface="Times New Roman"/>
                <a:cs typeface="Times New Roman"/>
              </a:rPr>
              <a:t> </a:t>
            </a:r>
            <a:r>
              <a:rPr lang="en-US" sz="2200">
                <a:latin typeface="Times New Roman"/>
                <a:ea typeface="Times New Roman"/>
                <a:cs typeface="Times New Roman"/>
              </a:rPr>
              <a:t>to</a:t>
            </a:r>
            <a:r>
              <a:rPr lang="en-US" sz="2200" spc="-15">
                <a:latin typeface="Times New Roman"/>
                <a:ea typeface="Times New Roman"/>
                <a:cs typeface="Times New Roman"/>
              </a:rPr>
              <a:t> </a:t>
            </a:r>
            <a:r>
              <a:rPr lang="en-US" sz="2200">
                <a:latin typeface="Times New Roman"/>
                <a:ea typeface="Times New Roman"/>
                <a:cs typeface="Times New Roman"/>
              </a:rPr>
              <a:t>generate</a:t>
            </a:r>
            <a:r>
              <a:rPr lang="en-US" sz="2200" spc="-45">
                <a:latin typeface="Times New Roman"/>
                <a:ea typeface="Times New Roman"/>
                <a:cs typeface="Times New Roman"/>
              </a:rPr>
              <a:t> </a:t>
            </a:r>
            <a:r>
              <a:rPr lang="en-US" sz="2200">
                <a:latin typeface="Times New Roman"/>
                <a:ea typeface="Times New Roman"/>
                <a:cs typeface="Times New Roman"/>
              </a:rPr>
              <a:t>revenues.)</a:t>
            </a:r>
            <a:endParaRPr/>
          </a:p>
          <a:p>
            <a:pPr marL="0" indent="0" algn="just">
              <a:lnSpc>
                <a:spcPct val="150000"/>
              </a:lnSpc>
              <a:buNone/>
              <a:defRPr/>
            </a:pPr>
            <a:r>
              <a:rPr lang="en-US" sz="2200" b="1">
                <a:solidFill>
                  <a:srgbClr val="FF0000"/>
                </a:solidFill>
                <a:latin typeface="Times New Roman"/>
                <a:ea typeface="Times New Roman"/>
                <a:cs typeface="Times New Roman"/>
              </a:rPr>
              <a:t>6. Leasing:  </a:t>
            </a:r>
            <a:r>
              <a:rPr lang="en-US" sz="2200">
                <a:latin typeface="Times New Roman"/>
                <a:ea typeface="Times New Roman"/>
                <a:cs typeface="Times New Roman"/>
              </a:rPr>
              <a:t>Leasing is a form of asset finance, in which ownership of the asset</a:t>
            </a:r>
            <a:r>
              <a:rPr lang="en-US" sz="2200" spc="5">
                <a:latin typeface="Times New Roman"/>
                <a:ea typeface="Times New Roman"/>
                <a:cs typeface="Times New Roman"/>
              </a:rPr>
              <a:t> </a:t>
            </a:r>
            <a:r>
              <a:rPr lang="en-US" sz="2200">
                <a:latin typeface="Times New Roman"/>
                <a:ea typeface="Times New Roman"/>
                <a:cs typeface="Times New Roman"/>
              </a:rPr>
              <a:t>financed</a:t>
            </a:r>
            <a:r>
              <a:rPr lang="en-US" sz="2200" spc="5">
                <a:latin typeface="Times New Roman"/>
                <a:ea typeface="Times New Roman"/>
                <a:cs typeface="Times New Roman"/>
              </a:rPr>
              <a:t> </a:t>
            </a:r>
            <a:r>
              <a:rPr lang="en-US" sz="2200">
                <a:latin typeface="Times New Roman"/>
                <a:ea typeface="Times New Roman"/>
                <a:cs typeface="Times New Roman"/>
              </a:rPr>
              <a:t>remains</a:t>
            </a:r>
            <a:endParaRPr/>
          </a:p>
          <a:p>
            <a:pPr marL="0" indent="0" algn="just">
              <a:lnSpc>
                <a:spcPct val="150000"/>
              </a:lnSpc>
              <a:buNone/>
              <a:defRPr/>
            </a:pPr>
            <a:r>
              <a:rPr lang="en-US" sz="2200" spc="10">
                <a:latin typeface="Times New Roman"/>
                <a:ea typeface="Times New Roman"/>
                <a:cs typeface="Times New Roman"/>
              </a:rPr>
              <a:t> </a:t>
            </a:r>
            <a:r>
              <a:rPr lang="en-US" sz="2200">
                <a:latin typeface="Times New Roman"/>
                <a:ea typeface="Times New Roman"/>
                <a:cs typeface="Times New Roman"/>
              </a:rPr>
              <a:t>with</a:t>
            </a:r>
            <a:r>
              <a:rPr lang="en-US" sz="2200" spc="5">
                <a:latin typeface="Times New Roman"/>
                <a:ea typeface="Times New Roman"/>
                <a:cs typeface="Times New Roman"/>
              </a:rPr>
              <a:t> </a:t>
            </a:r>
            <a:r>
              <a:rPr lang="en-US" sz="2200">
                <a:latin typeface="Times New Roman"/>
                <a:ea typeface="Times New Roman"/>
                <a:cs typeface="Times New Roman"/>
              </a:rPr>
              <a:t>the lessor</a:t>
            </a:r>
            <a:r>
              <a:rPr lang="en-US" sz="2200" spc="15">
                <a:latin typeface="Times New Roman"/>
                <a:ea typeface="Times New Roman"/>
                <a:cs typeface="Times New Roman"/>
              </a:rPr>
              <a:t> </a:t>
            </a:r>
            <a:r>
              <a:rPr lang="en-US" sz="2200">
                <a:latin typeface="Times New Roman"/>
                <a:ea typeface="Times New Roman"/>
                <a:cs typeface="Times New Roman"/>
              </a:rPr>
              <a:t>(</a:t>
            </a:r>
            <a:r>
              <a:rPr lang="en-US" sz="2200" i="1">
                <a:latin typeface="Times New Roman"/>
                <a:ea typeface="Times New Roman"/>
                <a:cs typeface="Times New Roman"/>
              </a:rPr>
              <a:t>i.e.</a:t>
            </a:r>
            <a:r>
              <a:rPr lang="en-US" sz="2200" i="1" spc="20">
                <a:latin typeface="Times New Roman"/>
                <a:ea typeface="Times New Roman"/>
                <a:cs typeface="Times New Roman"/>
              </a:rPr>
              <a:t> </a:t>
            </a:r>
            <a:r>
              <a:rPr lang="en-US" sz="2200">
                <a:latin typeface="Times New Roman"/>
                <a:ea typeface="Times New Roman"/>
                <a:cs typeface="Times New Roman"/>
              </a:rPr>
              <a:t>lender).</a:t>
            </a:r>
            <a:endParaRPr lang="en-US" sz="2200">
              <a:latin typeface="Times New Roman"/>
              <a:cs typeface="Times New Roman"/>
            </a:endParaRPr>
          </a:p>
        </p:txBody>
      </p:sp>
      <p:pic>
        <p:nvPicPr>
          <p:cNvPr id="1130614364" name="Picture 4"/>
          <p:cNvPicPr>
            <a:picLocks noChangeAspect="1"/>
          </p:cNvPicPr>
          <p:nvPr/>
        </p:nvPicPr>
        <p:blipFill rotWithShape="1">
          <a:blip r:embed="rId3"/>
          <a:stretch/>
        </p:blipFill>
        <p:spPr bwMode="auto">
          <a:xfrm>
            <a:off x="10393524" y="0"/>
            <a:ext cx="1798476" cy="876376"/>
          </a:xfrm>
          <a:prstGeom prst="rect">
            <a:avLst/>
          </a:prstGeom>
        </p:spPr>
      </p:pic>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500" advClick="1"/>
    </mc:Choice>
    <mc:Fallback>
      <p:transition advClick="1"/>
    </mc:Fallback>
  </mc:AlternateContent>
</p:sld>
</file>

<file path=ppt/slides/slide10.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63101033" name="Title 1"/>
          <p:cNvSpPr>
            <a:spLocks noGrp="1"/>
          </p:cNvSpPr>
          <p:nvPr>
            <p:ph type="title"/>
          </p:nvPr>
        </p:nvSpPr>
        <p:spPr bwMode="auto">
          <a:xfrm>
            <a:off x="918503" y="0"/>
            <a:ext cx="10354994" cy="633046"/>
          </a:xfrm>
        </p:spPr>
        <p:txBody>
          <a:bodyPr>
            <a:normAutofit/>
          </a:bodyPr>
          <a:lstStyle/>
          <a:p>
            <a:pPr algn="ctr">
              <a:defRPr/>
            </a:pPr>
            <a:r>
              <a:rPr lang="en-US" sz="2800"/>
              <a:t>Lead arrangers (Lead manager)</a:t>
            </a:r>
            <a:endParaRPr/>
          </a:p>
        </p:txBody>
      </p:sp>
      <p:sp>
        <p:nvSpPr>
          <p:cNvPr id="1917409953" name="Content Placeholder 2"/>
          <p:cNvSpPr>
            <a:spLocks noGrp="1"/>
          </p:cNvSpPr>
          <p:nvPr>
            <p:ph idx="1"/>
          </p:nvPr>
        </p:nvSpPr>
        <p:spPr bwMode="auto">
          <a:xfrm>
            <a:off x="145367" y="633046"/>
            <a:ext cx="11901266" cy="6358597"/>
          </a:xfrm>
        </p:spPr>
        <p:txBody>
          <a:bodyPr vertOverflow="overflow" horzOverflow="overflow" vert="horz" wrap="square" lIns="91440" tIns="45720" rIns="91440" bIns="45720" numCol="1" spcCol="0" rtlCol="0" fromWordArt="0" anchor="t" anchorCtr="0" forceAA="0" upright="0" compatLnSpc="0">
            <a:normAutofit fontScale="80000" lnSpcReduction="4000"/>
          </a:bodyPr>
          <a:lstStyle/>
          <a:p>
            <a:pPr marL="0" indent="0" algn="just">
              <a:lnSpc>
                <a:spcPct val="150000"/>
              </a:lnSpc>
              <a:buNone/>
              <a:defRPr/>
            </a:pPr>
            <a:r>
              <a:rPr lang="en-US" sz="2900">
                <a:latin typeface="Times New Roman"/>
                <a:cs typeface="Times New Roman"/>
              </a:rPr>
              <a:t>A standard approach to arranging a project-finance loan is to appoint a bank, which will ultimately underwrite the debt, as ‘lead arranger’., experience of lending to the type of project and in the country concerned are key factors in selecting a lead arranger; a wider banking relationship with one or more of the Sponsors is often another element in the decision.</a:t>
            </a:r>
            <a:endParaRPr/>
          </a:p>
          <a:p>
            <a:pPr marL="0" indent="0" algn="just">
              <a:lnSpc>
                <a:spcPct val="150000"/>
              </a:lnSpc>
              <a:buNone/>
              <a:defRPr/>
            </a:pPr>
            <a:r>
              <a:rPr lang="en-US" sz="2900">
                <a:latin typeface="Times New Roman"/>
                <a:ea typeface="Times New Roman"/>
                <a:cs typeface="Times New Roman"/>
              </a:rPr>
              <a:t>Larger loans may require more than one bank to underwrite the financing. This</a:t>
            </a:r>
            <a:r>
              <a:rPr lang="en-US" sz="2900" spc="5">
                <a:latin typeface="Times New Roman"/>
                <a:ea typeface="Times New Roman"/>
                <a:cs typeface="Times New Roman"/>
              </a:rPr>
              <a:t> </a:t>
            </a:r>
            <a:r>
              <a:rPr lang="en-US" sz="2900">
                <a:latin typeface="Times New Roman"/>
                <a:ea typeface="Times New Roman"/>
                <a:cs typeface="Times New Roman"/>
              </a:rPr>
              <a:t>has</a:t>
            </a:r>
            <a:r>
              <a:rPr lang="en-US" sz="2900" spc="5">
                <a:latin typeface="Times New Roman"/>
                <a:ea typeface="Times New Roman"/>
                <a:cs typeface="Times New Roman"/>
              </a:rPr>
              <a:t> </a:t>
            </a:r>
            <a:r>
              <a:rPr lang="en-US" sz="2900">
                <a:latin typeface="Times New Roman"/>
                <a:ea typeface="Times New Roman"/>
                <a:cs typeface="Times New Roman"/>
              </a:rPr>
              <a:t>become more common since</a:t>
            </a:r>
            <a:r>
              <a:rPr lang="en-US" sz="2900" spc="5">
                <a:latin typeface="Times New Roman"/>
                <a:ea typeface="Times New Roman"/>
                <a:cs typeface="Times New Roman"/>
              </a:rPr>
              <a:t> </a:t>
            </a:r>
            <a:r>
              <a:rPr lang="en-US" sz="2900">
                <a:latin typeface="Times New Roman"/>
                <a:ea typeface="Times New Roman"/>
                <a:cs typeface="Times New Roman"/>
              </a:rPr>
              <a:t>2008 as a result of</a:t>
            </a:r>
            <a:r>
              <a:rPr lang="en-US" sz="2900" spc="300">
                <a:latin typeface="Times New Roman"/>
                <a:ea typeface="Times New Roman"/>
                <a:cs typeface="Times New Roman"/>
              </a:rPr>
              <a:t> </a:t>
            </a:r>
            <a:r>
              <a:rPr lang="en-US" sz="2900">
                <a:latin typeface="Times New Roman"/>
                <a:ea typeface="Times New Roman"/>
                <a:cs typeface="Times New Roman"/>
              </a:rPr>
              <a:t>pressures on bank balance</a:t>
            </a:r>
            <a:r>
              <a:rPr lang="en-US" sz="2900" spc="5">
                <a:latin typeface="Times New Roman"/>
                <a:ea typeface="Times New Roman"/>
                <a:cs typeface="Times New Roman"/>
              </a:rPr>
              <a:t> </a:t>
            </a:r>
            <a:r>
              <a:rPr lang="en-US" sz="2900">
                <a:latin typeface="Times New Roman"/>
                <a:ea typeface="Times New Roman"/>
                <a:cs typeface="Times New Roman"/>
              </a:rPr>
              <a:t>sheets,</a:t>
            </a:r>
            <a:r>
              <a:rPr lang="en-US" sz="2900" spc="115">
                <a:latin typeface="Times New Roman"/>
                <a:ea typeface="Times New Roman"/>
                <a:cs typeface="Times New Roman"/>
              </a:rPr>
              <a:t> </a:t>
            </a:r>
            <a:r>
              <a:rPr lang="en-US" sz="2900">
                <a:latin typeface="Times New Roman"/>
                <a:ea typeface="Times New Roman"/>
                <a:cs typeface="Times New Roman"/>
              </a:rPr>
              <a:t>and</a:t>
            </a:r>
            <a:r>
              <a:rPr lang="en-US" sz="2900" spc="95">
                <a:latin typeface="Times New Roman"/>
                <a:ea typeface="Times New Roman"/>
                <a:cs typeface="Times New Roman"/>
              </a:rPr>
              <a:t> </a:t>
            </a:r>
            <a:r>
              <a:rPr lang="en-US" sz="2900">
                <a:latin typeface="Times New Roman"/>
                <a:ea typeface="Times New Roman"/>
                <a:cs typeface="Times New Roman"/>
              </a:rPr>
              <a:t>the</a:t>
            </a:r>
            <a:r>
              <a:rPr lang="en-US" sz="2900" spc="100">
                <a:latin typeface="Times New Roman"/>
                <a:ea typeface="Times New Roman"/>
                <a:cs typeface="Times New Roman"/>
              </a:rPr>
              <a:t> </a:t>
            </a:r>
            <a:r>
              <a:rPr lang="en-US" sz="2900">
                <a:latin typeface="Times New Roman"/>
                <a:ea typeface="Times New Roman"/>
                <a:cs typeface="Times New Roman"/>
              </a:rPr>
              <a:t>decline</a:t>
            </a:r>
            <a:r>
              <a:rPr lang="en-US" sz="2900" spc="110">
                <a:latin typeface="Times New Roman"/>
                <a:ea typeface="Times New Roman"/>
                <a:cs typeface="Times New Roman"/>
              </a:rPr>
              <a:t> </a:t>
            </a:r>
            <a:r>
              <a:rPr lang="en-US" sz="2900">
                <a:latin typeface="Times New Roman"/>
                <a:ea typeface="Times New Roman"/>
                <a:cs typeface="Times New Roman"/>
              </a:rPr>
              <a:t>in</a:t>
            </a:r>
            <a:r>
              <a:rPr lang="en-US" sz="2900" spc="95">
                <a:latin typeface="Times New Roman"/>
                <a:ea typeface="Times New Roman"/>
                <a:cs typeface="Times New Roman"/>
              </a:rPr>
              <a:t> </a:t>
            </a:r>
            <a:r>
              <a:rPr lang="en-US" sz="2900">
                <a:latin typeface="Times New Roman"/>
                <a:ea typeface="Times New Roman"/>
                <a:cs typeface="Times New Roman"/>
              </a:rPr>
              <a:t>the</a:t>
            </a:r>
            <a:r>
              <a:rPr lang="en-US" sz="2900" spc="110">
                <a:latin typeface="Times New Roman"/>
                <a:ea typeface="Times New Roman"/>
                <a:cs typeface="Times New Roman"/>
              </a:rPr>
              <a:t> </a:t>
            </a:r>
            <a:r>
              <a:rPr lang="en-US" sz="2900">
                <a:latin typeface="Times New Roman"/>
                <a:ea typeface="Times New Roman"/>
                <a:cs typeface="Times New Roman"/>
              </a:rPr>
              <a:t>syndication</a:t>
            </a:r>
            <a:r>
              <a:rPr lang="en-US" sz="2900" spc="105">
                <a:latin typeface="Times New Roman"/>
                <a:ea typeface="Times New Roman"/>
                <a:cs typeface="Times New Roman"/>
              </a:rPr>
              <a:t> </a:t>
            </a:r>
            <a:r>
              <a:rPr lang="en-US" sz="2900">
                <a:latin typeface="Times New Roman"/>
                <a:ea typeface="Times New Roman"/>
                <a:cs typeface="Times New Roman"/>
              </a:rPr>
              <a:t>market,</a:t>
            </a:r>
            <a:r>
              <a:rPr lang="en-US" sz="2900" spc="115">
                <a:latin typeface="Times New Roman"/>
                <a:ea typeface="Times New Roman"/>
                <a:cs typeface="Times New Roman"/>
              </a:rPr>
              <a:t> </a:t>
            </a:r>
            <a:r>
              <a:rPr lang="en-US" sz="2900">
                <a:latin typeface="Times New Roman"/>
                <a:ea typeface="Times New Roman"/>
                <a:cs typeface="Times New Roman"/>
              </a:rPr>
              <a:t>resulting</a:t>
            </a:r>
            <a:r>
              <a:rPr lang="en-US" sz="2900" spc="105">
                <a:latin typeface="Times New Roman"/>
                <a:ea typeface="Times New Roman"/>
                <a:cs typeface="Times New Roman"/>
              </a:rPr>
              <a:t> </a:t>
            </a:r>
            <a:r>
              <a:rPr lang="en-US" sz="2900">
                <a:latin typeface="Times New Roman"/>
                <a:ea typeface="Times New Roman"/>
                <a:cs typeface="Times New Roman"/>
              </a:rPr>
              <a:t>in</a:t>
            </a:r>
            <a:r>
              <a:rPr lang="en-US" sz="2900" spc="95">
                <a:latin typeface="Times New Roman"/>
                <a:ea typeface="Times New Roman"/>
                <a:cs typeface="Times New Roman"/>
              </a:rPr>
              <a:t> </a:t>
            </a:r>
            <a:r>
              <a:rPr lang="en-US" sz="2900">
                <a:latin typeface="Times New Roman"/>
                <a:ea typeface="Times New Roman"/>
                <a:cs typeface="Times New Roman"/>
              </a:rPr>
              <a:t>Sponsors having to appoint several lead arrangers who will underwrite the debt on a ‘club’</a:t>
            </a:r>
            <a:r>
              <a:rPr lang="en-US" sz="2900" spc="5">
                <a:latin typeface="Times New Roman"/>
                <a:ea typeface="Times New Roman"/>
                <a:cs typeface="Times New Roman"/>
              </a:rPr>
              <a:t> </a:t>
            </a:r>
            <a:r>
              <a:rPr lang="en-US" sz="2900">
                <a:latin typeface="Times New Roman"/>
                <a:ea typeface="Times New Roman"/>
                <a:cs typeface="Times New Roman"/>
              </a:rPr>
              <a:t>basis, which is in effect a pre-syndication of the loan. The result may be</a:t>
            </a:r>
            <a:r>
              <a:rPr lang="en-US" sz="2900" spc="5">
                <a:latin typeface="Times New Roman"/>
                <a:ea typeface="Times New Roman"/>
                <a:cs typeface="Times New Roman"/>
              </a:rPr>
              <a:t> </a:t>
            </a:r>
            <a:r>
              <a:rPr lang="en-US" sz="2900">
                <a:latin typeface="Times New Roman"/>
                <a:ea typeface="Times New Roman"/>
                <a:cs typeface="Times New Roman"/>
              </a:rPr>
              <a:t>the</a:t>
            </a:r>
            <a:r>
              <a:rPr lang="en-US" sz="2900" spc="-20">
                <a:latin typeface="Times New Roman"/>
                <a:ea typeface="Times New Roman"/>
                <a:cs typeface="Times New Roman"/>
              </a:rPr>
              <a:t> </a:t>
            </a:r>
            <a:r>
              <a:rPr lang="en-US" sz="2900">
                <a:latin typeface="Times New Roman"/>
                <a:ea typeface="Times New Roman"/>
                <a:cs typeface="Times New Roman"/>
              </a:rPr>
              <a:t>appointment</a:t>
            </a:r>
            <a:r>
              <a:rPr lang="en-US" sz="2900" spc="20">
                <a:latin typeface="Times New Roman"/>
                <a:ea typeface="Times New Roman"/>
                <a:cs typeface="Times New Roman"/>
              </a:rPr>
              <a:t> </a:t>
            </a:r>
            <a:r>
              <a:rPr lang="en-US" sz="2900">
                <a:latin typeface="Times New Roman"/>
                <a:ea typeface="Times New Roman"/>
                <a:cs typeface="Times New Roman"/>
              </a:rPr>
              <a:t>of</a:t>
            </a:r>
            <a:r>
              <a:rPr lang="en-US" sz="2900" spc="10">
                <a:latin typeface="Times New Roman"/>
                <a:ea typeface="Times New Roman"/>
                <a:cs typeface="Times New Roman"/>
              </a:rPr>
              <a:t> </a:t>
            </a:r>
            <a:r>
              <a:rPr lang="en-US" sz="2900">
                <a:latin typeface="Times New Roman"/>
                <a:ea typeface="Times New Roman"/>
                <a:cs typeface="Times New Roman"/>
              </a:rPr>
              <a:t>some</a:t>
            </a:r>
            <a:r>
              <a:rPr lang="en-US" sz="2900" spc="5">
                <a:latin typeface="Times New Roman"/>
                <a:ea typeface="Times New Roman"/>
                <a:cs typeface="Times New Roman"/>
              </a:rPr>
              <a:t> </a:t>
            </a:r>
            <a:r>
              <a:rPr lang="en-US" sz="2900">
                <a:latin typeface="Times New Roman"/>
                <a:ea typeface="Times New Roman"/>
                <a:cs typeface="Times New Roman"/>
              </a:rPr>
              <a:t>or</a:t>
            </a:r>
            <a:r>
              <a:rPr lang="en-US" sz="2900" spc="10">
                <a:latin typeface="Times New Roman"/>
                <a:ea typeface="Times New Roman"/>
                <a:cs typeface="Times New Roman"/>
              </a:rPr>
              <a:t> </a:t>
            </a:r>
            <a:r>
              <a:rPr lang="en-US" sz="2900">
                <a:latin typeface="Times New Roman"/>
                <a:ea typeface="Times New Roman"/>
                <a:cs typeface="Times New Roman"/>
              </a:rPr>
              <a:t>all</a:t>
            </a:r>
            <a:r>
              <a:rPr lang="en-US" sz="2900" spc="25">
                <a:latin typeface="Times New Roman"/>
                <a:ea typeface="Times New Roman"/>
                <a:cs typeface="Times New Roman"/>
              </a:rPr>
              <a:t> </a:t>
            </a:r>
            <a:r>
              <a:rPr lang="en-US" sz="2900">
                <a:latin typeface="Times New Roman"/>
                <a:ea typeface="Times New Roman"/>
                <a:cs typeface="Times New Roman"/>
              </a:rPr>
              <a:t>of</a:t>
            </a:r>
            <a:r>
              <a:rPr lang="en-US" sz="2900" spc="10">
                <a:latin typeface="Times New Roman"/>
                <a:ea typeface="Times New Roman"/>
                <a:cs typeface="Times New Roman"/>
              </a:rPr>
              <a:t> </a:t>
            </a:r>
            <a:r>
              <a:rPr lang="en-US" sz="2900">
                <a:latin typeface="Times New Roman"/>
                <a:ea typeface="Times New Roman"/>
                <a:cs typeface="Times New Roman"/>
              </a:rPr>
              <a:t>these</a:t>
            </a:r>
            <a:r>
              <a:rPr lang="en-US" sz="2900" spc="25">
                <a:latin typeface="Times New Roman"/>
                <a:ea typeface="Times New Roman"/>
                <a:cs typeface="Times New Roman"/>
              </a:rPr>
              <a:t> </a:t>
            </a:r>
            <a:r>
              <a:rPr lang="en-US" sz="2900">
                <a:latin typeface="Times New Roman"/>
                <a:ea typeface="Times New Roman"/>
                <a:cs typeface="Times New Roman"/>
              </a:rPr>
              <a:t>banks</a:t>
            </a:r>
            <a:r>
              <a:rPr lang="en-US" sz="2900" spc="15">
                <a:latin typeface="Times New Roman"/>
                <a:ea typeface="Times New Roman"/>
                <a:cs typeface="Times New Roman"/>
              </a:rPr>
              <a:t> </a:t>
            </a:r>
            <a:r>
              <a:rPr lang="en-US" sz="2900">
                <a:latin typeface="Times New Roman"/>
                <a:ea typeface="Times New Roman"/>
                <a:cs typeface="Times New Roman"/>
              </a:rPr>
              <a:t>as</a:t>
            </a:r>
            <a:r>
              <a:rPr lang="en-US" sz="2900" spc="15">
                <a:latin typeface="Times New Roman"/>
                <a:ea typeface="Times New Roman"/>
                <a:cs typeface="Times New Roman"/>
              </a:rPr>
              <a:t> </a:t>
            </a:r>
            <a:r>
              <a:rPr lang="en-US" sz="2900">
                <a:latin typeface="Times New Roman"/>
                <a:ea typeface="Times New Roman"/>
                <a:cs typeface="Times New Roman"/>
              </a:rPr>
              <a:t>joint lead</a:t>
            </a:r>
            <a:r>
              <a:rPr lang="en-US" sz="2900" spc="10">
                <a:latin typeface="Times New Roman"/>
                <a:ea typeface="Times New Roman"/>
                <a:cs typeface="Times New Roman"/>
              </a:rPr>
              <a:t> </a:t>
            </a:r>
            <a:r>
              <a:rPr lang="en-US" sz="2900">
                <a:latin typeface="Times New Roman"/>
                <a:ea typeface="Times New Roman"/>
                <a:cs typeface="Times New Roman"/>
              </a:rPr>
              <a:t>arrangers.</a:t>
            </a:r>
            <a:endParaRPr/>
          </a:p>
        </p:txBody>
      </p:sp>
      <p:pic>
        <p:nvPicPr>
          <p:cNvPr id="1605711100" name="Picture 3"/>
          <p:cNvPicPr>
            <a:picLocks noChangeAspect="1"/>
          </p:cNvPicPr>
          <p:nvPr/>
        </p:nvPicPr>
        <p:blipFill rotWithShape="1">
          <a:blip r:embed="rId3"/>
          <a:stretch/>
        </p:blipFill>
        <p:spPr bwMode="auto">
          <a:xfrm>
            <a:off x="11077894" y="0"/>
            <a:ext cx="1164343" cy="633046"/>
          </a:xfrm>
          <a:prstGeom prst="rect">
            <a:avLst/>
          </a:prstGeom>
        </p:spPr>
      </p:pic>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500" advClick="1"/>
    </mc:Choice>
    <mc:Fallback>
      <p:transition advClick="1"/>
    </mc:Fallback>
  </mc:AlternateContent>
</p:sld>
</file>

<file path=ppt/slides/slide11.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899580583" name="Content Placeholder 2"/>
          <p:cNvSpPr>
            <a:spLocks noGrp="1"/>
          </p:cNvSpPr>
          <p:nvPr>
            <p:ph idx="1"/>
          </p:nvPr>
        </p:nvSpPr>
        <p:spPr bwMode="auto">
          <a:xfrm rot="0" flipH="0" flipV="0">
            <a:off x="838199" y="952499"/>
            <a:ext cx="10515600" cy="5224462"/>
          </a:xfrm>
        </p:spPr>
        <p:txBody>
          <a:bodyPr vertOverflow="overflow" horzOverflow="overflow" vert="horz" wrap="square" lIns="91440" tIns="45720" rIns="91440" bIns="45720" numCol="1" spcCol="0" rtlCol="0" fromWordArt="0" anchor="t" anchorCtr="0" forceAA="0" upright="0" compatLnSpc="0">
            <a:normAutofit fontScale="85000" lnSpcReduction="3000"/>
          </a:bodyPr>
          <a:lstStyle/>
          <a:p>
            <a:pPr marL="0" indent="0" algn="just">
              <a:lnSpc>
                <a:spcPct val="150000"/>
              </a:lnSpc>
              <a:buNone/>
              <a:defRPr/>
            </a:pPr>
            <a:r>
              <a:rPr lang="en-US" sz="2800" b="0" i="0" u="none" strike="noStrike" cap="none" spc="0">
                <a:solidFill>
                  <a:schemeClr val="tx1"/>
                </a:solidFill>
                <a:latin typeface="Times New Roman"/>
                <a:ea typeface="Times New Roman"/>
                <a:cs typeface="Times New Roman"/>
              </a:rPr>
              <a:t>One</a:t>
            </a:r>
            <a:r>
              <a:rPr lang="en-US" sz="2800" b="0" i="0" u="none" strike="noStrike" cap="none" spc="-34">
                <a:solidFill>
                  <a:schemeClr val="tx1"/>
                </a:solidFill>
                <a:latin typeface="Times New Roman"/>
                <a:ea typeface="Times New Roman"/>
                <a:cs typeface="Times New Roman"/>
              </a:rPr>
              <a:t> </a:t>
            </a:r>
            <a:r>
              <a:rPr lang="en-US" sz="2800" b="0" i="0" u="none" strike="noStrike" cap="none" spc="0">
                <a:solidFill>
                  <a:schemeClr val="tx1"/>
                </a:solidFill>
                <a:latin typeface="Times New Roman"/>
                <a:ea typeface="Times New Roman"/>
                <a:cs typeface="Times New Roman"/>
              </a:rPr>
              <a:t>of</a:t>
            </a:r>
            <a:r>
              <a:rPr lang="en-US" sz="2800" b="0" i="0" u="none" strike="noStrike" cap="none" spc="-19">
                <a:solidFill>
                  <a:schemeClr val="tx1"/>
                </a:solidFill>
                <a:latin typeface="Times New Roman"/>
                <a:ea typeface="Times New Roman"/>
                <a:cs typeface="Times New Roman"/>
              </a:rPr>
              <a:t> </a:t>
            </a:r>
            <a:r>
              <a:rPr lang="en-US" sz="2800" b="0" i="0" u="none" strike="noStrike" cap="none" spc="0">
                <a:solidFill>
                  <a:schemeClr val="tx1"/>
                </a:solidFill>
                <a:latin typeface="Times New Roman"/>
                <a:ea typeface="Times New Roman"/>
                <a:cs typeface="Times New Roman"/>
              </a:rPr>
              <a:t>the</a:t>
            </a:r>
            <a:r>
              <a:rPr lang="en-US" sz="2800" b="0" i="0" u="none" strike="noStrike" cap="none" spc="-29">
                <a:solidFill>
                  <a:schemeClr val="tx1"/>
                </a:solidFill>
                <a:latin typeface="Times New Roman"/>
                <a:ea typeface="Times New Roman"/>
                <a:cs typeface="Times New Roman"/>
              </a:rPr>
              <a:t> </a:t>
            </a:r>
            <a:r>
              <a:rPr lang="en-US" sz="2800" b="0" i="0" u="none" strike="noStrike" cap="none" spc="0">
                <a:solidFill>
                  <a:schemeClr val="tx1"/>
                </a:solidFill>
                <a:latin typeface="Times New Roman"/>
                <a:ea typeface="Times New Roman"/>
                <a:cs typeface="Times New Roman"/>
              </a:rPr>
              <a:t>first</a:t>
            </a:r>
            <a:r>
              <a:rPr lang="en-US" sz="2800" b="0" i="0" u="none" strike="noStrike" cap="none" spc="-34">
                <a:solidFill>
                  <a:schemeClr val="tx1"/>
                </a:solidFill>
                <a:latin typeface="Times New Roman"/>
                <a:ea typeface="Times New Roman"/>
                <a:cs typeface="Times New Roman"/>
              </a:rPr>
              <a:t> </a:t>
            </a:r>
            <a:r>
              <a:rPr lang="en-US" sz="2800" b="0" i="0" u="none" strike="noStrike" cap="none" spc="0">
                <a:solidFill>
                  <a:schemeClr val="tx1"/>
                </a:solidFill>
                <a:latin typeface="Times New Roman"/>
                <a:ea typeface="Times New Roman"/>
                <a:cs typeface="Times New Roman"/>
              </a:rPr>
              <a:t>questions</a:t>
            </a:r>
            <a:r>
              <a:rPr lang="en-US" sz="2800" b="0" i="0" u="none" strike="noStrike" cap="none" spc="4">
                <a:solidFill>
                  <a:schemeClr val="tx1"/>
                </a:solidFill>
                <a:latin typeface="Times New Roman"/>
                <a:ea typeface="Times New Roman"/>
                <a:cs typeface="Times New Roman"/>
              </a:rPr>
              <a:t> </a:t>
            </a:r>
            <a:r>
              <a:rPr lang="en-US" sz="2800" b="0" i="0" u="none" strike="noStrike" cap="none" spc="0">
                <a:solidFill>
                  <a:schemeClr val="tx1"/>
                </a:solidFill>
                <a:latin typeface="Times New Roman"/>
                <a:ea typeface="Times New Roman"/>
                <a:cs typeface="Times New Roman"/>
              </a:rPr>
              <a:t>Sponsors</a:t>
            </a:r>
            <a:r>
              <a:rPr lang="en-US" sz="2800" b="0" i="0" u="none" strike="noStrike" cap="none" spc="-29">
                <a:solidFill>
                  <a:schemeClr val="tx1"/>
                </a:solidFill>
                <a:latin typeface="Times New Roman"/>
                <a:ea typeface="Times New Roman"/>
                <a:cs typeface="Times New Roman"/>
              </a:rPr>
              <a:t> </a:t>
            </a:r>
            <a:r>
              <a:rPr lang="en-US" sz="2800" b="0" i="0" u="none" strike="noStrike" cap="none" spc="0">
                <a:solidFill>
                  <a:schemeClr val="tx1"/>
                </a:solidFill>
                <a:latin typeface="Times New Roman"/>
                <a:ea typeface="Times New Roman"/>
                <a:cs typeface="Times New Roman"/>
              </a:rPr>
              <a:t>have</a:t>
            </a:r>
            <a:r>
              <a:rPr lang="en-US" sz="2800" b="0" i="0" u="none" strike="noStrike" cap="none" spc="-29">
                <a:solidFill>
                  <a:schemeClr val="tx1"/>
                </a:solidFill>
                <a:latin typeface="Times New Roman"/>
                <a:ea typeface="Times New Roman"/>
                <a:cs typeface="Times New Roman"/>
              </a:rPr>
              <a:t> </a:t>
            </a:r>
            <a:r>
              <a:rPr lang="en-US" sz="2800" b="0" i="0" u="none" strike="noStrike" cap="none" spc="0">
                <a:solidFill>
                  <a:schemeClr val="tx1"/>
                </a:solidFill>
                <a:latin typeface="Times New Roman"/>
                <a:ea typeface="Times New Roman"/>
                <a:cs typeface="Times New Roman"/>
              </a:rPr>
              <a:t>to</a:t>
            </a:r>
            <a:r>
              <a:rPr lang="en-US" sz="2800" b="0" i="0" u="none" strike="noStrike" cap="none" spc="-4">
                <a:solidFill>
                  <a:schemeClr val="tx1"/>
                </a:solidFill>
                <a:latin typeface="Times New Roman"/>
                <a:ea typeface="Times New Roman"/>
                <a:cs typeface="Times New Roman"/>
              </a:rPr>
              <a:t> </a:t>
            </a:r>
            <a:r>
              <a:rPr lang="en-US" sz="2800" b="0" i="0" u="none" strike="noStrike" cap="none" spc="0">
                <a:solidFill>
                  <a:schemeClr val="tx1"/>
                </a:solidFill>
                <a:latin typeface="Times New Roman"/>
                <a:ea typeface="Times New Roman"/>
                <a:cs typeface="Times New Roman"/>
              </a:rPr>
              <a:t>consider</a:t>
            </a:r>
            <a:r>
              <a:rPr lang="en-US" sz="2800" b="0" i="0" u="none" strike="noStrike" cap="none" spc="-19">
                <a:solidFill>
                  <a:schemeClr val="tx1"/>
                </a:solidFill>
                <a:latin typeface="Times New Roman"/>
                <a:ea typeface="Times New Roman"/>
                <a:cs typeface="Times New Roman"/>
              </a:rPr>
              <a:t> </a:t>
            </a:r>
            <a:r>
              <a:rPr lang="en-US" sz="2800" b="0" i="0" u="none" strike="noStrike" cap="none" spc="0">
                <a:solidFill>
                  <a:schemeClr val="tx1"/>
                </a:solidFill>
                <a:latin typeface="Times New Roman"/>
                <a:ea typeface="Times New Roman"/>
                <a:cs typeface="Times New Roman"/>
              </a:rPr>
              <a:t>on the</a:t>
            </a:r>
            <a:r>
              <a:rPr lang="en-US" sz="2800" b="0" i="0" u="none" strike="noStrike" cap="none" spc="4">
                <a:solidFill>
                  <a:schemeClr val="tx1"/>
                </a:solidFill>
                <a:latin typeface="Times New Roman"/>
                <a:ea typeface="Times New Roman"/>
                <a:cs typeface="Times New Roman"/>
              </a:rPr>
              <a:t> </a:t>
            </a:r>
            <a:r>
              <a:rPr lang="en-US" sz="2800" b="0" i="0" u="none" strike="noStrike" cap="none" spc="0">
                <a:solidFill>
                  <a:schemeClr val="tx1"/>
                </a:solidFill>
                <a:latin typeface="Times New Roman"/>
                <a:ea typeface="Times New Roman"/>
                <a:cs typeface="Times New Roman"/>
              </a:rPr>
              <a:t>financing</a:t>
            </a:r>
            <a:r>
              <a:rPr lang="en-US" sz="2800" b="0" i="0" u="none" strike="noStrike" cap="none" spc="4">
                <a:solidFill>
                  <a:schemeClr val="tx1"/>
                </a:solidFill>
                <a:latin typeface="Times New Roman"/>
                <a:ea typeface="Times New Roman"/>
                <a:cs typeface="Times New Roman"/>
              </a:rPr>
              <a:t> </a:t>
            </a:r>
            <a:r>
              <a:rPr lang="en-US" sz="2800" b="0" i="0" u="none" strike="noStrike" cap="none" spc="0">
                <a:solidFill>
                  <a:schemeClr val="tx1"/>
                </a:solidFill>
                <a:latin typeface="Times New Roman"/>
                <a:ea typeface="Times New Roman"/>
                <a:cs typeface="Times New Roman"/>
              </a:rPr>
              <a:t>side</a:t>
            </a:r>
            <a:r>
              <a:rPr lang="en-US" sz="2800" b="0" i="0" u="none" strike="noStrike" cap="none" spc="-29">
                <a:solidFill>
                  <a:schemeClr val="tx1"/>
                </a:solidFill>
                <a:latin typeface="Times New Roman"/>
                <a:ea typeface="Times New Roman"/>
                <a:cs typeface="Times New Roman"/>
              </a:rPr>
              <a:t> </a:t>
            </a:r>
            <a:r>
              <a:rPr lang="en-US" sz="2800" b="0" i="0" u="none" strike="noStrike" cap="none" spc="0">
                <a:solidFill>
                  <a:schemeClr val="tx1"/>
                </a:solidFill>
                <a:latin typeface="Times New Roman"/>
                <a:ea typeface="Times New Roman"/>
                <a:cs typeface="Times New Roman"/>
              </a:rPr>
              <a:t>is</a:t>
            </a:r>
            <a:r>
              <a:rPr lang="en-US" sz="2800" b="0" i="0" u="none" strike="noStrike" cap="none" spc="-9">
                <a:solidFill>
                  <a:schemeClr val="tx1"/>
                </a:solidFill>
                <a:latin typeface="Times New Roman"/>
                <a:ea typeface="Times New Roman"/>
                <a:cs typeface="Times New Roman"/>
              </a:rPr>
              <a:t> </a:t>
            </a:r>
            <a:r>
              <a:rPr lang="en-US" sz="2800" b="0" i="0" u="none" strike="noStrike" cap="none" spc="0">
                <a:solidFill>
                  <a:schemeClr val="tx1"/>
                </a:solidFill>
                <a:latin typeface="Times New Roman"/>
                <a:ea typeface="Times New Roman"/>
                <a:cs typeface="Times New Roman"/>
              </a:rPr>
              <a:t>when</a:t>
            </a:r>
            <a:r>
              <a:rPr lang="en-US" sz="2800" b="0" i="0" u="none" strike="noStrike" cap="none" spc="-284">
                <a:solidFill>
                  <a:schemeClr val="tx1"/>
                </a:solidFill>
                <a:latin typeface="Times New Roman"/>
                <a:ea typeface="Times New Roman"/>
                <a:cs typeface="Times New Roman"/>
              </a:rPr>
              <a:t> </a:t>
            </a:r>
            <a:r>
              <a:rPr lang="en-US" sz="2800" b="0" i="0" u="none" strike="noStrike" cap="none" spc="-19">
                <a:solidFill>
                  <a:schemeClr val="tx1"/>
                </a:solidFill>
                <a:latin typeface="Times New Roman"/>
                <a:ea typeface="Times New Roman"/>
                <a:cs typeface="Times New Roman"/>
              </a:rPr>
              <a:t>the</a:t>
            </a:r>
            <a:r>
              <a:rPr lang="en-US" sz="2800" b="0" i="0" u="none" strike="noStrike" cap="none" spc="-24">
                <a:solidFill>
                  <a:schemeClr val="tx1"/>
                </a:solidFill>
                <a:latin typeface="Times New Roman"/>
                <a:ea typeface="Times New Roman"/>
                <a:cs typeface="Times New Roman"/>
              </a:rPr>
              <a:t> </a:t>
            </a:r>
            <a:r>
              <a:rPr lang="en-US" sz="2800" b="0" i="0" u="none" strike="noStrike" cap="none" spc="-19">
                <a:solidFill>
                  <a:schemeClr val="tx1"/>
                </a:solidFill>
                <a:latin typeface="Times New Roman"/>
                <a:ea typeface="Times New Roman"/>
                <a:cs typeface="Times New Roman"/>
              </a:rPr>
              <a:t>lead</a:t>
            </a:r>
            <a:r>
              <a:rPr lang="en-US" sz="2800" b="0" i="0" u="none" strike="noStrike" cap="none" spc="-34">
                <a:solidFill>
                  <a:schemeClr val="tx1"/>
                </a:solidFill>
                <a:latin typeface="Times New Roman"/>
                <a:ea typeface="Times New Roman"/>
                <a:cs typeface="Times New Roman"/>
              </a:rPr>
              <a:t> </a:t>
            </a:r>
            <a:r>
              <a:rPr lang="en-US" sz="2800" b="0" i="0" u="none" strike="noStrike" cap="none" spc="-19">
                <a:solidFill>
                  <a:schemeClr val="tx1"/>
                </a:solidFill>
                <a:latin typeface="Times New Roman"/>
                <a:ea typeface="Times New Roman"/>
                <a:cs typeface="Times New Roman"/>
              </a:rPr>
              <a:t>arranger</a:t>
            </a:r>
            <a:r>
              <a:rPr lang="en-US" sz="2800" b="0" i="0" u="none" strike="noStrike" cap="none" spc="-39">
                <a:solidFill>
                  <a:schemeClr val="tx1"/>
                </a:solidFill>
                <a:latin typeface="Times New Roman"/>
                <a:ea typeface="Times New Roman"/>
                <a:cs typeface="Times New Roman"/>
              </a:rPr>
              <a:t> </a:t>
            </a:r>
            <a:r>
              <a:rPr lang="en-US" sz="2800" b="0" i="0" u="none" strike="noStrike" cap="none" spc="-14">
                <a:solidFill>
                  <a:schemeClr val="tx1"/>
                </a:solidFill>
                <a:latin typeface="Times New Roman"/>
                <a:ea typeface="Times New Roman"/>
                <a:cs typeface="Times New Roman"/>
              </a:rPr>
              <a:t>should</a:t>
            </a:r>
            <a:r>
              <a:rPr lang="en-US" sz="2800" b="0" i="0" u="none" strike="noStrike" cap="none" spc="-19">
                <a:solidFill>
                  <a:schemeClr val="tx1"/>
                </a:solidFill>
                <a:latin typeface="Times New Roman"/>
                <a:ea typeface="Times New Roman"/>
                <a:cs typeface="Times New Roman"/>
              </a:rPr>
              <a:t> </a:t>
            </a:r>
            <a:r>
              <a:rPr lang="en-US" sz="2800" b="0" i="0" u="none" strike="noStrike" cap="none" spc="-14">
                <a:solidFill>
                  <a:schemeClr val="tx1"/>
                </a:solidFill>
                <a:latin typeface="Times New Roman"/>
                <a:ea typeface="Times New Roman"/>
                <a:cs typeface="Times New Roman"/>
              </a:rPr>
              <a:t>be</a:t>
            </a:r>
            <a:r>
              <a:rPr lang="en-US" sz="2800" b="0" i="0" u="none" strike="noStrike" cap="none" spc="-39">
                <a:solidFill>
                  <a:schemeClr val="tx1"/>
                </a:solidFill>
                <a:latin typeface="Times New Roman"/>
                <a:ea typeface="Times New Roman"/>
                <a:cs typeface="Times New Roman"/>
              </a:rPr>
              <a:t> </a:t>
            </a:r>
            <a:r>
              <a:rPr lang="en-US" sz="2800" b="0" i="0" u="none" strike="noStrike" cap="none" spc="-14">
                <a:solidFill>
                  <a:schemeClr val="tx1"/>
                </a:solidFill>
                <a:latin typeface="Times New Roman"/>
                <a:ea typeface="Times New Roman"/>
                <a:cs typeface="Times New Roman"/>
              </a:rPr>
              <a:t>brought</a:t>
            </a:r>
            <a:r>
              <a:rPr lang="en-US" sz="2800" b="0" i="0" u="none" strike="noStrike" cap="none" spc="-19">
                <a:solidFill>
                  <a:schemeClr val="tx1"/>
                </a:solidFill>
                <a:latin typeface="Times New Roman"/>
                <a:ea typeface="Times New Roman"/>
                <a:cs typeface="Times New Roman"/>
              </a:rPr>
              <a:t> </a:t>
            </a:r>
            <a:r>
              <a:rPr lang="en-US" sz="2800" b="0" i="0" u="none" strike="noStrike" cap="none" spc="-14">
                <a:solidFill>
                  <a:schemeClr val="tx1"/>
                </a:solidFill>
                <a:latin typeface="Times New Roman"/>
                <a:ea typeface="Times New Roman"/>
                <a:cs typeface="Times New Roman"/>
              </a:rPr>
              <a:t>into</a:t>
            </a:r>
            <a:r>
              <a:rPr lang="en-US" sz="2800" b="0" i="0" u="none" strike="noStrike" cap="none" spc="-34">
                <a:solidFill>
                  <a:schemeClr val="tx1"/>
                </a:solidFill>
                <a:latin typeface="Times New Roman"/>
                <a:ea typeface="Times New Roman"/>
                <a:cs typeface="Times New Roman"/>
              </a:rPr>
              <a:t> </a:t>
            </a:r>
            <a:r>
              <a:rPr lang="en-US" sz="2800" b="0" i="0" u="none" strike="noStrike" cap="none" spc="-14">
                <a:solidFill>
                  <a:schemeClr val="tx1"/>
                </a:solidFill>
                <a:latin typeface="Times New Roman"/>
                <a:ea typeface="Times New Roman"/>
                <a:cs typeface="Times New Roman"/>
              </a:rPr>
              <a:t>the</a:t>
            </a:r>
            <a:r>
              <a:rPr lang="en-US" sz="2800" b="0" i="0" u="none" strike="noStrike" cap="none" spc="-39">
                <a:solidFill>
                  <a:schemeClr val="tx1"/>
                </a:solidFill>
                <a:latin typeface="Times New Roman"/>
                <a:ea typeface="Times New Roman"/>
                <a:cs typeface="Times New Roman"/>
              </a:rPr>
              <a:t> </a:t>
            </a:r>
            <a:r>
              <a:rPr lang="en-US" sz="2800" b="0" i="0" u="none" strike="noStrike" cap="none" spc="-14">
                <a:solidFill>
                  <a:schemeClr val="tx1"/>
                </a:solidFill>
                <a:latin typeface="Times New Roman"/>
                <a:ea typeface="Times New Roman"/>
                <a:cs typeface="Times New Roman"/>
              </a:rPr>
              <a:t>transaction</a:t>
            </a:r>
            <a:r>
              <a:rPr lang="en-US" sz="2800" b="0" i="0" u="none" strike="noStrike" cap="none" spc="-14">
                <a:solidFill>
                  <a:schemeClr val="tx1"/>
                </a:solidFill>
                <a:highlight>
                  <a:srgbClr val="FFFF00"/>
                </a:highlight>
                <a:latin typeface="Times New Roman"/>
                <a:ea typeface="Times New Roman"/>
                <a:cs typeface="Times New Roman"/>
              </a:rPr>
              <a:t>.</a:t>
            </a:r>
            <a:r>
              <a:rPr lang="en-US" sz="2800" b="0" i="0" u="none" strike="noStrike" cap="none" spc="-34">
                <a:solidFill>
                  <a:schemeClr val="tx1"/>
                </a:solidFill>
                <a:highlight>
                  <a:srgbClr val="FFFF00"/>
                </a:highlight>
                <a:latin typeface="Times New Roman"/>
                <a:ea typeface="Times New Roman"/>
                <a:cs typeface="Times New Roman"/>
              </a:rPr>
              <a:t> </a:t>
            </a:r>
            <a:r>
              <a:rPr lang="en-US" sz="2800" b="0" i="0" u="none" strike="noStrike" cap="none" spc="-14">
                <a:solidFill>
                  <a:schemeClr val="tx1"/>
                </a:solidFill>
                <a:highlight>
                  <a:srgbClr val="FFFF00"/>
                </a:highlight>
                <a:latin typeface="Times New Roman"/>
                <a:ea typeface="Times New Roman"/>
                <a:cs typeface="Times New Roman"/>
              </a:rPr>
              <a:t>Ideally,</a:t>
            </a:r>
            <a:r>
              <a:rPr lang="en-US" sz="2800" b="0" i="0" u="none" strike="noStrike" cap="none" spc="-19">
                <a:solidFill>
                  <a:schemeClr val="tx1"/>
                </a:solidFill>
                <a:highlight>
                  <a:srgbClr val="FFFF00"/>
                </a:highlight>
                <a:latin typeface="Times New Roman"/>
                <a:ea typeface="Times New Roman"/>
                <a:cs typeface="Times New Roman"/>
              </a:rPr>
              <a:t> </a:t>
            </a:r>
            <a:r>
              <a:rPr lang="en-US" sz="2800" b="0" i="0" u="none" strike="noStrike" cap="none" spc="-14">
                <a:solidFill>
                  <a:schemeClr val="tx1"/>
                </a:solidFill>
                <a:highlight>
                  <a:srgbClr val="FFFF00"/>
                </a:highlight>
                <a:latin typeface="Times New Roman"/>
                <a:ea typeface="Times New Roman"/>
                <a:cs typeface="Times New Roman"/>
              </a:rPr>
              <a:t>to</a:t>
            </a:r>
            <a:r>
              <a:rPr lang="en-US" sz="2800" b="0" i="0" u="none" strike="noStrike" cap="none" spc="-19">
                <a:solidFill>
                  <a:schemeClr val="tx1"/>
                </a:solidFill>
                <a:highlight>
                  <a:srgbClr val="FFFF00"/>
                </a:highlight>
                <a:latin typeface="Times New Roman"/>
                <a:ea typeface="Times New Roman"/>
                <a:cs typeface="Times New Roman"/>
              </a:rPr>
              <a:t> </a:t>
            </a:r>
            <a:r>
              <a:rPr lang="en-US" sz="2800" b="0" i="0" u="none" strike="noStrike" cap="none" spc="-14">
                <a:solidFill>
                  <a:schemeClr val="tx1"/>
                </a:solidFill>
                <a:highlight>
                  <a:srgbClr val="FFFF00"/>
                </a:highlight>
                <a:latin typeface="Times New Roman"/>
                <a:ea typeface="Times New Roman"/>
                <a:cs typeface="Times New Roman"/>
              </a:rPr>
              <a:t>ensure</a:t>
            </a:r>
            <a:r>
              <a:rPr lang="en-US" sz="2800" b="0" i="0" u="none" strike="noStrike" cap="none" spc="-24">
                <a:solidFill>
                  <a:schemeClr val="tx1"/>
                </a:solidFill>
                <a:highlight>
                  <a:srgbClr val="FFFF00"/>
                </a:highlight>
                <a:latin typeface="Times New Roman"/>
                <a:ea typeface="Times New Roman"/>
                <a:cs typeface="Times New Roman"/>
              </a:rPr>
              <a:t> </a:t>
            </a:r>
            <a:r>
              <a:rPr lang="en-US" sz="2800" b="0" i="0" u="none" strike="noStrike" cap="none" spc="-14">
                <a:solidFill>
                  <a:schemeClr val="tx1"/>
                </a:solidFill>
                <a:highlight>
                  <a:srgbClr val="FFFF00"/>
                </a:highlight>
                <a:latin typeface="Times New Roman"/>
                <a:ea typeface="Times New Roman"/>
                <a:cs typeface="Times New Roman"/>
              </a:rPr>
              <a:t>the</a:t>
            </a:r>
            <a:r>
              <a:rPr lang="en-US" sz="2800" b="0" i="0" u="none" strike="noStrike" cap="none" spc="-64">
                <a:solidFill>
                  <a:schemeClr val="tx1"/>
                </a:solidFill>
                <a:highlight>
                  <a:srgbClr val="FFFF00"/>
                </a:highlight>
                <a:latin typeface="Times New Roman"/>
                <a:ea typeface="Times New Roman"/>
                <a:cs typeface="Times New Roman"/>
              </a:rPr>
              <a:t> </a:t>
            </a:r>
            <a:r>
              <a:rPr lang="en-US" sz="2800" b="0" i="0" u="none" strike="noStrike" cap="none" spc="-14">
                <a:solidFill>
                  <a:schemeClr val="tx1"/>
                </a:solidFill>
                <a:highlight>
                  <a:srgbClr val="FFFF00"/>
                </a:highlight>
                <a:latin typeface="Times New Roman"/>
                <a:ea typeface="Times New Roman"/>
                <a:cs typeface="Times New Roman"/>
              </a:rPr>
              <a:t>maximum</a:t>
            </a:r>
            <a:r>
              <a:rPr lang="en-US" sz="2800" b="0" i="0" u="none" strike="noStrike" cap="none" spc="-289">
                <a:solidFill>
                  <a:schemeClr val="tx1"/>
                </a:solidFill>
                <a:highlight>
                  <a:srgbClr val="FFFF00"/>
                </a:highlight>
                <a:latin typeface="Times New Roman"/>
                <a:ea typeface="Times New Roman"/>
                <a:cs typeface="Times New Roman"/>
              </a:rPr>
              <a:t> </a:t>
            </a:r>
            <a:r>
              <a:rPr lang="en-US" sz="2800" b="0" i="0" u="none" strike="noStrike" cap="none" spc="0">
                <a:solidFill>
                  <a:schemeClr val="tx1"/>
                </a:solidFill>
                <a:highlight>
                  <a:srgbClr val="FFFF00"/>
                </a:highlight>
                <a:latin typeface="Times New Roman"/>
                <a:ea typeface="Times New Roman"/>
                <a:cs typeface="Times New Roman"/>
              </a:rPr>
              <a:t>competition between banks on the financing terms, the whole of the project package</a:t>
            </a:r>
            <a:r>
              <a:rPr lang="en-US" sz="2800" b="0" i="0" u="none" strike="noStrike" cap="none" spc="4">
                <a:solidFill>
                  <a:schemeClr val="tx1"/>
                </a:solidFill>
                <a:highlight>
                  <a:srgbClr val="FFFF00"/>
                </a:highlight>
                <a:latin typeface="Times New Roman"/>
                <a:ea typeface="Times New Roman"/>
                <a:cs typeface="Times New Roman"/>
              </a:rPr>
              <a:t> </a:t>
            </a:r>
            <a:r>
              <a:rPr lang="en-US" sz="2800" b="0" i="0" u="none" strike="noStrike" cap="none" spc="0">
                <a:solidFill>
                  <a:schemeClr val="tx1"/>
                </a:solidFill>
                <a:highlight>
                  <a:srgbClr val="FFFF00"/>
                </a:highlight>
                <a:latin typeface="Times New Roman"/>
                <a:ea typeface="Times New Roman"/>
                <a:cs typeface="Times New Roman"/>
              </a:rPr>
              <a:t>should be finalized (including all the Project Contracts) and a number of banks then</a:t>
            </a:r>
            <a:r>
              <a:rPr lang="en-US" sz="2800" b="0" i="0" u="none" strike="noStrike" cap="none" spc="4">
                <a:solidFill>
                  <a:schemeClr val="tx1"/>
                </a:solidFill>
                <a:highlight>
                  <a:srgbClr val="FFFF00"/>
                </a:highlight>
                <a:latin typeface="Times New Roman"/>
                <a:ea typeface="Times New Roman"/>
                <a:cs typeface="Times New Roman"/>
              </a:rPr>
              <a:t> </a:t>
            </a:r>
            <a:r>
              <a:rPr lang="en-US" sz="2800" b="0" i="0" u="none" strike="noStrike" cap="none" spc="-9">
                <a:solidFill>
                  <a:schemeClr val="tx1"/>
                </a:solidFill>
                <a:highlight>
                  <a:srgbClr val="FFFF00"/>
                </a:highlight>
                <a:latin typeface="Times New Roman"/>
                <a:ea typeface="Times New Roman"/>
                <a:cs typeface="Times New Roman"/>
              </a:rPr>
              <a:t>invited</a:t>
            </a:r>
            <a:r>
              <a:rPr lang="en-US" sz="2800" b="0" i="0" u="none" strike="noStrike" cap="none" spc="-45">
                <a:solidFill>
                  <a:schemeClr val="tx1"/>
                </a:solidFill>
                <a:highlight>
                  <a:srgbClr val="FFFF00"/>
                </a:highlight>
                <a:latin typeface="Times New Roman"/>
                <a:ea typeface="Times New Roman"/>
                <a:cs typeface="Times New Roman"/>
              </a:rPr>
              <a:t> </a:t>
            </a:r>
            <a:r>
              <a:rPr lang="en-US" sz="2800" b="0" i="0" u="none" strike="noStrike" cap="none" spc="-9">
                <a:solidFill>
                  <a:schemeClr val="tx1"/>
                </a:solidFill>
                <a:highlight>
                  <a:srgbClr val="FFFF00"/>
                </a:highlight>
                <a:latin typeface="Times New Roman"/>
                <a:ea typeface="Times New Roman"/>
                <a:cs typeface="Times New Roman"/>
              </a:rPr>
              <a:t>to</a:t>
            </a:r>
            <a:r>
              <a:rPr lang="en-US" sz="2800" b="0" i="0" u="none" strike="noStrike" cap="none" spc="-19">
                <a:solidFill>
                  <a:schemeClr val="tx1"/>
                </a:solidFill>
                <a:highlight>
                  <a:srgbClr val="FFFF00"/>
                </a:highlight>
                <a:latin typeface="Times New Roman"/>
                <a:ea typeface="Times New Roman"/>
                <a:cs typeface="Times New Roman"/>
              </a:rPr>
              <a:t> </a:t>
            </a:r>
            <a:r>
              <a:rPr lang="en-US" sz="2800" b="0" i="0" u="none" strike="noStrike" cap="none" spc="-9">
                <a:solidFill>
                  <a:schemeClr val="tx1"/>
                </a:solidFill>
                <a:highlight>
                  <a:srgbClr val="FFFF00"/>
                </a:highlight>
                <a:latin typeface="Times New Roman"/>
                <a:ea typeface="Times New Roman"/>
                <a:cs typeface="Times New Roman"/>
              </a:rPr>
              <a:t>bid</a:t>
            </a:r>
            <a:r>
              <a:rPr lang="en-US" sz="2800" b="0" i="0" u="none" strike="noStrike" cap="none" spc="-24">
                <a:solidFill>
                  <a:schemeClr val="tx1"/>
                </a:solidFill>
                <a:highlight>
                  <a:srgbClr val="FFFF00"/>
                </a:highlight>
                <a:latin typeface="Times New Roman"/>
                <a:ea typeface="Times New Roman"/>
                <a:cs typeface="Times New Roman"/>
              </a:rPr>
              <a:t> </a:t>
            </a:r>
            <a:r>
              <a:rPr lang="en-US" sz="2800" b="0" i="0" u="none" strike="noStrike" cap="none" spc="-9">
                <a:solidFill>
                  <a:schemeClr val="tx1"/>
                </a:solidFill>
                <a:highlight>
                  <a:srgbClr val="FFFF00"/>
                </a:highlight>
                <a:latin typeface="Times New Roman"/>
                <a:ea typeface="Times New Roman"/>
                <a:cs typeface="Times New Roman"/>
              </a:rPr>
              <a:t>in</a:t>
            </a:r>
            <a:r>
              <a:rPr lang="en-US" sz="2800" b="0" i="0" u="none" strike="noStrike" cap="none" spc="-19">
                <a:solidFill>
                  <a:schemeClr val="tx1"/>
                </a:solidFill>
                <a:highlight>
                  <a:srgbClr val="FFFF00"/>
                </a:highlight>
                <a:latin typeface="Times New Roman"/>
                <a:ea typeface="Times New Roman"/>
                <a:cs typeface="Times New Roman"/>
              </a:rPr>
              <a:t> </a:t>
            </a:r>
            <a:r>
              <a:rPr lang="en-US" sz="2800" b="0" i="0" u="none" strike="noStrike" cap="none" spc="-9">
                <a:solidFill>
                  <a:schemeClr val="tx1"/>
                </a:solidFill>
                <a:highlight>
                  <a:srgbClr val="FFFF00"/>
                </a:highlight>
                <a:latin typeface="Times New Roman"/>
                <a:ea typeface="Times New Roman"/>
                <a:cs typeface="Times New Roman"/>
              </a:rPr>
              <a:t>a</a:t>
            </a:r>
            <a:r>
              <a:rPr lang="en-US" sz="2800" b="0" i="0" u="none" strike="noStrike" cap="none" spc="-29">
                <a:solidFill>
                  <a:schemeClr val="tx1"/>
                </a:solidFill>
                <a:highlight>
                  <a:srgbClr val="FFFF00"/>
                </a:highlight>
                <a:latin typeface="Times New Roman"/>
                <a:ea typeface="Times New Roman"/>
                <a:cs typeface="Times New Roman"/>
              </a:rPr>
              <a:t> </a:t>
            </a:r>
            <a:r>
              <a:rPr lang="en-US" sz="2800" b="0" i="0" u="none" strike="noStrike" cap="none" spc="-9">
                <a:solidFill>
                  <a:schemeClr val="tx1"/>
                </a:solidFill>
                <a:highlight>
                  <a:srgbClr val="FFFF00"/>
                </a:highlight>
                <a:latin typeface="Times New Roman"/>
                <a:ea typeface="Times New Roman"/>
                <a:cs typeface="Times New Roman"/>
              </a:rPr>
              <a:t>competition</a:t>
            </a:r>
            <a:r>
              <a:rPr lang="en-US" sz="2800" b="0" i="0" u="none" strike="noStrike" cap="none" spc="-29">
                <a:solidFill>
                  <a:schemeClr val="tx1"/>
                </a:solidFill>
                <a:highlight>
                  <a:srgbClr val="FFFF00"/>
                </a:highlight>
                <a:latin typeface="Times New Roman"/>
                <a:ea typeface="Times New Roman"/>
                <a:cs typeface="Times New Roman"/>
              </a:rPr>
              <a:t> </a:t>
            </a:r>
            <a:r>
              <a:rPr lang="en-US" sz="2800" b="0" i="0" u="none" strike="noStrike" cap="none" spc="-9">
                <a:solidFill>
                  <a:schemeClr val="tx1"/>
                </a:solidFill>
                <a:highlight>
                  <a:srgbClr val="FFFF00"/>
                </a:highlight>
                <a:latin typeface="Times New Roman"/>
                <a:ea typeface="Times New Roman"/>
                <a:cs typeface="Times New Roman"/>
              </a:rPr>
              <a:t>to underwrite</a:t>
            </a:r>
            <a:r>
              <a:rPr lang="en-US" sz="2800" b="0" i="0" u="none" strike="noStrike" cap="none" spc="-45">
                <a:solidFill>
                  <a:schemeClr val="tx1"/>
                </a:solidFill>
                <a:highlight>
                  <a:srgbClr val="FFFF00"/>
                </a:highlight>
                <a:latin typeface="Times New Roman"/>
                <a:ea typeface="Times New Roman"/>
                <a:cs typeface="Times New Roman"/>
              </a:rPr>
              <a:t> </a:t>
            </a:r>
            <a:r>
              <a:rPr lang="en-US" sz="2800" b="0" i="0" u="none" strike="noStrike" cap="none" spc="-9">
                <a:solidFill>
                  <a:schemeClr val="tx1"/>
                </a:solidFill>
                <a:highlight>
                  <a:srgbClr val="FFFF00"/>
                </a:highlight>
                <a:latin typeface="Times New Roman"/>
                <a:ea typeface="Times New Roman"/>
                <a:cs typeface="Times New Roman"/>
              </a:rPr>
              <a:t>and</a:t>
            </a:r>
            <a:r>
              <a:rPr lang="en-US" sz="2800" b="0" i="0" u="none" strike="noStrike" cap="none" spc="-24">
                <a:solidFill>
                  <a:schemeClr val="tx1"/>
                </a:solidFill>
                <a:highlight>
                  <a:srgbClr val="FFFF00"/>
                </a:highlight>
                <a:latin typeface="Times New Roman"/>
                <a:ea typeface="Times New Roman"/>
                <a:cs typeface="Times New Roman"/>
              </a:rPr>
              <a:t> </a:t>
            </a:r>
            <a:r>
              <a:rPr lang="en-US" sz="2800" b="0" i="0" u="none" strike="noStrike" cap="none" spc="-9">
                <a:solidFill>
                  <a:schemeClr val="tx1"/>
                </a:solidFill>
                <a:highlight>
                  <a:srgbClr val="FFFF00"/>
                </a:highlight>
                <a:latin typeface="Times New Roman"/>
                <a:ea typeface="Times New Roman"/>
                <a:cs typeface="Times New Roman"/>
              </a:rPr>
              <a:t>provide</a:t>
            </a:r>
            <a:r>
              <a:rPr lang="en-US" sz="2800" b="0" i="0" u="none" strike="noStrike" cap="none" spc="-24">
                <a:solidFill>
                  <a:schemeClr val="tx1"/>
                </a:solidFill>
                <a:highlight>
                  <a:srgbClr val="FFFF00"/>
                </a:highlight>
                <a:latin typeface="Times New Roman"/>
                <a:ea typeface="Times New Roman"/>
                <a:cs typeface="Times New Roman"/>
              </a:rPr>
              <a:t> </a:t>
            </a:r>
            <a:r>
              <a:rPr lang="en-US" sz="2800" b="0" i="0" u="none" strike="noStrike" cap="none" spc="-9">
                <a:solidFill>
                  <a:schemeClr val="tx1"/>
                </a:solidFill>
                <a:highlight>
                  <a:srgbClr val="FFFF00"/>
                </a:highlight>
                <a:latin typeface="Times New Roman"/>
                <a:ea typeface="Times New Roman"/>
                <a:cs typeface="Times New Roman"/>
              </a:rPr>
              <a:t>the</a:t>
            </a:r>
            <a:r>
              <a:rPr lang="en-US" sz="2800" b="0" i="0" u="none" strike="noStrike" cap="none" spc="-29">
                <a:solidFill>
                  <a:schemeClr val="tx1"/>
                </a:solidFill>
                <a:highlight>
                  <a:srgbClr val="FFFF00"/>
                </a:highlight>
                <a:latin typeface="Times New Roman"/>
                <a:ea typeface="Times New Roman"/>
                <a:cs typeface="Times New Roman"/>
              </a:rPr>
              <a:t> </a:t>
            </a:r>
            <a:r>
              <a:rPr lang="en-US" sz="2800" b="0" i="0" u="none" strike="noStrike" cap="none" spc="-9">
                <a:solidFill>
                  <a:schemeClr val="tx1"/>
                </a:solidFill>
                <a:highlight>
                  <a:srgbClr val="FFFF00"/>
                </a:highlight>
                <a:latin typeface="Times New Roman"/>
                <a:ea typeface="Times New Roman"/>
                <a:cs typeface="Times New Roman"/>
              </a:rPr>
              <a:t>loan</a:t>
            </a:r>
            <a:r>
              <a:rPr lang="en-US" sz="2800" b="0" i="0" u="none" strike="noStrike" cap="none" spc="-64">
                <a:solidFill>
                  <a:schemeClr val="tx1"/>
                </a:solidFill>
                <a:highlight>
                  <a:srgbClr val="FFFF00"/>
                </a:highlight>
                <a:latin typeface="Times New Roman"/>
                <a:ea typeface="Times New Roman"/>
                <a:cs typeface="Times New Roman"/>
              </a:rPr>
              <a:t> </a:t>
            </a:r>
            <a:r>
              <a:rPr lang="en-US" sz="2800" b="0" i="0" u="none" strike="noStrike" cap="none" spc="-9">
                <a:solidFill>
                  <a:schemeClr val="tx1"/>
                </a:solidFill>
                <a:highlight>
                  <a:srgbClr val="FFFF00"/>
                </a:highlight>
                <a:latin typeface="Times New Roman"/>
                <a:ea typeface="Times New Roman"/>
                <a:cs typeface="Times New Roman"/>
              </a:rPr>
              <a:t>as</a:t>
            </a:r>
            <a:r>
              <a:rPr lang="en-US" sz="2800" b="0" i="0" u="none" strike="noStrike" cap="none" spc="-54">
                <a:solidFill>
                  <a:schemeClr val="tx1"/>
                </a:solidFill>
                <a:highlight>
                  <a:srgbClr val="FFFF00"/>
                </a:highlight>
                <a:latin typeface="Times New Roman"/>
                <a:ea typeface="Times New Roman"/>
                <a:cs typeface="Times New Roman"/>
              </a:rPr>
              <a:t> </a:t>
            </a:r>
            <a:r>
              <a:rPr lang="en-US" sz="2800" b="0" i="0" u="none" strike="noStrike" cap="none" spc="-9">
                <a:solidFill>
                  <a:schemeClr val="tx1"/>
                </a:solidFill>
                <a:highlight>
                  <a:srgbClr val="FFFF00"/>
                </a:highlight>
                <a:latin typeface="Times New Roman"/>
                <a:ea typeface="Times New Roman"/>
                <a:cs typeface="Times New Roman"/>
              </a:rPr>
              <a:t>lead</a:t>
            </a:r>
            <a:r>
              <a:rPr lang="en-US" sz="2800" b="0" i="0" u="none" strike="noStrike" cap="none" spc="-19">
                <a:solidFill>
                  <a:schemeClr val="tx1"/>
                </a:solidFill>
                <a:highlight>
                  <a:srgbClr val="FFFF00"/>
                </a:highlight>
                <a:latin typeface="Times New Roman"/>
                <a:ea typeface="Times New Roman"/>
                <a:cs typeface="Times New Roman"/>
              </a:rPr>
              <a:t> </a:t>
            </a:r>
            <a:r>
              <a:rPr lang="en-US" sz="2800" b="0" i="0" u="none" strike="noStrike" cap="none" spc="-9">
                <a:solidFill>
                  <a:schemeClr val="tx1"/>
                </a:solidFill>
                <a:highlight>
                  <a:srgbClr val="FFFF00"/>
                </a:highlight>
                <a:latin typeface="Times New Roman"/>
                <a:ea typeface="Times New Roman"/>
                <a:cs typeface="Times New Roman"/>
              </a:rPr>
              <a:t>arranger.</a:t>
            </a:r>
            <a:r>
              <a:rPr lang="en-US" sz="2800" b="0" i="0" u="none" strike="noStrike" cap="none" spc="-64">
                <a:solidFill>
                  <a:schemeClr val="tx1"/>
                </a:solidFill>
                <a:highlight>
                  <a:srgbClr val="FFFF00"/>
                </a:highlight>
                <a:latin typeface="Times New Roman"/>
                <a:ea typeface="Times New Roman"/>
                <a:cs typeface="Times New Roman"/>
              </a:rPr>
              <a:t> </a:t>
            </a:r>
            <a:r>
              <a:rPr lang="en-US" sz="2800" b="0" i="0" u="none" strike="noStrike" cap="none" spc="-9">
                <a:solidFill>
                  <a:schemeClr val="tx1"/>
                </a:solidFill>
                <a:highlight>
                  <a:srgbClr val="FFFF00"/>
                </a:highlight>
                <a:latin typeface="Times New Roman"/>
                <a:ea typeface="Times New Roman"/>
                <a:cs typeface="Times New Roman"/>
              </a:rPr>
              <a:t>This</a:t>
            </a:r>
            <a:r>
              <a:rPr lang="en-US" sz="2800" b="0" i="0" u="none" strike="noStrike" cap="none" spc="-289">
                <a:solidFill>
                  <a:schemeClr val="tx1"/>
                </a:solidFill>
                <a:highlight>
                  <a:srgbClr val="FFFF00"/>
                </a:highlight>
                <a:latin typeface="Times New Roman"/>
                <a:ea typeface="Times New Roman"/>
                <a:cs typeface="Times New Roman"/>
              </a:rPr>
              <a:t> </a:t>
            </a:r>
            <a:r>
              <a:rPr lang="en-US" sz="2800" b="0" i="0" u="none" strike="noStrike" cap="none" spc="0">
                <a:solidFill>
                  <a:schemeClr val="tx1"/>
                </a:solidFill>
                <a:highlight>
                  <a:srgbClr val="FFFF00"/>
                </a:highlight>
                <a:latin typeface="Times New Roman"/>
                <a:ea typeface="Times New Roman"/>
                <a:cs typeface="Times New Roman"/>
              </a:rPr>
              <a:t>implies either that the Sponsors make use of a financial advisor to put this package</a:t>
            </a:r>
            <a:r>
              <a:rPr lang="en-US" sz="2800" b="0" i="0" u="none" strike="noStrike" cap="none" spc="4">
                <a:solidFill>
                  <a:schemeClr val="tx1"/>
                </a:solidFill>
                <a:highlight>
                  <a:srgbClr val="FFFF00"/>
                </a:highlight>
                <a:latin typeface="Times New Roman"/>
                <a:ea typeface="Times New Roman"/>
                <a:cs typeface="Times New Roman"/>
              </a:rPr>
              <a:t> </a:t>
            </a:r>
            <a:r>
              <a:rPr lang="en-US" sz="2800" b="0" i="0" u="none" strike="noStrike" cap="none" spc="-19">
                <a:solidFill>
                  <a:schemeClr val="tx1"/>
                </a:solidFill>
                <a:highlight>
                  <a:srgbClr val="FFFF00"/>
                </a:highlight>
                <a:latin typeface="Times New Roman"/>
                <a:ea typeface="Times New Roman"/>
                <a:cs typeface="Times New Roman"/>
              </a:rPr>
              <a:t>together</a:t>
            </a:r>
            <a:r>
              <a:rPr lang="en-US" sz="2800" b="0" i="0" u="none" strike="noStrike" cap="none" spc="-39">
                <a:solidFill>
                  <a:schemeClr val="tx1"/>
                </a:solidFill>
                <a:highlight>
                  <a:srgbClr val="FFFF00"/>
                </a:highlight>
                <a:latin typeface="Times New Roman"/>
                <a:ea typeface="Times New Roman"/>
                <a:cs typeface="Times New Roman"/>
              </a:rPr>
              <a:t> </a:t>
            </a:r>
            <a:r>
              <a:rPr lang="en-US" sz="2800" b="0" i="0" u="none" strike="noStrike" cap="none" spc="-14">
                <a:solidFill>
                  <a:schemeClr val="tx1"/>
                </a:solidFill>
                <a:highlight>
                  <a:srgbClr val="FFFF00"/>
                </a:highlight>
                <a:latin typeface="Times New Roman"/>
                <a:ea typeface="Times New Roman"/>
                <a:cs typeface="Times New Roman"/>
              </a:rPr>
              <a:t>,</a:t>
            </a:r>
            <a:r>
              <a:rPr lang="en-US" sz="2800" b="0" i="0" u="none" strike="noStrike" cap="none" spc="-69">
                <a:solidFill>
                  <a:schemeClr val="tx1"/>
                </a:solidFill>
                <a:highlight>
                  <a:srgbClr val="FFFF00"/>
                </a:highlight>
                <a:latin typeface="Times New Roman"/>
                <a:ea typeface="Times New Roman"/>
                <a:cs typeface="Times New Roman"/>
              </a:rPr>
              <a:t> </a:t>
            </a:r>
            <a:r>
              <a:rPr lang="en-US" sz="2800" b="0" i="0" u="none" strike="noStrike" cap="none" spc="-14">
                <a:solidFill>
                  <a:schemeClr val="tx1"/>
                </a:solidFill>
                <a:highlight>
                  <a:srgbClr val="FFFF00"/>
                </a:highlight>
                <a:latin typeface="Times New Roman"/>
                <a:ea typeface="Times New Roman"/>
                <a:cs typeface="Times New Roman"/>
              </a:rPr>
              <a:t>or</a:t>
            </a:r>
            <a:r>
              <a:rPr lang="en-US" sz="2800" b="0" i="0" u="none" strike="noStrike" cap="none" spc="-49">
                <a:solidFill>
                  <a:schemeClr val="tx1"/>
                </a:solidFill>
                <a:highlight>
                  <a:srgbClr val="FFFF00"/>
                </a:highlight>
                <a:latin typeface="Times New Roman"/>
                <a:ea typeface="Times New Roman"/>
                <a:cs typeface="Times New Roman"/>
              </a:rPr>
              <a:t> </a:t>
            </a:r>
            <a:r>
              <a:rPr lang="en-US" sz="2800" b="0" i="0" u="none" strike="noStrike" cap="none" spc="-14">
                <a:solidFill>
                  <a:schemeClr val="tx1"/>
                </a:solidFill>
                <a:highlight>
                  <a:srgbClr val="FFFF00"/>
                </a:highlight>
                <a:latin typeface="Times New Roman"/>
                <a:ea typeface="Times New Roman"/>
                <a:cs typeface="Times New Roman"/>
              </a:rPr>
              <a:t>do</a:t>
            </a:r>
            <a:r>
              <a:rPr lang="en-US" sz="2800" b="0" i="0" u="none" strike="noStrike" cap="none" spc="-34">
                <a:solidFill>
                  <a:schemeClr val="tx1"/>
                </a:solidFill>
                <a:highlight>
                  <a:srgbClr val="FFFF00"/>
                </a:highlight>
                <a:latin typeface="Times New Roman"/>
                <a:ea typeface="Times New Roman"/>
                <a:cs typeface="Times New Roman"/>
              </a:rPr>
              <a:t> </a:t>
            </a:r>
            <a:r>
              <a:rPr lang="en-US" sz="2800" b="0" i="0" u="none" strike="noStrike" cap="none" spc="-14">
                <a:solidFill>
                  <a:schemeClr val="tx1"/>
                </a:solidFill>
                <a:highlight>
                  <a:srgbClr val="FFFF00"/>
                </a:highlight>
                <a:latin typeface="Times New Roman"/>
                <a:ea typeface="Times New Roman"/>
                <a:cs typeface="Times New Roman"/>
              </a:rPr>
              <a:t>it</a:t>
            </a:r>
            <a:r>
              <a:rPr lang="en-US" sz="2800" b="0" i="0" u="none" strike="noStrike" cap="none" spc="-24">
                <a:solidFill>
                  <a:schemeClr val="tx1"/>
                </a:solidFill>
                <a:highlight>
                  <a:srgbClr val="FFFF00"/>
                </a:highlight>
                <a:latin typeface="Times New Roman"/>
                <a:ea typeface="Times New Roman"/>
                <a:cs typeface="Times New Roman"/>
              </a:rPr>
              <a:t> </a:t>
            </a:r>
            <a:r>
              <a:rPr lang="en-US" sz="2800" b="0" i="0" u="none" strike="noStrike" cap="none" spc="-14">
                <a:solidFill>
                  <a:schemeClr val="tx1"/>
                </a:solidFill>
                <a:highlight>
                  <a:srgbClr val="FFFF00"/>
                </a:highlight>
                <a:latin typeface="Times New Roman"/>
                <a:ea typeface="Times New Roman"/>
                <a:cs typeface="Times New Roman"/>
              </a:rPr>
              <a:t>themselves</a:t>
            </a:r>
            <a:r>
              <a:rPr lang="en-US" sz="2800" b="0" i="0" u="none" strike="noStrike" cap="none" spc="-69">
                <a:solidFill>
                  <a:schemeClr val="tx1"/>
                </a:solidFill>
                <a:highlight>
                  <a:srgbClr val="FFFF00"/>
                </a:highlight>
                <a:latin typeface="Times New Roman"/>
                <a:ea typeface="Times New Roman"/>
                <a:cs typeface="Times New Roman"/>
              </a:rPr>
              <a:t> </a:t>
            </a:r>
            <a:r>
              <a:rPr lang="en-US" sz="2800" b="0" i="0" u="none" strike="noStrike" cap="none" spc="-14">
                <a:solidFill>
                  <a:schemeClr val="tx1"/>
                </a:solidFill>
                <a:highlight>
                  <a:srgbClr val="FFFF00"/>
                </a:highlight>
                <a:latin typeface="Times New Roman"/>
                <a:ea typeface="Times New Roman"/>
                <a:cs typeface="Times New Roman"/>
              </a:rPr>
              <a:t>if</a:t>
            </a:r>
            <a:r>
              <a:rPr lang="en-US" sz="2800" b="0" i="0" u="none" strike="noStrike" cap="none" spc="-74">
                <a:solidFill>
                  <a:schemeClr val="tx1"/>
                </a:solidFill>
                <a:highlight>
                  <a:srgbClr val="FFFF00"/>
                </a:highlight>
                <a:latin typeface="Times New Roman"/>
                <a:ea typeface="Times New Roman"/>
                <a:cs typeface="Times New Roman"/>
              </a:rPr>
              <a:t> </a:t>
            </a:r>
            <a:r>
              <a:rPr lang="en-US" sz="2800" b="0" i="0" u="none" strike="noStrike" cap="none" spc="-14">
                <a:solidFill>
                  <a:schemeClr val="tx1"/>
                </a:solidFill>
                <a:highlight>
                  <a:srgbClr val="FFFF00"/>
                </a:highlight>
                <a:latin typeface="Times New Roman"/>
                <a:ea typeface="Times New Roman"/>
                <a:cs typeface="Times New Roman"/>
              </a:rPr>
              <a:t>they</a:t>
            </a:r>
            <a:r>
              <a:rPr lang="en-US" sz="2800" b="0" i="0" u="none" strike="noStrike" cap="none" spc="-34">
                <a:solidFill>
                  <a:schemeClr val="tx1"/>
                </a:solidFill>
                <a:highlight>
                  <a:srgbClr val="FFFF00"/>
                </a:highlight>
                <a:latin typeface="Times New Roman"/>
                <a:ea typeface="Times New Roman"/>
                <a:cs typeface="Times New Roman"/>
              </a:rPr>
              <a:t> </a:t>
            </a:r>
            <a:r>
              <a:rPr lang="en-US" sz="2800" b="0" i="0" u="none" strike="noStrike" cap="none" spc="-14">
                <a:solidFill>
                  <a:schemeClr val="tx1"/>
                </a:solidFill>
                <a:highlight>
                  <a:srgbClr val="FFFF00"/>
                </a:highlight>
                <a:latin typeface="Times New Roman"/>
                <a:ea typeface="Times New Roman"/>
                <a:cs typeface="Times New Roman"/>
              </a:rPr>
              <a:t>have</a:t>
            </a:r>
            <a:r>
              <a:rPr lang="en-US" sz="2800" b="0" i="0" u="none" strike="noStrike" cap="none" spc="-64">
                <a:solidFill>
                  <a:schemeClr val="tx1"/>
                </a:solidFill>
                <a:highlight>
                  <a:srgbClr val="FFFF00"/>
                </a:highlight>
                <a:latin typeface="Times New Roman"/>
                <a:ea typeface="Times New Roman"/>
                <a:cs typeface="Times New Roman"/>
              </a:rPr>
              <a:t> </a:t>
            </a:r>
            <a:r>
              <a:rPr lang="en-US" sz="2800" b="0" i="0" u="none" strike="noStrike" cap="none" spc="-14">
                <a:solidFill>
                  <a:schemeClr val="tx1"/>
                </a:solidFill>
                <a:highlight>
                  <a:srgbClr val="FFFF00"/>
                </a:highlight>
                <a:latin typeface="Times New Roman"/>
                <a:ea typeface="Times New Roman"/>
                <a:cs typeface="Times New Roman"/>
              </a:rPr>
              <a:t>the</a:t>
            </a:r>
            <a:r>
              <a:rPr lang="en-US" sz="2800" b="0" i="0" u="none" strike="noStrike" cap="none" spc="-59">
                <a:solidFill>
                  <a:schemeClr val="tx1"/>
                </a:solidFill>
                <a:highlight>
                  <a:srgbClr val="FFFF00"/>
                </a:highlight>
                <a:latin typeface="Times New Roman"/>
                <a:ea typeface="Times New Roman"/>
                <a:cs typeface="Times New Roman"/>
              </a:rPr>
              <a:t> </a:t>
            </a:r>
            <a:r>
              <a:rPr lang="en-US" sz="2800" b="0" i="0" u="none" strike="noStrike" cap="none" spc="-14">
                <a:solidFill>
                  <a:schemeClr val="tx1"/>
                </a:solidFill>
                <a:highlight>
                  <a:srgbClr val="FFFF00"/>
                </a:highlight>
                <a:latin typeface="Times New Roman"/>
                <a:ea typeface="Times New Roman"/>
                <a:cs typeface="Times New Roman"/>
              </a:rPr>
              <a:t>experience.</a:t>
            </a:r>
            <a:r>
              <a:rPr lang="en-US" sz="2800" b="0" i="0" u="none" strike="noStrike" cap="none" spc="-39">
                <a:solidFill>
                  <a:schemeClr val="tx1"/>
                </a:solidFill>
                <a:highlight>
                  <a:srgbClr val="FFFF00"/>
                </a:highlight>
                <a:latin typeface="Times New Roman"/>
                <a:ea typeface="Times New Roman"/>
                <a:cs typeface="Times New Roman"/>
              </a:rPr>
              <a:t> </a:t>
            </a:r>
            <a:endParaRPr sz="2800">
              <a:highlight>
                <a:srgbClr val="FFFF00"/>
              </a:highlight>
              <a:latin typeface="Times New Roman"/>
              <a:ea typeface="Times New Roman"/>
              <a:cs typeface="Times New Roman"/>
            </a:endParaRPr>
          </a:p>
          <a:p>
            <a:pPr marL="0" indent="0">
              <a:buNone/>
              <a:defRPr/>
            </a:pPr>
            <a:endParaRPr sz="2800">
              <a:highlight>
                <a:srgbClr val="FFFF00"/>
              </a:highlight>
              <a:latin typeface="Times New Roman"/>
              <a:ea typeface="Times New Roman"/>
            </a:endParaRPr>
          </a:p>
          <a:p>
            <a:pPr marL="0" indent="0">
              <a:buNone/>
              <a:defRPr/>
            </a:pPr>
            <a:endParaRPr sz="2800"/>
          </a:p>
          <a:p>
            <a:pPr marL="0" indent="0">
              <a:buFont typeface="Arial"/>
              <a:buNone/>
              <a:defRPr/>
            </a:pPr>
            <a:endParaRPr/>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500" advClick="1"/>
    </mc:Choice>
    <mc:Fallback>
      <p:transition advClick="1"/>
    </mc:Fallback>
  </mc:AlternateContent>
</p:sld>
</file>

<file path=ppt/slides/slide12.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59226659" name="Title 1"/>
          <p:cNvSpPr>
            <a:spLocks noGrp="1"/>
          </p:cNvSpPr>
          <p:nvPr>
            <p:ph type="title"/>
          </p:nvPr>
        </p:nvSpPr>
        <p:spPr bwMode="auto">
          <a:xfrm>
            <a:off x="826477" y="0"/>
            <a:ext cx="10515600" cy="681036"/>
          </a:xfrm>
        </p:spPr>
        <p:txBody>
          <a:bodyPr>
            <a:normAutofit/>
          </a:bodyPr>
          <a:lstStyle/>
          <a:p>
            <a:pPr algn="ctr">
              <a:defRPr/>
            </a:pPr>
            <a:r>
              <a:rPr lang="en-US" sz="2800">
                <a:latin typeface="Times New Roman"/>
                <a:cs typeface="Times New Roman"/>
              </a:rPr>
              <a:t>Lead arrangers (Lead manager)</a:t>
            </a:r>
            <a:endParaRPr/>
          </a:p>
        </p:txBody>
      </p:sp>
      <p:sp>
        <p:nvSpPr>
          <p:cNvPr id="773821466" name="Content Placeholder 2"/>
          <p:cNvSpPr>
            <a:spLocks noGrp="1"/>
          </p:cNvSpPr>
          <p:nvPr>
            <p:ph idx="1"/>
          </p:nvPr>
        </p:nvSpPr>
        <p:spPr bwMode="auto">
          <a:xfrm>
            <a:off x="112542" y="787790"/>
            <a:ext cx="11943470" cy="5950634"/>
          </a:xfrm>
        </p:spPr>
        <p:txBody>
          <a:bodyPr>
            <a:normAutofit/>
          </a:bodyPr>
          <a:lstStyle/>
          <a:p>
            <a:pPr marL="195580" marR="457835" indent="0" algn="just">
              <a:lnSpc>
                <a:spcPct val="150000"/>
              </a:lnSpc>
              <a:spcBef>
                <a:spcPts val="0"/>
              </a:spcBef>
              <a:spcAft>
                <a:spcPts val="0"/>
              </a:spcAft>
              <a:buNone/>
              <a:defRPr/>
            </a:pPr>
            <a:r>
              <a:rPr lang="en-US" sz="2000">
                <a:highlight>
                  <a:srgbClr val="FFFF00"/>
                </a:highlight>
                <a:latin typeface="Times New Roman"/>
                <a:ea typeface="Times New Roman"/>
              </a:rPr>
              <a:t>An alternative approach is to agree with a bank at an early stage of the project-</a:t>
            </a:r>
            <a:r>
              <a:rPr lang="en-US" sz="2000" spc="5">
                <a:highlight>
                  <a:srgbClr val="FFFF00"/>
                </a:highlight>
                <a:latin typeface="Times New Roman"/>
                <a:ea typeface="Times New Roman"/>
              </a:rPr>
              <a:t> </a:t>
            </a:r>
            <a:r>
              <a:rPr lang="en-US" sz="2000">
                <a:highlight>
                  <a:srgbClr val="FFFF00"/>
                </a:highlight>
                <a:latin typeface="Times New Roman"/>
                <a:ea typeface="Times New Roman"/>
              </a:rPr>
              <a:t>development process that it will act both as financial advisor and lead arranger. This</a:t>
            </a:r>
            <a:r>
              <a:rPr lang="en-US" sz="2000" spc="5">
                <a:highlight>
                  <a:srgbClr val="FFFF00"/>
                </a:highlight>
                <a:latin typeface="Times New Roman"/>
                <a:ea typeface="Times New Roman"/>
              </a:rPr>
              <a:t> </a:t>
            </a:r>
            <a:r>
              <a:rPr lang="en-US" sz="2000">
                <a:highlight>
                  <a:srgbClr val="FFFF00"/>
                </a:highlight>
                <a:latin typeface="Times New Roman"/>
                <a:ea typeface="Times New Roman"/>
              </a:rPr>
              <a:t>should</a:t>
            </a:r>
            <a:r>
              <a:rPr lang="en-US" sz="2000" spc="110">
                <a:highlight>
                  <a:srgbClr val="FFFF00"/>
                </a:highlight>
                <a:latin typeface="Times New Roman"/>
                <a:ea typeface="Times New Roman"/>
              </a:rPr>
              <a:t> </a:t>
            </a:r>
            <a:r>
              <a:rPr lang="en-US" sz="2000">
                <a:highlight>
                  <a:srgbClr val="FFFF00"/>
                </a:highlight>
                <a:latin typeface="Times New Roman"/>
                <a:ea typeface="Times New Roman"/>
              </a:rPr>
              <a:t>reduce</a:t>
            </a:r>
            <a:r>
              <a:rPr lang="en-US" sz="2000" spc="145">
                <a:highlight>
                  <a:srgbClr val="FFFF00"/>
                </a:highlight>
                <a:latin typeface="Times New Roman"/>
                <a:ea typeface="Times New Roman"/>
              </a:rPr>
              <a:t> </a:t>
            </a:r>
            <a:r>
              <a:rPr lang="en-US" sz="2000">
                <a:highlight>
                  <a:srgbClr val="FFFF00"/>
                </a:highlight>
                <a:latin typeface="Times New Roman"/>
                <a:ea typeface="Times New Roman"/>
              </a:rPr>
              <a:t>the</a:t>
            </a:r>
            <a:r>
              <a:rPr lang="en-US" sz="2000" spc="145">
                <a:highlight>
                  <a:srgbClr val="FFFF00"/>
                </a:highlight>
                <a:latin typeface="Times New Roman"/>
                <a:ea typeface="Times New Roman"/>
              </a:rPr>
              <a:t> </a:t>
            </a:r>
            <a:r>
              <a:rPr lang="en-US" sz="2000">
                <a:highlight>
                  <a:srgbClr val="FFFF00"/>
                </a:highlight>
                <a:latin typeface="Times New Roman"/>
                <a:ea typeface="Times New Roman"/>
              </a:rPr>
              <a:t>cost</a:t>
            </a:r>
            <a:r>
              <a:rPr lang="en-US" sz="2000" spc="140">
                <a:highlight>
                  <a:srgbClr val="FFFF00"/>
                </a:highlight>
                <a:latin typeface="Times New Roman"/>
                <a:ea typeface="Times New Roman"/>
              </a:rPr>
              <a:t> </a:t>
            </a:r>
            <a:r>
              <a:rPr lang="en-US" sz="2000">
                <a:highlight>
                  <a:srgbClr val="FFFF00"/>
                </a:highlight>
                <a:latin typeface="Times New Roman"/>
                <a:ea typeface="Times New Roman"/>
              </a:rPr>
              <a:t>of</a:t>
            </a:r>
            <a:r>
              <a:rPr lang="en-US" sz="2000" spc="150">
                <a:highlight>
                  <a:srgbClr val="FFFF00"/>
                </a:highlight>
                <a:latin typeface="Times New Roman"/>
                <a:ea typeface="Times New Roman"/>
              </a:rPr>
              <a:t> </a:t>
            </a:r>
            <a:r>
              <a:rPr lang="en-US" sz="2000">
                <a:highlight>
                  <a:srgbClr val="FFFF00"/>
                </a:highlight>
                <a:latin typeface="Times New Roman"/>
                <a:ea typeface="Times New Roman"/>
              </a:rPr>
              <a:t>the</a:t>
            </a:r>
            <a:r>
              <a:rPr lang="en-US" sz="2000" spc="145">
                <a:highlight>
                  <a:srgbClr val="FFFF00"/>
                </a:highlight>
                <a:latin typeface="Times New Roman"/>
                <a:ea typeface="Times New Roman"/>
              </a:rPr>
              <a:t> </a:t>
            </a:r>
            <a:r>
              <a:rPr lang="en-US" sz="2000">
                <a:highlight>
                  <a:srgbClr val="FFFF00"/>
                </a:highlight>
                <a:latin typeface="Times New Roman"/>
                <a:ea typeface="Times New Roman"/>
              </a:rPr>
              <a:t>combined</a:t>
            </a:r>
            <a:r>
              <a:rPr lang="en-US" sz="2000" spc="150">
                <a:highlight>
                  <a:srgbClr val="FFFF00"/>
                </a:highlight>
                <a:latin typeface="Times New Roman"/>
                <a:ea typeface="Times New Roman"/>
              </a:rPr>
              <a:t> </a:t>
            </a:r>
            <a:r>
              <a:rPr lang="en-US" sz="2000">
                <a:highlight>
                  <a:srgbClr val="FFFF00"/>
                </a:highlight>
                <a:latin typeface="Times New Roman"/>
                <a:ea typeface="Times New Roman"/>
              </a:rPr>
              <a:t>financial</a:t>
            </a:r>
            <a:r>
              <a:rPr lang="en-US" sz="2000" spc="140">
                <a:highlight>
                  <a:srgbClr val="FFFF00"/>
                </a:highlight>
                <a:latin typeface="Times New Roman"/>
                <a:ea typeface="Times New Roman"/>
              </a:rPr>
              <a:t> </a:t>
            </a:r>
            <a:r>
              <a:rPr lang="en-US" sz="2000">
                <a:highlight>
                  <a:srgbClr val="FFFF00"/>
                </a:highlight>
                <a:latin typeface="Times New Roman"/>
                <a:ea typeface="Times New Roman"/>
              </a:rPr>
              <a:t>advisory</a:t>
            </a:r>
            <a:r>
              <a:rPr lang="en-US" sz="2000" spc="125">
                <a:highlight>
                  <a:srgbClr val="FFFF00"/>
                </a:highlight>
                <a:latin typeface="Times New Roman"/>
                <a:ea typeface="Times New Roman"/>
              </a:rPr>
              <a:t> </a:t>
            </a:r>
            <a:r>
              <a:rPr lang="en-US" sz="2000">
                <a:highlight>
                  <a:srgbClr val="FFFF00"/>
                </a:highlight>
                <a:latin typeface="Times New Roman"/>
                <a:ea typeface="Times New Roman"/>
              </a:rPr>
              <a:t>and</a:t>
            </a:r>
            <a:r>
              <a:rPr lang="en-US" sz="2000" spc="110">
                <a:highlight>
                  <a:srgbClr val="FFFF00"/>
                </a:highlight>
                <a:latin typeface="Times New Roman"/>
                <a:ea typeface="Times New Roman"/>
              </a:rPr>
              <a:t> </a:t>
            </a:r>
            <a:r>
              <a:rPr lang="en-US" sz="2000">
                <a:highlight>
                  <a:srgbClr val="FFFF00"/>
                </a:highlight>
                <a:latin typeface="Times New Roman"/>
                <a:ea typeface="Times New Roman"/>
              </a:rPr>
              <a:t>banking</a:t>
            </a:r>
            <a:r>
              <a:rPr lang="en-US" sz="2000" spc="150">
                <a:highlight>
                  <a:srgbClr val="FFFF00"/>
                </a:highlight>
                <a:latin typeface="Times New Roman"/>
                <a:ea typeface="Times New Roman"/>
              </a:rPr>
              <a:t> </a:t>
            </a:r>
            <a:r>
              <a:rPr lang="en-US" sz="2000">
                <a:highlight>
                  <a:srgbClr val="FFFF00"/>
                </a:highlight>
                <a:latin typeface="Times New Roman"/>
                <a:ea typeface="Times New Roman"/>
              </a:rPr>
              <a:t>underwriting fees, and also ensure that the advice given is based on what the bank itself is</a:t>
            </a:r>
            <a:r>
              <a:rPr lang="en-US" sz="2000" spc="5">
                <a:highlight>
                  <a:srgbClr val="FFFF00"/>
                </a:highlight>
                <a:latin typeface="Times New Roman"/>
                <a:ea typeface="Times New Roman"/>
              </a:rPr>
              <a:t> </a:t>
            </a:r>
            <a:r>
              <a:rPr lang="en-US" sz="2000">
                <a:highlight>
                  <a:srgbClr val="FFFF00"/>
                </a:highlight>
                <a:latin typeface="Times New Roman"/>
                <a:ea typeface="Times New Roman"/>
              </a:rPr>
              <a:t>willing</a:t>
            </a:r>
            <a:r>
              <a:rPr lang="en-US" sz="2000" spc="-5">
                <a:highlight>
                  <a:srgbClr val="FFFF00"/>
                </a:highlight>
                <a:latin typeface="Times New Roman"/>
                <a:ea typeface="Times New Roman"/>
              </a:rPr>
              <a:t> </a:t>
            </a:r>
            <a:r>
              <a:rPr lang="en-US" sz="2000">
                <a:highlight>
                  <a:srgbClr val="FFFF00"/>
                </a:highlight>
                <a:latin typeface="Times New Roman"/>
                <a:ea typeface="Times New Roman"/>
              </a:rPr>
              <a:t>to</a:t>
            </a:r>
            <a:r>
              <a:rPr lang="en-US" sz="2000" spc="10">
                <a:highlight>
                  <a:srgbClr val="FFFF00"/>
                </a:highlight>
                <a:latin typeface="Times New Roman"/>
                <a:ea typeface="Times New Roman"/>
              </a:rPr>
              <a:t> </a:t>
            </a:r>
            <a:r>
              <a:rPr lang="en-US" sz="2000">
                <a:highlight>
                  <a:srgbClr val="FFFF00"/>
                </a:highlight>
                <a:latin typeface="Times New Roman"/>
                <a:ea typeface="Times New Roman"/>
              </a:rPr>
              <a:t>do,</a:t>
            </a:r>
            <a:r>
              <a:rPr lang="en-US" sz="2000" spc="10">
                <a:highlight>
                  <a:srgbClr val="FFFF00"/>
                </a:highlight>
                <a:latin typeface="Times New Roman"/>
                <a:ea typeface="Times New Roman"/>
              </a:rPr>
              <a:t> </a:t>
            </a:r>
            <a:r>
              <a:rPr lang="en-US" sz="2000">
                <a:highlight>
                  <a:srgbClr val="FFFF00"/>
                </a:highlight>
                <a:latin typeface="Times New Roman"/>
                <a:ea typeface="Times New Roman"/>
              </a:rPr>
              <a:t>and</a:t>
            </a:r>
            <a:r>
              <a:rPr lang="en-US" sz="2000" spc="10">
                <a:highlight>
                  <a:srgbClr val="FFFF00"/>
                </a:highlight>
                <a:latin typeface="Times New Roman"/>
                <a:ea typeface="Times New Roman"/>
              </a:rPr>
              <a:t> </a:t>
            </a:r>
            <a:r>
              <a:rPr lang="en-US" sz="2000">
                <a:highlight>
                  <a:srgbClr val="FFFF00"/>
                </a:highlight>
                <a:latin typeface="Times New Roman"/>
                <a:ea typeface="Times New Roman"/>
              </a:rPr>
              <a:t>therefore that</a:t>
            </a:r>
            <a:r>
              <a:rPr lang="en-US" sz="2000" spc="15">
                <a:highlight>
                  <a:srgbClr val="FFFF00"/>
                </a:highlight>
                <a:latin typeface="Times New Roman"/>
                <a:ea typeface="Times New Roman"/>
              </a:rPr>
              <a:t> </a:t>
            </a:r>
            <a:r>
              <a:rPr lang="en-US" sz="2000">
                <a:highlight>
                  <a:srgbClr val="FFFF00"/>
                </a:highlight>
                <a:latin typeface="Times New Roman"/>
                <a:ea typeface="Times New Roman"/>
              </a:rPr>
              <a:t>the</a:t>
            </a:r>
            <a:r>
              <a:rPr lang="en-US" sz="2000" spc="5">
                <a:highlight>
                  <a:srgbClr val="FFFF00"/>
                </a:highlight>
                <a:latin typeface="Times New Roman"/>
                <a:ea typeface="Times New Roman"/>
              </a:rPr>
              <a:t> </a:t>
            </a:r>
            <a:r>
              <a:rPr lang="en-US" sz="2000">
                <a:highlight>
                  <a:srgbClr val="FFFF00"/>
                </a:highlight>
                <a:latin typeface="Times New Roman"/>
                <a:ea typeface="Times New Roman"/>
              </a:rPr>
              <a:t>project</a:t>
            </a:r>
            <a:r>
              <a:rPr lang="en-US" sz="2000" spc="15">
                <a:highlight>
                  <a:srgbClr val="FFFF00"/>
                </a:highlight>
                <a:latin typeface="Times New Roman"/>
                <a:ea typeface="Times New Roman"/>
              </a:rPr>
              <a:t> </a:t>
            </a:r>
            <a:r>
              <a:rPr lang="en-US" sz="2000">
                <a:highlight>
                  <a:srgbClr val="FFFF00"/>
                </a:highlight>
                <a:latin typeface="Times New Roman"/>
                <a:ea typeface="Times New Roman"/>
              </a:rPr>
              <a:t>should</a:t>
            </a:r>
            <a:r>
              <a:rPr lang="en-US" sz="2000" spc="10">
                <a:highlight>
                  <a:srgbClr val="FFFF00"/>
                </a:highlight>
                <a:latin typeface="Times New Roman"/>
                <a:ea typeface="Times New Roman"/>
              </a:rPr>
              <a:t> </a:t>
            </a:r>
            <a:r>
              <a:rPr lang="en-US" sz="2000">
                <a:highlight>
                  <a:srgbClr val="FFFF00"/>
                </a:highlight>
                <a:latin typeface="Times New Roman"/>
                <a:ea typeface="Times New Roman"/>
              </a:rPr>
              <a:t>be</a:t>
            </a:r>
            <a:r>
              <a:rPr lang="en-US" sz="2000" spc="20">
                <a:highlight>
                  <a:srgbClr val="FFFF00"/>
                </a:highlight>
                <a:latin typeface="Times New Roman"/>
                <a:ea typeface="Times New Roman"/>
              </a:rPr>
              <a:t> </a:t>
            </a:r>
            <a:r>
              <a:rPr lang="en-US" sz="2000">
                <a:highlight>
                  <a:srgbClr val="FFFF00"/>
                </a:highlight>
                <a:latin typeface="Times New Roman"/>
                <a:ea typeface="Times New Roman"/>
              </a:rPr>
              <a:t>financeable.</a:t>
            </a:r>
            <a:endParaRPr/>
          </a:p>
          <a:p>
            <a:pPr marL="195580" marR="457835" indent="0" algn="just">
              <a:lnSpc>
                <a:spcPct val="150000"/>
              </a:lnSpc>
              <a:spcBef>
                <a:spcPts val="0"/>
              </a:spcBef>
              <a:spcAft>
                <a:spcPts val="0"/>
              </a:spcAft>
              <a:buNone/>
              <a:defRPr/>
            </a:pPr>
            <a:endParaRPr lang="en-US" sz="2000">
              <a:latin typeface="Times New Roman"/>
              <a:ea typeface="Times New Roman"/>
            </a:endParaRPr>
          </a:p>
          <a:p>
            <a:pPr marL="195580" marR="458470" indent="0" algn="just">
              <a:lnSpc>
                <a:spcPct val="150000"/>
              </a:lnSpc>
              <a:spcBef>
                <a:spcPts val="0"/>
              </a:spcBef>
              <a:spcAft>
                <a:spcPts val="0"/>
              </a:spcAft>
              <a:buNone/>
              <a:defRPr/>
            </a:pPr>
            <a:r>
              <a:rPr lang="en-US" sz="2000">
                <a:latin typeface="Times New Roman"/>
                <a:ea typeface="Times New Roman"/>
              </a:rPr>
              <a:t>The obvious problem with this approach is that the banks are not in a competitive position (even if there</a:t>
            </a:r>
            <a:r>
              <a:rPr lang="en-US" sz="2000" spc="5">
                <a:latin typeface="Times New Roman"/>
                <a:ea typeface="Times New Roman"/>
              </a:rPr>
              <a:t> </a:t>
            </a:r>
            <a:r>
              <a:rPr lang="en-US" sz="2000">
                <a:latin typeface="Times New Roman"/>
                <a:ea typeface="Times New Roman"/>
              </a:rPr>
              <a:t>may have originally been some</a:t>
            </a:r>
            <a:r>
              <a:rPr lang="en-US" sz="2000" spc="300">
                <a:latin typeface="Times New Roman"/>
                <a:ea typeface="Times New Roman"/>
              </a:rPr>
              <a:t> </a:t>
            </a:r>
            <a:r>
              <a:rPr lang="en-US" sz="2000">
                <a:latin typeface="Times New Roman"/>
                <a:ea typeface="Times New Roman"/>
              </a:rPr>
              <a:t>kind</a:t>
            </a:r>
            <a:r>
              <a:rPr lang="en-US" sz="2000" spc="300">
                <a:latin typeface="Times New Roman"/>
                <a:ea typeface="Times New Roman"/>
              </a:rPr>
              <a:t> </a:t>
            </a:r>
            <a:r>
              <a:rPr lang="en-US" sz="2000">
                <a:latin typeface="Times New Roman"/>
                <a:ea typeface="Times New Roman"/>
              </a:rPr>
              <a:t>of</a:t>
            </a:r>
            <a:r>
              <a:rPr lang="en-US" sz="2000" spc="300">
                <a:latin typeface="Times New Roman"/>
                <a:ea typeface="Times New Roman"/>
              </a:rPr>
              <a:t> </a:t>
            </a:r>
            <a:r>
              <a:rPr lang="en-US" sz="2000">
                <a:latin typeface="Times New Roman"/>
                <a:ea typeface="Times New Roman"/>
              </a:rPr>
              <a:t>bidding process for the mandate), </a:t>
            </a:r>
            <a:r>
              <a:rPr lang="en-US" sz="2000">
                <a:highlight>
                  <a:srgbClr val="FFFF00"/>
                </a:highlight>
                <a:latin typeface="Times New Roman"/>
                <a:ea typeface="Times New Roman"/>
              </a:rPr>
              <a:t>and therefore the Sponsors will probably not get the most</a:t>
            </a:r>
            <a:r>
              <a:rPr lang="en-US" sz="2000" spc="5">
                <a:highlight>
                  <a:srgbClr val="FFFF00"/>
                </a:highlight>
                <a:latin typeface="Times New Roman"/>
                <a:ea typeface="Times New Roman"/>
              </a:rPr>
              <a:t> </a:t>
            </a:r>
            <a:r>
              <a:rPr lang="en-US" sz="2000">
                <a:highlight>
                  <a:srgbClr val="FFFF00"/>
                </a:highlight>
                <a:latin typeface="Times New Roman"/>
                <a:ea typeface="Times New Roman"/>
              </a:rPr>
              <a:t>aggressive</a:t>
            </a:r>
            <a:r>
              <a:rPr lang="en-US" sz="2000" spc="145">
                <a:highlight>
                  <a:srgbClr val="FFFF00"/>
                </a:highlight>
                <a:latin typeface="Times New Roman"/>
                <a:ea typeface="Times New Roman"/>
              </a:rPr>
              <a:t> </a:t>
            </a:r>
            <a:r>
              <a:rPr lang="en-US" sz="2000">
                <a:highlight>
                  <a:srgbClr val="FFFF00"/>
                </a:highlight>
                <a:latin typeface="Times New Roman"/>
                <a:ea typeface="Times New Roman"/>
              </a:rPr>
              <a:t>final</a:t>
            </a:r>
            <a:r>
              <a:rPr lang="en-US" sz="2000" spc="145">
                <a:highlight>
                  <a:srgbClr val="FFFF00"/>
                </a:highlight>
                <a:latin typeface="Times New Roman"/>
                <a:ea typeface="Times New Roman"/>
              </a:rPr>
              <a:t> </a:t>
            </a:r>
            <a:r>
              <a:rPr lang="en-US" sz="2000">
                <a:highlight>
                  <a:srgbClr val="FFFF00"/>
                </a:highlight>
                <a:latin typeface="Times New Roman"/>
                <a:ea typeface="Times New Roman"/>
              </a:rPr>
              <a:t>terms</a:t>
            </a:r>
            <a:r>
              <a:rPr lang="en-US" sz="2000" spc="155">
                <a:highlight>
                  <a:srgbClr val="FFFF00"/>
                </a:highlight>
                <a:latin typeface="Times New Roman"/>
                <a:ea typeface="Times New Roman"/>
              </a:rPr>
              <a:t> </a:t>
            </a:r>
            <a:r>
              <a:rPr lang="en-US" sz="2000">
                <a:highlight>
                  <a:srgbClr val="FFFF00"/>
                </a:highlight>
                <a:latin typeface="Times New Roman"/>
                <a:ea typeface="Times New Roman"/>
              </a:rPr>
              <a:t>for</a:t>
            </a:r>
            <a:r>
              <a:rPr lang="en-US" sz="2000" spc="165">
                <a:highlight>
                  <a:srgbClr val="FFFF00"/>
                </a:highlight>
                <a:latin typeface="Times New Roman"/>
                <a:ea typeface="Times New Roman"/>
              </a:rPr>
              <a:t> </a:t>
            </a:r>
            <a:r>
              <a:rPr lang="en-US" sz="2000">
                <a:highlight>
                  <a:srgbClr val="FFFF00"/>
                </a:highlight>
                <a:latin typeface="Times New Roman"/>
                <a:ea typeface="Times New Roman"/>
              </a:rPr>
              <a:t>the</a:t>
            </a:r>
            <a:r>
              <a:rPr lang="en-US" sz="2000" spc="165">
                <a:highlight>
                  <a:srgbClr val="FFFF00"/>
                </a:highlight>
                <a:latin typeface="Times New Roman"/>
                <a:ea typeface="Times New Roman"/>
              </a:rPr>
              <a:t> </a:t>
            </a:r>
            <a:r>
              <a:rPr lang="en-US" sz="2000">
                <a:highlight>
                  <a:srgbClr val="FFFF00"/>
                </a:highlight>
                <a:latin typeface="Times New Roman"/>
                <a:ea typeface="Times New Roman"/>
              </a:rPr>
              <a:t>financing.</a:t>
            </a:r>
            <a:r>
              <a:rPr lang="en-US" sz="2000" spc="155">
                <a:highlight>
                  <a:srgbClr val="FFFF00"/>
                </a:highlight>
                <a:latin typeface="Times New Roman"/>
                <a:ea typeface="Times New Roman"/>
              </a:rPr>
              <a:t> </a:t>
            </a:r>
            <a:r>
              <a:rPr lang="en-US" sz="2000">
                <a:highlight>
                  <a:srgbClr val="FFFF00"/>
                </a:highlight>
                <a:latin typeface="Times New Roman"/>
                <a:ea typeface="Times New Roman"/>
              </a:rPr>
              <a:t>However,</a:t>
            </a:r>
            <a:r>
              <a:rPr lang="en-US" sz="2000" spc="155">
                <a:highlight>
                  <a:srgbClr val="FFFF00"/>
                </a:highlight>
                <a:latin typeface="Times New Roman"/>
                <a:ea typeface="Times New Roman"/>
              </a:rPr>
              <a:t> </a:t>
            </a:r>
            <a:r>
              <a:rPr lang="en-US" sz="2000">
                <a:highlight>
                  <a:srgbClr val="FFFF00"/>
                </a:highlight>
                <a:latin typeface="Times New Roman"/>
                <a:ea typeface="Times New Roman"/>
              </a:rPr>
              <a:t>this</a:t>
            </a:r>
            <a:r>
              <a:rPr lang="en-US" sz="2000" spc="155">
                <a:highlight>
                  <a:srgbClr val="FFFF00"/>
                </a:highlight>
                <a:latin typeface="Times New Roman"/>
                <a:ea typeface="Times New Roman"/>
              </a:rPr>
              <a:t> </a:t>
            </a:r>
            <a:r>
              <a:rPr lang="en-US" sz="2000">
                <a:highlight>
                  <a:srgbClr val="FFFF00"/>
                </a:highlight>
                <a:latin typeface="Times New Roman"/>
                <a:ea typeface="Times New Roman"/>
              </a:rPr>
              <a:t>may</a:t>
            </a:r>
            <a:r>
              <a:rPr lang="en-US" sz="2000" spc="155">
                <a:highlight>
                  <a:srgbClr val="FFFF00"/>
                </a:highlight>
                <a:latin typeface="Times New Roman"/>
                <a:ea typeface="Times New Roman"/>
              </a:rPr>
              <a:t> </a:t>
            </a:r>
            <a:r>
              <a:rPr lang="en-US" sz="2000">
                <a:highlight>
                  <a:srgbClr val="FFFF00"/>
                </a:highlight>
                <a:latin typeface="Times New Roman"/>
                <a:ea typeface="Times New Roman"/>
              </a:rPr>
              <a:t>be</a:t>
            </a:r>
            <a:r>
              <a:rPr lang="en-US" sz="2000" spc="165">
                <a:highlight>
                  <a:srgbClr val="FFFF00"/>
                </a:highlight>
                <a:latin typeface="Times New Roman"/>
                <a:ea typeface="Times New Roman"/>
              </a:rPr>
              <a:t> </a:t>
            </a:r>
            <a:r>
              <a:rPr lang="en-US" sz="2000">
                <a:highlight>
                  <a:srgbClr val="FFFF00"/>
                </a:highlight>
                <a:latin typeface="Times New Roman"/>
                <a:ea typeface="Times New Roman"/>
              </a:rPr>
              <a:t>a</a:t>
            </a:r>
            <a:r>
              <a:rPr lang="en-US" sz="2000" spc="150">
                <a:highlight>
                  <a:srgbClr val="FFFF00"/>
                </a:highlight>
                <a:latin typeface="Times New Roman"/>
                <a:ea typeface="Times New Roman"/>
              </a:rPr>
              <a:t> </a:t>
            </a:r>
            <a:r>
              <a:rPr lang="en-US" sz="2000">
                <a:highlight>
                  <a:srgbClr val="FFFF00"/>
                </a:highlight>
                <a:latin typeface="Times New Roman"/>
                <a:ea typeface="Times New Roman"/>
              </a:rPr>
              <a:t>reasonable</a:t>
            </a:r>
            <a:r>
              <a:rPr lang="en-US" sz="2000" spc="165">
                <a:highlight>
                  <a:srgbClr val="FFFF00"/>
                </a:highlight>
                <a:latin typeface="Times New Roman"/>
                <a:ea typeface="Times New Roman"/>
              </a:rPr>
              <a:t> </a:t>
            </a:r>
            <a:r>
              <a:rPr lang="en-US" sz="2000">
                <a:highlight>
                  <a:srgbClr val="FFFF00"/>
                </a:highlight>
                <a:latin typeface="Times New Roman"/>
                <a:ea typeface="Times New Roman"/>
              </a:rPr>
              <a:t>price</a:t>
            </a:r>
            <a:r>
              <a:rPr lang="en-US" sz="2000" spc="-290">
                <a:highlight>
                  <a:srgbClr val="FFFF00"/>
                </a:highlight>
                <a:latin typeface="Times New Roman"/>
                <a:ea typeface="Times New Roman"/>
              </a:rPr>
              <a:t> </a:t>
            </a:r>
            <a:r>
              <a:rPr lang="en-US" sz="2000">
                <a:highlight>
                  <a:srgbClr val="FFFF00"/>
                </a:highlight>
                <a:latin typeface="Times New Roman"/>
                <a:ea typeface="Times New Roman"/>
              </a:rPr>
              <a:t>to</a:t>
            </a:r>
            <a:r>
              <a:rPr lang="en-US" sz="2000" spc="5">
                <a:highlight>
                  <a:srgbClr val="FFFF00"/>
                </a:highlight>
                <a:latin typeface="Times New Roman"/>
                <a:ea typeface="Times New Roman"/>
              </a:rPr>
              <a:t> </a:t>
            </a:r>
            <a:r>
              <a:rPr lang="en-US" sz="2000">
                <a:highlight>
                  <a:srgbClr val="FFFF00"/>
                </a:highlight>
                <a:latin typeface="Times New Roman"/>
                <a:ea typeface="Times New Roman"/>
              </a:rPr>
              <a:t>pay</a:t>
            </a:r>
            <a:r>
              <a:rPr lang="en-US" sz="2000" spc="5">
                <a:highlight>
                  <a:srgbClr val="FFFF00"/>
                </a:highlight>
                <a:latin typeface="Times New Roman"/>
                <a:ea typeface="Times New Roman"/>
              </a:rPr>
              <a:t> </a:t>
            </a:r>
            <a:r>
              <a:rPr lang="en-US" sz="2000">
                <a:highlight>
                  <a:srgbClr val="FFFF00"/>
                </a:highlight>
                <a:latin typeface="Times New Roman"/>
                <a:ea typeface="Times New Roman"/>
              </a:rPr>
              <a:t>for</a:t>
            </a:r>
            <a:r>
              <a:rPr lang="en-US" sz="2000" spc="5">
                <a:highlight>
                  <a:srgbClr val="FFFF00"/>
                </a:highlight>
                <a:latin typeface="Times New Roman"/>
                <a:ea typeface="Times New Roman"/>
              </a:rPr>
              <a:t> </a:t>
            </a:r>
            <a:r>
              <a:rPr lang="en-US" sz="2000">
                <a:highlight>
                  <a:srgbClr val="FFFF00"/>
                </a:highlight>
                <a:latin typeface="Times New Roman"/>
                <a:ea typeface="Times New Roman"/>
              </a:rPr>
              <a:t>the</a:t>
            </a:r>
            <a:r>
              <a:rPr lang="en-US" sz="2000" spc="300">
                <a:highlight>
                  <a:srgbClr val="FFFF00"/>
                </a:highlight>
                <a:latin typeface="Times New Roman"/>
                <a:ea typeface="Times New Roman"/>
              </a:rPr>
              <a:t> </a:t>
            </a:r>
            <a:r>
              <a:rPr lang="en-US" sz="2000">
                <a:highlight>
                  <a:srgbClr val="FFFF00"/>
                </a:highlight>
                <a:latin typeface="Times New Roman"/>
                <a:ea typeface="Times New Roman"/>
              </a:rPr>
              <a:t>greater</a:t>
            </a:r>
            <a:r>
              <a:rPr lang="en-US" sz="2000" spc="300">
                <a:highlight>
                  <a:srgbClr val="FFFF00"/>
                </a:highlight>
                <a:latin typeface="Times New Roman"/>
                <a:ea typeface="Times New Roman"/>
              </a:rPr>
              <a:t> </a:t>
            </a:r>
            <a:r>
              <a:rPr lang="en-US" sz="2000">
                <a:highlight>
                  <a:srgbClr val="FFFF00"/>
                </a:highlight>
                <a:latin typeface="Times New Roman"/>
                <a:ea typeface="Times New Roman"/>
              </a:rPr>
              <a:t>efficiency</a:t>
            </a:r>
            <a:r>
              <a:rPr lang="en-US" sz="2000" spc="300">
                <a:highlight>
                  <a:srgbClr val="FFFF00"/>
                </a:highlight>
                <a:latin typeface="Times New Roman"/>
                <a:ea typeface="Times New Roman"/>
              </a:rPr>
              <a:t> </a:t>
            </a:r>
            <a:r>
              <a:rPr lang="en-US" sz="2000">
                <a:highlight>
                  <a:srgbClr val="FFFF00"/>
                </a:highlight>
                <a:latin typeface="Times New Roman"/>
                <a:ea typeface="Times New Roman"/>
              </a:rPr>
              <a:t>of the</a:t>
            </a:r>
            <a:r>
              <a:rPr lang="en-US" sz="2000" spc="300">
                <a:highlight>
                  <a:srgbClr val="FFFF00"/>
                </a:highlight>
                <a:latin typeface="Times New Roman"/>
                <a:ea typeface="Times New Roman"/>
              </a:rPr>
              <a:t> </a:t>
            </a:r>
            <a:r>
              <a:rPr lang="en-US" sz="2000">
                <a:highlight>
                  <a:srgbClr val="FFFF00"/>
                </a:highlight>
                <a:latin typeface="Times New Roman"/>
                <a:ea typeface="Times New Roman"/>
              </a:rPr>
              <a:t>process</a:t>
            </a:r>
            <a:r>
              <a:rPr lang="en-US" sz="2000" spc="300">
                <a:highlight>
                  <a:srgbClr val="FFFF00"/>
                </a:highlight>
                <a:latin typeface="Times New Roman"/>
                <a:ea typeface="Times New Roman"/>
              </a:rPr>
              <a:t> </a:t>
            </a:r>
            <a:r>
              <a:rPr lang="en-US" sz="2000">
                <a:highlight>
                  <a:srgbClr val="FFFF00"/>
                </a:highlight>
                <a:latin typeface="Times New Roman"/>
                <a:ea typeface="Times New Roman"/>
              </a:rPr>
              <a:t>and</a:t>
            </a:r>
            <a:r>
              <a:rPr lang="en-US" sz="2000" spc="300">
                <a:highlight>
                  <a:srgbClr val="FFFF00"/>
                </a:highlight>
                <a:latin typeface="Times New Roman"/>
                <a:ea typeface="Times New Roman"/>
              </a:rPr>
              <a:t> </a:t>
            </a:r>
            <a:r>
              <a:rPr lang="en-US" sz="2000">
                <a:highlight>
                  <a:srgbClr val="FFFF00"/>
                </a:highlight>
                <a:latin typeface="Times New Roman"/>
                <a:ea typeface="Times New Roman"/>
              </a:rPr>
              <a:t>greater</a:t>
            </a:r>
            <a:r>
              <a:rPr lang="en-US" sz="2000" spc="300">
                <a:highlight>
                  <a:srgbClr val="FFFF00"/>
                </a:highlight>
                <a:latin typeface="Times New Roman"/>
                <a:ea typeface="Times New Roman"/>
              </a:rPr>
              <a:t> </a:t>
            </a:r>
            <a:r>
              <a:rPr lang="en-US" sz="2000">
                <a:highlight>
                  <a:srgbClr val="FFFF00"/>
                </a:highlight>
                <a:latin typeface="Times New Roman"/>
                <a:ea typeface="Times New Roman"/>
              </a:rPr>
              <a:t>certainty</a:t>
            </a:r>
            <a:r>
              <a:rPr lang="en-US" sz="2000" spc="300">
                <a:highlight>
                  <a:srgbClr val="FFFF00"/>
                </a:highlight>
                <a:latin typeface="Times New Roman"/>
                <a:ea typeface="Times New Roman"/>
              </a:rPr>
              <a:t> </a:t>
            </a:r>
            <a:r>
              <a:rPr lang="en-US" sz="2000">
                <a:highlight>
                  <a:srgbClr val="FFFF00"/>
                </a:highlight>
                <a:latin typeface="Times New Roman"/>
                <a:ea typeface="Times New Roman"/>
              </a:rPr>
              <a:t>of obtaining finance that this method affords. Clearly the general relationship between the</a:t>
            </a:r>
            <a:r>
              <a:rPr lang="en-US" sz="2000" spc="5">
                <a:highlight>
                  <a:srgbClr val="FFFF00"/>
                </a:highlight>
                <a:latin typeface="Times New Roman"/>
                <a:ea typeface="Times New Roman"/>
              </a:rPr>
              <a:t> </a:t>
            </a:r>
            <a:r>
              <a:rPr lang="en-US" sz="2000">
                <a:highlight>
                  <a:srgbClr val="FFFF00"/>
                </a:highlight>
                <a:latin typeface="Times New Roman"/>
                <a:ea typeface="Times New Roman"/>
              </a:rPr>
              <a:t>Sponsors and the banks concerned, and the Sponsors’ own experience in the financial</a:t>
            </a:r>
            <a:r>
              <a:rPr lang="en-US" sz="2000" spc="5">
                <a:highlight>
                  <a:srgbClr val="FFFF00"/>
                </a:highlight>
                <a:latin typeface="Times New Roman"/>
                <a:ea typeface="Times New Roman"/>
              </a:rPr>
              <a:t> </a:t>
            </a:r>
            <a:r>
              <a:rPr lang="en-US" sz="2000">
                <a:highlight>
                  <a:srgbClr val="FFFF00"/>
                </a:highlight>
                <a:latin typeface="Times New Roman"/>
                <a:ea typeface="Times New Roman"/>
              </a:rPr>
              <a:t>market,</a:t>
            </a:r>
            <a:r>
              <a:rPr lang="en-US" sz="2000" spc="20">
                <a:highlight>
                  <a:srgbClr val="FFFF00"/>
                </a:highlight>
                <a:latin typeface="Times New Roman"/>
                <a:ea typeface="Times New Roman"/>
              </a:rPr>
              <a:t> </a:t>
            </a:r>
            <a:r>
              <a:rPr lang="en-US" sz="2000">
                <a:highlight>
                  <a:srgbClr val="FFFF00"/>
                </a:highlight>
                <a:latin typeface="Times New Roman"/>
                <a:ea typeface="Times New Roman"/>
              </a:rPr>
              <a:t>may also</a:t>
            </a:r>
            <a:r>
              <a:rPr lang="en-US" sz="2000" spc="5">
                <a:highlight>
                  <a:srgbClr val="FFFF00"/>
                </a:highlight>
                <a:latin typeface="Times New Roman"/>
                <a:ea typeface="Times New Roman"/>
              </a:rPr>
              <a:t> </a:t>
            </a:r>
            <a:r>
              <a:rPr lang="en-US" sz="2000">
                <a:highlight>
                  <a:srgbClr val="FFFF00"/>
                </a:highlight>
                <a:latin typeface="Times New Roman"/>
                <a:ea typeface="Times New Roman"/>
              </a:rPr>
              <a:t>affect</a:t>
            </a:r>
            <a:r>
              <a:rPr lang="en-US" sz="2000" spc="-10">
                <a:highlight>
                  <a:srgbClr val="FFFF00"/>
                </a:highlight>
                <a:latin typeface="Times New Roman"/>
                <a:ea typeface="Times New Roman"/>
              </a:rPr>
              <a:t> </a:t>
            </a:r>
            <a:r>
              <a:rPr lang="en-US" sz="2000">
                <a:highlight>
                  <a:srgbClr val="FFFF00"/>
                </a:highlight>
                <a:latin typeface="Times New Roman"/>
                <a:ea typeface="Times New Roman"/>
              </a:rPr>
              <a:t>this</a:t>
            </a:r>
            <a:r>
              <a:rPr lang="en-US" sz="2000" spc="-5">
                <a:highlight>
                  <a:srgbClr val="FFFF00"/>
                </a:highlight>
                <a:latin typeface="Times New Roman"/>
                <a:ea typeface="Times New Roman"/>
              </a:rPr>
              <a:t> </a:t>
            </a:r>
            <a:r>
              <a:rPr lang="en-US" sz="2000">
                <a:highlight>
                  <a:srgbClr val="FFFF00"/>
                </a:highlight>
                <a:latin typeface="Times New Roman"/>
                <a:ea typeface="Times New Roman"/>
              </a:rPr>
              <a:t>decision.</a:t>
            </a:r>
            <a:endParaRPr/>
          </a:p>
          <a:p>
            <a:pPr marL="0" indent="0">
              <a:buNone/>
              <a:defRPr/>
            </a:pPr>
            <a:endParaRPr lang="en-US"/>
          </a:p>
        </p:txBody>
      </p:sp>
      <p:pic>
        <p:nvPicPr>
          <p:cNvPr id="1031518329" name="Picture 3"/>
          <p:cNvPicPr>
            <a:picLocks noChangeAspect="1"/>
          </p:cNvPicPr>
          <p:nvPr/>
        </p:nvPicPr>
        <p:blipFill rotWithShape="1">
          <a:blip r:embed="rId3"/>
          <a:stretch/>
        </p:blipFill>
        <p:spPr bwMode="auto">
          <a:xfrm>
            <a:off x="11050910" y="0"/>
            <a:ext cx="1141090" cy="518463"/>
          </a:xfrm>
          <a:prstGeom prst="rect">
            <a:avLst/>
          </a:prstGeom>
        </p:spPr>
      </p:pic>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500" advClick="1"/>
    </mc:Choice>
    <mc:Fallback>
      <p:transition advClick="1"/>
    </mc:Fallback>
  </mc:AlternateContent>
</p:sld>
</file>

<file path=ppt/slides/slide13.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177618091" name="Title 1"/>
          <p:cNvSpPr>
            <a:spLocks noGrp="1"/>
          </p:cNvSpPr>
          <p:nvPr>
            <p:ph type="title"/>
          </p:nvPr>
        </p:nvSpPr>
        <p:spPr bwMode="auto">
          <a:xfrm>
            <a:off x="739726" y="0"/>
            <a:ext cx="10515600" cy="801858"/>
          </a:xfrm>
        </p:spPr>
        <p:txBody>
          <a:bodyPr>
            <a:normAutofit/>
          </a:bodyPr>
          <a:lstStyle/>
          <a:p>
            <a:pPr algn="ctr">
              <a:defRPr/>
            </a:pPr>
            <a:r>
              <a:rPr lang="en-US" sz="2800">
                <a:latin typeface="Times New Roman"/>
                <a:cs typeface="Times New Roman"/>
              </a:rPr>
              <a:t>Lead arrangers (Lead manager)</a:t>
            </a:r>
            <a:endParaRPr lang="en-US" sz="2800"/>
          </a:p>
        </p:txBody>
      </p:sp>
      <p:sp>
        <p:nvSpPr>
          <p:cNvPr id="141771190" name="Content Placeholder 2"/>
          <p:cNvSpPr>
            <a:spLocks noGrp="1"/>
          </p:cNvSpPr>
          <p:nvPr>
            <p:ph idx="1"/>
          </p:nvPr>
        </p:nvSpPr>
        <p:spPr bwMode="auto">
          <a:xfrm>
            <a:off x="112541" y="1139484"/>
            <a:ext cx="11915335" cy="5718516"/>
          </a:xfrm>
        </p:spPr>
        <p:txBody>
          <a:bodyPr vertOverflow="overflow" horzOverflow="overflow" vert="horz" wrap="square" lIns="91440" tIns="45720" rIns="91440" bIns="45720" numCol="1" spcCol="0" rtlCol="0" fromWordArt="0" anchor="t" anchorCtr="0" forceAA="0" upright="0" compatLnSpc="0">
            <a:normAutofit/>
          </a:bodyPr>
          <a:lstStyle/>
          <a:p>
            <a:pPr marL="0" indent="0" algn="just">
              <a:lnSpc>
                <a:spcPct val="150000"/>
              </a:lnSpc>
              <a:buNone/>
              <a:defRPr/>
            </a:pPr>
            <a:r>
              <a:rPr lang="en-US" sz="2000">
                <a:highlight>
                  <a:srgbClr val="FFFF00"/>
                </a:highlight>
                <a:latin typeface="Times New Roman"/>
                <a:ea typeface="Times New Roman"/>
              </a:rPr>
              <a:t>It is also possible for the Sponsors to stipulate that they will have the right to</a:t>
            </a:r>
            <a:r>
              <a:rPr lang="en-US" sz="2000" spc="5">
                <a:highlight>
                  <a:srgbClr val="FFFF00"/>
                </a:highlight>
                <a:latin typeface="Times New Roman"/>
                <a:ea typeface="Times New Roman"/>
              </a:rPr>
              <a:t> </a:t>
            </a:r>
            <a:r>
              <a:rPr lang="en-US" sz="2000">
                <a:highlight>
                  <a:srgbClr val="FFFF00"/>
                </a:highlight>
                <a:latin typeface="Times New Roman"/>
                <a:ea typeface="Times New Roman"/>
              </a:rPr>
              <a:t>‘market test’ the final financing package by asking for competitive bids from other</a:t>
            </a:r>
            <a:r>
              <a:rPr lang="en-US" sz="2000" spc="5">
                <a:highlight>
                  <a:srgbClr val="FFFF00"/>
                </a:highlight>
                <a:latin typeface="Times New Roman"/>
                <a:ea typeface="Times New Roman"/>
              </a:rPr>
              <a:t> </a:t>
            </a:r>
            <a:r>
              <a:rPr lang="en-US" sz="2000">
                <a:highlight>
                  <a:srgbClr val="FFFF00"/>
                </a:highlight>
                <a:latin typeface="Times New Roman"/>
                <a:ea typeface="Times New Roman"/>
              </a:rPr>
              <a:t>banks,</a:t>
            </a:r>
            <a:r>
              <a:rPr lang="en-US" sz="2000">
                <a:solidFill>
                  <a:srgbClr val="0080AC"/>
                </a:solidFill>
                <a:highlight>
                  <a:srgbClr val="FFFF00"/>
                </a:highlight>
                <a:latin typeface="Times New Roman"/>
                <a:ea typeface="Times New Roman"/>
              </a:rPr>
              <a:t> </a:t>
            </a:r>
            <a:r>
              <a:rPr lang="en-US" sz="2000">
                <a:highlight>
                  <a:srgbClr val="FFFF00"/>
                </a:highlight>
                <a:latin typeface="Times New Roman"/>
                <a:ea typeface="Times New Roman"/>
              </a:rPr>
              <a:t>and if the original lead arranger(s) are</a:t>
            </a:r>
            <a:r>
              <a:rPr lang="en-US" sz="2000" spc="5">
                <a:highlight>
                  <a:srgbClr val="FFFF00"/>
                </a:highlight>
                <a:latin typeface="Times New Roman"/>
                <a:ea typeface="Times New Roman"/>
              </a:rPr>
              <a:t> </a:t>
            </a:r>
            <a:r>
              <a:rPr lang="en-US" sz="2000">
                <a:highlight>
                  <a:srgbClr val="FFFF00"/>
                </a:highlight>
                <a:latin typeface="Times New Roman"/>
                <a:ea typeface="Times New Roman"/>
              </a:rPr>
              <a:t>found not to be competitive, the</a:t>
            </a:r>
            <a:r>
              <a:rPr lang="en-US" sz="2000" spc="5">
                <a:highlight>
                  <a:srgbClr val="FFFF00"/>
                </a:highlight>
                <a:latin typeface="Times New Roman"/>
                <a:ea typeface="Times New Roman"/>
              </a:rPr>
              <a:t> </a:t>
            </a:r>
            <a:r>
              <a:rPr lang="en-US" sz="2000">
                <a:highlight>
                  <a:srgbClr val="FFFF00"/>
                </a:highlight>
                <a:latin typeface="Times New Roman"/>
                <a:ea typeface="Times New Roman"/>
              </a:rPr>
              <a:t>financing</a:t>
            </a:r>
            <a:r>
              <a:rPr lang="en-US" sz="2000" spc="155">
                <a:highlight>
                  <a:srgbClr val="FFFF00"/>
                </a:highlight>
                <a:latin typeface="Times New Roman"/>
                <a:ea typeface="Times New Roman"/>
              </a:rPr>
              <a:t> </a:t>
            </a:r>
            <a:r>
              <a:rPr lang="en-US" sz="2000">
                <a:highlight>
                  <a:srgbClr val="FFFF00"/>
                </a:highlight>
                <a:latin typeface="Times New Roman"/>
                <a:ea typeface="Times New Roman"/>
              </a:rPr>
              <a:t>will</a:t>
            </a:r>
            <a:r>
              <a:rPr lang="en-US" sz="2000" spc="160">
                <a:highlight>
                  <a:srgbClr val="FFFF00"/>
                </a:highlight>
                <a:latin typeface="Times New Roman"/>
                <a:ea typeface="Times New Roman"/>
              </a:rPr>
              <a:t> </a:t>
            </a:r>
            <a:r>
              <a:rPr lang="en-US" sz="2000">
                <a:highlight>
                  <a:srgbClr val="FFFF00"/>
                </a:highlight>
                <a:latin typeface="Times New Roman"/>
                <a:ea typeface="Times New Roman"/>
              </a:rPr>
              <a:t>be</a:t>
            </a:r>
            <a:r>
              <a:rPr lang="en-US" sz="2000" spc="150">
                <a:highlight>
                  <a:srgbClr val="FFFF00"/>
                </a:highlight>
                <a:latin typeface="Times New Roman"/>
                <a:ea typeface="Times New Roman"/>
              </a:rPr>
              <a:t> </a:t>
            </a:r>
            <a:r>
              <a:rPr lang="en-US" sz="2000">
                <a:highlight>
                  <a:srgbClr val="FFFF00"/>
                </a:highlight>
                <a:latin typeface="Times New Roman"/>
                <a:ea typeface="Times New Roman"/>
              </a:rPr>
              <a:t>moved</a:t>
            </a:r>
            <a:r>
              <a:rPr lang="en-US" sz="2000" spc="160">
                <a:highlight>
                  <a:srgbClr val="FFFF00"/>
                </a:highlight>
                <a:latin typeface="Times New Roman"/>
                <a:ea typeface="Times New Roman"/>
              </a:rPr>
              <a:t> </a:t>
            </a:r>
            <a:r>
              <a:rPr lang="en-US" sz="2000">
                <a:highlight>
                  <a:srgbClr val="FFFF00"/>
                </a:highlight>
                <a:latin typeface="Times New Roman"/>
                <a:ea typeface="Times New Roman"/>
              </a:rPr>
              <a:t>to</a:t>
            </a:r>
            <a:r>
              <a:rPr lang="en-US" sz="2000" spc="155">
                <a:highlight>
                  <a:srgbClr val="FFFF00"/>
                </a:highlight>
                <a:latin typeface="Times New Roman"/>
                <a:ea typeface="Times New Roman"/>
              </a:rPr>
              <a:t> </a:t>
            </a:r>
            <a:r>
              <a:rPr lang="en-US" sz="2000">
                <a:highlight>
                  <a:srgbClr val="FFFF00"/>
                </a:highlight>
                <a:latin typeface="Times New Roman"/>
                <a:ea typeface="Times New Roman"/>
              </a:rPr>
              <a:t>new</a:t>
            </a:r>
            <a:r>
              <a:rPr lang="en-US" sz="2000" spc="155">
                <a:highlight>
                  <a:srgbClr val="FFFF00"/>
                </a:highlight>
                <a:latin typeface="Times New Roman"/>
                <a:ea typeface="Times New Roman"/>
              </a:rPr>
              <a:t> </a:t>
            </a:r>
            <a:r>
              <a:rPr lang="en-US" sz="2000">
                <a:highlight>
                  <a:srgbClr val="FFFF00"/>
                </a:highlight>
                <a:latin typeface="Times New Roman"/>
                <a:ea typeface="Times New Roman"/>
              </a:rPr>
              <a:t>banks.</a:t>
            </a:r>
            <a:r>
              <a:rPr lang="en-US" sz="2000" spc="155">
                <a:latin typeface="Times New Roman"/>
                <a:ea typeface="Times New Roman"/>
              </a:rPr>
              <a:t> </a:t>
            </a:r>
            <a:r>
              <a:rPr lang="en-US" sz="2000">
                <a:latin typeface="Times New Roman"/>
                <a:ea typeface="Times New Roman"/>
              </a:rPr>
              <a:t>However,</a:t>
            </a:r>
            <a:r>
              <a:rPr lang="en-US" sz="2000" spc="160">
                <a:latin typeface="Times New Roman"/>
                <a:ea typeface="Times New Roman"/>
              </a:rPr>
              <a:t> </a:t>
            </a:r>
            <a:r>
              <a:rPr lang="en-US" sz="2000">
                <a:latin typeface="Times New Roman"/>
                <a:ea typeface="Times New Roman"/>
              </a:rPr>
              <a:t>this</a:t>
            </a:r>
            <a:r>
              <a:rPr lang="en-US" sz="2000" spc="155">
                <a:latin typeface="Times New Roman"/>
                <a:ea typeface="Times New Roman"/>
              </a:rPr>
              <a:t> </a:t>
            </a:r>
            <a:r>
              <a:rPr lang="en-US" sz="2000">
                <a:latin typeface="Times New Roman"/>
                <a:ea typeface="Times New Roman"/>
              </a:rPr>
              <a:t>may</a:t>
            </a:r>
            <a:r>
              <a:rPr lang="en-US" sz="2000" spc="155">
                <a:latin typeface="Times New Roman"/>
                <a:ea typeface="Times New Roman"/>
              </a:rPr>
              <a:t> </a:t>
            </a:r>
            <a:r>
              <a:rPr lang="en-US" sz="2000">
                <a:latin typeface="Times New Roman"/>
                <a:ea typeface="Times New Roman"/>
              </a:rPr>
              <a:t>hold</a:t>
            </a:r>
            <a:r>
              <a:rPr lang="en-US" sz="2000" spc="145">
                <a:latin typeface="Times New Roman"/>
                <a:ea typeface="Times New Roman"/>
              </a:rPr>
              <a:t> </a:t>
            </a:r>
            <a:r>
              <a:rPr lang="en-US" sz="2000">
                <a:latin typeface="Times New Roman"/>
                <a:ea typeface="Times New Roman"/>
              </a:rPr>
              <a:t>up</a:t>
            </a:r>
            <a:r>
              <a:rPr lang="en-US" sz="2000" spc="145">
                <a:latin typeface="Times New Roman"/>
                <a:ea typeface="Times New Roman"/>
              </a:rPr>
              <a:t> </a:t>
            </a:r>
            <a:r>
              <a:rPr lang="en-US" sz="2000">
                <a:latin typeface="Times New Roman"/>
                <a:ea typeface="Times New Roman"/>
              </a:rPr>
              <a:t>conclusion</a:t>
            </a:r>
            <a:r>
              <a:rPr lang="en-US" sz="2000" spc="160">
                <a:latin typeface="Times New Roman"/>
                <a:ea typeface="Times New Roman"/>
              </a:rPr>
              <a:t> </a:t>
            </a:r>
            <a:r>
              <a:rPr lang="en-US" sz="2000">
                <a:latin typeface="Times New Roman"/>
                <a:ea typeface="Times New Roman"/>
              </a:rPr>
              <a:t>of</a:t>
            </a:r>
            <a:r>
              <a:rPr lang="en-US" sz="2000" spc="-290">
                <a:latin typeface="Times New Roman"/>
                <a:ea typeface="Times New Roman"/>
              </a:rPr>
              <a:t> </a:t>
            </a:r>
            <a:r>
              <a:rPr lang="en-US" sz="2000">
                <a:latin typeface="Times New Roman"/>
                <a:ea typeface="Times New Roman"/>
              </a:rPr>
              <a:t>the financing and therefore not be practical unless the original lead arranger(s) have</a:t>
            </a:r>
            <a:r>
              <a:rPr lang="en-US" sz="2000" spc="5">
                <a:latin typeface="Times New Roman"/>
                <a:ea typeface="Times New Roman"/>
              </a:rPr>
              <a:t> </a:t>
            </a:r>
            <a:r>
              <a:rPr lang="en-US" sz="2000">
                <a:latin typeface="Times New Roman"/>
                <a:ea typeface="Times New Roman"/>
              </a:rPr>
              <a:t>become</a:t>
            </a:r>
            <a:r>
              <a:rPr lang="en-US" sz="2000" spc="5">
                <a:latin typeface="Times New Roman"/>
                <a:ea typeface="Times New Roman"/>
              </a:rPr>
              <a:t> </a:t>
            </a:r>
            <a:r>
              <a:rPr lang="en-US" sz="2000">
                <a:latin typeface="Times New Roman"/>
                <a:ea typeface="Times New Roman"/>
              </a:rPr>
              <a:t>so out</a:t>
            </a:r>
            <a:r>
              <a:rPr lang="en-US" sz="2000" spc="5">
                <a:latin typeface="Times New Roman"/>
                <a:ea typeface="Times New Roman"/>
              </a:rPr>
              <a:t> </a:t>
            </a:r>
            <a:r>
              <a:rPr lang="en-US" sz="2000">
                <a:latin typeface="Times New Roman"/>
                <a:ea typeface="Times New Roman"/>
              </a:rPr>
              <a:t>of line</a:t>
            </a:r>
            <a:r>
              <a:rPr lang="en-US" sz="2000" spc="5">
                <a:latin typeface="Times New Roman"/>
                <a:ea typeface="Times New Roman"/>
              </a:rPr>
              <a:t> </a:t>
            </a:r>
            <a:r>
              <a:rPr lang="en-US" sz="2000">
                <a:latin typeface="Times New Roman"/>
                <a:ea typeface="Times New Roman"/>
              </a:rPr>
              <a:t>with the</a:t>
            </a:r>
            <a:r>
              <a:rPr lang="en-US" sz="2000" spc="5">
                <a:latin typeface="Times New Roman"/>
                <a:ea typeface="Times New Roman"/>
              </a:rPr>
              <a:t> </a:t>
            </a:r>
            <a:r>
              <a:rPr lang="en-US" sz="2000">
                <a:latin typeface="Times New Roman"/>
                <a:ea typeface="Times New Roman"/>
              </a:rPr>
              <a:t>market</a:t>
            </a:r>
            <a:r>
              <a:rPr lang="en-US" sz="2000" spc="5">
                <a:latin typeface="Times New Roman"/>
                <a:ea typeface="Times New Roman"/>
              </a:rPr>
              <a:t> </a:t>
            </a:r>
            <a:r>
              <a:rPr lang="en-US" sz="2000">
                <a:latin typeface="Times New Roman"/>
                <a:ea typeface="Times New Roman"/>
              </a:rPr>
              <a:t>that it</a:t>
            </a:r>
            <a:r>
              <a:rPr lang="en-US" sz="2000" spc="5">
                <a:latin typeface="Times New Roman"/>
                <a:ea typeface="Times New Roman"/>
              </a:rPr>
              <a:t> </a:t>
            </a:r>
            <a:r>
              <a:rPr lang="en-US" sz="2000">
                <a:latin typeface="Times New Roman"/>
                <a:ea typeface="Times New Roman"/>
              </a:rPr>
              <a:t>is worth the</a:t>
            </a:r>
            <a:r>
              <a:rPr lang="en-US" sz="2000" spc="300">
                <a:latin typeface="Times New Roman"/>
                <a:ea typeface="Times New Roman"/>
              </a:rPr>
              <a:t> </a:t>
            </a:r>
            <a:r>
              <a:rPr lang="en-US" sz="2000">
                <a:latin typeface="Times New Roman"/>
                <a:ea typeface="Times New Roman"/>
              </a:rPr>
              <a:t>loss of</a:t>
            </a:r>
            <a:r>
              <a:rPr lang="en-US" sz="2000" spc="300">
                <a:latin typeface="Times New Roman"/>
                <a:ea typeface="Times New Roman"/>
              </a:rPr>
              <a:t> </a:t>
            </a:r>
            <a:r>
              <a:rPr lang="en-US" sz="2000">
                <a:latin typeface="Times New Roman"/>
                <a:ea typeface="Times New Roman"/>
              </a:rPr>
              <a:t>time and</a:t>
            </a:r>
            <a:r>
              <a:rPr lang="en-US" sz="2000" spc="300">
                <a:latin typeface="Times New Roman"/>
                <a:ea typeface="Times New Roman"/>
              </a:rPr>
              <a:t> </a:t>
            </a:r>
            <a:r>
              <a:rPr lang="en-US" sz="2000">
                <a:latin typeface="Times New Roman"/>
                <a:ea typeface="Times New Roman"/>
              </a:rPr>
              <a:t>extra</a:t>
            </a:r>
            <a:r>
              <a:rPr lang="en-US" sz="2000" spc="5">
                <a:latin typeface="Times New Roman"/>
                <a:ea typeface="Times New Roman"/>
              </a:rPr>
              <a:t> </a:t>
            </a:r>
            <a:r>
              <a:rPr lang="en-US" sz="2000">
                <a:latin typeface="Times New Roman"/>
                <a:ea typeface="Times New Roman"/>
              </a:rPr>
              <a:t>legal</a:t>
            </a:r>
            <a:r>
              <a:rPr lang="en-US" sz="2000" spc="10">
                <a:latin typeface="Times New Roman"/>
                <a:ea typeface="Times New Roman"/>
              </a:rPr>
              <a:t> </a:t>
            </a:r>
            <a:r>
              <a:rPr lang="en-US" sz="2000">
                <a:latin typeface="Times New Roman"/>
                <a:ea typeface="Times New Roman"/>
              </a:rPr>
              <a:t>and</a:t>
            </a:r>
            <a:r>
              <a:rPr lang="en-US" sz="2000" spc="5">
                <a:latin typeface="Times New Roman"/>
                <a:ea typeface="Times New Roman"/>
              </a:rPr>
              <a:t> </a:t>
            </a:r>
            <a:r>
              <a:rPr lang="en-US" sz="2000">
                <a:latin typeface="Times New Roman"/>
                <a:ea typeface="Times New Roman"/>
              </a:rPr>
              <a:t>other</a:t>
            </a:r>
            <a:r>
              <a:rPr lang="en-US" sz="2000" spc="5">
                <a:latin typeface="Times New Roman"/>
                <a:ea typeface="Times New Roman"/>
              </a:rPr>
              <a:t> </a:t>
            </a:r>
            <a:r>
              <a:rPr lang="en-US" sz="2000">
                <a:latin typeface="Times New Roman"/>
                <a:ea typeface="Times New Roman"/>
              </a:rPr>
              <a:t>costs</a:t>
            </a:r>
            <a:r>
              <a:rPr lang="en-US" sz="2000" spc="20">
                <a:latin typeface="Times New Roman"/>
                <a:ea typeface="Times New Roman"/>
              </a:rPr>
              <a:t> </a:t>
            </a:r>
            <a:r>
              <a:rPr lang="en-US" sz="2000">
                <a:latin typeface="Times New Roman"/>
                <a:ea typeface="Times New Roman"/>
              </a:rPr>
              <a:t>that</a:t>
            </a:r>
            <a:r>
              <a:rPr lang="en-US" sz="2000" spc="10">
                <a:latin typeface="Times New Roman"/>
                <a:ea typeface="Times New Roman"/>
              </a:rPr>
              <a:t> </a:t>
            </a:r>
            <a:r>
              <a:rPr lang="en-US" sz="2000">
                <a:latin typeface="Times New Roman"/>
                <a:ea typeface="Times New Roman"/>
              </a:rPr>
              <a:t>are likely</a:t>
            </a:r>
            <a:r>
              <a:rPr lang="en-US" sz="2000" spc="5">
                <a:latin typeface="Times New Roman"/>
                <a:ea typeface="Times New Roman"/>
              </a:rPr>
              <a:t> </a:t>
            </a:r>
            <a:r>
              <a:rPr lang="en-US" sz="2000">
                <a:latin typeface="Times New Roman"/>
                <a:ea typeface="Times New Roman"/>
              </a:rPr>
              <a:t>to</a:t>
            </a:r>
            <a:r>
              <a:rPr lang="en-US" sz="2000" spc="5">
                <a:latin typeface="Times New Roman"/>
                <a:ea typeface="Times New Roman"/>
              </a:rPr>
              <a:t> </a:t>
            </a:r>
            <a:r>
              <a:rPr lang="en-US" sz="2000">
                <a:latin typeface="Times New Roman"/>
                <a:ea typeface="Times New Roman"/>
              </a:rPr>
              <a:t>be</a:t>
            </a:r>
            <a:r>
              <a:rPr lang="en-US" sz="2000" spc="15">
                <a:latin typeface="Times New Roman"/>
                <a:ea typeface="Times New Roman"/>
              </a:rPr>
              <a:t> </a:t>
            </a:r>
            <a:r>
              <a:rPr lang="en-US" sz="2000">
                <a:latin typeface="Times New Roman"/>
                <a:ea typeface="Times New Roman"/>
              </a:rPr>
              <a:t>involved</a:t>
            </a:r>
            <a:r>
              <a:rPr lang="en-US" sz="2000" spc="5">
                <a:latin typeface="Times New Roman"/>
                <a:ea typeface="Times New Roman"/>
              </a:rPr>
              <a:t> </a:t>
            </a:r>
            <a:r>
              <a:rPr lang="en-US" sz="2000">
                <a:latin typeface="Times New Roman"/>
                <a:ea typeface="Times New Roman"/>
              </a:rPr>
              <a:t>in</a:t>
            </a:r>
            <a:r>
              <a:rPr lang="en-US" sz="2000" spc="5">
                <a:latin typeface="Times New Roman"/>
                <a:ea typeface="Times New Roman"/>
              </a:rPr>
              <a:t> </a:t>
            </a:r>
            <a:r>
              <a:rPr lang="en-US" sz="2000">
                <a:latin typeface="Times New Roman"/>
                <a:ea typeface="Times New Roman"/>
              </a:rPr>
              <a:t>going</a:t>
            </a:r>
            <a:r>
              <a:rPr lang="en-US" sz="2000" spc="5">
                <a:latin typeface="Times New Roman"/>
                <a:ea typeface="Times New Roman"/>
              </a:rPr>
              <a:t> </a:t>
            </a:r>
            <a:r>
              <a:rPr lang="en-US" sz="2000">
                <a:latin typeface="Times New Roman"/>
                <a:ea typeface="Times New Roman"/>
              </a:rPr>
              <a:t>elsewhere.</a:t>
            </a:r>
            <a:endParaRPr/>
          </a:p>
          <a:p>
            <a:pPr marL="0" indent="0" algn="just">
              <a:lnSpc>
                <a:spcPct val="150000"/>
              </a:lnSpc>
              <a:buNone/>
              <a:defRPr/>
            </a:pPr>
            <a:r>
              <a:rPr lang="en-US" sz="2000">
                <a:latin typeface="Times New Roman"/>
                <a:ea typeface="Times New Roman"/>
              </a:rPr>
              <a:t>In</a:t>
            </a:r>
            <a:r>
              <a:rPr lang="en-US" sz="2000" spc="5">
                <a:latin typeface="Times New Roman"/>
                <a:ea typeface="Times New Roman"/>
              </a:rPr>
              <a:t> </a:t>
            </a:r>
            <a:r>
              <a:rPr lang="en-US" sz="2000">
                <a:latin typeface="Times New Roman"/>
                <a:ea typeface="Times New Roman"/>
              </a:rPr>
              <a:t>major</a:t>
            </a:r>
            <a:r>
              <a:rPr lang="en-US" sz="2000" spc="5">
                <a:latin typeface="Times New Roman"/>
                <a:ea typeface="Times New Roman"/>
              </a:rPr>
              <a:t> </a:t>
            </a:r>
            <a:r>
              <a:rPr lang="en-US" sz="2000">
                <a:latin typeface="Times New Roman"/>
                <a:ea typeface="Times New Roman"/>
              </a:rPr>
              <a:t>projects,</a:t>
            </a:r>
            <a:r>
              <a:rPr lang="en-US" sz="2000" spc="5">
                <a:latin typeface="Times New Roman"/>
                <a:ea typeface="Times New Roman"/>
              </a:rPr>
              <a:t> </a:t>
            </a:r>
            <a:r>
              <a:rPr lang="en-US" sz="2000">
                <a:latin typeface="Times New Roman"/>
                <a:ea typeface="Times New Roman"/>
              </a:rPr>
              <a:t>both</a:t>
            </a:r>
            <a:r>
              <a:rPr lang="en-US" sz="2000" spc="5">
                <a:latin typeface="Times New Roman"/>
                <a:ea typeface="Times New Roman"/>
              </a:rPr>
              <a:t> </a:t>
            </a:r>
            <a:r>
              <a:rPr lang="en-US" sz="2000">
                <a:latin typeface="Times New Roman"/>
                <a:ea typeface="Times New Roman"/>
              </a:rPr>
              <a:t>a</a:t>
            </a:r>
            <a:r>
              <a:rPr lang="en-US" sz="2000" spc="5">
                <a:latin typeface="Times New Roman"/>
                <a:ea typeface="Times New Roman"/>
              </a:rPr>
              <a:t> </a:t>
            </a:r>
            <a:r>
              <a:rPr lang="en-US" sz="2000">
                <a:latin typeface="Times New Roman"/>
                <a:ea typeface="Times New Roman"/>
              </a:rPr>
              <a:t>financial</a:t>
            </a:r>
            <a:r>
              <a:rPr lang="en-US" sz="2000" spc="5">
                <a:latin typeface="Times New Roman"/>
                <a:ea typeface="Times New Roman"/>
              </a:rPr>
              <a:t> </a:t>
            </a:r>
            <a:r>
              <a:rPr lang="en-US" sz="2000">
                <a:latin typeface="Times New Roman"/>
                <a:ea typeface="Times New Roman"/>
              </a:rPr>
              <a:t>advisor</a:t>
            </a:r>
            <a:r>
              <a:rPr lang="en-US" sz="2000" spc="5">
                <a:latin typeface="Times New Roman"/>
                <a:ea typeface="Times New Roman"/>
              </a:rPr>
              <a:t> </a:t>
            </a:r>
            <a:r>
              <a:rPr lang="en-US" sz="2000">
                <a:latin typeface="Times New Roman"/>
                <a:ea typeface="Times New Roman"/>
              </a:rPr>
              <a:t>and</a:t>
            </a:r>
            <a:r>
              <a:rPr lang="en-US" sz="2000" spc="5">
                <a:latin typeface="Times New Roman"/>
                <a:ea typeface="Times New Roman"/>
              </a:rPr>
              <a:t> </a:t>
            </a:r>
            <a:r>
              <a:rPr lang="en-US" sz="2000">
                <a:latin typeface="Times New Roman"/>
                <a:ea typeface="Times New Roman"/>
              </a:rPr>
              <a:t>lead</a:t>
            </a:r>
            <a:r>
              <a:rPr lang="en-US" sz="2000" spc="300">
                <a:latin typeface="Times New Roman"/>
                <a:ea typeface="Times New Roman"/>
              </a:rPr>
              <a:t> </a:t>
            </a:r>
            <a:r>
              <a:rPr lang="en-US" sz="2000">
                <a:latin typeface="Times New Roman"/>
                <a:ea typeface="Times New Roman"/>
              </a:rPr>
              <a:t>arranger(s)</a:t>
            </a:r>
            <a:r>
              <a:rPr lang="en-US" sz="2000" spc="300">
                <a:latin typeface="Times New Roman"/>
                <a:ea typeface="Times New Roman"/>
              </a:rPr>
              <a:t> </a:t>
            </a:r>
            <a:r>
              <a:rPr lang="en-US" sz="2000">
                <a:latin typeface="Times New Roman"/>
                <a:ea typeface="Times New Roman"/>
              </a:rPr>
              <a:t>may</a:t>
            </a:r>
            <a:r>
              <a:rPr lang="en-US" sz="2000" spc="300">
                <a:latin typeface="Times New Roman"/>
                <a:ea typeface="Times New Roman"/>
              </a:rPr>
              <a:t> </a:t>
            </a:r>
            <a:r>
              <a:rPr lang="en-US" sz="2000">
                <a:latin typeface="Times New Roman"/>
                <a:ea typeface="Times New Roman"/>
              </a:rPr>
              <a:t>be</a:t>
            </a:r>
            <a:r>
              <a:rPr lang="en-US" sz="2000" spc="5">
                <a:latin typeface="Times New Roman"/>
                <a:ea typeface="Times New Roman"/>
              </a:rPr>
              <a:t> </a:t>
            </a:r>
            <a:r>
              <a:rPr lang="en-US" sz="2000">
                <a:latin typeface="Times New Roman"/>
                <a:ea typeface="Times New Roman"/>
              </a:rPr>
              <a:t>appointed separately at an early stage to provide more balanced advice, although</a:t>
            </a:r>
            <a:r>
              <a:rPr lang="en-US" sz="2000" spc="5">
                <a:latin typeface="Times New Roman"/>
                <a:ea typeface="Times New Roman"/>
              </a:rPr>
              <a:t> </a:t>
            </a:r>
            <a:r>
              <a:rPr lang="en-US" sz="2000">
                <a:latin typeface="Times New Roman"/>
                <a:ea typeface="Times New Roman"/>
              </a:rPr>
              <a:t>obviously this</a:t>
            </a:r>
            <a:r>
              <a:rPr lang="en-US" sz="2000" spc="10">
                <a:latin typeface="Times New Roman"/>
                <a:ea typeface="Times New Roman"/>
              </a:rPr>
              <a:t> </a:t>
            </a:r>
            <a:r>
              <a:rPr lang="en-US" sz="2000">
                <a:latin typeface="Times New Roman"/>
                <a:ea typeface="Times New Roman"/>
              </a:rPr>
              <a:t>adds</a:t>
            </a:r>
            <a:r>
              <a:rPr lang="en-US" sz="2000" spc="-10">
                <a:latin typeface="Times New Roman"/>
                <a:ea typeface="Times New Roman"/>
              </a:rPr>
              <a:t> </a:t>
            </a:r>
            <a:r>
              <a:rPr lang="en-US" sz="2000">
                <a:latin typeface="Times New Roman"/>
                <a:ea typeface="Times New Roman"/>
              </a:rPr>
              <a:t>to</a:t>
            </a:r>
            <a:r>
              <a:rPr lang="en-US" sz="2000" spc="5">
                <a:latin typeface="Times New Roman"/>
                <a:ea typeface="Times New Roman"/>
              </a:rPr>
              <a:t> </a:t>
            </a:r>
            <a:r>
              <a:rPr lang="en-US" sz="2000">
                <a:latin typeface="Times New Roman"/>
                <a:ea typeface="Times New Roman"/>
              </a:rPr>
              <a:t>development</a:t>
            </a:r>
            <a:r>
              <a:rPr lang="en-US" sz="2000" spc="5">
                <a:latin typeface="Times New Roman"/>
                <a:ea typeface="Times New Roman"/>
              </a:rPr>
              <a:t> </a:t>
            </a:r>
            <a:r>
              <a:rPr lang="en-US" sz="2000">
                <a:latin typeface="Times New Roman"/>
                <a:ea typeface="Times New Roman"/>
              </a:rPr>
              <a:t>costs.</a:t>
            </a:r>
            <a:endParaRPr/>
          </a:p>
          <a:p>
            <a:pPr marL="0" indent="0" algn="just">
              <a:lnSpc>
                <a:spcPct val="150000"/>
              </a:lnSpc>
              <a:buNone/>
              <a:defRPr/>
            </a:pPr>
            <a:endParaRPr lang="en-US" sz="2000">
              <a:latin typeface="Times New Roman"/>
              <a:ea typeface="Times New Roman"/>
            </a:endParaRPr>
          </a:p>
          <a:p>
            <a:pPr marL="0" indent="0">
              <a:buNone/>
              <a:defRPr/>
            </a:pPr>
            <a:endParaRPr lang="en-US" sz="2000"/>
          </a:p>
        </p:txBody>
      </p:sp>
      <p:pic>
        <p:nvPicPr>
          <p:cNvPr id="416402919" name="Picture 4"/>
          <p:cNvPicPr>
            <a:picLocks noChangeAspect="1"/>
          </p:cNvPicPr>
          <p:nvPr/>
        </p:nvPicPr>
        <p:blipFill rotWithShape="1">
          <a:blip r:embed="rId3"/>
          <a:stretch/>
        </p:blipFill>
        <p:spPr bwMode="auto">
          <a:xfrm>
            <a:off x="10356088" y="0"/>
            <a:ext cx="1798476" cy="876376"/>
          </a:xfrm>
          <a:prstGeom prst="rect">
            <a:avLst/>
          </a:prstGeom>
        </p:spPr>
      </p:pic>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500" advClick="1"/>
    </mc:Choice>
    <mc:Fallback>
      <p:transition advClick="1"/>
    </mc:Fallback>
  </mc:AlternateContent>
</p:sld>
</file>

<file path=ppt/slides/slide14.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388870736" name="Content Placeholder 2"/>
          <p:cNvSpPr>
            <a:spLocks noGrp="1"/>
          </p:cNvSpPr>
          <p:nvPr>
            <p:ph idx="1"/>
          </p:nvPr>
        </p:nvSpPr>
        <p:spPr bwMode="auto"/>
        <p:txBody>
          <a:bodyPr vertOverflow="overflow" horzOverflow="overflow" vert="horz" wrap="square" lIns="91440" tIns="45720" rIns="91440" bIns="45720" numCol="1" spcCol="0" rtlCol="0" fromWordArt="0" anchor="t" anchorCtr="0" forceAA="0" upright="0" compatLnSpc="0">
            <a:normAutofit fontScale="85000" lnSpcReduction="3000"/>
          </a:bodyPr>
          <a:lstStyle/>
          <a:p>
            <a:pPr marL="0" marR="458469" indent="0" algn="just">
              <a:lnSpc>
                <a:spcPct val="150000"/>
              </a:lnSpc>
              <a:spcBef>
                <a:spcPts val="474"/>
              </a:spcBef>
              <a:spcAft>
                <a:spcPts val="0"/>
              </a:spcAft>
              <a:buNone/>
              <a:defRPr/>
            </a:pPr>
            <a:r>
              <a:rPr lang="en-US" sz="2800" b="0" i="0" u="none" strike="noStrike" cap="none" spc="0">
                <a:solidFill>
                  <a:schemeClr val="tx1"/>
                </a:solidFill>
                <a:latin typeface="Times New Roman"/>
                <a:ea typeface="Times New Roman"/>
                <a:cs typeface="Times New Roman"/>
              </a:rPr>
              <a:t>The</a:t>
            </a:r>
            <a:r>
              <a:rPr lang="en-US" sz="2800" b="0" i="0" u="none" strike="noStrike" cap="none" spc="4">
                <a:solidFill>
                  <a:schemeClr val="tx1"/>
                </a:solidFill>
                <a:latin typeface="Times New Roman"/>
                <a:ea typeface="Times New Roman"/>
                <a:cs typeface="Times New Roman"/>
              </a:rPr>
              <a:t> </a:t>
            </a:r>
            <a:r>
              <a:rPr lang="en-US" sz="2800" b="0" i="0" u="none" strike="noStrike" cap="none" spc="0">
                <a:solidFill>
                  <a:schemeClr val="tx1"/>
                </a:solidFill>
                <a:latin typeface="Times New Roman"/>
                <a:ea typeface="Times New Roman"/>
                <a:cs typeface="Times New Roman"/>
              </a:rPr>
              <a:t>financial</a:t>
            </a:r>
            <a:r>
              <a:rPr lang="en-US" sz="2800" b="0" i="0" u="none" strike="noStrike" cap="none" spc="4">
                <a:solidFill>
                  <a:schemeClr val="tx1"/>
                </a:solidFill>
                <a:latin typeface="Times New Roman"/>
                <a:ea typeface="Times New Roman"/>
                <a:cs typeface="Times New Roman"/>
              </a:rPr>
              <a:t> </a:t>
            </a:r>
            <a:r>
              <a:rPr lang="en-US" sz="2800" b="0" i="0" u="none" strike="noStrike" cap="none" spc="0">
                <a:solidFill>
                  <a:schemeClr val="tx1"/>
                </a:solidFill>
                <a:latin typeface="Times New Roman"/>
                <a:ea typeface="Times New Roman"/>
                <a:cs typeface="Times New Roman"/>
              </a:rPr>
              <a:t>advisor</a:t>
            </a:r>
            <a:r>
              <a:rPr lang="en-US" sz="2800" b="0" i="0" u="none" strike="noStrike" cap="none" spc="299">
                <a:solidFill>
                  <a:schemeClr val="tx1"/>
                </a:solidFill>
                <a:latin typeface="Times New Roman"/>
                <a:ea typeface="Times New Roman"/>
                <a:cs typeface="Times New Roman"/>
              </a:rPr>
              <a:t> </a:t>
            </a:r>
            <a:r>
              <a:rPr lang="en-US" sz="2800" b="0" i="0" u="none" strike="noStrike" cap="none" spc="0">
                <a:solidFill>
                  <a:schemeClr val="tx1"/>
                </a:solidFill>
                <a:latin typeface="Times New Roman"/>
                <a:ea typeface="Times New Roman"/>
                <a:cs typeface="Times New Roman"/>
              </a:rPr>
              <a:t>(or</a:t>
            </a:r>
            <a:r>
              <a:rPr lang="en-US" sz="2800" b="0" i="0" u="none" strike="noStrike" cap="none" spc="299">
                <a:solidFill>
                  <a:schemeClr val="tx1"/>
                </a:solidFill>
                <a:latin typeface="Times New Roman"/>
                <a:ea typeface="Times New Roman"/>
                <a:cs typeface="Times New Roman"/>
              </a:rPr>
              <a:t> </a:t>
            </a:r>
            <a:r>
              <a:rPr lang="en-US" sz="2800" b="0" i="0" u="none" strike="noStrike" cap="none" spc="0">
                <a:solidFill>
                  <a:schemeClr val="tx1"/>
                </a:solidFill>
                <a:latin typeface="Times New Roman"/>
                <a:ea typeface="Times New Roman"/>
                <a:cs typeface="Times New Roman"/>
              </a:rPr>
              <a:t>lead</a:t>
            </a:r>
            <a:r>
              <a:rPr lang="en-US" sz="2800" b="0" i="0" u="none" strike="noStrike" cap="none" spc="299">
                <a:solidFill>
                  <a:schemeClr val="tx1"/>
                </a:solidFill>
                <a:latin typeface="Times New Roman"/>
                <a:ea typeface="Times New Roman"/>
                <a:cs typeface="Times New Roman"/>
              </a:rPr>
              <a:t> </a:t>
            </a:r>
            <a:r>
              <a:rPr lang="en-US" sz="2800" b="0" i="0" u="none" strike="noStrike" cap="none" spc="0">
                <a:solidFill>
                  <a:schemeClr val="tx1"/>
                </a:solidFill>
                <a:latin typeface="Times New Roman"/>
                <a:ea typeface="Times New Roman"/>
                <a:cs typeface="Times New Roman"/>
              </a:rPr>
              <a:t>arranger(s)</a:t>
            </a:r>
            <a:r>
              <a:rPr lang="en-US" sz="2800" b="0" i="0" u="none" strike="noStrike" cap="none" spc="299">
                <a:solidFill>
                  <a:schemeClr val="tx1"/>
                </a:solidFill>
                <a:latin typeface="Times New Roman"/>
                <a:ea typeface="Times New Roman"/>
                <a:cs typeface="Times New Roman"/>
              </a:rPr>
              <a:t> </a:t>
            </a:r>
            <a:r>
              <a:rPr lang="en-US" sz="2800" b="0" i="0" u="none" strike="noStrike" cap="none" spc="0">
                <a:solidFill>
                  <a:schemeClr val="tx1"/>
                </a:solidFill>
                <a:latin typeface="Times New Roman"/>
                <a:ea typeface="Times New Roman"/>
                <a:cs typeface="Times New Roman"/>
              </a:rPr>
              <a:t>acting</a:t>
            </a:r>
            <a:r>
              <a:rPr lang="en-US" sz="2800" b="0" i="0" u="none" strike="noStrike" cap="none" spc="299">
                <a:solidFill>
                  <a:schemeClr val="tx1"/>
                </a:solidFill>
                <a:latin typeface="Times New Roman"/>
                <a:ea typeface="Times New Roman"/>
                <a:cs typeface="Times New Roman"/>
              </a:rPr>
              <a:t> </a:t>
            </a:r>
            <a:r>
              <a:rPr lang="en-US" sz="2800" b="0" i="0" u="none" strike="noStrike" cap="none" spc="0">
                <a:solidFill>
                  <a:schemeClr val="tx1"/>
                </a:solidFill>
                <a:latin typeface="Times New Roman"/>
                <a:ea typeface="Times New Roman"/>
                <a:cs typeface="Times New Roman"/>
              </a:rPr>
              <a:t>as</a:t>
            </a:r>
            <a:r>
              <a:rPr lang="en-US" sz="2800" b="0" i="0" u="none" strike="noStrike" cap="none" spc="299">
                <a:solidFill>
                  <a:schemeClr val="tx1"/>
                </a:solidFill>
                <a:latin typeface="Times New Roman"/>
                <a:ea typeface="Times New Roman"/>
                <a:cs typeface="Times New Roman"/>
              </a:rPr>
              <a:t> </a:t>
            </a:r>
            <a:r>
              <a:rPr lang="en-US" sz="2800" b="0" i="0" u="none" strike="noStrike" cap="none" spc="0">
                <a:solidFill>
                  <a:schemeClr val="tx1"/>
                </a:solidFill>
                <a:latin typeface="Times New Roman"/>
                <a:ea typeface="Times New Roman"/>
                <a:cs typeface="Times New Roman"/>
              </a:rPr>
              <a:t>financial</a:t>
            </a:r>
            <a:r>
              <a:rPr lang="en-US" sz="2800" b="0" i="0" u="none" strike="noStrike" cap="none" spc="299">
                <a:solidFill>
                  <a:schemeClr val="tx1"/>
                </a:solidFill>
                <a:latin typeface="Times New Roman"/>
                <a:ea typeface="Times New Roman"/>
                <a:cs typeface="Times New Roman"/>
              </a:rPr>
              <a:t> </a:t>
            </a:r>
            <a:r>
              <a:rPr lang="en-US" sz="2800" b="0" i="0" u="none" strike="noStrike" cap="none" spc="0">
                <a:solidFill>
                  <a:schemeClr val="tx1"/>
                </a:solidFill>
                <a:latin typeface="Times New Roman"/>
                <a:ea typeface="Times New Roman"/>
                <a:cs typeface="Times New Roman"/>
              </a:rPr>
              <a:t>advisor)</a:t>
            </a:r>
            <a:r>
              <a:rPr lang="en-US" sz="2800" b="0" i="0" u="none" strike="noStrike" cap="none" spc="299">
                <a:solidFill>
                  <a:schemeClr val="tx1"/>
                </a:solidFill>
                <a:latin typeface="Times New Roman"/>
                <a:ea typeface="Times New Roman"/>
                <a:cs typeface="Times New Roman"/>
              </a:rPr>
              <a:t> </a:t>
            </a:r>
            <a:r>
              <a:rPr lang="en-US" sz="2800" b="0" i="0" u="none" strike="noStrike" cap="none" spc="0">
                <a:solidFill>
                  <a:schemeClr val="tx1"/>
                </a:solidFill>
                <a:latin typeface="Times New Roman"/>
                <a:ea typeface="Times New Roman"/>
                <a:cs typeface="Times New Roman"/>
              </a:rPr>
              <a:t>plays</a:t>
            </a:r>
            <a:r>
              <a:rPr lang="en-US" sz="2800" b="0" i="0" u="none" strike="noStrike" cap="none" spc="4">
                <a:solidFill>
                  <a:schemeClr val="tx1"/>
                </a:solidFill>
                <a:latin typeface="Times New Roman"/>
                <a:ea typeface="Times New Roman"/>
                <a:cs typeface="Times New Roman"/>
              </a:rPr>
              <a:t> </a:t>
            </a:r>
            <a:r>
              <a:rPr lang="en-US" sz="2800" b="0" i="0" u="none" strike="noStrike" cap="none" spc="0">
                <a:solidFill>
                  <a:schemeClr val="tx1"/>
                </a:solidFill>
                <a:latin typeface="Times New Roman"/>
                <a:ea typeface="Times New Roman"/>
                <a:cs typeface="Times New Roman"/>
              </a:rPr>
              <a:t>an</a:t>
            </a:r>
            <a:r>
              <a:rPr lang="en-US" sz="2800" b="0" i="0" u="none" strike="noStrike" cap="none" spc="24">
                <a:solidFill>
                  <a:schemeClr val="tx1"/>
                </a:solidFill>
                <a:latin typeface="Times New Roman"/>
                <a:ea typeface="Times New Roman"/>
                <a:cs typeface="Times New Roman"/>
              </a:rPr>
              <a:t> </a:t>
            </a:r>
            <a:r>
              <a:rPr lang="en-US" sz="2800" b="0" i="0" u="none" strike="noStrike" cap="none" spc="0">
                <a:solidFill>
                  <a:schemeClr val="tx1"/>
                </a:solidFill>
                <a:latin typeface="Times New Roman"/>
                <a:ea typeface="Times New Roman"/>
                <a:cs typeface="Times New Roman"/>
              </a:rPr>
              <a:t>active</a:t>
            </a:r>
            <a:r>
              <a:rPr lang="en-US" sz="2800" b="0" i="0" u="none" strike="noStrike" cap="none" spc="19">
                <a:solidFill>
                  <a:schemeClr val="tx1"/>
                </a:solidFill>
                <a:latin typeface="Times New Roman"/>
                <a:ea typeface="Times New Roman"/>
                <a:cs typeface="Times New Roman"/>
              </a:rPr>
              <a:t> </a:t>
            </a:r>
            <a:r>
              <a:rPr lang="en-US" sz="2800" b="0" i="0" u="none" strike="noStrike" cap="none" spc="0">
                <a:solidFill>
                  <a:schemeClr val="tx1"/>
                </a:solidFill>
                <a:latin typeface="Times New Roman"/>
                <a:ea typeface="Times New Roman"/>
                <a:cs typeface="Times New Roman"/>
              </a:rPr>
              <a:t>role</a:t>
            </a:r>
            <a:r>
              <a:rPr lang="en-US" sz="2800" b="0" i="0" u="none" strike="noStrike" cap="none" spc="54">
                <a:solidFill>
                  <a:schemeClr val="tx1"/>
                </a:solidFill>
                <a:latin typeface="Times New Roman"/>
                <a:ea typeface="Times New Roman"/>
                <a:cs typeface="Times New Roman"/>
              </a:rPr>
              <a:t> </a:t>
            </a:r>
            <a:r>
              <a:rPr lang="en-US" sz="2800" b="0" i="0" u="none" strike="noStrike" cap="none" spc="0">
                <a:solidFill>
                  <a:schemeClr val="tx1"/>
                </a:solidFill>
                <a:latin typeface="Times New Roman"/>
                <a:ea typeface="Times New Roman"/>
                <a:cs typeface="Times New Roman"/>
              </a:rPr>
              <a:t>in</a:t>
            </a:r>
            <a:r>
              <a:rPr lang="en-US" sz="2800" b="0" i="0" u="none" strike="noStrike" cap="none" spc="14">
                <a:solidFill>
                  <a:schemeClr val="tx1"/>
                </a:solidFill>
                <a:latin typeface="Times New Roman"/>
                <a:ea typeface="Times New Roman"/>
                <a:cs typeface="Times New Roman"/>
              </a:rPr>
              <a:t> </a:t>
            </a:r>
            <a:r>
              <a:rPr lang="en-US" sz="2800" b="0" i="0" u="none" strike="noStrike" cap="none" spc="0">
                <a:solidFill>
                  <a:schemeClr val="tx1"/>
                </a:solidFill>
                <a:latin typeface="Times New Roman"/>
                <a:ea typeface="Times New Roman"/>
                <a:cs typeface="Times New Roman"/>
              </a:rPr>
              <a:t>the</a:t>
            </a:r>
            <a:r>
              <a:rPr lang="en-US" sz="2800" b="0" i="0" u="none" strike="noStrike" cap="none" spc="14">
                <a:solidFill>
                  <a:schemeClr val="tx1"/>
                </a:solidFill>
                <a:latin typeface="Times New Roman"/>
                <a:ea typeface="Times New Roman"/>
                <a:cs typeface="Times New Roman"/>
              </a:rPr>
              <a:t> </a:t>
            </a:r>
            <a:r>
              <a:rPr lang="en-US" sz="2800" b="0" i="0" u="none" strike="noStrike" cap="none" spc="0">
                <a:solidFill>
                  <a:schemeClr val="tx1"/>
                </a:solidFill>
                <a:latin typeface="Times New Roman"/>
                <a:ea typeface="Times New Roman"/>
                <a:cs typeface="Times New Roman"/>
              </a:rPr>
              <a:t>negotiation</a:t>
            </a:r>
            <a:r>
              <a:rPr lang="en-US" sz="2800" b="0" i="0" u="none" strike="noStrike" cap="none" spc="24">
                <a:solidFill>
                  <a:schemeClr val="tx1"/>
                </a:solidFill>
                <a:latin typeface="Times New Roman"/>
                <a:ea typeface="Times New Roman"/>
                <a:cs typeface="Times New Roman"/>
              </a:rPr>
              <a:t> </a:t>
            </a:r>
            <a:r>
              <a:rPr lang="en-US" sz="2800" b="0" i="0" u="none" strike="noStrike" cap="none" spc="0">
                <a:solidFill>
                  <a:schemeClr val="tx1"/>
                </a:solidFill>
                <a:latin typeface="Times New Roman"/>
                <a:ea typeface="Times New Roman"/>
                <a:cs typeface="Times New Roman"/>
              </a:rPr>
              <a:t>of</a:t>
            </a:r>
            <a:r>
              <a:rPr lang="en-US" sz="2800" b="0" i="0" u="none" strike="noStrike" cap="none" spc="19">
                <a:solidFill>
                  <a:schemeClr val="tx1"/>
                </a:solidFill>
                <a:latin typeface="Times New Roman"/>
                <a:ea typeface="Times New Roman"/>
                <a:cs typeface="Times New Roman"/>
              </a:rPr>
              <a:t> </a:t>
            </a:r>
            <a:r>
              <a:rPr lang="en-US" sz="2800" b="0" i="0" u="none" strike="noStrike" cap="none" spc="0">
                <a:solidFill>
                  <a:schemeClr val="tx1"/>
                </a:solidFill>
                <a:latin typeface="Times New Roman"/>
                <a:ea typeface="Times New Roman"/>
                <a:cs typeface="Times New Roman"/>
              </a:rPr>
              <a:t>Project</a:t>
            </a:r>
            <a:r>
              <a:rPr lang="en-US" sz="2800" b="0" i="0" u="none" strike="noStrike" cap="none" spc="9">
                <a:solidFill>
                  <a:schemeClr val="tx1"/>
                </a:solidFill>
                <a:latin typeface="Times New Roman"/>
                <a:ea typeface="Times New Roman"/>
                <a:cs typeface="Times New Roman"/>
              </a:rPr>
              <a:t> </a:t>
            </a:r>
            <a:r>
              <a:rPr lang="en-US" sz="2800" b="0" i="0" u="none" strike="noStrike" cap="none" spc="0">
                <a:solidFill>
                  <a:schemeClr val="tx1"/>
                </a:solidFill>
                <a:latin typeface="Times New Roman"/>
                <a:ea typeface="Times New Roman"/>
                <a:cs typeface="Times New Roman"/>
              </a:rPr>
              <a:t>Contracts,</a:t>
            </a:r>
            <a:r>
              <a:rPr lang="en-US" sz="2800" b="0" i="0" u="none" strike="noStrike" cap="none" spc="14">
                <a:solidFill>
                  <a:schemeClr val="tx1"/>
                </a:solidFill>
                <a:latin typeface="Times New Roman"/>
                <a:ea typeface="Times New Roman"/>
                <a:cs typeface="Times New Roman"/>
              </a:rPr>
              <a:t> </a:t>
            </a:r>
            <a:r>
              <a:rPr lang="en-US" sz="2800" b="0" i="0" u="none" strike="noStrike" cap="none" spc="0">
                <a:solidFill>
                  <a:schemeClr val="tx1"/>
                </a:solidFill>
                <a:latin typeface="Times New Roman"/>
                <a:ea typeface="Times New Roman"/>
                <a:cs typeface="Times New Roman"/>
              </a:rPr>
              <a:t>to</a:t>
            </a:r>
            <a:r>
              <a:rPr lang="en-US" sz="2800" b="0" i="0" u="none" strike="noStrike" cap="none" spc="4">
                <a:solidFill>
                  <a:schemeClr val="tx1"/>
                </a:solidFill>
                <a:latin typeface="Times New Roman"/>
                <a:ea typeface="Times New Roman"/>
                <a:cs typeface="Times New Roman"/>
              </a:rPr>
              <a:t> </a:t>
            </a:r>
            <a:r>
              <a:rPr lang="en-US" sz="2800" b="0" i="0" u="none" strike="noStrike" cap="none" spc="0">
                <a:solidFill>
                  <a:schemeClr val="tx1"/>
                </a:solidFill>
                <a:latin typeface="Times New Roman"/>
                <a:ea typeface="Times New Roman"/>
                <a:cs typeface="Times New Roman"/>
              </a:rPr>
              <a:t>ensure</a:t>
            </a:r>
            <a:r>
              <a:rPr lang="en-US" sz="2800" b="0" i="0" u="none" strike="noStrike" cap="none" spc="14">
                <a:solidFill>
                  <a:schemeClr val="tx1"/>
                </a:solidFill>
                <a:latin typeface="Times New Roman"/>
                <a:ea typeface="Times New Roman"/>
                <a:cs typeface="Times New Roman"/>
              </a:rPr>
              <a:t> </a:t>
            </a:r>
            <a:r>
              <a:rPr lang="en-US" sz="2800" b="0" i="0" u="none" strike="noStrike" cap="none" spc="0">
                <a:solidFill>
                  <a:schemeClr val="tx1"/>
                </a:solidFill>
                <a:latin typeface="Times New Roman"/>
                <a:ea typeface="Times New Roman"/>
                <a:cs typeface="Times New Roman"/>
              </a:rPr>
              <a:t>that</a:t>
            </a:r>
            <a:r>
              <a:rPr lang="en-US" sz="2800" b="0" i="0" u="none" strike="noStrike" cap="none" spc="49">
                <a:solidFill>
                  <a:schemeClr val="tx1"/>
                </a:solidFill>
                <a:latin typeface="Times New Roman"/>
                <a:ea typeface="Times New Roman"/>
                <a:cs typeface="Times New Roman"/>
              </a:rPr>
              <a:t> </a:t>
            </a:r>
            <a:r>
              <a:rPr lang="en-US" sz="2800" b="0" i="0" u="none" strike="noStrike" cap="none" spc="0">
                <a:solidFill>
                  <a:schemeClr val="tx1"/>
                </a:solidFill>
                <a:latin typeface="Times New Roman"/>
                <a:ea typeface="Times New Roman"/>
                <a:cs typeface="Times New Roman"/>
              </a:rPr>
              <a:t>financing implications of these contracts are taken into account. Any changes in the Project</a:t>
            </a:r>
            <a:r>
              <a:rPr lang="en-US" sz="2800" b="0" i="0" u="none" strike="noStrike" cap="none" spc="4">
                <a:solidFill>
                  <a:schemeClr val="tx1"/>
                </a:solidFill>
                <a:latin typeface="Times New Roman"/>
                <a:ea typeface="Times New Roman"/>
                <a:cs typeface="Times New Roman"/>
              </a:rPr>
              <a:t> </a:t>
            </a:r>
            <a:r>
              <a:rPr lang="en-US" sz="2800" b="0" i="0" u="none" strike="noStrike" cap="none" spc="0">
                <a:solidFill>
                  <a:schemeClr val="tx1"/>
                </a:solidFill>
                <a:latin typeface="Times New Roman"/>
                <a:ea typeface="Times New Roman"/>
                <a:cs typeface="Times New Roman"/>
              </a:rPr>
              <a:t>Contracts</a:t>
            </a:r>
            <a:r>
              <a:rPr lang="en-US" sz="2800" b="0" i="0" u="none" strike="noStrike" cap="none" spc="84">
                <a:solidFill>
                  <a:schemeClr val="tx1"/>
                </a:solidFill>
                <a:latin typeface="Times New Roman"/>
                <a:ea typeface="Times New Roman"/>
                <a:cs typeface="Times New Roman"/>
              </a:rPr>
              <a:t> </a:t>
            </a:r>
            <a:r>
              <a:rPr lang="en-US" sz="2800" b="0" i="0" u="none" strike="noStrike" cap="none" spc="0">
                <a:solidFill>
                  <a:schemeClr val="tx1"/>
                </a:solidFill>
                <a:latin typeface="Times New Roman"/>
                <a:ea typeface="Times New Roman"/>
                <a:cs typeface="Times New Roman"/>
              </a:rPr>
              <a:t>that</a:t>
            </a:r>
            <a:r>
              <a:rPr lang="en-US" sz="2800" b="0" i="0" u="none" strike="noStrike" cap="none" spc="114">
                <a:solidFill>
                  <a:schemeClr val="tx1"/>
                </a:solidFill>
                <a:latin typeface="Times New Roman"/>
                <a:ea typeface="Times New Roman"/>
                <a:cs typeface="Times New Roman"/>
              </a:rPr>
              <a:t> </a:t>
            </a:r>
            <a:r>
              <a:rPr lang="en-US" sz="2800" b="0" i="0" u="none" strike="noStrike" cap="none" spc="0">
                <a:solidFill>
                  <a:schemeClr val="tx1"/>
                </a:solidFill>
                <a:latin typeface="Times New Roman"/>
                <a:ea typeface="Times New Roman"/>
                <a:cs typeface="Times New Roman"/>
              </a:rPr>
              <a:t>are</a:t>
            </a:r>
            <a:r>
              <a:rPr lang="en-US" sz="2800" b="0" i="0" u="none" strike="noStrike" cap="none" spc="84">
                <a:solidFill>
                  <a:schemeClr val="tx1"/>
                </a:solidFill>
                <a:latin typeface="Times New Roman"/>
                <a:ea typeface="Times New Roman"/>
                <a:cs typeface="Times New Roman"/>
              </a:rPr>
              <a:t> </a:t>
            </a:r>
            <a:r>
              <a:rPr lang="en-US" sz="2800" b="0" i="0" u="none" strike="noStrike" cap="none" spc="0">
                <a:solidFill>
                  <a:schemeClr val="tx1"/>
                </a:solidFill>
                <a:latin typeface="Times New Roman"/>
                <a:ea typeface="Times New Roman"/>
                <a:cs typeface="Times New Roman"/>
              </a:rPr>
              <a:t>good</a:t>
            </a:r>
            <a:r>
              <a:rPr lang="en-US" sz="2800" b="0" i="0" u="none" strike="noStrike" cap="none" spc="114">
                <a:solidFill>
                  <a:schemeClr val="tx1"/>
                </a:solidFill>
                <a:latin typeface="Times New Roman"/>
                <a:ea typeface="Times New Roman"/>
                <a:cs typeface="Times New Roman"/>
              </a:rPr>
              <a:t> </a:t>
            </a:r>
            <a:r>
              <a:rPr lang="en-US" sz="2800" b="0" i="0" u="none" strike="noStrike" cap="none" spc="0">
                <a:solidFill>
                  <a:schemeClr val="tx1"/>
                </a:solidFill>
                <a:latin typeface="Times New Roman"/>
                <a:ea typeface="Times New Roman"/>
                <a:cs typeface="Times New Roman"/>
              </a:rPr>
              <a:t>for</a:t>
            </a:r>
            <a:r>
              <a:rPr lang="en-US" sz="2800" b="0" i="0" u="none" strike="noStrike" cap="none" spc="119">
                <a:solidFill>
                  <a:schemeClr val="tx1"/>
                </a:solidFill>
                <a:latin typeface="Times New Roman"/>
                <a:ea typeface="Times New Roman"/>
                <a:cs typeface="Times New Roman"/>
              </a:rPr>
              <a:t> </a:t>
            </a:r>
            <a:r>
              <a:rPr lang="en-US" sz="2800" b="0" i="0" u="none" strike="noStrike" cap="none" spc="0">
                <a:solidFill>
                  <a:schemeClr val="tx1"/>
                </a:solidFill>
                <a:latin typeface="Times New Roman"/>
                <a:ea typeface="Times New Roman"/>
                <a:cs typeface="Times New Roman"/>
              </a:rPr>
              <a:t>the</a:t>
            </a:r>
            <a:r>
              <a:rPr lang="en-US" sz="2800" b="0" i="0" u="none" strike="noStrike" cap="none" spc="119">
                <a:solidFill>
                  <a:schemeClr val="tx1"/>
                </a:solidFill>
                <a:latin typeface="Times New Roman"/>
                <a:ea typeface="Times New Roman"/>
                <a:cs typeface="Times New Roman"/>
              </a:rPr>
              <a:t> </a:t>
            </a:r>
            <a:r>
              <a:rPr lang="en-US" sz="2800" b="0" i="0" u="none" strike="noStrike" cap="none" spc="0">
                <a:solidFill>
                  <a:schemeClr val="tx1"/>
                </a:solidFill>
                <a:latin typeface="Times New Roman"/>
                <a:ea typeface="Times New Roman"/>
                <a:cs typeface="Times New Roman"/>
              </a:rPr>
              <a:t>Sponsors</a:t>
            </a:r>
            <a:r>
              <a:rPr lang="en-US" sz="2800" b="0" i="0" u="none" strike="noStrike" cap="none" spc="139">
                <a:solidFill>
                  <a:schemeClr val="tx1"/>
                </a:solidFill>
                <a:latin typeface="Times New Roman"/>
                <a:ea typeface="Times New Roman"/>
                <a:cs typeface="Times New Roman"/>
              </a:rPr>
              <a:t> </a:t>
            </a:r>
            <a:r>
              <a:rPr lang="en-US" sz="2800" b="0" i="0" u="none" strike="noStrike" cap="none" spc="0">
                <a:solidFill>
                  <a:schemeClr val="tx1"/>
                </a:solidFill>
                <a:latin typeface="Times New Roman"/>
                <a:ea typeface="Times New Roman"/>
                <a:cs typeface="Times New Roman"/>
              </a:rPr>
              <a:t>are</a:t>
            </a:r>
            <a:r>
              <a:rPr lang="en-US" sz="2800" b="0" i="0" u="none" strike="noStrike" cap="none" spc="94">
                <a:solidFill>
                  <a:schemeClr val="tx1"/>
                </a:solidFill>
                <a:latin typeface="Times New Roman"/>
                <a:ea typeface="Times New Roman"/>
                <a:cs typeface="Times New Roman"/>
              </a:rPr>
              <a:t> </a:t>
            </a:r>
            <a:r>
              <a:rPr lang="en-US" sz="2800" b="0" i="0" u="none" strike="noStrike" cap="none" spc="0">
                <a:solidFill>
                  <a:schemeClr val="tx1"/>
                </a:solidFill>
                <a:latin typeface="Times New Roman"/>
                <a:ea typeface="Times New Roman"/>
                <a:cs typeface="Times New Roman"/>
              </a:rPr>
              <a:t>generally</a:t>
            </a:r>
            <a:r>
              <a:rPr lang="en-US" sz="2800" b="0" i="0" u="none" strike="noStrike" cap="none" spc="94">
                <a:solidFill>
                  <a:schemeClr val="tx1"/>
                </a:solidFill>
                <a:latin typeface="Times New Roman"/>
                <a:ea typeface="Times New Roman"/>
                <a:cs typeface="Times New Roman"/>
              </a:rPr>
              <a:t> </a:t>
            </a:r>
            <a:r>
              <a:rPr lang="en-US" sz="2800" b="0" i="0" u="none" strike="noStrike" cap="none" spc="0">
                <a:solidFill>
                  <a:schemeClr val="tx1"/>
                </a:solidFill>
                <a:latin typeface="Times New Roman"/>
                <a:ea typeface="Times New Roman"/>
                <a:cs typeface="Times New Roman"/>
              </a:rPr>
              <a:t>good</a:t>
            </a:r>
            <a:r>
              <a:rPr lang="en-US" sz="2800" b="0" i="0" u="none" strike="noStrike" cap="none" spc="114">
                <a:solidFill>
                  <a:schemeClr val="tx1"/>
                </a:solidFill>
                <a:latin typeface="Times New Roman"/>
                <a:ea typeface="Times New Roman"/>
                <a:cs typeface="Times New Roman"/>
              </a:rPr>
              <a:t> </a:t>
            </a:r>
            <a:r>
              <a:rPr lang="en-US" sz="2800" b="0" i="0" u="none" strike="noStrike" cap="none" spc="0">
                <a:solidFill>
                  <a:schemeClr val="tx1"/>
                </a:solidFill>
                <a:latin typeface="Times New Roman"/>
                <a:ea typeface="Times New Roman"/>
                <a:cs typeface="Times New Roman"/>
              </a:rPr>
              <a:t>for</a:t>
            </a:r>
            <a:r>
              <a:rPr lang="en-US" sz="2800" b="0" i="0" u="none" strike="noStrike" cap="none" spc="99">
                <a:solidFill>
                  <a:schemeClr val="tx1"/>
                </a:solidFill>
                <a:latin typeface="Times New Roman"/>
                <a:ea typeface="Times New Roman"/>
                <a:cs typeface="Times New Roman"/>
              </a:rPr>
              <a:t> </a:t>
            </a:r>
            <a:r>
              <a:rPr lang="en-US" sz="2800" b="0" i="0" u="none" strike="noStrike" cap="none" spc="0">
                <a:solidFill>
                  <a:schemeClr val="tx1"/>
                </a:solidFill>
                <a:latin typeface="Times New Roman"/>
                <a:ea typeface="Times New Roman"/>
                <a:cs typeface="Times New Roman"/>
              </a:rPr>
              <a:t>the</a:t>
            </a:r>
            <a:r>
              <a:rPr lang="en-US" sz="2800" b="0" i="0" u="none" strike="noStrike" cap="none" spc="94">
                <a:solidFill>
                  <a:schemeClr val="tx1"/>
                </a:solidFill>
                <a:latin typeface="Times New Roman"/>
                <a:ea typeface="Times New Roman"/>
                <a:cs typeface="Times New Roman"/>
              </a:rPr>
              <a:t> </a:t>
            </a:r>
            <a:r>
              <a:rPr lang="en-US" sz="2800" b="0" i="0" u="none" strike="noStrike" cap="none" spc="0">
                <a:solidFill>
                  <a:schemeClr val="tx1"/>
                </a:solidFill>
                <a:latin typeface="Times New Roman"/>
                <a:ea typeface="Times New Roman"/>
                <a:cs typeface="Times New Roman"/>
              </a:rPr>
              <a:t>banks</a:t>
            </a:r>
            <a:r>
              <a:rPr lang="en-US" sz="2800" b="0" i="0" u="none" strike="noStrike" cap="none" spc="90">
                <a:solidFill>
                  <a:schemeClr val="tx1"/>
                </a:solidFill>
                <a:latin typeface="Times New Roman"/>
                <a:ea typeface="Times New Roman"/>
                <a:cs typeface="Times New Roman"/>
              </a:rPr>
              <a:t> </a:t>
            </a:r>
            <a:r>
              <a:rPr lang="en-US" sz="2800" b="0" i="0" u="none" strike="noStrike" cap="none" spc="0">
                <a:solidFill>
                  <a:schemeClr val="tx1"/>
                </a:solidFill>
                <a:latin typeface="Times New Roman"/>
                <a:ea typeface="Times New Roman"/>
                <a:cs typeface="Times New Roman"/>
              </a:rPr>
              <a:t>too,</a:t>
            </a:r>
            <a:r>
              <a:rPr lang="en-US" sz="2800" b="0" i="0" u="none" strike="noStrike" cap="none" spc="124">
                <a:solidFill>
                  <a:schemeClr val="tx1"/>
                </a:solidFill>
                <a:latin typeface="Times New Roman"/>
                <a:ea typeface="Times New Roman"/>
                <a:cs typeface="Times New Roman"/>
              </a:rPr>
              <a:t> </a:t>
            </a:r>
            <a:r>
              <a:rPr lang="en-US" sz="2800" b="0" i="0" u="none" strike="noStrike" cap="none" spc="0">
                <a:solidFill>
                  <a:schemeClr val="tx1"/>
                </a:solidFill>
                <a:latin typeface="Times New Roman"/>
                <a:ea typeface="Times New Roman"/>
                <a:cs typeface="Times New Roman"/>
              </a:rPr>
              <a:t>and</a:t>
            </a:r>
            <a:r>
              <a:rPr lang="en-US" sz="2800" b="0" i="0" u="none" strike="noStrike" cap="none" spc="-289">
                <a:solidFill>
                  <a:schemeClr val="tx1"/>
                </a:solidFill>
                <a:latin typeface="Times New Roman"/>
                <a:ea typeface="Times New Roman"/>
                <a:cs typeface="Times New Roman"/>
              </a:rPr>
              <a:t> </a:t>
            </a:r>
            <a:r>
              <a:rPr lang="en-US" sz="2800" b="0" i="0" u="none" strike="noStrike" cap="none" spc="0">
                <a:solidFill>
                  <a:schemeClr val="tx1"/>
                </a:solidFill>
                <a:latin typeface="Times New Roman"/>
                <a:ea typeface="Times New Roman"/>
                <a:cs typeface="Times New Roman"/>
              </a:rPr>
              <a:t>so lead arrangers are also sometimes used by Sponsors to improve their commercial</a:t>
            </a:r>
            <a:r>
              <a:rPr lang="en-US" sz="2800" b="0" i="0" u="none" strike="noStrike" cap="none" spc="4">
                <a:solidFill>
                  <a:schemeClr val="tx1"/>
                </a:solidFill>
                <a:latin typeface="Times New Roman"/>
                <a:ea typeface="Times New Roman"/>
                <a:cs typeface="Times New Roman"/>
              </a:rPr>
              <a:t> </a:t>
            </a:r>
            <a:r>
              <a:rPr lang="en-US" sz="2800" b="0" i="0" u="none" strike="noStrike" cap="none" spc="0">
                <a:solidFill>
                  <a:schemeClr val="tx1"/>
                </a:solidFill>
                <a:latin typeface="Times New Roman"/>
                <a:ea typeface="Times New Roman"/>
                <a:cs typeface="Times New Roman"/>
              </a:rPr>
              <a:t>position</a:t>
            </a:r>
            <a:r>
              <a:rPr lang="en-US" sz="2800" b="0" i="0" u="none" strike="noStrike" cap="none" spc="-39">
                <a:solidFill>
                  <a:schemeClr val="tx1"/>
                </a:solidFill>
                <a:latin typeface="Times New Roman"/>
                <a:ea typeface="Times New Roman"/>
                <a:cs typeface="Times New Roman"/>
              </a:rPr>
              <a:t> </a:t>
            </a:r>
            <a:r>
              <a:rPr lang="en-US" sz="2800" b="0" i="0" u="none" strike="noStrike" cap="none" spc="0">
                <a:solidFill>
                  <a:schemeClr val="tx1"/>
                </a:solidFill>
                <a:latin typeface="Times New Roman"/>
                <a:ea typeface="Times New Roman"/>
                <a:cs typeface="Times New Roman"/>
              </a:rPr>
              <a:t>in</a:t>
            </a:r>
            <a:r>
              <a:rPr lang="en-US" sz="2800" b="0" i="0" u="none" strike="noStrike" cap="none" spc="-19">
                <a:solidFill>
                  <a:schemeClr val="tx1"/>
                </a:solidFill>
                <a:latin typeface="Times New Roman"/>
                <a:ea typeface="Times New Roman"/>
                <a:cs typeface="Times New Roman"/>
              </a:rPr>
              <a:t> </a:t>
            </a:r>
            <a:r>
              <a:rPr lang="en-US" sz="2800" b="0" i="0" u="none" strike="noStrike" cap="none" spc="0">
                <a:solidFill>
                  <a:schemeClr val="tx1"/>
                </a:solidFill>
                <a:latin typeface="Times New Roman"/>
                <a:ea typeface="Times New Roman"/>
                <a:cs typeface="Times New Roman"/>
              </a:rPr>
              <a:t>these</a:t>
            </a:r>
            <a:r>
              <a:rPr lang="en-US" sz="2800" b="0" i="0" u="none" strike="noStrike" cap="none" spc="-24">
                <a:solidFill>
                  <a:schemeClr val="tx1"/>
                </a:solidFill>
                <a:latin typeface="Times New Roman"/>
                <a:ea typeface="Times New Roman"/>
                <a:cs typeface="Times New Roman"/>
              </a:rPr>
              <a:t> </a:t>
            </a:r>
            <a:r>
              <a:rPr lang="en-US" sz="2800" b="0" i="0" u="none" strike="noStrike" cap="none" spc="0">
                <a:solidFill>
                  <a:schemeClr val="tx1"/>
                </a:solidFill>
                <a:latin typeface="Times New Roman"/>
                <a:ea typeface="Times New Roman"/>
                <a:cs typeface="Times New Roman"/>
              </a:rPr>
              <a:t>negotiations.</a:t>
            </a:r>
            <a:endParaRPr sz="2800"/>
          </a:p>
          <a:p>
            <a:pPr marL="0" marR="0" indent="0" algn="just">
              <a:lnSpc>
                <a:spcPct val="150000"/>
              </a:lnSpc>
              <a:spcBef>
                <a:spcPts val="44"/>
              </a:spcBef>
              <a:spcAft>
                <a:spcPts val="0"/>
              </a:spcAft>
              <a:buNone/>
              <a:defRPr/>
            </a:pPr>
            <a:r>
              <a:rPr lang="en-US" sz="2800" b="0" i="0" u="none" strike="noStrike" cap="none" spc="0">
                <a:solidFill>
                  <a:schemeClr val="tx1"/>
                </a:solidFill>
                <a:latin typeface="Times New Roman"/>
                <a:ea typeface="Times New Roman"/>
                <a:cs typeface="Times New Roman"/>
              </a:rPr>
              <a:t> </a:t>
            </a:r>
            <a:endParaRPr sz="2800"/>
          </a:p>
          <a:p>
            <a:pPr marL="0" indent="0">
              <a:buFont typeface="Arial"/>
              <a:buNone/>
              <a:defRPr/>
            </a:pPr>
            <a:endParaRPr/>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500" advClick="1"/>
    </mc:Choice>
    <mc:Fallback>
      <p:transition advClick="1"/>
    </mc:Fallback>
  </mc:AlternateContent>
</p:sld>
</file>

<file path=ppt/slides/slide15.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724520005" name="Title 1"/>
          <p:cNvSpPr>
            <a:spLocks noGrp="1"/>
          </p:cNvSpPr>
          <p:nvPr>
            <p:ph type="title"/>
          </p:nvPr>
        </p:nvSpPr>
        <p:spPr bwMode="auto">
          <a:xfrm>
            <a:off x="838200" y="474785"/>
            <a:ext cx="10515600" cy="45719"/>
          </a:xfrm>
        </p:spPr>
        <p:txBody>
          <a:bodyPr>
            <a:normAutofit fontScale="90000"/>
          </a:bodyPr>
          <a:lstStyle/>
          <a:p>
            <a:pPr algn="ctr">
              <a:defRPr/>
            </a:pPr>
            <a:r>
              <a:rPr lang="en-US" sz="3100">
                <a:solidFill>
                  <a:schemeClr val="accent1">
                    <a:lumMod val="75000"/>
                  </a:schemeClr>
                </a:solidFill>
              </a:rPr>
              <a:t>Letters of Intent</a:t>
            </a:r>
            <a:br>
              <a:rPr lang="en-US">
                <a:solidFill>
                  <a:srgbClr val="FF0000"/>
                </a:solidFill>
              </a:rPr>
            </a:br>
            <a:endParaRPr lang="en-US"/>
          </a:p>
        </p:txBody>
      </p:sp>
      <p:sp>
        <p:nvSpPr>
          <p:cNvPr id="103807271" name="Content Placeholder 2"/>
          <p:cNvSpPr>
            <a:spLocks noGrp="1"/>
          </p:cNvSpPr>
          <p:nvPr>
            <p:ph idx="1"/>
          </p:nvPr>
        </p:nvSpPr>
        <p:spPr bwMode="auto">
          <a:xfrm>
            <a:off x="253219" y="840539"/>
            <a:ext cx="11690252" cy="5869750"/>
          </a:xfrm>
        </p:spPr>
        <p:txBody>
          <a:bodyPr>
            <a:normAutofit lnSpcReduction="10000"/>
          </a:bodyPr>
          <a:lstStyle/>
          <a:p>
            <a:pPr marL="0" indent="0" algn="just">
              <a:lnSpc>
                <a:spcPct val="150000"/>
              </a:lnSpc>
              <a:buNone/>
              <a:defRPr/>
            </a:pPr>
            <a:r>
              <a:rPr lang="en-US" sz="2000">
                <a:latin typeface="Times New Roman"/>
                <a:ea typeface="Times New Roman"/>
              </a:rPr>
              <a:t>Banks commonly provide letters of intent (or letters of interest) to Sponsors early in</a:t>
            </a:r>
            <a:r>
              <a:rPr lang="en-US" sz="2000" spc="5">
                <a:latin typeface="Times New Roman"/>
                <a:ea typeface="Times New Roman"/>
              </a:rPr>
              <a:t> </a:t>
            </a:r>
            <a:r>
              <a:rPr lang="en-US" sz="2000">
                <a:latin typeface="Times New Roman"/>
                <a:ea typeface="Times New Roman"/>
              </a:rPr>
              <a:t>the development of a project. These are usually short—1–2 pages long—and confirm</a:t>
            </a:r>
            <a:r>
              <a:rPr lang="en-US" sz="2000" spc="-285">
                <a:latin typeface="Times New Roman"/>
                <a:ea typeface="Times New Roman"/>
              </a:rPr>
              <a:t> </a:t>
            </a:r>
            <a:r>
              <a:rPr lang="en-US" sz="2000">
                <a:latin typeface="Times New Roman"/>
                <a:ea typeface="Times New Roman"/>
              </a:rPr>
              <a:t>the banks’ basic interest in getting involved in the project. If the letter requires the</a:t>
            </a:r>
            <a:r>
              <a:rPr lang="en-US" sz="2000" spc="5">
                <a:latin typeface="Times New Roman"/>
                <a:ea typeface="Times New Roman"/>
              </a:rPr>
              <a:t> </a:t>
            </a:r>
            <a:r>
              <a:rPr lang="en-US" sz="2000">
                <a:latin typeface="Times New Roman"/>
                <a:ea typeface="Times New Roman"/>
              </a:rPr>
              <a:t>Sponsors to deal exclusively with the banks concerned, this may amount to a lead</a:t>
            </a:r>
            <a:r>
              <a:rPr lang="en-US" sz="2000" spc="5">
                <a:latin typeface="Times New Roman"/>
                <a:ea typeface="Times New Roman"/>
              </a:rPr>
              <a:t> </a:t>
            </a:r>
            <a:r>
              <a:rPr lang="en-US" sz="2000">
                <a:latin typeface="Times New Roman"/>
                <a:ea typeface="Times New Roman"/>
              </a:rPr>
              <a:t>arrangers’ mandate letter. </a:t>
            </a:r>
            <a:r>
              <a:rPr lang="en-US" sz="2000">
                <a:highlight>
                  <a:srgbClr val="FFFF00"/>
                </a:highlight>
                <a:latin typeface="Times New Roman"/>
                <a:ea typeface="Times New Roman"/>
              </a:rPr>
              <a:t>Alternatively, the Sponsors may collect a number of such letters from different banks. Letters of this nature provide the</a:t>
            </a:r>
            <a:r>
              <a:rPr lang="en-US" sz="2000" spc="5">
                <a:highlight>
                  <a:srgbClr val="FFFF00"/>
                </a:highlight>
                <a:latin typeface="Times New Roman"/>
                <a:ea typeface="Times New Roman"/>
              </a:rPr>
              <a:t> </a:t>
            </a:r>
            <a:r>
              <a:rPr lang="en-US" sz="2000">
                <a:highlight>
                  <a:srgbClr val="FFFF00"/>
                </a:highlight>
                <a:latin typeface="Times New Roman"/>
                <a:ea typeface="Times New Roman"/>
              </a:rPr>
              <a:t>Sponsors with initial reassurance that the financing market is interested in their project, and help to give the Sponsors credibility with other prospective Project Contract</a:t>
            </a:r>
            <a:r>
              <a:rPr lang="en-US" sz="2000" spc="5">
                <a:highlight>
                  <a:srgbClr val="FFFF00"/>
                </a:highlight>
                <a:latin typeface="Times New Roman"/>
                <a:ea typeface="Times New Roman"/>
              </a:rPr>
              <a:t> </a:t>
            </a:r>
            <a:r>
              <a:rPr lang="en-US" sz="2000">
                <a:highlight>
                  <a:srgbClr val="FFFF00"/>
                </a:highlight>
                <a:latin typeface="Times New Roman"/>
                <a:ea typeface="Times New Roman"/>
              </a:rPr>
              <a:t>counterparts,</a:t>
            </a:r>
            <a:r>
              <a:rPr lang="en-US" sz="2000" spc="5">
                <a:highlight>
                  <a:srgbClr val="FFFF00"/>
                </a:highlight>
                <a:latin typeface="Times New Roman"/>
                <a:ea typeface="Times New Roman"/>
              </a:rPr>
              <a:t> </a:t>
            </a:r>
            <a:r>
              <a:rPr lang="en-US" sz="2000">
                <a:highlight>
                  <a:srgbClr val="FFFF00"/>
                </a:highlight>
                <a:latin typeface="Times New Roman"/>
                <a:ea typeface="Times New Roman"/>
              </a:rPr>
              <a:t>such</a:t>
            </a:r>
            <a:r>
              <a:rPr lang="en-US" sz="2000" spc="5">
                <a:highlight>
                  <a:srgbClr val="FFFF00"/>
                </a:highlight>
                <a:latin typeface="Times New Roman"/>
                <a:ea typeface="Times New Roman"/>
              </a:rPr>
              <a:t> </a:t>
            </a:r>
            <a:r>
              <a:rPr lang="en-US" sz="2000">
                <a:highlight>
                  <a:srgbClr val="FFFF00"/>
                </a:highlight>
                <a:latin typeface="Times New Roman"/>
                <a:ea typeface="Times New Roman"/>
              </a:rPr>
              <a:t>as</a:t>
            </a:r>
            <a:r>
              <a:rPr lang="en-US" sz="2000" spc="5">
                <a:highlight>
                  <a:srgbClr val="FFFF00"/>
                </a:highlight>
                <a:latin typeface="Times New Roman"/>
                <a:ea typeface="Times New Roman"/>
              </a:rPr>
              <a:t> </a:t>
            </a:r>
            <a:r>
              <a:rPr lang="en-US" sz="2000">
                <a:highlight>
                  <a:srgbClr val="FFFF00"/>
                </a:highlight>
                <a:latin typeface="Times New Roman"/>
                <a:ea typeface="Times New Roman"/>
              </a:rPr>
              <a:t>fuel</a:t>
            </a:r>
            <a:r>
              <a:rPr lang="en-US" sz="2000" spc="5">
                <a:highlight>
                  <a:srgbClr val="FFFF00"/>
                </a:highlight>
                <a:latin typeface="Times New Roman"/>
                <a:ea typeface="Times New Roman"/>
              </a:rPr>
              <a:t> </a:t>
            </a:r>
            <a:r>
              <a:rPr lang="en-US" sz="2000">
                <a:highlight>
                  <a:srgbClr val="FFFF00"/>
                </a:highlight>
                <a:latin typeface="Times New Roman"/>
                <a:ea typeface="Times New Roman"/>
              </a:rPr>
              <a:t>suppliers,</a:t>
            </a:r>
            <a:r>
              <a:rPr lang="en-US" sz="2000" spc="300">
                <a:highlight>
                  <a:srgbClr val="FFFF00"/>
                </a:highlight>
                <a:latin typeface="Times New Roman"/>
                <a:ea typeface="Times New Roman"/>
              </a:rPr>
              <a:t> </a:t>
            </a:r>
            <a:r>
              <a:rPr lang="en-US" sz="2000">
                <a:highlight>
                  <a:srgbClr val="FFFF00"/>
                </a:highlight>
                <a:latin typeface="Times New Roman"/>
                <a:ea typeface="Times New Roman"/>
              </a:rPr>
              <a:t>product</a:t>
            </a:r>
            <a:r>
              <a:rPr lang="en-US" sz="2000" spc="300">
                <a:highlight>
                  <a:srgbClr val="FFFF00"/>
                </a:highlight>
                <a:latin typeface="Times New Roman"/>
                <a:ea typeface="Times New Roman"/>
              </a:rPr>
              <a:t> </a:t>
            </a:r>
            <a:r>
              <a:rPr lang="en-US" sz="2000">
                <a:highlight>
                  <a:srgbClr val="FFFF00"/>
                </a:highlight>
                <a:latin typeface="Times New Roman"/>
                <a:ea typeface="Times New Roman"/>
              </a:rPr>
              <a:t>purchasers,</a:t>
            </a:r>
            <a:r>
              <a:rPr lang="en-US" sz="2000" spc="300">
                <a:highlight>
                  <a:srgbClr val="FFFF00"/>
                </a:highlight>
                <a:latin typeface="Times New Roman"/>
                <a:ea typeface="Times New Roman"/>
              </a:rPr>
              <a:t> </a:t>
            </a:r>
            <a:r>
              <a:rPr lang="en-US" sz="2000">
                <a:highlight>
                  <a:srgbClr val="FFFF00"/>
                </a:highlight>
                <a:latin typeface="Times New Roman"/>
                <a:ea typeface="Times New Roman"/>
              </a:rPr>
              <a:t>Contracting Authorities.</a:t>
            </a:r>
            <a:endParaRPr/>
          </a:p>
          <a:p>
            <a:pPr marL="0" indent="0" algn="just">
              <a:lnSpc>
                <a:spcPct val="150000"/>
              </a:lnSpc>
              <a:buNone/>
              <a:defRPr/>
            </a:pPr>
            <a:endParaRPr lang="en-US" sz="2000">
              <a:latin typeface="Times New Roman"/>
              <a:ea typeface="Times New Roman"/>
            </a:endParaRPr>
          </a:p>
          <a:p>
            <a:pPr marL="0" indent="0" algn="just">
              <a:lnSpc>
                <a:spcPct val="150000"/>
              </a:lnSpc>
              <a:buNone/>
              <a:defRPr/>
            </a:pPr>
            <a:r>
              <a:rPr lang="en-US" sz="2000">
                <a:latin typeface="Times New Roman"/>
                <a:ea typeface="Times New Roman"/>
              </a:rPr>
              <a:t>Such letters should not be regarded as a legal commitment on the banks’ part.</a:t>
            </a:r>
            <a:r>
              <a:rPr lang="en-US" sz="2000" spc="5">
                <a:latin typeface="Times New Roman"/>
                <a:ea typeface="Times New Roman"/>
              </a:rPr>
              <a:t> </a:t>
            </a:r>
            <a:r>
              <a:rPr lang="en-US" sz="2000">
                <a:latin typeface="Times New Roman"/>
                <a:ea typeface="Times New Roman"/>
              </a:rPr>
              <a:t>They are primarily used by banks to ensure they keep their foot in the door of the</a:t>
            </a:r>
            <a:r>
              <a:rPr lang="en-US" sz="2000" spc="5">
                <a:latin typeface="Times New Roman"/>
                <a:ea typeface="Times New Roman"/>
              </a:rPr>
              <a:t> </a:t>
            </a:r>
            <a:r>
              <a:rPr lang="en-US" sz="2000">
                <a:latin typeface="Times New Roman"/>
                <a:ea typeface="Times New Roman"/>
              </a:rPr>
              <a:t>project,</a:t>
            </a:r>
            <a:r>
              <a:rPr lang="en-US" sz="2000" spc="5">
                <a:latin typeface="Times New Roman"/>
                <a:ea typeface="Times New Roman"/>
              </a:rPr>
              <a:t> </a:t>
            </a:r>
            <a:r>
              <a:rPr lang="en-US" sz="2000">
                <a:latin typeface="Times New Roman"/>
                <a:ea typeface="Times New Roman"/>
              </a:rPr>
              <a:t>but</a:t>
            </a:r>
            <a:r>
              <a:rPr lang="en-US" sz="2000" spc="10">
                <a:latin typeface="Times New Roman"/>
                <a:ea typeface="Times New Roman"/>
              </a:rPr>
              <a:t> </a:t>
            </a:r>
            <a:r>
              <a:rPr lang="en-US" sz="2000">
                <a:latin typeface="Times New Roman"/>
                <a:ea typeface="Times New Roman"/>
              </a:rPr>
              <a:t>on</a:t>
            </a:r>
            <a:r>
              <a:rPr lang="en-US" sz="2000" spc="10">
                <a:latin typeface="Times New Roman"/>
                <a:ea typeface="Times New Roman"/>
              </a:rPr>
              <a:t> </a:t>
            </a:r>
            <a:r>
              <a:rPr lang="en-US" sz="2000">
                <a:latin typeface="Times New Roman"/>
                <a:ea typeface="Times New Roman"/>
              </a:rPr>
              <a:t>the other</a:t>
            </a:r>
            <a:r>
              <a:rPr lang="en-US" sz="2000" spc="5">
                <a:latin typeface="Times New Roman"/>
                <a:ea typeface="Times New Roman"/>
              </a:rPr>
              <a:t> </a:t>
            </a:r>
            <a:r>
              <a:rPr lang="en-US" sz="2000">
                <a:latin typeface="Times New Roman"/>
                <a:ea typeface="Times New Roman"/>
              </a:rPr>
              <a:t>a</a:t>
            </a:r>
            <a:r>
              <a:rPr lang="en-US" sz="2000" spc="20">
                <a:latin typeface="Times New Roman"/>
                <a:ea typeface="Times New Roman"/>
              </a:rPr>
              <a:t> </a:t>
            </a:r>
            <a:r>
              <a:rPr lang="en-US" sz="2000">
                <a:latin typeface="Times New Roman"/>
                <a:ea typeface="Times New Roman"/>
              </a:rPr>
              <a:t>bank</a:t>
            </a:r>
            <a:r>
              <a:rPr lang="en-US" sz="2000" spc="5">
                <a:latin typeface="Times New Roman"/>
                <a:ea typeface="Times New Roman"/>
              </a:rPr>
              <a:t> </a:t>
            </a:r>
            <a:r>
              <a:rPr lang="en-US" sz="2000">
                <a:latin typeface="Times New Roman"/>
                <a:ea typeface="Times New Roman"/>
              </a:rPr>
              <a:t>does</a:t>
            </a:r>
            <a:r>
              <a:rPr lang="en-US" sz="2000" spc="10">
                <a:latin typeface="Times New Roman"/>
                <a:ea typeface="Times New Roman"/>
              </a:rPr>
              <a:t> </a:t>
            </a:r>
            <a:r>
              <a:rPr lang="en-US" sz="2000">
                <a:latin typeface="Times New Roman"/>
                <a:ea typeface="Times New Roman"/>
              </a:rPr>
              <a:t>not</a:t>
            </a:r>
            <a:r>
              <a:rPr lang="en-US" sz="2000" spc="15">
                <a:latin typeface="Times New Roman"/>
                <a:ea typeface="Times New Roman"/>
              </a:rPr>
              <a:t> </a:t>
            </a:r>
            <a:r>
              <a:rPr lang="en-US" sz="2000">
                <a:latin typeface="Times New Roman"/>
                <a:ea typeface="Times New Roman"/>
              </a:rPr>
              <a:t>issue such</a:t>
            </a:r>
            <a:r>
              <a:rPr lang="en-US" sz="2000" spc="-5">
                <a:latin typeface="Times New Roman"/>
                <a:ea typeface="Times New Roman"/>
              </a:rPr>
              <a:t> </a:t>
            </a:r>
            <a:r>
              <a:rPr lang="en-US" sz="2000">
                <a:latin typeface="Times New Roman"/>
                <a:ea typeface="Times New Roman"/>
              </a:rPr>
              <a:t>a</a:t>
            </a:r>
            <a:r>
              <a:rPr lang="en-US" sz="2000" spc="5">
                <a:latin typeface="Times New Roman"/>
                <a:ea typeface="Times New Roman"/>
              </a:rPr>
              <a:t> </a:t>
            </a:r>
            <a:r>
              <a:rPr lang="en-US" sz="2000">
                <a:latin typeface="Times New Roman"/>
                <a:ea typeface="Times New Roman"/>
              </a:rPr>
              <a:t>letter</a:t>
            </a:r>
            <a:r>
              <a:rPr lang="en-US" sz="2000" spc="5">
                <a:latin typeface="Times New Roman"/>
                <a:ea typeface="Times New Roman"/>
              </a:rPr>
              <a:t> </a:t>
            </a:r>
            <a:r>
              <a:rPr lang="en-US" sz="2000">
                <a:latin typeface="Times New Roman"/>
                <a:ea typeface="Times New Roman"/>
              </a:rPr>
              <a:t>frivolously.</a:t>
            </a:r>
            <a:endParaRPr/>
          </a:p>
          <a:p>
            <a:pPr marL="0" indent="0" algn="just">
              <a:lnSpc>
                <a:spcPct val="150000"/>
              </a:lnSpc>
              <a:buNone/>
              <a:defRPr/>
            </a:pPr>
            <a:r>
              <a:rPr lang="en-US" sz="2000" spc="5">
                <a:latin typeface="Times New Roman"/>
                <a:ea typeface="Times New Roman"/>
              </a:rPr>
              <a:t> </a:t>
            </a:r>
            <a:endParaRPr lang="en-US" sz="2000"/>
          </a:p>
        </p:txBody>
      </p:sp>
      <p:pic>
        <p:nvPicPr>
          <p:cNvPr id="347027858" name="Picture 4"/>
          <p:cNvPicPr>
            <a:picLocks noChangeAspect="1"/>
          </p:cNvPicPr>
          <p:nvPr/>
        </p:nvPicPr>
        <p:blipFill rotWithShape="1">
          <a:blip r:embed="rId3"/>
          <a:stretch/>
        </p:blipFill>
        <p:spPr bwMode="auto">
          <a:xfrm>
            <a:off x="10823713" y="43676"/>
            <a:ext cx="1351722" cy="826680"/>
          </a:xfrm>
          <a:prstGeom prst="rect">
            <a:avLst/>
          </a:prstGeom>
        </p:spPr>
      </p:pic>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500" advClick="1"/>
    </mc:Choice>
    <mc:Fallback>
      <p:transition advClick="1"/>
    </mc:Fallback>
  </mc:AlternateContent>
</p:sld>
</file>

<file path=ppt/slides/slide16.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692649211" name="Title 1"/>
          <p:cNvSpPr>
            <a:spLocks noGrp="1"/>
          </p:cNvSpPr>
          <p:nvPr>
            <p:ph type="title"/>
          </p:nvPr>
        </p:nvSpPr>
        <p:spPr bwMode="auto">
          <a:xfrm>
            <a:off x="838200" y="168813"/>
            <a:ext cx="10515600" cy="731519"/>
          </a:xfrm>
        </p:spPr>
        <p:txBody>
          <a:bodyPr>
            <a:normAutofit/>
          </a:bodyPr>
          <a:lstStyle/>
          <a:p>
            <a:pPr algn="ctr">
              <a:defRPr/>
            </a:pPr>
            <a:r>
              <a:rPr lang="en-US" sz="2800">
                <a:solidFill>
                  <a:schemeClr val="accent1">
                    <a:lumMod val="75000"/>
                  </a:schemeClr>
                </a:solidFill>
              </a:rPr>
              <a:t>Letters of Intent</a:t>
            </a:r>
            <a:endParaRPr lang="en-US" sz="2800"/>
          </a:p>
        </p:txBody>
      </p:sp>
      <p:sp>
        <p:nvSpPr>
          <p:cNvPr id="1773214242" name="Content Placeholder 2"/>
          <p:cNvSpPr>
            <a:spLocks noGrp="1"/>
          </p:cNvSpPr>
          <p:nvPr>
            <p:ph idx="1"/>
          </p:nvPr>
        </p:nvSpPr>
        <p:spPr bwMode="auto">
          <a:xfrm>
            <a:off x="196947" y="1055077"/>
            <a:ext cx="12281095" cy="5121886"/>
          </a:xfrm>
        </p:spPr>
        <p:txBody>
          <a:bodyPr/>
          <a:lstStyle/>
          <a:p>
            <a:pPr marL="195580" marR="457835" indent="0" algn="just">
              <a:lnSpc>
                <a:spcPct val="150000"/>
              </a:lnSpc>
              <a:spcBef>
                <a:spcPts val="0"/>
              </a:spcBef>
              <a:spcAft>
                <a:spcPts val="0"/>
              </a:spcAft>
              <a:buNone/>
              <a:defRPr/>
            </a:pPr>
            <a:r>
              <a:rPr lang="en-US" sz="2000">
                <a:latin typeface="Times New Roman"/>
                <a:ea typeface="Times New Roman"/>
              </a:rPr>
              <a:t>A mandate letter is normally signed between the Sponsors and the selected lead</a:t>
            </a:r>
            <a:r>
              <a:rPr lang="en-US" sz="2000" spc="5">
                <a:latin typeface="Times New Roman"/>
                <a:ea typeface="Times New Roman"/>
              </a:rPr>
              <a:t> </a:t>
            </a:r>
            <a:r>
              <a:rPr lang="en-US" sz="2000">
                <a:latin typeface="Times New Roman"/>
                <a:ea typeface="Times New Roman"/>
              </a:rPr>
              <a:t>arranger(s), which expresses the banks’ intention—subject to due diligence, credit</a:t>
            </a:r>
            <a:r>
              <a:rPr lang="en-US" sz="2000" spc="5">
                <a:latin typeface="Times New Roman"/>
                <a:ea typeface="Times New Roman"/>
              </a:rPr>
              <a:t> </a:t>
            </a:r>
            <a:r>
              <a:rPr lang="en-US" sz="2000">
                <a:latin typeface="Times New Roman"/>
                <a:ea typeface="Times New Roman"/>
              </a:rPr>
              <a:t>clearance, and agreement on detailed terms—to underwrite the debt required; some</a:t>
            </a:r>
            <a:r>
              <a:rPr lang="en-US" sz="2000" spc="5">
                <a:latin typeface="Times New Roman"/>
                <a:ea typeface="Times New Roman"/>
              </a:rPr>
              <a:t> </a:t>
            </a:r>
            <a:r>
              <a:rPr lang="en-US" sz="2000">
                <a:latin typeface="Times New Roman"/>
                <a:ea typeface="Times New Roman"/>
              </a:rPr>
              <a:t>indication</a:t>
            </a:r>
            <a:r>
              <a:rPr lang="en-US" sz="2000" spc="5">
                <a:latin typeface="Times New Roman"/>
                <a:ea typeface="Times New Roman"/>
              </a:rPr>
              <a:t> </a:t>
            </a:r>
            <a:r>
              <a:rPr lang="en-US" sz="2000">
                <a:latin typeface="Times New Roman"/>
                <a:ea typeface="Times New Roman"/>
              </a:rPr>
              <a:t>of</a:t>
            </a:r>
            <a:r>
              <a:rPr lang="en-US" sz="2000" spc="5">
                <a:latin typeface="Times New Roman"/>
                <a:ea typeface="Times New Roman"/>
              </a:rPr>
              <a:t> </a:t>
            </a:r>
            <a:r>
              <a:rPr lang="en-US" sz="2000">
                <a:latin typeface="Times New Roman"/>
                <a:ea typeface="Times New Roman"/>
              </a:rPr>
              <a:t>pricing</a:t>
            </a:r>
            <a:r>
              <a:rPr lang="en-US" sz="2000" spc="300">
                <a:latin typeface="Times New Roman"/>
                <a:ea typeface="Times New Roman"/>
              </a:rPr>
              <a:t> </a:t>
            </a:r>
            <a:r>
              <a:rPr lang="en-US" sz="2000">
                <a:latin typeface="Times New Roman"/>
                <a:ea typeface="Times New Roman"/>
              </a:rPr>
              <a:t>and other</a:t>
            </a:r>
            <a:r>
              <a:rPr lang="en-US" sz="2000" spc="300">
                <a:latin typeface="Times New Roman"/>
                <a:ea typeface="Times New Roman"/>
              </a:rPr>
              <a:t> </a:t>
            </a:r>
            <a:r>
              <a:rPr lang="en-US" sz="2000">
                <a:latin typeface="Times New Roman"/>
                <a:ea typeface="Times New Roman"/>
              </a:rPr>
              <a:t>debt</a:t>
            </a:r>
            <a:r>
              <a:rPr lang="en-US" sz="2000" spc="300">
                <a:latin typeface="Times New Roman"/>
                <a:ea typeface="Times New Roman"/>
              </a:rPr>
              <a:t> </a:t>
            </a:r>
            <a:r>
              <a:rPr lang="en-US" sz="2000">
                <a:latin typeface="Times New Roman"/>
                <a:ea typeface="Times New Roman"/>
              </a:rPr>
              <a:t>terms</a:t>
            </a:r>
            <a:r>
              <a:rPr lang="en-US" sz="2000" spc="300">
                <a:latin typeface="Times New Roman"/>
                <a:ea typeface="Times New Roman"/>
              </a:rPr>
              <a:t> </a:t>
            </a:r>
            <a:r>
              <a:rPr lang="en-US" sz="2000">
                <a:latin typeface="Times New Roman"/>
                <a:ea typeface="Times New Roman"/>
              </a:rPr>
              <a:t>may</a:t>
            </a:r>
            <a:r>
              <a:rPr lang="en-US" sz="2000" spc="300">
                <a:latin typeface="Times New Roman"/>
                <a:ea typeface="Times New Roman"/>
              </a:rPr>
              <a:t> </a:t>
            </a:r>
            <a:r>
              <a:rPr lang="en-US" sz="2000">
                <a:latin typeface="Times New Roman"/>
                <a:ea typeface="Times New Roman"/>
              </a:rPr>
              <a:t>also be given,</a:t>
            </a:r>
            <a:r>
              <a:rPr lang="en-US" sz="2000" spc="300">
                <a:latin typeface="Times New Roman"/>
                <a:ea typeface="Times New Roman"/>
              </a:rPr>
              <a:t> </a:t>
            </a:r>
            <a:r>
              <a:rPr lang="en-US" sz="2000">
                <a:latin typeface="Times New Roman"/>
                <a:ea typeface="Times New Roman"/>
              </a:rPr>
              <a:t>although this may</a:t>
            </a:r>
            <a:r>
              <a:rPr lang="en-US" sz="2000" spc="5">
                <a:latin typeface="Times New Roman"/>
                <a:ea typeface="Times New Roman"/>
              </a:rPr>
              <a:t> </a:t>
            </a:r>
            <a:r>
              <a:rPr lang="en-US" sz="2000">
                <a:latin typeface="Times New Roman"/>
                <a:ea typeface="Times New Roman"/>
              </a:rPr>
              <a:t>be difficult at an early stage of the transaction. This mandate letter does not (and</a:t>
            </a:r>
            <a:r>
              <a:rPr lang="en-US" sz="2000" spc="5">
                <a:latin typeface="Times New Roman"/>
                <a:ea typeface="Times New Roman"/>
              </a:rPr>
              <a:t> </a:t>
            </a:r>
            <a:r>
              <a:rPr lang="en-US" sz="2000">
                <a:latin typeface="Times New Roman"/>
                <a:ea typeface="Times New Roman"/>
              </a:rPr>
              <a:t>realistically cannot) impose a legal obligation on the bank(s) to underwrite or lend</a:t>
            </a:r>
            <a:r>
              <a:rPr lang="en-US" sz="2000" spc="5">
                <a:latin typeface="Times New Roman"/>
                <a:ea typeface="Times New Roman"/>
              </a:rPr>
              <a:t> </a:t>
            </a:r>
            <a:r>
              <a:rPr lang="en-US" sz="2000">
                <a:latin typeface="Times New Roman"/>
                <a:ea typeface="Times New Roman"/>
              </a:rPr>
              <a:t>money for the project.</a:t>
            </a:r>
            <a:r>
              <a:rPr lang="en-US" sz="2000" spc="5">
                <a:latin typeface="Times New Roman"/>
                <a:ea typeface="Times New Roman"/>
              </a:rPr>
              <a:t> </a:t>
            </a:r>
            <a:r>
              <a:rPr lang="en-US" sz="2000">
                <a:latin typeface="Times New Roman"/>
                <a:ea typeface="Times New Roman"/>
              </a:rPr>
              <a:t>If the lead arranger(s) are also appointed</a:t>
            </a:r>
            <a:r>
              <a:rPr lang="en-US" sz="2000" spc="300">
                <a:latin typeface="Times New Roman"/>
                <a:ea typeface="Times New Roman"/>
              </a:rPr>
              <a:t> </a:t>
            </a:r>
            <a:r>
              <a:rPr lang="en-US" sz="2000">
                <a:latin typeface="Times New Roman"/>
                <a:ea typeface="Times New Roman"/>
              </a:rPr>
              <a:t>as financial advisor, the mandate letter will also provide for services similar to those of the financial</a:t>
            </a:r>
            <a:r>
              <a:rPr lang="en-US" sz="2000" spc="5">
                <a:latin typeface="Times New Roman"/>
                <a:ea typeface="Times New Roman"/>
              </a:rPr>
              <a:t> </a:t>
            </a:r>
            <a:r>
              <a:rPr lang="en-US" sz="2000">
                <a:latin typeface="Times New Roman"/>
                <a:ea typeface="Times New Roman"/>
              </a:rPr>
              <a:t>advisor. The mandate may be combined with a term sheet,</a:t>
            </a:r>
            <a:r>
              <a:rPr lang="en-US" sz="2000" spc="5">
                <a:latin typeface="Times New Roman"/>
                <a:ea typeface="Times New Roman"/>
              </a:rPr>
              <a:t> </a:t>
            </a:r>
            <a:r>
              <a:rPr lang="en-US" sz="2000">
                <a:latin typeface="Times New Roman"/>
                <a:ea typeface="Times New Roman"/>
              </a:rPr>
              <a:t>depending</a:t>
            </a:r>
            <a:r>
              <a:rPr lang="en-US" sz="2000" spc="20">
                <a:latin typeface="Times New Roman"/>
                <a:ea typeface="Times New Roman"/>
              </a:rPr>
              <a:t> </a:t>
            </a:r>
            <a:r>
              <a:rPr lang="en-US" sz="2000">
                <a:latin typeface="Times New Roman"/>
                <a:ea typeface="Times New Roman"/>
              </a:rPr>
              <a:t>on</a:t>
            </a:r>
            <a:r>
              <a:rPr lang="en-US" sz="2000" spc="5">
                <a:latin typeface="Times New Roman"/>
                <a:ea typeface="Times New Roman"/>
              </a:rPr>
              <a:t> </a:t>
            </a:r>
            <a:r>
              <a:rPr lang="en-US" sz="2000">
                <a:latin typeface="Times New Roman"/>
                <a:ea typeface="Times New Roman"/>
              </a:rPr>
              <a:t>how</a:t>
            </a:r>
            <a:r>
              <a:rPr lang="en-US" sz="2000" spc="20">
                <a:latin typeface="Times New Roman"/>
                <a:ea typeface="Times New Roman"/>
              </a:rPr>
              <a:t> </a:t>
            </a:r>
            <a:r>
              <a:rPr lang="en-US" sz="2000">
                <a:latin typeface="Times New Roman"/>
                <a:ea typeface="Times New Roman"/>
              </a:rPr>
              <a:t>advanced</a:t>
            </a:r>
            <a:r>
              <a:rPr lang="en-US" sz="2000" spc="5">
                <a:latin typeface="Times New Roman"/>
                <a:ea typeface="Times New Roman"/>
              </a:rPr>
              <a:t> </a:t>
            </a:r>
            <a:r>
              <a:rPr lang="en-US" sz="2000">
                <a:latin typeface="Times New Roman"/>
                <a:ea typeface="Times New Roman"/>
              </a:rPr>
              <a:t>the</a:t>
            </a:r>
            <a:r>
              <a:rPr lang="en-US" sz="2000" spc="20">
                <a:latin typeface="Times New Roman"/>
                <a:ea typeface="Times New Roman"/>
              </a:rPr>
              <a:t> </a:t>
            </a:r>
            <a:r>
              <a:rPr lang="en-US" sz="2000">
                <a:latin typeface="Times New Roman"/>
                <a:ea typeface="Times New Roman"/>
              </a:rPr>
              <a:t>project</a:t>
            </a:r>
            <a:r>
              <a:rPr lang="en-US" sz="2000" spc="-5">
                <a:latin typeface="Times New Roman"/>
                <a:ea typeface="Times New Roman"/>
              </a:rPr>
              <a:t> </a:t>
            </a:r>
            <a:r>
              <a:rPr lang="en-US" sz="2000">
                <a:latin typeface="Times New Roman"/>
                <a:ea typeface="Times New Roman"/>
              </a:rPr>
              <a:t>development</a:t>
            </a:r>
            <a:r>
              <a:rPr lang="en-US" sz="2000" spc="-5">
                <a:latin typeface="Times New Roman"/>
                <a:ea typeface="Times New Roman"/>
              </a:rPr>
              <a:t> </a:t>
            </a:r>
            <a:r>
              <a:rPr lang="en-US" sz="2000">
                <a:latin typeface="Times New Roman"/>
                <a:ea typeface="Times New Roman"/>
              </a:rPr>
              <a:t>is</a:t>
            </a:r>
            <a:r>
              <a:rPr lang="en-US" sz="2000" spc="15">
                <a:latin typeface="Times New Roman"/>
                <a:ea typeface="Times New Roman"/>
              </a:rPr>
              <a:t> </a:t>
            </a:r>
            <a:r>
              <a:rPr lang="en-US" sz="2000">
                <a:latin typeface="Times New Roman"/>
                <a:ea typeface="Times New Roman"/>
              </a:rPr>
              <a:t>at</a:t>
            </a:r>
            <a:r>
              <a:rPr lang="en-US" sz="2000" spc="10">
                <a:latin typeface="Times New Roman"/>
                <a:ea typeface="Times New Roman"/>
              </a:rPr>
              <a:t> </a:t>
            </a:r>
            <a:r>
              <a:rPr lang="en-US" sz="2000">
                <a:latin typeface="Times New Roman"/>
                <a:ea typeface="Times New Roman"/>
              </a:rPr>
              <a:t>the time.</a:t>
            </a:r>
            <a:endParaRPr/>
          </a:p>
          <a:p>
            <a:pPr marL="0" marR="0" indent="0">
              <a:lnSpc>
                <a:spcPct val="150000"/>
              </a:lnSpc>
              <a:spcBef>
                <a:spcPts val="30"/>
              </a:spcBef>
              <a:spcAft>
                <a:spcPts val="0"/>
              </a:spcAft>
              <a:buNone/>
              <a:defRPr/>
            </a:pPr>
            <a:endParaRPr lang="en-US" sz="2000">
              <a:latin typeface="Times New Roman"/>
              <a:ea typeface="Times New Roman"/>
            </a:endParaRPr>
          </a:p>
          <a:p>
            <a:pPr marL="0" indent="0">
              <a:buNone/>
              <a:defRPr/>
            </a:pPr>
            <a:endParaRPr lang="en-US"/>
          </a:p>
        </p:txBody>
      </p:sp>
      <p:pic>
        <p:nvPicPr>
          <p:cNvPr id="129505331" name="Picture 4"/>
          <p:cNvPicPr>
            <a:picLocks noChangeAspect="1"/>
          </p:cNvPicPr>
          <p:nvPr/>
        </p:nvPicPr>
        <p:blipFill rotWithShape="1">
          <a:blip r:embed="rId3"/>
          <a:stretch/>
        </p:blipFill>
        <p:spPr bwMode="auto">
          <a:xfrm>
            <a:off x="10393524" y="23956"/>
            <a:ext cx="1798476" cy="876376"/>
          </a:xfrm>
          <a:prstGeom prst="rect">
            <a:avLst/>
          </a:prstGeom>
        </p:spPr>
      </p:pic>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500" advClick="1"/>
    </mc:Choice>
    <mc:Fallback>
      <p:transition advClick="1"/>
    </mc:Fallback>
  </mc:AlternateContent>
</p:sld>
</file>

<file path=ppt/slides/slide17.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611811076" name="Title 1"/>
          <p:cNvSpPr>
            <a:spLocks noGrp="1"/>
          </p:cNvSpPr>
          <p:nvPr>
            <p:ph type="title"/>
          </p:nvPr>
        </p:nvSpPr>
        <p:spPr bwMode="auto">
          <a:xfrm>
            <a:off x="838200" y="168813"/>
            <a:ext cx="10515600" cy="512223"/>
          </a:xfrm>
        </p:spPr>
        <p:txBody>
          <a:bodyPr>
            <a:normAutofit/>
          </a:bodyPr>
          <a:lstStyle/>
          <a:p>
            <a:pPr algn="ctr">
              <a:defRPr/>
            </a:pPr>
            <a:r>
              <a:rPr lang="en-US" sz="2800">
                <a:solidFill>
                  <a:schemeClr val="accent1">
                    <a:lumMod val="75000"/>
                  </a:schemeClr>
                </a:solidFill>
                <a:latin typeface="Times New Roman"/>
                <a:cs typeface="Times New Roman"/>
              </a:rPr>
              <a:t>Financial Model</a:t>
            </a:r>
            <a:endParaRPr/>
          </a:p>
        </p:txBody>
      </p:sp>
      <p:sp>
        <p:nvSpPr>
          <p:cNvPr id="1991388123" name="Content Placeholder 2"/>
          <p:cNvSpPr>
            <a:spLocks noGrp="1"/>
          </p:cNvSpPr>
          <p:nvPr>
            <p:ph idx="1"/>
          </p:nvPr>
        </p:nvSpPr>
        <p:spPr bwMode="auto">
          <a:xfrm>
            <a:off x="281353" y="1012874"/>
            <a:ext cx="11633981" cy="5164089"/>
          </a:xfrm>
        </p:spPr>
        <p:txBody>
          <a:bodyPr>
            <a:normAutofit/>
          </a:bodyPr>
          <a:lstStyle/>
          <a:p>
            <a:pPr marL="0" indent="0" algn="just">
              <a:lnSpc>
                <a:spcPct val="150000"/>
              </a:lnSpc>
              <a:buNone/>
              <a:defRPr/>
            </a:pPr>
            <a:endParaRPr lang="en-US" sz="2200" u="sng">
              <a:solidFill>
                <a:schemeClr val="tx1">
                  <a:lumMod val="95000"/>
                  <a:lumOff val="5000"/>
                </a:schemeClr>
              </a:solidFill>
              <a:highlight>
                <a:srgbClr val="FFFF00"/>
              </a:highlight>
              <a:latin typeface="Times New Roman"/>
              <a:cs typeface="Times New Roman"/>
            </a:endParaRPr>
          </a:p>
          <a:p>
            <a:pPr marL="0" indent="0" algn="just">
              <a:lnSpc>
                <a:spcPct val="150000"/>
              </a:lnSpc>
              <a:buNone/>
              <a:defRPr/>
            </a:pPr>
            <a:r>
              <a:rPr lang="en-US" sz="2200" u="sng">
                <a:solidFill>
                  <a:schemeClr val="tx1">
                    <a:lumMod val="95000"/>
                    <a:lumOff val="5000"/>
                  </a:schemeClr>
                </a:solidFill>
                <a:highlight>
                  <a:srgbClr val="FFFF00"/>
                </a:highlight>
                <a:latin typeface="Times New Roman"/>
                <a:cs typeface="Times New Roman"/>
              </a:rPr>
              <a:t>Throughout the due-diligence process, the financial advisor or lead arranger develops a financial model for the project (if it is developed by a financial advisor, it is normally passed on to the banks for their use). </a:t>
            </a:r>
            <a:r>
              <a:rPr lang="en-US" sz="2200" i="0" u="sng">
                <a:solidFill>
                  <a:schemeClr val="tx1">
                    <a:lumMod val="95000"/>
                    <a:lumOff val="5000"/>
                  </a:schemeClr>
                </a:solidFill>
                <a:highlight>
                  <a:srgbClr val="FFFF00"/>
                </a:highlight>
                <a:latin typeface="Times New Roman"/>
                <a:cs typeface="Times New Roman"/>
              </a:rPr>
              <a:t>A project finance model is a specialized </a:t>
            </a:r>
            <a:r>
              <a:rPr lang="en-US" sz="2200" i="0" u="sng" strike="noStrike">
                <a:solidFill>
                  <a:schemeClr val="tx1">
                    <a:lumMod val="95000"/>
                    <a:lumOff val="5000"/>
                  </a:schemeClr>
                </a:solidFill>
                <a:highlight>
                  <a:srgbClr val="FFFF00"/>
                </a:highlight>
                <a:latin typeface="Times New Roman"/>
                <a:cs typeface="Times New Roman"/>
              </a:rPr>
              <a:t>financial model</a:t>
            </a:r>
            <a:r>
              <a:rPr lang="en-US" sz="2200" i="0" u="sng">
                <a:solidFill>
                  <a:schemeClr val="tx1">
                    <a:lumMod val="95000"/>
                    <a:lumOff val="5000"/>
                  </a:schemeClr>
                </a:solidFill>
                <a:highlight>
                  <a:srgbClr val="FFFF00"/>
                </a:highlight>
                <a:latin typeface="Times New Roman"/>
                <a:cs typeface="Times New Roman"/>
              </a:rPr>
              <a:t>, the purpose of which is to assess the </a:t>
            </a:r>
            <a:r>
              <a:rPr lang="en-US" sz="2200" i="0" u="sng" strike="noStrike">
                <a:solidFill>
                  <a:schemeClr val="tx1">
                    <a:lumMod val="95000"/>
                    <a:lumOff val="5000"/>
                  </a:schemeClr>
                </a:solidFill>
                <a:highlight>
                  <a:srgbClr val="FFFF00"/>
                </a:highlight>
                <a:latin typeface="Times New Roman"/>
                <a:cs typeface="Times New Roman"/>
              </a:rPr>
              <a:t>economic feasibility</a:t>
            </a:r>
            <a:r>
              <a:rPr lang="en-US" sz="2200" i="0" u="sng">
                <a:solidFill>
                  <a:schemeClr val="tx1">
                    <a:lumMod val="95000"/>
                    <a:lumOff val="5000"/>
                  </a:schemeClr>
                </a:solidFill>
                <a:highlight>
                  <a:srgbClr val="FFFF00"/>
                </a:highlight>
                <a:latin typeface="Times New Roman"/>
                <a:cs typeface="Times New Roman"/>
              </a:rPr>
              <a:t> of the project in question. </a:t>
            </a:r>
            <a:r>
              <a:rPr lang="en-US" sz="2200" u="sng">
                <a:solidFill>
                  <a:schemeClr val="tx1">
                    <a:lumMod val="95000"/>
                    <a:lumOff val="5000"/>
                  </a:schemeClr>
                </a:solidFill>
                <a:highlight>
                  <a:srgbClr val="FFFF00"/>
                </a:highlight>
                <a:latin typeface="Times New Roman"/>
                <a:cs typeface="Times New Roman"/>
              </a:rPr>
              <a:t> </a:t>
            </a:r>
            <a:endParaRPr/>
          </a:p>
        </p:txBody>
      </p:sp>
      <p:pic>
        <p:nvPicPr>
          <p:cNvPr id="1740481052" name="Picture 4"/>
          <p:cNvPicPr>
            <a:picLocks noChangeAspect="1"/>
          </p:cNvPicPr>
          <p:nvPr/>
        </p:nvPicPr>
        <p:blipFill rotWithShape="1">
          <a:blip r:embed="rId3"/>
          <a:stretch/>
        </p:blipFill>
        <p:spPr bwMode="auto">
          <a:xfrm>
            <a:off x="10393524" y="0"/>
            <a:ext cx="1798476" cy="876376"/>
          </a:xfrm>
          <a:prstGeom prst="rect">
            <a:avLst/>
          </a:prstGeom>
        </p:spPr>
      </p:pic>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500" advClick="1"/>
    </mc:Choice>
    <mc:Fallback>
      <p:transition advClick="1"/>
    </mc:Fallback>
  </mc:AlternateContent>
</p:sld>
</file>

<file path=ppt/slides/slide18.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708242248" name="Title 1"/>
          <p:cNvSpPr>
            <a:spLocks noGrp="1"/>
          </p:cNvSpPr>
          <p:nvPr>
            <p:ph type="title"/>
          </p:nvPr>
        </p:nvSpPr>
        <p:spPr bwMode="auto">
          <a:xfrm>
            <a:off x="838200" y="154745"/>
            <a:ext cx="10515600" cy="675249"/>
          </a:xfrm>
        </p:spPr>
        <p:txBody>
          <a:bodyPr>
            <a:normAutofit/>
          </a:bodyPr>
          <a:lstStyle/>
          <a:p>
            <a:pPr algn="ctr">
              <a:defRPr/>
            </a:pPr>
            <a:r>
              <a:rPr lang="en-US" sz="2800">
                <a:solidFill>
                  <a:schemeClr val="accent1">
                    <a:lumMod val="75000"/>
                  </a:schemeClr>
                </a:solidFill>
                <a:latin typeface="Times New Roman"/>
                <a:cs typeface="Times New Roman"/>
              </a:rPr>
              <a:t>Term Sheet, Underwriting, and Documentation</a:t>
            </a:r>
            <a:endParaRPr/>
          </a:p>
        </p:txBody>
      </p:sp>
      <p:sp>
        <p:nvSpPr>
          <p:cNvPr id="351695076" name="Content Placeholder 2"/>
          <p:cNvSpPr>
            <a:spLocks noGrp="1"/>
          </p:cNvSpPr>
          <p:nvPr>
            <p:ph idx="1"/>
          </p:nvPr>
        </p:nvSpPr>
        <p:spPr bwMode="auto">
          <a:xfrm>
            <a:off x="182880" y="703386"/>
            <a:ext cx="11873132" cy="5880294"/>
          </a:xfrm>
        </p:spPr>
        <p:txBody>
          <a:bodyPr>
            <a:noAutofit/>
          </a:bodyPr>
          <a:lstStyle/>
          <a:p>
            <a:pPr marL="0" marR="459739" indent="0" algn="just">
              <a:lnSpc>
                <a:spcPct val="150000"/>
              </a:lnSpc>
              <a:spcBef>
                <a:spcPts val="1049"/>
              </a:spcBef>
              <a:spcAft>
                <a:spcPts val="0"/>
              </a:spcAft>
              <a:buNone/>
              <a:defRPr/>
            </a:pPr>
            <a:endParaRPr lang="en-US" sz="2000">
              <a:latin typeface="Times New Roman"/>
              <a:ea typeface="Times New Roman"/>
            </a:endParaRPr>
          </a:p>
          <a:p>
            <a:pPr marL="0" marR="459740" indent="0" algn="just">
              <a:lnSpc>
                <a:spcPct val="150000"/>
              </a:lnSpc>
              <a:spcBef>
                <a:spcPts val="1050"/>
              </a:spcBef>
              <a:spcAft>
                <a:spcPts val="0"/>
              </a:spcAft>
              <a:buNone/>
              <a:defRPr/>
            </a:pPr>
            <a:r>
              <a:rPr lang="en-US" sz="2400">
                <a:latin typeface="Times New Roman"/>
                <a:ea typeface="Times New Roman"/>
              </a:rPr>
              <a:t>As the financing structure develops, a term sheet is drawn up, </a:t>
            </a:r>
            <a:r>
              <a:rPr lang="en-US" sz="2400" u="sng">
                <a:latin typeface="Times New Roman"/>
                <a:ea typeface="Times New Roman"/>
              </a:rPr>
              <a:t>setting out in summary form the basis on which the finance will be provided.</a:t>
            </a:r>
            <a:r>
              <a:rPr lang="en-US" sz="2400" u="sng">
                <a:solidFill>
                  <a:srgbClr val="0080AC"/>
                </a:solidFill>
                <a:latin typeface="Times New Roman"/>
                <a:ea typeface="Times New Roman"/>
              </a:rPr>
              <a:t> </a:t>
            </a:r>
            <a:r>
              <a:rPr lang="en-US" sz="2400">
                <a:latin typeface="Times New Roman"/>
                <a:ea typeface="Times New Roman"/>
              </a:rPr>
              <a:t>This can</a:t>
            </a:r>
            <a:r>
              <a:rPr lang="en-US" sz="2400" spc="5">
                <a:latin typeface="Times New Roman"/>
                <a:ea typeface="Times New Roman"/>
              </a:rPr>
              <a:t> </a:t>
            </a:r>
            <a:r>
              <a:rPr lang="en-US" sz="2400">
                <a:latin typeface="Times New Roman"/>
                <a:ea typeface="Times New Roman"/>
              </a:rPr>
              <a:t>develop</a:t>
            </a:r>
            <a:r>
              <a:rPr lang="en-US" sz="2400" spc="5">
                <a:latin typeface="Times New Roman"/>
                <a:ea typeface="Times New Roman"/>
              </a:rPr>
              <a:t> </a:t>
            </a:r>
            <a:r>
              <a:rPr lang="en-US" sz="2400">
                <a:latin typeface="Times New Roman"/>
                <a:ea typeface="Times New Roman"/>
              </a:rPr>
              <a:t>into</a:t>
            </a:r>
            <a:r>
              <a:rPr lang="en-US" sz="2400" spc="5">
                <a:latin typeface="Times New Roman"/>
                <a:ea typeface="Times New Roman"/>
              </a:rPr>
              <a:t> </a:t>
            </a:r>
            <a:r>
              <a:rPr lang="en-US" sz="2400">
                <a:latin typeface="Times New Roman"/>
                <a:ea typeface="Times New Roman"/>
              </a:rPr>
              <a:t>quite</a:t>
            </a:r>
            <a:r>
              <a:rPr lang="en-US" sz="2400" spc="5">
                <a:latin typeface="Times New Roman"/>
                <a:ea typeface="Times New Roman"/>
              </a:rPr>
              <a:t> </a:t>
            </a:r>
            <a:r>
              <a:rPr lang="en-US" sz="2400">
                <a:latin typeface="Times New Roman"/>
                <a:ea typeface="Times New Roman"/>
              </a:rPr>
              <a:t>an</a:t>
            </a:r>
            <a:r>
              <a:rPr lang="en-US" sz="2400" spc="5">
                <a:latin typeface="Times New Roman"/>
                <a:ea typeface="Times New Roman"/>
              </a:rPr>
              <a:t> </a:t>
            </a:r>
            <a:r>
              <a:rPr lang="en-US" sz="2400">
                <a:latin typeface="Times New Roman"/>
                <a:ea typeface="Times New Roman"/>
              </a:rPr>
              <a:t>elaborate</a:t>
            </a:r>
            <a:r>
              <a:rPr lang="en-US" sz="2400" spc="5">
                <a:latin typeface="Times New Roman"/>
                <a:ea typeface="Times New Roman"/>
              </a:rPr>
              <a:t> </a:t>
            </a:r>
            <a:r>
              <a:rPr lang="en-US" sz="2400">
                <a:latin typeface="Times New Roman"/>
                <a:ea typeface="Times New Roman"/>
              </a:rPr>
              <a:t>document,</a:t>
            </a:r>
            <a:r>
              <a:rPr lang="en-US" sz="2400" spc="5">
                <a:latin typeface="Times New Roman"/>
                <a:ea typeface="Times New Roman"/>
              </a:rPr>
              <a:t> </a:t>
            </a:r>
            <a:r>
              <a:rPr lang="en-US" sz="2400">
                <a:latin typeface="Times New Roman"/>
                <a:ea typeface="Times New Roman"/>
              </a:rPr>
              <a:t>especially</a:t>
            </a:r>
            <a:r>
              <a:rPr lang="en-US" sz="2400" spc="5">
                <a:latin typeface="Times New Roman"/>
                <a:ea typeface="Times New Roman"/>
              </a:rPr>
              <a:t> </a:t>
            </a:r>
            <a:r>
              <a:rPr lang="en-US" sz="2400">
                <a:latin typeface="Times New Roman"/>
                <a:ea typeface="Times New Roman"/>
              </a:rPr>
              <a:t>if</a:t>
            </a:r>
            <a:r>
              <a:rPr lang="en-US" sz="2400" spc="5">
                <a:latin typeface="Times New Roman"/>
                <a:ea typeface="Times New Roman"/>
              </a:rPr>
              <a:t> </a:t>
            </a:r>
            <a:r>
              <a:rPr lang="en-US" sz="2400">
                <a:latin typeface="Times New Roman"/>
                <a:ea typeface="Times New Roman"/>
              </a:rPr>
              <a:t>the</a:t>
            </a:r>
            <a:r>
              <a:rPr lang="en-US" sz="2400" spc="5">
                <a:latin typeface="Times New Roman"/>
                <a:ea typeface="Times New Roman"/>
              </a:rPr>
              <a:t> </a:t>
            </a:r>
            <a:r>
              <a:rPr lang="en-US" sz="2400">
                <a:latin typeface="Times New Roman"/>
                <a:ea typeface="Times New Roman"/>
              </a:rPr>
              <a:t>bank</a:t>
            </a:r>
            <a:r>
              <a:rPr lang="en-US" sz="2400" spc="5">
                <a:latin typeface="Times New Roman"/>
                <a:ea typeface="Times New Roman"/>
              </a:rPr>
              <a:t> </a:t>
            </a:r>
            <a:r>
              <a:rPr lang="en-US" sz="2400">
                <a:latin typeface="Times New Roman"/>
                <a:ea typeface="Times New Roman"/>
              </a:rPr>
              <a:t>lawyers</a:t>
            </a:r>
            <a:r>
              <a:rPr lang="en-US" sz="2400" spc="300">
                <a:latin typeface="Times New Roman"/>
                <a:ea typeface="Times New Roman"/>
              </a:rPr>
              <a:t> </a:t>
            </a:r>
            <a:r>
              <a:rPr lang="en-US" sz="2400">
                <a:latin typeface="Times New Roman"/>
                <a:ea typeface="Times New Roman"/>
              </a:rPr>
              <a:t>are</a:t>
            </a:r>
            <a:r>
              <a:rPr lang="en-US" sz="2400" spc="5">
                <a:latin typeface="Times New Roman"/>
                <a:ea typeface="Times New Roman"/>
              </a:rPr>
              <a:t> </a:t>
            </a:r>
            <a:r>
              <a:rPr lang="en-US" sz="2400">
                <a:latin typeface="Times New Roman"/>
                <a:ea typeface="Times New Roman"/>
              </a:rPr>
              <a:t>involved</a:t>
            </a:r>
            <a:r>
              <a:rPr lang="en-US" sz="2400" spc="60">
                <a:latin typeface="Times New Roman"/>
                <a:ea typeface="Times New Roman"/>
              </a:rPr>
              <a:t> </a:t>
            </a:r>
            <a:r>
              <a:rPr lang="en-US" sz="2400">
                <a:latin typeface="Times New Roman"/>
                <a:ea typeface="Times New Roman"/>
              </a:rPr>
              <a:t>in</a:t>
            </a:r>
            <a:r>
              <a:rPr lang="en-US" sz="2400" spc="95">
                <a:latin typeface="Times New Roman"/>
                <a:ea typeface="Times New Roman"/>
              </a:rPr>
              <a:t> </a:t>
            </a:r>
            <a:r>
              <a:rPr lang="en-US" sz="2400">
                <a:latin typeface="Times New Roman"/>
                <a:ea typeface="Times New Roman"/>
              </a:rPr>
              <a:t>drawing</a:t>
            </a:r>
            <a:r>
              <a:rPr lang="en-US" sz="2400" spc="100">
                <a:latin typeface="Times New Roman"/>
                <a:ea typeface="Times New Roman"/>
              </a:rPr>
              <a:t> </a:t>
            </a:r>
            <a:r>
              <a:rPr lang="en-US" sz="2400">
                <a:latin typeface="Times New Roman"/>
                <a:ea typeface="Times New Roman"/>
              </a:rPr>
              <a:t>it</a:t>
            </a:r>
            <a:r>
              <a:rPr lang="en-US" sz="2400" spc="85">
                <a:latin typeface="Times New Roman"/>
                <a:ea typeface="Times New Roman"/>
              </a:rPr>
              <a:t> </a:t>
            </a:r>
            <a:r>
              <a:rPr lang="en-US" sz="2400">
                <a:latin typeface="Times New Roman"/>
                <a:ea typeface="Times New Roman"/>
              </a:rPr>
              <a:t>up,</a:t>
            </a:r>
            <a:r>
              <a:rPr lang="en-US" sz="2400" spc="45">
                <a:latin typeface="Times New Roman"/>
                <a:ea typeface="Times New Roman"/>
              </a:rPr>
              <a:t> </a:t>
            </a:r>
            <a:r>
              <a:rPr lang="en-US" sz="2400">
                <a:latin typeface="Times New Roman"/>
                <a:ea typeface="Times New Roman"/>
              </a:rPr>
              <a:t>which</a:t>
            </a:r>
            <a:r>
              <a:rPr lang="en-US" sz="2400" spc="85">
                <a:latin typeface="Times New Roman"/>
                <a:ea typeface="Times New Roman"/>
              </a:rPr>
              <a:t> </a:t>
            </a:r>
            <a:r>
              <a:rPr lang="en-US" sz="2400">
                <a:latin typeface="Times New Roman"/>
                <a:ea typeface="Times New Roman"/>
              </a:rPr>
              <a:t>can</a:t>
            </a:r>
            <a:r>
              <a:rPr lang="en-US" sz="2400" spc="45">
                <a:latin typeface="Times New Roman"/>
                <a:ea typeface="Times New Roman"/>
              </a:rPr>
              <a:t> </a:t>
            </a:r>
            <a:r>
              <a:rPr lang="en-US" sz="2400">
                <a:latin typeface="Times New Roman"/>
                <a:ea typeface="Times New Roman"/>
              </a:rPr>
              <a:t>add</a:t>
            </a:r>
            <a:r>
              <a:rPr lang="en-US" sz="2400" spc="100">
                <a:latin typeface="Times New Roman"/>
                <a:ea typeface="Times New Roman"/>
              </a:rPr>
              <a:t> </a:t>
            </a:r>
            <a:r>
              <a:rPr lang="en-US" sz="2400">
                <a:latin typeface="Times New Roman"/>
                <a:ea typeface="Times New Roman"/>
              </a:rPr>
              <a:t>substantially</a:t>
            </a:r>
            <a:r>
              <a:rPr lang="en-US" sz="2400" spc="60">
                <a:latin typeface="Times New Roman"/>
                <a:ea typeface="Times New Roman"/>
              </a:rPr>
              <a:t> </a:t>
            </a:r>
            <a:r>
              <a:rPr lang="en-US" sz="2400">
                <a:latin typeface="Times New Roman"/>
                <a:ea typeface="Times New Roman"/>
              </a:rPr>
              <a:t>to</a:t>
            </a:r>
            <a:r>
              <a:rPr lang="en-US" sz="2400" spc="90">
                <a:latin typeface="Times New Roman"/>
                <a:ea typeface="Times New Roman"/>
              </a:rPr>
              <a:t> </a:t>
            </a:r>
            <a:r>
              <a:rPr lang="en-US" sz="2400">
                <a:latin typeface="Times New Roman"/>
                <a:ea typeface="Times New Roman"/>
              </a:rPr>
              <a:t>the</a:t>
            </a:r>
            <a:r>
              <a:rPr lang="en-US" sz="2400" spc="90">
                <a:latin typeface="Times New Roman"/>
                <a:ea typeface="Times New Roman"/>
              </a:rPr>
              <a:t> </a:t>
            </a:r>
            <a:r>
              <a:rPr lang="en-US" sz="2400">
                <a:latin typeface="Times New Roman"/>
                <a:ea typeface="Times New Roman"/>
              </a:rPr>
              <a:t>Sponsors’</a:t>
            </a:r>
            <a:r>
              <a:rPr lang="en-US" sz="2400" spc="55">
                <a:latin typeface="Times New Roman"/>
                <a:ea typeface="Times New Roman"/>
              </a:rPr>
              <a:t> </a:t>
            </a:r>
            <a:r>
              <a:rPr lang="en-US" sz="2400">
                <a:latin typeface="Times New Roman"/>
                <a:ea typeface="Times New Roman"/>
              </a:rPr>
              <a:t>legal</a:t>
            </a:r>
            <a:r>
              <a:rPr lang="en-US" sz="2400" spc="100">
                <a:latin typeface="Times New Roman"/>
                <a:ea typeface="Times New Roman"/>
              </a:rPr>
              <a:t> </a:t>
            </a:r>
            <a:r>
              <a:rPr lang="en-US" sz="2400">
                <a:latin typeface="Times New Roman"/>
                <a:ea typeface="Times New Roman"/>
              </a:rPr>
              <a:t>costs.</a:t>
            </a:r>
            <a:r>
              <a:rPr lang="en-US" sz="2400" spc="-290">
                <a:latin typeface="Times New Roman"/>
                <a:ea typeface="Times New Roman"/>
              </a:rPr>
              <a:t> </a:t>
            </a:r>
            <a:r>
              <a:rPr lang="en-US" sz="2400">
                <a:latin typeface="Times New Roman"/>
                <a:ea typeface="Times New Roman"/>
              </a:rPr>
              <a:t>It is preferable for term-sheet discussions to concentrate on commercial rather than</a:t>
            </a:r>
            <a:r>
              <a:rPr lang="en-US" sz="2400" spc="5">
                <a:latin typeface="Times New Roman"/>
                <a:ea typeface="Times New Roman"/>
              </a:rPr>
              <a:t> </a:t>
            </a:r>
            <a:r>
              <a:rPr lang="en-US" sz="2400">
                <a:latin typeface="Times New Roman"/>
                <a:ea typeface="Times New Roman"/>
              </a:rPr>
              <a:t>legal</a:t>
            </a:r>
            <a:r>
              <a:rPr lang="en-US" sz="2400" spc="5">
                <a:latin typeface="Times New Roman"/>
                <a:ea typeface="Times New Roman"/>
              </a:rPr>
              <a:t> </a:t>
            </a:r>
            <a:r>
              <a:rPr lang="en-US" sz="2400">
                <a:latin typeface="Times New Roman"/>
                <a:ea typeface="Times New Roman"/>
              </a:rPr>
              <a:t>issues,</a:t>
            </a:r>
            <a:r>
              <a:rPr lang="en-US" sz="2400" spc="15">
                <a:latin typeface="Times New Roman"/>
                <a:ea typeface="Times New Roman"/>
              </a:rPr>
              <a:t> </a:t>
            </a:r>
            <a:r>
              <a:rPr lang="en-US" sz="2400">
                <a:latin typeface="Times New Roman"/>
                <a:ea typeface="Times New Roman"/>
              </a:rPr>
              <a:t>although</a:t>
            </a:r>
            <a:r>
              <a:rPr lang="en-US" sz="2400" spc="5">
                <a:latin typeface="Times New Roman"/>
                <a:ea typeface="Times New Roman"/>
              </a:rPr>
              <a:t> </a:t>
            </a:r>
            <a:r>
              <a:rPr lang="en-US" sz="2400">
                <a:latin typeface="Times New Roman"/>
                <a:ea typeface="Times New Roman"/>
              </a:rPr>
              <a:t>the</a:t>
            </a:r>
            <a:r>
              <a:rPr lang="en-US" sz="2400" spc="-5">
                <a:latin typeface="Times New Roman"/>
                <a:ea typeface="Times New Roman"/>
              </a:rPr>
              <a:t> </a:t>
            </a:r>
            <a:r>
              <a:rPr lang="en-US" sz="2400">
                <a:latin typeface="Times New Roman"/>
                <a:ea typeface="Times New Roman"/>
              </a:rPr>
              <a:t>dividing line</a:t>
            </a:r>
            <a:r>
              <a:rPr lang="en-US" sz="2400" spc="15">
                <a:latin typeface="Times New Roman"/>
                <a:ea typeface="Times New Roman"/>
              </a:rPr>
              <a:t> </a:t>
            </a:r>
            <a:r>
              <a:rPr lang="en-US" sz="2400">
                <a:latin typeface="Times New Roman"/>
                <a:ea typeface="Times New Roman"/>
              </a:rPr>
              <a:t>may be</a:t>
            </a:r>
            <a:r>
              <a:rPr lang="en-US" sz="2400" spc="10">
                <a:latin typeface="Times New Roman"/>
                <a:ea typeface="Times New Roman"/>
              </a:rPr>
              <a:t> </a:t>
            </a:r>
            <a:r>
              <a:rPr lang="en-US" sz="2400">
                <a:latin typeface="Times New Roman"/>
                <a:ea typeface="Times New Roman"/>
              </a:rPr>
              <a:t>difficult</a:t>
            </a:r>
            <a:r>
              <a:rPr lang="en-US" sz="2400" spc="10">
                <a:latin typeface="Times New Roman"/>
                <a:ea typeface="Times New Roman"/>
              </a:rPr>
              <a:t> </a:t>
            </a:r>
            <a:r>
              <a:rPr lang="en-US" sz="2400">
                <a:latin typeface="Times New Roman"/>
                <a:ea typeface="Times New Roman"/>
              </a:rPr>
              <a:t>to draw.</a:t>
            </a:r>
            <a:endParaRPr lang="en-US" sz="2000">
              <a:latin typeface="Times New Roman"/>
              <a:ea typeface="Times New Roman"/>
            </a:endParaRPr>
          </a:p>
        </p:txBody>
      </p:sp>
      <p:pic>
        <p:nvPicPr>
          <p:cNvPr id="2071511035" name="Picture 4"/>
          <p:cNvPicPr>
            <a:picLocks noChangeAspect="1"/>
          </p:cNvPicPr>
          <p:nvPr/>
        </p:nvPicPr>
        <p:blipFill rotWithShape="1">
          <a:blip r:embed="rId3"/>
          <a:stretch/>
        </p:blipFill>
        <p:spPr bwMode="auto">
          <a:xfrm>
            <a:off x="11082130" y="-38939"/>
            <a:ext cx="1109870" cy="675249"/>
          </a:xfrm>
          <a:prstGeom prst="rect">
            <a:avLst/>
          </a:prstGeom>
        </p:spPr>
      </p:pic>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500" advClick="1"/>
    </mc:Choice>
    <mc:Fallback>
      <p:transition advClick="1"/>
    </mc:Fallback>
  </mc:AlternateContent>
</p:sld>
</file>

<file path=ppt/slides/slide19.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2068368678" name="Content Placeholder 2"/>
          <p:cNvSpPr>
            <a:spLocks noGrp="1"/>
          </p:cNvSpPr>
          <p:nvPr>
            <p:ph idx="1"/>
          </p:nvPr>
        </p:nvSpPr>
        <p:spPr bwMode="auto">
          <a:xfrm flipH="0" flipV="0">
            <a:off x="838199" y="313150"/>
            <a:ext cx="10515600" cy="5863812"/>
          </a:xfrm>
        </p:spPr>
        <p:txBody>
          <a:bodyPr vertOverflow="overflow" horzOverflow="overflow" vert="horz" wrap="square" lIns="91440" tIns="45720" rIns="91440" bIns="45720" numCol="1" spcCol="0" rtlCol="0" fromWordArt="0" anchor="t" anchorCtr="0" forceAA="0" upright="0" compatLnSpc="0">
            <a:normAutofit fontScale="80000" lnSpcReduction="4000"/>
          </a:bodyPr>
          <a:lstStyle/>
          <a:p>
            <a:pPr marL="0" marR="459739" indent="0" algn="just">
              <a:lnSpc>
                <a:spcPct val="150000"/>
              </a:lnSpc>
              <a:spcBef>
                <a:spcPts val="1049"/>
              </a:spcBef>
              <a:spcAft>
                <a:spcPts val="0"/>
              </a:spcAft>
              <a:buNone/>
              <a:defRPr/>
            </a:pPr>
            <a:r>
              <a:rPr lang="en-US" sz="2800" b="0" i="0" u="sng" strike="noStrike" cap="none" spc="0">
                <a:solidFill>
                  <a:schemeClr val="tx1"/>
                </a:solidFill>
                <a:latin typeface="Times New Roman"/>
                <a:ea typeface="Times New Roman"/>
                <a:cs typeface="Times New Roman"/>
              </a:rPr>
              <a:t>The final term sheet should provide the basis for lead arrangers to complete their</a:t>
            </a:r>
            <a:r>
              <a:rPr lang="en-US" sz="2800" b="0" i="0" u="sng" strike="noStrike" cap="none" spc="4">
                <a:solidFill>
                  <a:schemeClr val="tx1"/>
                </a:solidFill>
                <a:latin typeface="Times New Roman"/>
                <a:ea typeface="Times New Roman"/>
                <a:cs typeface="Times New Roman"/>
              </a:rPr>
              <a:t> </a:t>
            </a:r>
            <a:r>
              <a:rPr lang="en-US" sz="2800" b="0" i="0" u="sng" strike="noStrike" cap="none" spc="0">
                <a:solidFill>
                  <a:schemeClr val="tx1"/>
                </a:solidFill>
                <a:latin typeface="Times New Roman"/>
                <a:ea typeface="Times New Roman"/>
                <a:cs typeface="Times New Roman"/>
              </a:rPr>
              <a:t>internal credit proposals and obtain the necessary approvals to go ahead with the</a:t>
            </a:r>
            <a:r>
              <a:rPr lang="en-US" sz="2800" b="0" i="0" u="sng" strike="noStrike" cap="none" spc="4">
                <a:solidFill>
                  <a:schemeClr val="tx1"/>
                </a:solidFill>
                <a:latin typeface="Times New Roman"/>
                <a:ea typeface="Times New Roman"/>
                <a:cs typeface="Times New Roman"/>
              </a:rPr>
              <a:t> </a:t>
            </a:r>
            <a:r>
              <a:rPr lang="en-US" sz="2800" b="0" i="0" u="sng" strike="noStrike" cap="none" spc="0">
                <a:solidFill>
                  <a:schemeClr val="tx1"/>
                </a:solidFill>
                <a:latin typeface="Times New Roman"/>
                <a:ea typeface="Times New Roman"/>
                <a:cs typeface="Times New Roman"/>
              </a:rPr>
              <a:t>loan. The work of </a:t>
            </a:r>
            <a:r>
              <a:rPr lang="en-US" sz="2800" b="0" i="0" u="sng" strike="noStrike" cap="none" spc="0">
                <a:solidFill>
                  <a:schemeClr val="tx1"/>
                </a:solidFill>
                <a:highlight>
                  <a:srgbClr val="FFFF00"/>
                </a:highlight>
                <a:latin typeface="Times New Roman"/>
                <a:ea typeface="Times New Roman"/>
                <a:cs typeface="Times New Roman"/>
              </a:rPr>
              <a:t>a bank’s </a:t>
            </a:r>
            <a:r>
              <a:rPr lang="en-US" sz="2800" b="0" i="1" u="sng" strike="noStrike" cap="none" spc="0">
                <a:solidFill>
                  <a:schemeClr val="tx1"/>
                </a:solidFill>
                <a:highlight>
                  <a:srgbClr val="FFFF00"/>
                </a:highlight>
                <a:latin typeface="Times New Roman"/>
                <a:ea typeface="Times New Roman"/>
                <a:cs typeface="Times New Roman"/>
              </a:rPr>
              <a:t>project-finance</a:t>
            </a:r>
            <a:r>
              <a:rPr lang="en-US" sz="2800" b="0" i="0" u="sng" strike="noStrike" cap="none" spc="0">
                <a:solidFill>
                  <a:schemeClr val="tx1"/>
                </a:solidFill>
                <a:highlight>
                  <a:srgbClr val="FFFF00"/>
                </a:highlight>
                <a:latin typeface="Times New Roman"/>
                <a:ea typeface="Times New Roman"/>
                <a:cs typeface="Times New Roman"/>
              </a:rPr>
              <a:t> </a:t>
            </a:r>
            <a:r>
              <a:rPr lang="en-US" sz="2800" b="0" i="0" u="sng" strike="noStrike" cap="none" spc="0">
                <a:solidFill>
                  <a:schemeClr val="tx1"/>
                </a:solidFill>
                <a:latin typeface="Times New Roman"/>
                <a:ea typeface="Times New Roman"/>
                <a:cs typeface="Times New Roman"/>
              </a:rPr>
              <a:t>team, and the consequent proposal for a</a:t>
            </a:r>
            <a:r>
              <a:rPr lang="en-US" sz="2800" b="0" i="0" u="sng" strike="noStrike" cap="none" spc="4">
                <a:solidFill>
                  <a:schemeClr val="tx1"/>
                </a:solidFill>
                <a:latin typeface="Times New Roman"/>
                <a:ea typeface="Times New Roman"/>
                <a:cs typeface="Times New Roman"/>
              </a:rPr>
              <a:t> </a:t>
            </a:r>
            <a:r>
              <a:rPr lang="en-US" sz="2800" b="0" i="0" u="sng" strike="noStrike" cap="none" spc="0">
                <a:solidFill>
                  <a:schemeClr val="tx1"/>
                </a:solidFill>
                <a:latin typeface="Times New Roman"/>
                <a:ea typeface="Times New Roman"/>
                <a:cs typeface="Times New Roman"/>
              </a:rPr>
              <a:t>loan,</a:t>
            </a:r>
            <a:r>
              <a:rPr lang="en-US" sz="2800" b="0" i="0" u="sng" strike="noStrike" cap="none" spc="34">
                <a:solidFill>
                  <a:schemeClr val="tx1"/>
                </a:solidFill>
                <a:latin typeface="Times New Roman"/>
                <a:ea typeface="Times New Roman"/>
                <a:cs typeface="Times New Roman"/>
              </a:rPr>
              <a:t> </a:t>
            </a:r>
            <a:r>
              <a:rPr lang="en-US" sz="2800" b="0" i="0" u="sng" strike="noStrike" cap="none" spc="0">
                <a:solidFill>
                  <a:schemeClr val="tx1"/>
                </a:solidFill>
                <a:latin typeface="Times New Roman"/>
                <a:ea typeface="Times New Roman"/>
                <a:cs typeface="Times New Roman"/>
              </a:rPr>
              <a:t>is</a:t>
            </a:r>
            <a:r>
              <a:rPr lang="en-US" sz="2800" b="0" i="0" u="sng" strike="noStrike" cap="none" spc="39">
                <a:solidFill>
                  <a:schemeClr val="tx1"/>
                </a:solidFill>
                <a:latin typeface="Times New Roman"/>
                <a:ea typeface="Times New Roman"/>
                <a:cs typeface="Times New Roman"/>
              </a:rPr>
              <a:t> </a:t>
            </a:r>
            <a:r>
              <a:rPr lang="en-US" sz="2800" b="0" i="0" u="sng" strike="noStrike" cap="none" spc="0">
                <a:solidFill>
                  <a:schemeClr val="tx1"/>
                </a:solidFill>
                <a:latin typeface="Times New Roman"/>
                <a:ea typeface="Times New Roman"/>
                <a:cs typeface="Times New Roman"/>
              </a:rPr>
              <a:t>normally</a:t>
            </a:r>
            <a:r>
              <a:rPr lang="en-US" sz="2800" b="0" i="0" u="sng" strike="noStrike" cap="none" spc="39">
                <a:solidFill>
                  <a:schemeClr val="tx1"/>
                </a:solidFill>
                <a:latin typeface="Times New Roman"/>
                <a:ea typeface="Times New Roman"/>
                <a:cs typeface="Times New Roman"/>
              </a:rPr>
              <a:t> </a:t>
            </a:r>
            <a:r>
              <a:rPr lang="en-US" sz="2800" b="0" i="0" u="sng" strike="noStrike" cap="none" spc="0">
                <a:solidFill>
                  <a:schemeClr val="tx1"/>
                </a:solidFill>
                <a:latin typeface="Times New Roman"/>
                <a:ea typeface="Times New Roman"/>
                <a:cs typeface="Times New Roman"/>
              </a:rPr>
              <a:t>reviewed</a:t>
            </a:r>
            <a:r>
              <a:rPr lang="en-US" sz="2800" b="0" i="0" u="sng" strike="noStrike" cap="none" spc="19">
                <a:solidFill>
                  <a:schemeClr val="tx1"/>
                </a:solidFill>
                <a:latin typeface="Times New Roman"/>
                <a:ea typeface="Times New Roman"/>
                <a:cs typeface="Times New Roman"/>
              </a:rPr>
              <a:t> </a:t>
            </a:r>
            <a:r>
              <a:rPr lang="en-US" sz="2800" b="0" i="0" u="sng" strike="noStrike" cap="none" spc="0">
                <a:solidFill>
                  <a:schemeClr val="tx1"/>
                </a:solidFill>
                <a:latin typeface="Times New Roman"/>
                <a:ea typeface="Times New Roman"/>
                <a:cs typeface="Times New Roman"/>
              </a:rPr>
              <a:t>by</a:t>
            </a:r>
            <a:r>
              <a:rPr lang="en-US" sz="2800" b="0" i="0" u="sng" strike="noStrike" cap="none" spc="14">
                <a:solidFill>
                  <a:schemeClr val="tx1"/>
                </a:solidFill>
                <a:latin typeface="Times New Roman"/>
                <a:ea typeface="Times New Roman"/>
                <a:cs typeface="Times New Roman"/>
              </a:rPr>
              <a:t> </a:t>
            </a:r>
            <a:r>
              <a:rPr lang="en-US" sz="2800" b="0" i="0" u="sng" strike="noStrike" cap="none" spc="0">
                <a:solidFill>
                  <a:schemeClr val="tx1"/>
                </a:solidFill>
                <a:latin typeface="Times New Roman"/>
                <a:ea typeface="Times New Roman"/>
                <a:cs typeface="Times New Roman"/>
              </a:rPr>
              <a:t>a</a:t>
            </a:r>
            <a:r>
              <a:rPr lang="en-US" sz="2800" b="0" i="0" u="sng" strike="noStrike" cap="none" spc="45">
                <a:solidFill>
                  <a:schemeClr val="tx1"/>
                </a:solidFill>
                <a:latin typeface="Times New Roman"/>
                <a:ea typeface="Times New Roman"/>
                <a:cs typeface="Times New Roman"/>
              </a:rPr>
              <a:t> </a:t>
            </a:r>
            <a:r>
              <a:rPr lang="en-US" sz="2800" b="0" i="0" u="sng" strike="noStrike" cap="none" spc="0">
                <a:solidFill>
                  <a:schemeClr val="tx1"/>
                </a:solidFill>
                <a:highlight>
                  <a:srgbClr val="FFFF00"/>
                </a:highlight>
                <a:latin typeface="Times New Roman"/>
                <a:ea typeface="Times New Roman"/>
                <a:cs typeface="Times New Roman"/>
              </a:rPr>
              <a:t>separate</a:t>
            </a:r>
            <a:r>
              <a:rPr lang="en-US" sz="2800" b="0" i="0" u="sng" strike="noStrike" cap="none" spc="45">
                <a:solidFill>
                  <a:schemeClr val="tx1"/>
                </a:solidFill>
                <a:highlight>
                  <a:srgbClr val="FFFF00"/>
                </a:highlight>
                <a:latin typeface="Times New Roman"/>
                <a:ea typeface="Times New Roman"/>
                <a:cs typeface="Times New Roman"/>
              </a:rPr>
              <a:t> </a:t>
            </a:r>
            <a:r>
              <a:rPr lang="en-US" sz="2800" b="0" i="0" u="sng" strike="noStrike" cap="none" spc="0">
                <a:solidFill>
                  <a:schemeClr val="tx1"/>
                </a:solidFill>
                <a:highlight>
                  <a:srgbClr val="FFFF00"/>
                </a:highlight>
                <a:latin typeface="Times New Roman"/>
                <a:ea typeface="Times New Roman"/>
                <a:cs typeface="Times New Roman"/>
              </a:rPr>
              <a:t>credit</a:t>
            </a:r>
            <a:r>
              <a:rPr lang="en-US" sz="2800" b="0" i="0" u="sng" strike="noStrike" cap="none" spc="39">
                <a:solidFill>
                  <a:schemeClr val="tx1"/>
                </a:solidFill>
                <a:highlight>
                  <a:srgbClr val="FFFF00"/>
                </a:highlight>
                <a:latin typeface="Times New Roman"/>
                <a:ea typeface="Times New Roman"/>
                <a:cs typeface="Times New Roman"/>
              </a:rPr>
              <a:t> </a:t>
            </a:r>
            <a:r>
              <a:rPr lang="en-US" sz="2800" b="0" i="0" u="sng" strike="noStrike" cap="none" spc="0">
                <a:solidFill>
                  <a:schemeClr val="tx1"/>
                </a:solidFill>
                <a:highlight>
                  <a:srgbClr val="FFFF00"/>
                </a:highlight>
                <a:latin typeface="Times New Roman"/>
                <a:ea typeface="Times New Roman"/>
                <a:cs typeface="Times New Roman"/>
              </a:rPr>
              <a:t>department</a:t>
            </a:r>
            <a:r>
              <a:rPr lang="en-US" sz="2800" b="0" i="0" u="sng" strike="noStrike" cap="none" spc="0">
                <a:solidFill>
                  <a:schemeClr val="tx1"/>
                </a:solidFill>
                <a:latin typeface="Times New Roman"/>
                <a:ea typeface="Times New Roman"/>
                <a:cs typeface="Times New Roman"/>
              </a:rPr>
              <a:t>,</a:t>
            </a:r>
            <a:r>
              <a:rPr lang="en-US" sz="2800" b="0" i="0" u="sng" strike="noStrike" cap="none" spc="54">
                <a:solidFill>
                  <a:schemeClr val="tx1"/>
                </a:solidFill>
                <a:latin typeface="Times New Roman"/>
                <a:ea typeface="Times New Roman"/>
                <a:cs typeface="Times New Roman"/>
              </a:rPr>
              <a:t> </a:t>
            </a:r>
            <a:r>
              <a:rPr lang="en-US" sz="2800" b="0" i="0" u="sng" strike="noStrike" cap="none" spc="0">
                <a:solidFill>
                  <a:schemeClr val="tx1"/>
                </a:solidFill>
                <a:latin typeface="Times New Roman"/>
                <a:ea typeface="Times New Roman"/>
                <a:cs typeface="Times New Roman"/>
              </a:rPr>
              <a:t>and</a:t>
            </a:r>
            <a:r>
              <a:rPr lang="en-US" sz="2800" b="0" i="0" u="sng" strike="noStrike" cap="none" spc="39">
                <a:solidFill>
                  <a:schemeClr val="tx1"/>
                </a:solidFill>
                <a:latin typeface="Times New Roman"/>
                <a:ea typeface="Times New Roman"/>
                <a:cs typeface="Times New Roman"/>
              </a:rPr>
              <a:t> </a:t>
            </a:r>
            <a:r>
              <a:rPr lang="en-US" sz="2800" b="0" i="0" u="sng" strike="noStrike" cap="none" spc="0">
                <a:solidFill>
                  <a:schemeClr val="tx1"/>
                </a:solidFill>
                <a:highlight>
                  <a:srgbClr val="FFFF00"/>
                </a:highlight>
                <a:latin typeface="Times New Roman"/>
                <a:ea typeface="Times New Roman"/>
                <a:cs typeface="Times New Roman"/>
              </a:rPr>
              <a:t>may</a:t>
            </a:r>
            <a:r>
              <a:rPr lang="en-US" sz="2800" b="0" i="0" u="sng" strike="noStrike" cap="none" spc="39">
                <a:solidFill>
                  <a:schemeClr val="tx1"/>
                </a:solidFill>
                <a:highlight>
                  <a:srgbClr val="FFFF00"/>
                </a:highlight>
                <a:latin typeface="Times New Roman"/>
                <a:ea typeface="Times New Roman"/>
                <a:cs typeface="Times New Roman"/>
              </a:rPr>
              <a:t> </a:t>
            </a:r>
            <a:r>
              <a:rPr lang="en-US" sz="2800" b="0" i="0" u="sng" strike="noStrike" cap="none" spc="0">
                <a:solidFill>
                  <a:schemeClr val="tx1"/>
                </a:solidFill>
                <a:highlight>
                  <a:srgbClr val="FFFF00"/>
                </a:highlight>
                <a:latin typeface="Times New Roman"/>
                <a:ea typeface="Times New Roman"/>
                <a:cs typeface="Times New Roman"/>
              </a:rPr>
              <a:t>be</a:t>
            </a:r>
            <a:r>
              <a:rPr lang="en-US" sz="2800" b="0" i="0" u="sng" strike="noStrike" cap="none" spc="45">
                <a:solidFill>
                  <a:schemeClr val="tx1"/>
                </a:solidFill>
                <a:highlight>
                  <a:srgbClr val="FFFF00"/>
                </a:highlight>
                <a:latin typeface="Times New Roman"/>
                <a:ea typeface="Times New Roman"/>
                <a:cs typeface="Times New Roman"/>
              </a:rPr>
              <a:t> </a:t>
            </a:r>
            <a:r>
              <a:rPr lang="en-US" sz="2800" b="0" i="0" u="sng" strike="noStrike" cap="none" spc="0">
                <a:solidFill>
                  <a:schemeClr val="tx1"/>
                </a:solidFill>
                <a:highlight>
                  <a:srgbClr val="FFFF00"/>
                </a:highlight>
                <a:latin typeface="Times New Roman"/>
                <a:ea typeface="Times New Roman"/>
                <a:cs typeface="Times New Roman"/>
              </a:rPr>
              <a:t>presented</a:t>
            </a:r>
            <a:r>
              <a:rPr lang="en-US" sz="2800" b="0" i="0" u="sng" strike="noStrike" cap="none" spc="4">
                <a:solidFill>
                  <a:schemeClr val="tx1"/>
                </a:solidFill>
                <a:highlight>
                  <a:srgbClr val="FFFF00"/>
                </a:highlight>
                <a:latin typeface="Times New Roman"/>
                <a:ea typeface="Times New Roman"/>
                <a:cs typeface="Times New Roman"/>
              </a:rPr>
              <a:t> </a:t>
            </a:r>
            <a:r>
              <a:rPr lang="en-US" sz="2800" b="0" i="0" u="sng" strike="noStrike" cap="none" spc="0">
                <a:solidFill>
                  <a:schemeClr val="tx1"/>
                </a:solidFill>
                <a:highlight>
                  <a:srgbClr val="FFFF00"/>
                </a:highlight>
                <a:latin typeface="Times New Roman"/>
                <a:ea typeface="Times New Roman"/>
                <a:cs typeface="Times New Roman"/>
              </a:rPr>
              <a:t>to</a:t>
            </a:r>
            <a:r>
              <a:rPr lang="en-US" sz="2800" b="0" i="0" u="sng" strike="noStrike" cap="none" spc="-289">
                <a:solidFill>
                  <a:schemeClr val="tx1"/>
                </a:solidFill>
                <a:highlight>
                  <a:srgbClr val="FFFF00"/>
                </a:highlight>
                <a:latin typeface="Times New Roman"/>
                <a:ea typeface="Times New Roman"/>
                <a:cs typeface="Times New Roman"/>
              </a:rPr>
              <a:t> </a:t>
            </a:r>
            <a:r>
              <a:rPr lang="en-US" sz="2800" b="0" i="0" u="sng" strike="noStrike" cap="none" spc="0">
                <a:solidFill>
                  <a:schemeClr val="tx1"/>
                </a:solidFill>
                <a:highlight>
                  <a:srgbClr val="FFFF00"/>
                </a:highlight>
                <a:latin typeface="Times New Roman"/>
                <a:ea typeface="Times New Roman"/>
                <a:cs typeface="Times New Roman"/>
              </a:rPr>
              <a:t>a formal credit committee for approval. </a:t>
            </a:r>
            <a:r>
              <a:rPr lang="en-US" sz="2800" b="0" i="0" u="sng" strike="noStrike" cap="none" spc="0">
                <a:solidFill>
                  <a:schemeClr val="tx1"/>
                </a:solidFill>
                <a:latin typeface="Times New Roman"/>
                <a:ea typeface="Times New Roman"/>
                <a:cs typeface="Times New Roman"/>
              </a:rPr>
              <a:t>Banks must have a well-organized interface</a:t>
            </a:r>
            <a:r>
              <a:rPr lang="en-US" sz="2800" b="0" i="0" u="sng" strike="noStrike" cap="none" spc="4">
                <a:solidFill>
                  <a:schemeClr val="tx1"/>
                </a:solidFill>
                <a:latin typeface="Times New Roman"/>
                <a:ea typeface="Times New Roman"/>
                <a:cs typeface="Times New Roman"/>
              </a:rPr>
              <a:t> </a:t>
            </a:r>
            <a:r>
              <a:rPr lang="en-US" sz="2800" b="0" i="0" u="sng" strike="noStrike" cap="none" spc="0">
                <a:solidFill>
                  <a:schemeClr val="tx1"/>
                </a:solidFill>
                <a:latin typeface="Times New Roman"/>
                <a:ea typeface="Times New Roman"/>
                <a:cs typeface="Times New Roman"/>
              </a:rPr>
              <a:t>between the credit team and the project-finance team, especially where a bank is acting as a lead arranger: it may take a long time to develop a project-finance transaction, and if the loan is turned down at the end of that process on credit grounds, this</a:t>
            </a:r>
            <a:r>
              <a:rPr lang="en-US" sz="2800" b="0" i="0" u="sng" strike="noStrike" cap="none" spc="4">
                <a:solidFill>
                  <a:schemeClr val="tx1"/>
                </a:solidFill>
                <a:latin typeface="Times New Roman"/>
                <a:ea typeface="Times New Roman"/>
                <a:cs typeface="Times New Roman"/>
              </a:rPr>
              <a:t> </a:t>
            </a:r>
            <a:r>
              <a:rPr lang="en-US" sz="2800" b="0" i="0" u="sng" strike="noStrike" cap="none" spc="0">
                <a:solidFill>
                  <a:schemeClr val="tx1"/>
                </a:solidFill>
                <a:latin typeface="Times New Roman"/>
                <a:ea typeface="Times New Roman"/>
                <a:cs typeface="Times New Roman"/>
              </a:rPr>
              <a:t>obviously has serious consequences for the Sponsors (and does not help the bank’s</a:t>
            </a:r>
            <a:r>
              <a:rPr lang="en-US" sz="2800" b="0" i="0" u="sng" strike="noStrike" cap="none" spc="4">
                <a:solidFill>
                  <a:schemeClr val="tx1"/>
                </a:solidFill>
                <a:latin typeface="Times New Roman"/>
                <a:ea typeface="Times New Roman"/>
                <a:cs typeface="Times New Roman"/>
              </a:rPr>
              <a:t> </a:t>
            </a:r>
            <a:r>
              <a:rPr lang="en-US" sz="2800" b="0" i="0" u="sng" strike="noStrike" cap="none" spc="0">
                <a:solidFill>
                  <a:schemeClr val="tx1"/>
                </a:solidFill>
                <a:latin typeface="Times New Roman"/>
                <a:ea typeface="Times New Roman"/>
                <a:cs typeface="Times New Roman"/>
              </a:rPr>
              <a:t>project-finance team very much). </a:t>
            </a:r>
            <a:endParaRPr sz="2800"/>
          </a:p>
          <a:p>
            <a:pPr marL="0" indent="0">
              <a:buFont typeface="Arial"/>
              <a:buNone/>
              <a:defRPr/>
            </a:pPr>
            <a:endParaRPr/>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500" advClick="1"/>
    </mc:Choice>
    <mc:Fallback>
      <p:transition advClick="1"/>
    </mc:Fallback>
  </mc:AlternateContent>
</p:sld>
</file>

<file path=ppt/slides/slide20.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516043146" name="Title 1"/>
          <p:cNvSpPr>
            <a:spLocks noGrp="1"/>
          </p:cNvSpPr>
          <p:nvPr>
            <p:ph type="title"/>
          </p:nvPr>
        </p:nvSpPr>
        <p:spPr bwMode="auto">
          <a:xfrm>
            <a:off x="838200" y="1"/>
            <a:ext cx="10515600" cy="647113"/>
          </a:xfrm>
        </p:spPr>
        <p:txBody>
          <a:bodyPr>
            <a:normAutofit/>
          </a:bodyPr>
          <a:lstStyle/>
          <a:p>
            <a:pPr algn="ctr">
              <a:defRPr/>
            </a:pPr>
            <a:r>
              <a:rPr lang="en-US" sz="2800">
                <a:solidFill>
                  <a:schemeClr val="accent1">
                    <a:lumMod val="75000"/>
                  </a:schemeClr>
                </a:solidFill>
                <a:latin typeface="Times New Roman"/>
                <a:cs typeface="Times New Roman"/>
              </a:rPr>
              <a:t>Term Sheet, Underwriting, and Documentation</a:t>
            </a:r>
            <a:endParaRPr lang="en-US" sz="2800"/>
          </a:p>
        </p:txBody>
      </p:sp>
      <p:sp>
        <p:nvSpPr>
          <p:cNvPr id="213175922" name="Content Placeholder 2"/>
          <p:cNvSpPr>
            <a:spLocks noGrp="1"/>
          </p:cNvSpPr>
          <p:nvPr>
            <p:ph idx="1"/>
          </p:nvPr>
        </p:nvSpPr>
        <p:spPr bwMode="auto">
          <a:xfrm>
            <a:off x="126609" y="928468"/>
            <a:ext cx="12065391" cy="5795889"/>
          </a:xfrm>
        </p:spPr>
        <p:txBody>
          <a:bodyPr>
            <a:normAutofit/>
          </a:bodyPr>
          <a:lstStyle/>
          <a:p>
            <a:pPr marL="0" indent="0" algn="just" defTabSz="881063">
              <a:lnSpc>
                <a:spcPct val="150000"/>
              </a:lnSpc>
              <a:buNone/>
              <a:defRPr/>
            </a:pPr>
            <a:r>
              <a:rPr lang="en-US" sz="2000">
                <a:latin typeface="Times New Roman"/>
                <a:ea typeface="Times New Roman"/>
              </a:rPr>
              <a:t>On the other hand, a bank cannot obtain credit</a:t>
            </a:r>
            <a:r>
              <a:rPr lang="en-US" sz="2000" spc="5">
                <a:latin typeface="Times New Roman"/>
                <a:ea typeface="Times New Roman"/>
              </a:rPr>
              <a:t> </a:t>
            </a:r>
            <a:r>
              <a:rPr lang="en-US" sz="2000">
                <a:latin typeface="Times New Roman"/>
                <a:ea typeface="Times New Roman"/>
              </a:rPr>
              <a:t>approval at the beginning of the development process, because the structure of the</a:t>
            </a:r>
            <a:r>
              <a:rPr lang="en-US" sz="2000" spc="5">
                <a:latin typeface="Times New Roman"/>
                <a:ea typeface="Times New Roman"/>
              </a:rPr>
              <a:t> </a:t>
            </a:r>
            <a:r>
              <a:rPr lang="en-US" sz="2000">
                <a:latin typeface="Times New Roman"/>
                <a:ea typeface="Times New Roman"/>
              </a:rPr>
              <a:t>transaction</a:t>
            </a:r>
            <a:r>
              <a:rPr lang="en-US" sz="2000" spc="-45">
                <a:latin typeface="Times New Roman"/>
                <a:ea typeface="Times New Roman"/>
              </a:rPr>
              <a:t> </a:t>
            </a:r>
            <a:r>
              <a:rPr lang="en-US" sz="2000">
                <a:latin typeface="Times New Roman"/>
                <a:ea typeface="Times New Roman"/>
              </a:rPr>
              <a:t>will</a:t>
            </a:r>
            <a:r>
              <a:rPr lang="en-US" sz="2000" spc="-25">
                <a:latin typeface="Times New Roman"/>
                <a:ea typeface="Times New Roman"/>
              </a:rPr>
              <a:t> </a:t>
            </a:r>
            <a:r>
              <a:rPr lang="en-US" sz="2000">
                <a:latin typeface="Times New Roman"/>
                <a:ea typeface="Times New Roman"/>
              </a:rPr>
              <a:t>probably</a:t>
            </a:r>
            <a:r>
              <a:rPr lang="en-US" sz="2000" spc="-40">
                <a:latin typeface="Times New Roman"/>
                <a:ea typeface="Times New Roman"/>
              </a:rPr>
              <a:t> </a:t>
            </a:r>
            <a:r>
              <a:rPr lang="en-US" sz="2000">
                <a:latin typeface="Times New Roman"/>
                <a:ea typeface="Times New Roman"/>
              </a:rPr>
              <a:t>not</a:t>
            </a:r>
            <a:r>
              <a:rPr lang="en-US" sz="2000" spc="-35">
                <a:latin typeface="Times New Roman"/>
                <a:ea typeface="Times New Roman"/>
              </a:rPr>
              <a:t> </a:t>
            </a:r>
            <a:r>
              <a:rPr lang="en-US" sz="2000">
                <a:latin typeface="Times New Roman"/>
                <a:ea typeface="Times New Roman"/>
              </a:rPr>
              <a:t>be</a:t>
            </a:r>
            <a:r>
              <a:rPr lang="en-US" sz="2000" spc="-35">
                <a:latin typeface="Times New Roman"/>
                <a:ea typeface="Times New Roman"/>
              </a:rPr>
              <a:t> </a:t>
            </a:r>
            <a:r>
              <a:rPr lang="en-US" sz="2000">
                <a:latin typeface="Times New Roman"/>
                <a:ea typeface="Times New Roman"/>
              </a:rPr>
              <a:t>sufficiently</a:t>
            </a:r>
            <a:r>
              <a:rPr lang="en-US" sz="2000" spc="-20">
                <a:latin typeface="Times New Roman"/>
                <a:ea typeface="Times New Roman"/>
              </a:rPr>
              <a:t> </a:t>
            </a:r>
            <a:r>
              <a:rPr lang="en-US" sz="2000">
                <a:latin typeface="Times New Roman"/>
                <a:ea typeface="Times New Roman"/>
              </a:rPr>
              <a:t>finalized.</a:t>
            </a:r>
            <a:r>
              <a:rPr lang="en-US" sz="2000" spc="-70">
                <a:latin typeface="Times New Roman"/>
                <a:ea typeface="Times New Roman"/>
              </a:rPr>
              <a:t> </a:t>
            </a:r>
            <a:r>
              <a:rPr lang="en-US" sz="2000" u="sng">
                <a:latin typeface="Times New Roman"/>
                <a:ea typeface="Times New Roman"/>
              </a:rPr>
              <a:t>The Sponsors</a:t>
            </a:r>
            <a:r>
              <a:rPr lang="en-US" sz="2000" u="sng" spc="-35">
                <a:latin typeface="Times New Roman"/>
                <a:ea typeface="Times New Roman"/>
              </a:rPr>
              <a:t> </a:t>
            </a:r>
            <a:r>
              <a:rPr lang="en-US" sz="2000" u="sng">
                <a:latin typeface="Times New Roman"/>
                <a:ea typeface="Times New Roman"/>
              </a:rPr>
              <a:t>therefore</a:t>
            </a:r>
            <a:r>
              <a:rPr lang="en-US" sz="2000" u="sng" spc="-10">
                <a:latin typeface="Times New Roman"/>
                <a:ea typeface="Times New Roman"/>
              </a:rPr>
              <a:t> </a:t>
            </a:r>
            <a:r>
              <a:rPr lang="en-US" sz="2000" u="sng">
                <a:latin typeface="Times New Roman"/>
                <a:ea typeface="Times New Roman"/>
              </a:rPr>
              <a:t>need</a:t>
            </a:r>
            <a:r>
              <a:rPr lang="en-US" sz="2000" u="sng" spc="-10">
                <a:latin typeface="Times New Roman"/>
                <a:ea typeface="Times New Roman"/>
              </a:rPr>
              <a:t> </a:t>
            </a:r>
            <a:r>
              <a:rPr lang="en-US" sz="2000" u="sng">
                <a:latin typeface="Times New Roman"/>
                <a:ea typeface="Times New Roman"/>
              </a:rPr>
              <a:t>to</a:t>
            </a:r>
            <a:r>
              <a:rPr lang="en-US" sz="2000" u="sng" spc="-285">
                <a:latin typeface="Times New Roman"/>
                <a:ea typeface="Times New Roman"/>
              </a:rPr>
              <a:t> </a:t>
            </a:r>
            <a:r>
              <a:rPr lang="en-US" sz="2000" u="sng">
                <a:latin typeface="Times New Roman"/>
                <a:ea typeface="Times New Roman"/>
              </a:rPr>
              <a:t>have</a:t>
            </a:r>
            <a:r>
              <a:rPr lang="en-US" sz="2000" u="sng" spc="-20">
                <a:latin typeface="Times New Roman"/>
                <a:ea typeface="Times New Roman"/>
              </a:rPr>
              <a:t> </a:t>
            </a:r>
            <a:r>
              <a:rPr lang="en-US" sz="2000" u="sng">
                <a:latin typeface="Times New Roman"/>
                <a:ea typeface="Times New Roman"/>
              </a:rPr>
              <a:t>confidence</a:t>
            </a:r>
            <a:r>
              <a:rPr lang="en-US" sz="2000" u="sng" spc="-25">
                <a:latin typeface="Times New Roman"/>
                <a:ea typeface="Times New Roman"/>
              </a:rPr>
              <a:t> </a:t>
            </a:r>
            <a:r>
              <a:rPr lang="en-US" sz="2000" u="sng">
                <a:latin typeface="Times New Roman"/>
                <a:ea typeface="Times New Roman"/>
              </a:rPr>
              <a:t>that</a:t>
            </a:r>
            <a:r>
              <a:rPr lang="en-US" sz="2000" u="sng" spc="-10">
                <a:latin typeface="Times New Roman"/>
                <a:ea typeface="Times New Roman"/>
              </a:rPr>
              <a:t> </a:t>
            </a:r>
            <a:r>
              <a:rPr lang="en-US" sz="2000" u="sng">
                <a:latin typeface="Times New Roman"/>
                <a:ea typeface="Times New Roman"/>
              </a:rPr>
              <a:t>a</a:t>
            </a:r>
            <a:r>
              <a:rPr lang="en-US" sz="2000" u="sng" spc="-30">
                <a:latin typeface="Times New Roman"/>
                <a:ea typeface="Times New Roman"/>
              </a:rPr>
              <a:t> </a:t>
            </a:r>
            <a:r>
              <a:rPr lang="en-US" sz="2000" u="sng">
                <a:latin typeface="Times New Roman"/>
                <a:ea typeface="Times New Roman"/>
              </a:rPr>
              <a:t>lead</a:t>
            </a:r>
            <a:r>
              <a:rPr lang="en-US" sz="2000" u="sng" spc="-25">
                <a:latin typeface="Times New Roman"/>
                <a:ea typeface="Times New Roman"/>
              </a:rPr>
              <a:t> </a:t>
            </a:r>
            <a:r>
              <a:rPr lang="en-US" sz="2000" u="sng">
                <a:latin typeface="Times New Roman"/>
                <a:ea typeface="Times New Roman"/>
              </a:rPr>
              <a:t>arranger</a:t>
            </a:r>
            <a:r>
              <a:rPr lang="en-US" sz="2000" u="sng" spc="-15">
                <a:latin typeface="Times New Roman"/>
                <a:ea typeface="Times New Roman"/>
              </a:rPr>
              <a:t> </a:t>
            </a:r>
            <a:r>
              <a:rPr lang="en-US" sz="2000" u="sng">
                <a:latin typeface="Times New Roman"/>
                <a:ea typeface="Times New Roman"/>
              </a:rPr>
              <a:t>has</a:t>
            </a:r>
            <a:r>
              <a:rPr lang="en-US" sz="2000" u="sng" spc="-20">
                <a:latin typeface="Times New Roman"/>
                <a:ea typeface="Times New Roman"/>
              </a:rPr>
              <a:t> </a:t>
            </a:r>
            <a:r>
              <a:rPr lang="en-US" sz="2000" u="sng">
                <a:latin typeface="Times New Roman"/>
                <a:ea typeface="Times New Roman"/>
              </a:rPr>
              <a:t>the</a:t>
            </a:r>
            <a:r>
              <a:rPr lang="en-US" sz="2000" u="sng" spc="-30">
                <a:latin typeface="Times New Roman"/>
                <a:ea typeface="Times New Roman"/>
              </a:rPr>
              <a:t> </a:t>
            </a:r>
            <a:r>
              <a:rPr lang="en-US" sz="2000" u="sng">
                <a:latin typeface="Times New Roman"/>
                <a:ea typeface="Times New Roman"/>
              </a:rPr>
              <a:t>experience</a:t>
            </a:r>
            <a:r>
              <a:rPr lang="en-US" sz="2000" u="sng" spc="-25">
                <a:latin typeface="Times New Roman"/>
                <a:ea typeface="Times New Roman"/>
              </a:rPr>
              <a:t> </a:t>
            </a:r>
            <a:r>
              <a:rPr lang="en-US" sz="2000" u="sng">
                <a:latin typeface="Times New Roman"/>
                <a:ea typeface="Times New Roman"/>
              </a:rPr>
              <a:t>and</a:t>
            </a:r>
            <a:r>
              <a:rPr lang="en-US" sz="2000" u="sng" spc="-25">
                <a:latin typeface="Times New Roman"/>
                <a:ea typeface="Times New Roman"/>
              </a:rPr>
              <a:t> </a:t>
            </a:r>
            <a:r>
              <a:rPr lang="en-US" sz="2000" u="sng">
                <a:latin typeface="Times New Roman"/>
                <a:ea typeface="Times New Roman"/>
              </a:rPr>
              <a:t>credibility</a:t>
            </a:r>
            <a:r>
              <a:rPr lang="en-US" sz="2000" u="sng" spc="-10">
                <a:latin typeface="Times New Roman"/>
                <a:ea typeface="Times New Roman"/>
              </a:rPr>
              <a:t> </a:t>
            </a:r>
            <a:r>
              <a:rPr lang="en-US" sz="2000" u="sng">
                <a:latin typeface="Times New Roman"/>
                <a:ea typeface="Times New Roman"/>
              </a:rPr>
              <a:t>to</a:t>
            </a:r>
            <a:r>
              <a:rPr lang="en-US" sz="2000" u="sng" spc="-25">
                <a:latin typeface="Times New Roman"/>
                <a:ea typeface="Times New Roman"/>
              </a:rPr>
              <a:t> </a:t>
            </a:r>
            <a:r>
              <a:rPr lang="en-US" sz="2000" u="sng">
                <a:latin typeface="Times New Roman"/>
                <a:ea typeface="Times New Roman"/>
              </a:rPr>
              <a:t>manage</a:t>
            </a:r>
            <a:r>
              <a:rPr lang="en-US" sz="2000" u="sng" spc="-30">
                <a:latin typeface="Times New Roman"/>
                <a:ea typeface="Times New Roman"/>
              </a:rPr>
              <a:t> </a:t>
            </a:r>
            <a:r>
              <a:rPr lang="en-US" sz="2000" u="sng">
                <a:latin typeface="Times New Roman"/>
                <a:ea typeface="Times New Roman"/>
              </a:rPr>
              <a:t>this</a:t>
            </a:r>
            <a:r>
              <a:rPr lang="en-US" sz="2000" u="sng" spc="-290">
                <a:latin typeface="Times New Roman"/>
                <a:ea typeface="Times New Roman"/>
              </a:rPr>
              <a:t> </a:t>
            </a:r>
            <a:r>
              <a:rPr lang="en-US" sz="2000" u="sng">
                <a:latin typeface="Times New Roman"/>
                <a:ea typeface="Times New Roman"/>
              </a:rPr>
              <a:t>internal</a:t>
            </a:r>
            <a:r>
              <a:rPr lang="en-US" sz="2000" u="sng" spc="-35">
                <a:latin typeface="Times New Roman"/>
                <a:ea typeface="Times New Roman"/>
              </a:rPr>
              <a:t> </a:t>
            </a:r>
            <a:r>
              <a:rPr lang="en-US" sz="2000" u="sng">
                <a:latin typeface="Times New Roman"/>
                <a:ea typeface="Times New Roman"/>
              </a:rPr>
              <a:t>review</a:t>
            </a:r>
            <a:r>
              <a:rPr lang="en-US" sz="2000" u="sng" spc="-25">
                <a:latin typeface="Times New Roman"/>
                <a:ea typeface="Times New Roman"/>
              </a:rPr>
              <a:t> </a:t>
            </a:r>
            <a:r>
              <a:rPr lang="en-US" sz="2000" u="sng">
                <a:latin typeface="Times New Roman"/>
                <a:ea typeface="Times New Roman"/>
              </a:rPr>
              <a:t>process.</a:t>
            </a:r>
            <a:endParaRPr/>
          </a:p>
          <a:p>
            <a:pPr marL="0" marR="457200" indent="0" algn="just">
              <a:lnSpc>
                <a:spcPct val="150000"/>
              </a:lnSpc>
              <a:spcBef>
                <a:spcPts val="475"/>
              </a:spcBef>
              <a:spcAft>
                <a:spcPts val="0"/>
              </a:spcAft>
              <a:buNone/>
              <a:defRPr/>
            </a:pPr>
            <a:r>
              <a:rPr lang="en-US" sz="2000" b="1" u="sng">
                <a:latin typeface="Times New Roman"/>
                <a:ea typeface="Times New Roman"/>
              </a:rPr>
              <a:t>After obtaining their credit approval</a:t>
            </a:r>
            <a:r>
              <a:rPr lang="en-US" sz="2000">
                <a:latin typeface="Times New Roman"/>
                <a:ea typeface="Times New Roman"/>
              </a:rPr>
              <a:t>, lead arrangers ‘underwrite’ the debt, usually</a:t>
            </a:r>
            <a:r>
              <a:rPr lang="en-US" sz="2000" spc="40">
                <a:latin typeface="Times New Roman"/>
                <a:ea typeface="Times New Roman"/>
              </a:rPr>
              <a:t> </a:t>
            </a:r>
            <a:r>
              <a:rPr lang="en-US" sz="2000">
                <a:latin typeface="Times New Roman"/>
                <a:ea typeface="Times New Roman"/>
              </a:rPr>
              <a:t>by</a:t>
            </a:r>
            <a:r>
              <a:rPr lang="en-US" sz="2000" spc="50">
                <a:latin typeface="Times New Roman"/>
                <a:ea typeface="Times New Roman"/>
              </a:rPr>
              <a:t> </a:t>
            </a:r>
            <a:r>
              <a:rPr lang="en-US" sz="2000">
                <a:latin typeface="Times New Roman"/>
                <a:ea typeface="Times New Roman"/>
              </a:rPr>
              <a:t>signing</a:t>
            </a:r>
            <a:r>
              <a:rPr lang="en-US" sz="2000" spc="25">
                <a:latin typeface="Times New Roman"/>
                <a:ea typeface="Times New Roman"/>
              </a:rPr>
              <a:t> </a:t>
            </a:r>
            <a:r>
              <a:rPr lang="en-US" sz="2000">
                <a:latin typeface="Times New Roman"/>
                <a:ea typeface="Times New Roman"/>
              </a:rPr>
              <a:t>the</a:t>
            </a:r>
            <a:r>
              <a:rPr lang="en-US" sz="2000" spc="75">
                <a:latin typeface="Times New Roman"/>
                <a:ea typeface="Times New Roman"/>
              </a:rPr>
              <a:t> </a:t>
            </a:r>
            <a:r>
              <a:rPr lang="en-US" sz="2000">
                <a:latin typeface="Times New Roman"/>
                <a:ea typeface="Times New Roman"/>
              </a:rPr>
              <a:t>agreed</a:t>
            </a:r>
            <a:r>
              <a:rPr lang="en-US" sz="2000" spc="55">
                <a:latin typeface="Times New Roman"/>
                <a:ea typeface="Times New Roman"/>
              </a:rPr>
              <a:t> </a:t>
            </a:r>
            <a:r>
              <a:rPr lang="en-US" sz="2000">
                <a:latin typeface="Times New Roman"/>
                <a:ea typeface="Times New Roman"/>
              </a:rPr>
              <a:t>term</a:t>
            </a:r>
            <a:r>
              <a:rPr lang="en-US" sz="2000" spc="55">
                <a:latin typeface="Times New Roman"/>
                <a:ea typeface="Times New Roman"/>
              </a:rPr>
              <a:t> </a:t>
            </a:r>
            <a:r>
              <a:rPr lang="en-US" sz="2000">
                <a:latin typeface="Times New Roman"/>
                <a:ea typeface="Times New Roman"/>
              </a:rPr>
              <a:t>sheet.</a:t>
            </a:r>
            <a:r>
              <a:rPr lang="en-US" sz="2000" spc="30">
                <a:latin typeface="Times New Roman"/>
                <a:ea typeface="Times New Roman"/>
              </a:rPr>
              <a:t> </a:t>
            </a:r>
            <a:r>
              <a:rPr lang="en-US" sz="2000" u="sng">
                <a:latin typeface="Times New Roman"/>
                <a:ea typeface="Times New Roman"/>
              </a:rPr>
              <a:t>The</a:t>
            </a:r>
            <a:r>
              <a:rPr lang="en-US" sz="2000" u="sng" spc="60">
                <a:latin typeface="Times New Roman"/>
                <a:ea typeface="Times New Roman"/>
              </a:rPr>
              <a:t> </a:t>
            </a:r>
            <a:r>
              <a:rPr lang="en-US" sz="2000" u="sng">
                <a:latin typeface="Times New Roman"/>
                <a:ea typeface="Times New Roman"/>
              </a:rPr>
              <a:t>term</a:t>
            </a:r>
            <a:r>
              <a:rPr lang="en-US" sz="2000" u="sng" spc="30">
                <a:latin typeface="Times New Roman"/>
                <a:ea typeface="Times New Roman"/>
              </a:rPr>
              <a:t> </a:t>
            </a:r>
            <a:r>
              <a:rPr lang="en-US" sz="2000" u="sng">
                <a:latin typeface="Times New Roman"/>
                <a:ea typeface="Times New Roman"/>
              </a:rPr>
              <a:t>sheet</a:t>
            </a:r>
            <a:r>
              <a:rPr lang="en-US" sz="2000" u="sng" spc="60">
                <a:latin typeface="Times New Roman"/>
                <a:ea typeface="Times New Roman"/>
              </a:rPr>
              <a:t> </a:t>
            </a:r>
            <a:r>
              <a:rPr lang="en-US" sz="2000" u="sng">
                <a:latin typeface="Times New Roman"/>
                <a:ea typeface="Times New Roman"/>
              </a:rPr>
              <a:t>sets</a:t>
            </a:r>
            <a:r>
              <a:rPr lang="en-US" sz="2000" u="sng" spc="30">
                <a:latin typeface="Times New Roman"/>
                <a:ea typeface="Times New Roman"/>
              </a:rPr>
              <a:t> </a:t>
            </a:r>
            <a:r>
              <a:rPr lang="en-US" sz="2000" u="sng">
                <a:latin typeface="Times New Roman"/>
                <a:ea typeface="Times New Roman"/>
              </a:rPr>
              <a:t>out</a:t>
            </a:r>
            <a:r>
              <a:rPr lang="en-US" sz="2000" u="sng" spc="60">
                <a:latin typeface="Times New Roman"/>
                <a:ea typeface="Times New Roman"/>
              </a:rPr>
              <a:t> </a:t>
            </a:r>
            <a:r>
              <a:rPr lang="en-US" sz="2000" u="sng">
                <a:latin typeface="Times New Roman"/>
                <a:ea typeface="Times New Roman"/>
              </a:rPr>
              <a:t>pricing</a:t>
            </a:r>
            <a:r>
              <a:rPr lang="en-US" sz="2000" u="sng" spc="70">
                <a:latin typeface="Times New Roman"/>
                <a:ea typeface="Times New Roman"/>
              </a:rPr>
              <a:t> </a:t>
            </a:r>
            <a:r>
              <a:rPr lang="en-US" sz="2000" u="sng">
                <a:latin typeface="Times New Roman"/>
                <a:ea typeface="Times New Roman"/>
              </a:rPr>
              <a:t>and</a:t>
            </a:r>
            <a:r>
              <a:rPr lang="en-US" sz="2000" u="sng" spc="40">
                <a:latin typeface="Times New Roman"/>
                <a:ea typeface="Times New Roman"/>
              </a:rPr>
              <a:t> </a:t>
            </a:r>
            <a:r>
              <a:rPr lang="en-US" sz="2000" u="sng">
                <a:latin typeface="Times New Roman"/>
                <a:ea typeface="Times New Roman"/>
              </a:rPr>
              <a:t>key</a:t>
            </a:r>
            <a:r>
              <a:rPr lang="en-US" sz="2000" u="sng" spc="70">
                <a:latin typeface="Times New Roman"/>
                <a:ea typeface="Times New Roman"/>
              </a:rPr>
              <a:t> </a:t>
            </a:r>
            <a:r>
              <a:rPr lang="en-US" sz="2000" u="sng">
                <a:latin typeface="Times New Roman"/>
                <a:ea typeface="Times New Roman"/>
              </a:rPr>
              <a:t>terms for the loan, and provides for a final date by which documentation should be signed</a:t>
            </a:r>
            <a:r>
              <a:rPr lang="en-US" sz="2000" u="sng" spc="5">
                <a:latin typeface="Times New Roman"/>
                <a:ea typeface="Times New Roman"/>
              </a:rPr>
              <a:t> </a:t>
            </a:r>
            <a:r>
              <a:rPr lang="en-US" sz="2000" u="sng">
                <a:latin typeface="Times New Roman"/>
                <a:ea typeface="Times New Roman"/>
              </a:rPr>
              <a:t>(</a:t>
            </a:r>
            <a:r>
              <a:rPr lang="en-US" sz="2000" i="1" u="sng">
                <a:latin typeface="Times New Roman"/>
                <a:ea typeface="Times New Roman"/>
              </a:rPr>
              <a:t>i.e.</a:t>
            </a:r>
            <a:r>
              <a:rPr lang="en-US" sz="2000" i="1" u="sng" spc="100">
                <a:latin typeface="Times New Roman"/>
                <a:ea typeface="Times New Roman"/>
              </a:rPr>
              <a:t> </a:t>
            </a:r>
            <a:r>
              <a:rPr lang="en-US" sz="2000" u="sng">
                <a:latin typeface="Times New Roman"/>
                <a:ea typeface="Times New Roman"/>
              </a:rPr>
              <a:t>a</a:t>
            </a:r>
            <a:r>
              <a:rPr lang="en-US" sz="2000" u="sng" spc="95">
                <a:latin typeface="Times New Roman"/>
                <a:ea typeface="Times New Roman"/>
              </a:rPr>
              <a:t> </a:t>
            </a:r>
            <a:r>
              <a:rPr lang="en-US" sz="2000" u="sng">
                <a:latin typeface="Times New Roman"/>
                <a:ea typeface="Times New Roman"/>
              </a:rPr>
              <a:t>validity</a:t>
            </a:r>
            <a:r>
              <a:rPr lang="en-US" sz="2000" u="sng" spc="65">
                <a:latin typeface="Times New Roman"/>
                <a:ea typeface="Times New Roman"/>
              </a:rPr>
              <a:t> </a:t>
            </a:r>
            <a:r>
              <a:rPr lang="en-US" sz="2000" u="sng">
                <a:latin typeface="Times New Roman"/>
                <a:ea typeface="Times New Roman"/>
              </a:rPr>
              <a:t>period),</a:t>
            </a:r>
            <a:r>
              <a:rPr lang="en-US" sz="2000" u="sng" spc="100">
                <a:latin typeface="Times New Roman"/>
                <a:ea typeface="Times New Roman"/>
              </a:rPr>
              <a:t> </a:t>
            </a:r>
            <a:r>
              <a:rPr lang="en-US" sz="2000" u="sng">
                <a:latin typeface="Times New Roman"/>
                <a:ea typeface="Times New Roman"/>
              </a:rPr>
              <a:t>as</a:t>
            </a:r>
            <a:r>
              <a:rPr lang="en-US" sz="2000" u="sng" spc="55">
                <a:latin typeface="Times New Roman"/>
                <a:ea typeface="Times New Roman"/>
              </a:rPr>
              <a:t> </a:t>
            </a:r>
            <a:r>
              <a:rPr lang="en-US" sz="2000" u="sng">
                <a:latin typeface="Times New Roman"/>
                <a:ea typeface="Times New Roman"/>
              </a:rPr>
              <a:t>banks</a:t>
            </a:r>
            <a:r>
              <a:rPr lang="en-US" sz="2000" u="sng" spc="90">
                <a:latin typeface="Times New Roman"/>
                <a:ea typeface="Times New Roman"/>
              </a:rPr>
              <a:t> </a:t>
            </a:r>
            <a:r>
              <a:rPr lang="en-US" sz="2000" u="sng">
                <a:latin typeface="Times New Roman"/>
                <a:ea typeface="Times New Roman"/>
              </a:rPr>
              <a:t>usually</a:t>
            </a:r>
            <a:r>
              <a:rPr lang="en-US" sz="2000" u="sng" spc="45">
                <a:latin typeface="Times New Roman"/>
                <a:ea typeface="Times New Roman"/>
              </a:rPr>
              <a:t> </a:t>
            </a:r>
            <a:r>
              <a:rPr lang="en-US" sz="2000" u="sng">
                <a:latin typeface="Times New Roman"/>
                <a:ea typeface="Times New Roman"/>
              </a:rPr>
              <a:t>have</a:t>
            </a:r>
            <a:r>
              <a:rPr lang="en-US" sz="2000" u="sng" spc="95">
                <a:latin typeface="Times New Roman"/>
                <a:ea typeface="Times New Roman"/>
              </a:rPr>
              <a:t> </a:t>
            </a:r>
            <a:r>
              <a:rPr lang="en-US" sz="2000" u="sng">
                <a:latin typeface="Times New Roman"/>
                <a:ea typeface="Times New Roman"/>
              </a:rPr>
              <a:t>to</a:t>
            </a:r>
            <a:r>
              <a:rPr lang="en-US" sz="2000" u="sng" spc="40">
                <a:latin typeface="Times New Roman"/>
                <a:ea typeface="Times New Roman"/>
              </a:rPr>
              <a:t> </a:t>
            </a:r>
            <a:r>
              <a:rPr lang="en-US" sz="2000" u="sng">
                <a:latin typeface="Times New Roman"/>
                <a:ea typeface="Times New Roman"/>
              </a:rPr>
              <a:t>reapply</a:t>
            </a:r>
            <a:r>
              <a:rPr lang="en-US" sz="2000" u="sng" spc="100">
                <a:latin typeface="Times New Roman"/>
                <a:ea typeface="Times New Roman"/>
              </a:rPr>
              <a:t> </a:t>
            </a:r>
            <a:r>
              <a:rPr lang="en-US" sz="2000" u="sng">
                <a:latin typeface="Times New Roman"/>
                <a:ea typeface="Times New Roman"/>
              </a:rPr>
              <a:t>for</a:t>
            </a:r>
            <a:r>
              <a:rPr lang="en-US" sz="2000" u="sng" spc="60">
                <a:latin typeface="Times New Roman"/>
                <a:ea typeface="Times New Roman"/>
              </a:rPr>
              <a:t> </a:t>
            </a:r>
            <a:r>
              <a:rPr lang="en-US" sz="2000" u="sng">
                <a:latin typeface="Times New Roman"/>
                <a:ea typeface="Times New Roman"/>
              </a:rPr>
              <a:t>internal</a:t>
            </a:r>
            <a:r>
              <a:rPr lang="en-US" sz="2000" u="sng" spc="100">
                <a:latin typeface="Times New Roman"/>
                <a:ea typeface="Times New Roman"/>
              </a:rPr>
              <a:t> </a:t>
            </a:r>
            <a:r>
              <a:rPr lang="en-US" sz="2000" u="sng">
                <a:latin typeface="Times New Roman"/>
                <a:ea typeface="Times New Roman"/>
              </a:rPr>
              <a:t>credit</a:t>
            </a:r>
            <a:r>
              <a:rPr lang="en-US" sz="2000" u="sng" spc="65">
                <a:latin typeface="Times New Roman"/>
                <a:ea typeface="Times New Roman"/>
              </a:rPr>
              <a:t> </a:t>
            </a:r>
            <a:r>
              <a:rPr lang="en-US" sz="2000" u="sng">
                <a:latin typeface="Times New Roman"/>
                <a:ea typeface="Times New Roman"/>
              </a:rPr>
              <a:t>approval</a:t>
            </a:r>
            <a:r>
              <a:rPr lang="en-US" sz="2000" u="sng" spc="-290">
                <a:latin typeface="Times New Roman"/>
                <a:ea typeface="Times New Roman"/>
              </a:rPr>
              <a:t> </a:t>
            </a:r>
            <a:r>
              <a:rPr lang="en-US" sz="2000" u="sng">
                <a:latin typeface="Times New Roman"/>
                <a:ea typeface="Times New Roman"/>
              </a:rPr>
              <a:t>if</a:t>
            </a:r>
            <a:r>
              <a:rPr lang="en-US" sz="2000" u="sng" spc="-20">
                <a:latin typeface="Times New Roman"/>
                <a:ea typeface="Times New Roman"/>
              </a:rPr>
              <a:t> </a:t>
            </a:r>
            <a:r>
              <a:rPr lang="en-US" sz="2000" u="sng">
                <a:latin typeface="Times New Roman"/>
                <a:ea typeface="Times New Roman"/>
              </a:rPr>
              <a:t>their</a:t>
            </a:r>
            <a:r>
              <a:rPr lang="en-US" sz="2000" u="sng" spc="5">
                <a:latin typeface="Times New Roman"/>
                <a:ea typeface="Times New Roman"/>
              </a:rPr>
              <a:t> </a:t>
            </a:r>
            <a:r>
              <a:rPr lang="en-US" sz="2000" u="sng">
                <a:latin typeface="Times New Roman"/>
                <a:ea typeface="Times New Roman"/>
              </a:rPr>
              <a:t>loan</a:t>
            </a:r>
            <a:r>
              <a:rPr lang="en-US" sz="2000" u="sng" spc="5">
                <a:latin typeface="Times New Roman"/>
                <a:ea typeface="Times New Roman"/>
              </a:rPr>
              <a:t> </a:t>
            </a:r>
            <a:r>
              <a:rPr lang="en-US" sz="2000" u="sng">
                <a:latin typeface="Times New Roman"/>
                <a:ea typeface="Times New Roman"/>
              </a:rPr>
              <a:t>is</a:t>
            </a:r>
            <a:r>
              <a:rPr lang="en-US" sz="2000" u="sng" spc="10">
                <a:latin typeface="Times New Roman"/>
                <a:ea typeface="Times New Roman"/>
              </a:rPr>
              <a:t> </a:t>
            </a:r>
            <a:r>
              <a:rPr lang="en-US" sz="2000" u="sng">
                <a:latin typeface="Times New Roman"/>
                <a:ea typeface="Times New Roman"/>
              </a:rPr>
              <a:t>not</a:t>
            </a:r>
            <a:r>
              <a:rPr lang="en-US" sz="2000" u="sng" spc="-5">
                <a:latin typeface="Times New Roman"/>
                <a:ea typeface="Times New Roman"/>
              </a:rPr>
              <a:t> </a:t>
            </a:r>
            <a:r>
              <a:rPr lang="en-US" sz="2000" u="sng">
                <a:latin typeface="Times New Roman"/>
                <a:ea typeface="Times New Roman"/>
              </a:rPr>
              <a:t>signed</a:t>
            </a:r>
            <a:r>
              <a:rPr lang="en-US" sz="2000" u="sng" spc="5">
                <a:latin typeface="Times New Roman"/>
                <a:ea typeface="Times New Roman"/>
              </a:rPr>
              <a:t> </a:t>
            </a:r>
            <a:r>
              <a:rPr lang="en-US" sz="2000" u="sng">
                <a:latin typeface="Times New Roman"/>
                <a:ea typeface="Times New Roman"/>
              </a:rPr>
              <a:t>within</a:t>
            </a:r>
            <a:r>
              <a:rPr lang="en-US" sz="2000" u="sng" spc="5">
                <a:latin typeface="Times New Roman"/>
                <a:ea typeface="Times New Roman"/>
              </a:rPr>
              <a:t> </a:t>
            </a:r>
            <a:r>
              <a:rPr lang="en-US" sz="2000" u="sng">
                <a:latin typeface="Times New Roman"/>
                <a:ea typeface="Times New Roman"/>
              </a:rPr>
              <a:t>a</a:t>
            </a:r>
            <a:r>
              <a:rPr lang="en-US" sz="2000" u="sng" spc="-20">
                <a:latin typeface="Times New Roman"/>
                <a:ea typeface="Times New Roman"/>
              </a:rPr>
              <a:t> </a:t>
            </a:r>
            <a:r>
              <a:rPr lang="en-US" sz="2000" u="sng">
                <a:latin typeface="Times New Roman"/>
                <a:ea typeface="Times New Roman"/>
              </a:rPr>
              <a:t>reasonable period. </a:t>
            </a:r>
            <a:r>
              <a:rPr lang="en-US" sz="2000">
                <a:highlight>
                  <a:srgbClr val="FFFF00"/>
                </a:highlight>
                <a:latin typeface="Times New Roman"/>
                <a:ea typeface="Times New Roman"/>
              </a:rPr>
              <a:t>This signature of a term sheet</a:t>
            </a:r>
            <a:r>
              <a:rPr lang="en-US" sz="2000" spc="5">
                <a:highlight>
                  <a:srgbClr val="FFFF00"/>
                </a:highlight>
                <a:latin typeface="Times New Roman"/>
                <a:ea typeface="Times New Roman"/>
              </a:rPr>
              <a:t> </a:t>
            </a:r>
            <a:r>
              <a:rPr lang="en-US" sz="2000">
                <a:highlight>
                  <a:srgbClr val="FFFF00"/>
                </a:highlight>
                <a:latin typeface="Times New Roman"/>
                <a:ea typeface="Times New Roman"/>
              </a:rPr>
              <a:t>is still normally </a:t>
            </a:r>
            <a:r>
              <a:rPr lang="en-US" sz="2000" b="1" u="sng">
                <a:highlight>
                  <a:srgbClr val="FFFF00"/>
                </a:highlight>
                <a:latin typeface="Times New Roman"/>
                <a:ea typeface="Times New Roman"/>
              </a:rPr>
              <a:t>no more</a:t>
            </a:r>
            <a:r>
              <a:rPr lang="en-US" sz="2000" b="1" u="sng" spc="300">
                <a:highlight>
                  <a:srgbClr val="FFFF00"/>
                </a:highlight>
                <a:latin typeface="Times New Roman"/>
                <a:ea typeface="Times New Roman"/>
              </a:rPr>
              <a:t> </a:t>
            </a:r>
            <a:r>
              <a:rPr lang="en-US" sz="2000" b="1" u="sng">
                <a:highlight>
                  <a:srgbClr val="FFFF00"/>
                </a:highlight>
                <a:latin typeface="Times New Roman"/>
                <a:ea typeface="Times New Roman"/>
              </a:rPr>
              <a:t>than a moral obligation</a:t>
            </a:r>
            <a:r>
              <a:rPr lang="en-US" sz="2000">
                <a:highlight>
                  <a:srgbClr val="FFFF00"/>
                </a:highlight>
                <a:latin typeface="Times New Roman"/>
                <a:ea typeface="Times New Roman"/>
              </a:rPr>
              <a:t>,</a:t>
            </a:r>
            <a:r>
              <a:rPr lang="en-US" sz="2000" spc="5">
                <a:highlight>
                  <a:srgbClr val="FFFF00"/>
                </a:highlight>
                <a:latin typeface="Times New Roman"/>
                <a:ea typeface="Times New Roman"/>
              </a:rPr>
              <a:t> </a:t>
            </a:r>
            <a:r>
              <a:rPr lang="en-US" sz="2000">
                <a:highlight>
                  <a:srgbClr val="FFFF00"/>
                </a:highlight>
                <a:latin typeface="Times New Roman"/>
                <a:ea typeface="Times New Roman"/>
              </a:rPr>
              <a:t>as</a:t>
            </a:r>
            <a:r>
              <a:rPr lang="en-US" sz="2000" spc="5">
                <a:highlight>
                  <a:srgbClr val="FFFF00"/>
                </a:highlight>
                <a:latin typeface="Times New Roman"/>
                <a:ea typeface="Times New Roman"/>
              </a:rPr>
              <a:t> </a:t>
            </a:r>
            <a:r>
              <a:rPr lang="en-US" sz="2000">
                <a:highlight>
                  <a:srgbClr val="FFFF00"/>
                </a:highlight>
                <a:latin typeface="Times New Roman"/>
                <a:ea typeface="Times New Roman"/>
              </a:rPr>
              <a:t>the commitment by the banks is usually subject to further detailed</a:t>
            </a:r>
            <a:r>
              <a:rPr lang="en-US" sz="2000" spc="300">
                <a:highlight>
                  <a:srgbClr val="FFFF00"/>
                </a:highlight>
                <a:latin typeface="Times New Roman"/>
                <a:ea typeface="Times New Roman"/>
              </a:rPr>
              <a:t> </a:t>
            </a:r>
            <a:r>
              <a:rPr lang="en-US" sz="2000">
                <a:highlight>
                  <a:srgbClr val="FFFF00"/>
                </a:highlight>
                <a:latin typeface="Times New Roman"/>
                <a:ea typeface="Times New Roman"/>
              </a:rPr>
              <a:t>due diligence</a:t>
            </a:r>
            <a:r>
              <a:rPr lang="en-US" sz="2000" spc="5">
                <a:highlight>
                  <a:srgbClr val="FFFF00"/>
                </a:highlight>
                <a:latin typeface="Times New Roman"/>
                <a:ea typeface="Times New Roman"/>
              </a:rPr>
              <a:t> </a:t>
            </a:r>
            <a:r>
              <a:rPr lang="en-US" sz="2000">
                <a:highlight>
                  <a:srgbClr val="FFFF00"/>
                </a:highlight>
                <a:latin typeface="Times New Roman"/>
                <a:ea typeface="Times New Roman"/>
              </a:rPr>
              <a:t>of the</a:t>
            </a:r>
            <a:r>
              <a:rPr lang="en-US" sz="2000" spc="5">
                <a:highlight>
                  <a:srgbClr val="FFFF00"/>
                </a:highlight>
                <a:latin typeface="Times New Roman"/>
                <a:ea typeface="Times New Roman"/>
              </a:rPr>
              <a:t> </a:t>
            </a:r>
            <a:r>
              <a:rPr lang="en-US" sz="2000">
                <a:highlight>
                  <a:srgbClr val="FFFF00"/>
                </a:highlight>
                <a:latin typeface="Times New Roman"/>
                <a:ea typeface="Times New Roman"/>
              </a:rPr>
              <a:t>Project</a:t>
            </a:r>
            <a:r>
              <a:rPr lang="en-US" sz="2000" spc="5">
                <a:highlight>
                  <a:srgbClr val="FFFF00"/>
                </a:highlight>
                <a:latin typeface="Times New Roman"/>
                <a:ea typeface="Times New Roman"/>
              </a:rPr>
              <a:t> </a:t>
            </a:r>
            <a:r>
              <a:rPr lang="en-US" sz="2000">
                <a:highlight>
                  <a:srgbClr val="FFFF00"/>
                </a:highlight>
                <a:latin typeface="Times New Roman"/>
                <a:ea typeface="Times New Roman"/>
              </a:rPr>
              <a:t>Contracts</a:t>
            </a:r>
            <a:r>
              <a:rPr lang="en-US" sz="2000" spc="300">
                <a:highlight>
                  <a:srgbClr val="FFFF00"/>
                </a:highlight>
                <a:latin typeface="Times New Roman"/>
                <a:ea typeface="Times New Roman"/>
              </a:rPr>
              <a:t> </a:t>
            </a:r>
            <a:r>
              <a:rPr lang="en-US" sz="2000">
                <a:highlight>
                  <a:srgbClr val="FFFF00"/>
                </a:highlight>
                <a:latin typeface="Times New Roman"/>
                <a:ea typeface="Times New Roman"/>
              </a:rPr>
              <a:t>and associated</a:t>
            </a:r>
            <a:r>
              <a:rPr lang="en-US" sz="2000" spc="300">
                <a:highlight>
                  <a:srgbClr val="FFFF00"/>
                </a:highlight>
                <a:latin typeface="Times New Roman"/>
                <a:ea typeface="Times New Roman"/>
              </a:rPr>
              <a:t> </a:t>
            </a:r>
            <a:r>
              <a:rPr lang="en-US" sz="2000">
                <a:highlight>
                  <a:srgbClr val="FFFF00"/>
                </a:highlight>
                <a:latin typeface="Times New Roman"/>
                <a:ea typeface="Times New Roman"/>
              </a:rPr>
              <a:t>documentation,</a:t>
            </a:r>
            <a:r>
              <a:rPr lang="en-US" sz="2000" spc="300">
                <a:highlight>
                  <a:srgbClr val="FFFF00"/>
                </a:highlight>
                <a:latin typeface="Times New Roman"/>
                <a:ea typeface="Times New Roman"/>
              </a:rPr>
              <a:t> </a:t>
            </a:r>
            <a:r>
              <a:rPr lang="en-US" sz="2000">
                <a:highlight>
                  <a:srgbClr val="FFFF00"/>
                </a:highlight>
                <a:latin typeface="Times New Roman"/>
                <a:ea typeface="Times New Roman"/>
              </a:rPr>
              <a:t>and</a:t>
            </a:r>
            <a:r>
              <a:rPr lang="en-US" sz="2000" spc="300">
                <a:highlight>
                  <a:srgbClr val="FFFF00"/>
                </a:highlight>
                <a:latin typeface="Times New Roman"/>
                <a:ea typeface="Times New Roman"/>
              </a:rPr>
              <a:t> </a:t>
            </a:r>
            <a:r>
              <a:rPr lang="en-US" sz="2000">
                <a:highlight>
                  <a:srgbClr val="FFFF00"/>
                </a:highlight>
                <a:latin typeface="Times New Roman"/>
                <a:ea typeface="Times New Roman"/>
              </a:rPr>
              <a:t>signature of</a:t>
            </a:r>
            <a:r>
              <a:rPr lang="en-US" sz="2000" spc="300">
                <a:highlight>
                  <a:srgbClr val="FFFF00"/>
                </a:highlight>
                <a:latin typeface="Times New Roman"/>
                <a:ea typeface="Times New Roman"/>
              </a:rPr>
              <a:t> </a:t>
            </a:r>
            <a:r>
              <a:rPr lang="en-US" sz="2000">
                <a:highlight>
                  <a:srgbClr val="FFFF00"/>
                </a:highlight>
                <a:latin typeface="Times New Roman"/>
                <a:ea typeface="Times New Roman"/>
              </a:rPr>
              <a:t>financing and security documentation. </a:t>
            </a:r>
            <a:r>
              <a:rPr lang="en-US" sz="2000">
                <a:highlight>
                  <a:srgbClr val="00FFFF"/>
                </a:highlight>
                <a:latin typeface="Times New Roman"/>
                <a:ea typeface="Times New Roman"/>
              </a:rPr>
              <a:t>Nonetheless, a term sheet is treated seriously, and</a:t>
            </a:r>
            <a:r>
              <a:rPr lang="en-US" sz="2000" spc="5">
                <a:highlight>
                  <a:srgbClr val="00FFFF"/>
                </a:highlight>
                <a:latin typeface="Times New Roman"/>
                <a:ea typeface="Times New Roman"/>
              </a:rPr>
              <a:t> </a:t>
            </a:r>
            <a:r>
              <a:rPr lang="en-US" sz="2000">
                <a:highlight>
                  <a:srgbClr val="00FFFF"/>
                </a:highlight>
                <a:latin typeface="Times New Roman"/>
                <a:ea typeface="Times New Roman"/>
              </a:rPr>
              <a:t>banks normally only withdraw from an underwriting if there is a major change of</a:t>
            </a:r>
            <a:r>
              <a:rPr lang="en-US" sz="2000" spc="5">
                <a:highlight>
                  <a:srgbClr val="00FFFF"/>
                </a:highlight>
                <a:latin typeface="Times New Roman"/>
                <a:ea typeface="Times New Roman"/>
              </a:rPr>
              <a:t> </a:t>
            </a:r>
            <a:r>
              <a:rPr lang="en-US" sz="2000">
                <a:highlight>
                  <a:srgbClr val="00FFFF"/>
                </a:highlight>
                <a:latin typeface="Times New Roman"/>
                <a:ea typeface="Times New Roman"/>
              </a:rPr>
              <a:t>circumstances, either in relation to the project itself, the country in which it is situated, or the market</a:t>
            </a:r>
            <a:r>
              <a:rPr lang="en-US" sz="2000" spc="15">
                <a:highlight>
                  <a:srgbClr val="00FFFF"/>
                </a:highlight>
                <a:latin typeface="Times New Roman"/>
                <a:ea typeface="Times New Roman"/>
              </a:rPr>
              <a:t> </a:t>
            </a:r>
            <a:r>
              <a:rPr lang="en-US" sz="2000">
                <a:highlight>
                  <a:srgbClr val="00FFFF"/>
                </a:highlight>
                <a:latin typeface="Times New Roman"/>
                <a:ea typeface="Times New Roman"/>
              </a:rPr>
              <a:t>in general.</a:t>
            </a:r>
            <a:endParaRPr/>
          </a:p>
          <a:p>
            <a:pPr marL="0" indent="0" algn="just">
              <a:buNone/>
              <a:defRPr/>
            </a:pPr>
            <a:endParaRPr lang="en-US" sz="1800">
              <a:latin typeface="Times New Roman"/>
              <a:ea typeface="Times New Roman"/>
            </a:endParaRPr>
          </a:p>
          <a:p>
            <a:pPr marL="0" indent="0" algn="just">
              <a:buNone/>
              <a:defRPr/>
            </a:pPr>
            <a:endParaRPr lang="en-US"/>
          </a:p>
        </p:txBody>
      </p:sp>
      <p:pic>
        <p:nvPicPr>
          <p:cNvPr id="364807278" name="Picture 4"/>
          <p:cNvPicPr>
            <a:picLocks noChangeAspect="1"/>
          </p:cNvPicPr>
          <p:nvPr/>
        </p:nvPicPr>
        <p:blipFill rotWithShape="1">
          <a:blip r:embed="rId3"/>
          <a:stretch/>
        </p:blipFill>
        <p:spPr bwMode="auto">
          <a:xfrm>
            <a:off x="10742797" y="0"/>
            <a:ext cx="1449203" cy="876376"/>
          </a:xfrm>
          <a:prstGeom prst="rect">
            <a:avLst/>
          </a:prstGeom>
        </p:spPr>
      </p:pic>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500" advClick="1"/>
    </mc:Choice>
    <mc:Fallback>
      <p:transition advClick="1"/>
    </mc:Fallback>
  </mc:AlternateContent>
</p:sld>
</file>

<file path=ppt/slides/slide21.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361901229" name="Title 1"/>
          <p:cNvSpPr>
            <a:spLocks noGrp="1"/>
          </p:cNvSpPr>
          <p:nvPr>
            <p:ph type="title"/>
          </p:nvPr>
        </p:nvSpPr>
        <p:spPr bwMode="auto">
          <a:xfrm>
            <a:off x="838200" y="-268355"/>
            <a:ext cx="10515600" cy="647113"/>
          </a:xfrm>
        </p:spPr>
        <p:txBody>
          <a:bodyPr>
            <a:normAutofit fontScale="90000"/>
          </a:bodyPr>
          <a:lstStyle/>
          <a:p>
            <a:pPr algn="ctr">
              <a:defRPr/>
            </a:pPr>
            <a:br>
              <a:rPr lang="en-US" sz="2800">
                <a:solidFill>
                  <a:schemeClr val="accent1">
                    <a:lumMod val="75000"/>
                  </a:schemeClr>
                </a:solidFill>
                <a:latin typeface="Times New Roman"/>
                <a:cs typeface="Times New Roman"/>
              </a:rPr>
            </a:br>
            <a:r>
              <a:rPr lang="en-US" sz="2800">
                <a:solidFill>
                  <a:schemeClr val="accent1">
                    <a:lumMod val="75000"/>
                  </a:schemeClr>
                </a:solidFill>
                <a:latin typeface="Times New Roman"/>
                <a:cs typeface="Times New Roman"/>
              </a:rPr>
              <a:t>Term Sheet, Underwriting, and Documentation</a:t>
            </a:r>
            <a:endParaRPr lang="en-US" sz="2800"/>
          </a:p>
        </p:txBody>
      </p:sp>
      <p:sp>
        <p:nvSpPr>
          <p:cNvPr id="1825757618" name="Content Placeholder 2"/>
          <p:cNvSpPr>
            <a:spLocks noGrp="1"/>
          </p:cNvSpPr>
          <p:nvPr>
            <p:ph idx="1"/>
          </p:nvPr>
        </p:nvSpPr>
        <p:spPr bwMode="auto">
          <a:xfrm>
            <a:off x="126609" y="928468"/>
            <a:ext cx="12065391" cy="5795889"/>
          </a:xfrm>
        </p:spPr>
        <p:txBody>
          <a:bodyPr>
            <a:normAutofit/>
          </a:bodyPr>
          <a:lstStyle/>
          <a:p>
            <a:pPr marL="195580" marR="456565" indent="0" algn="just">
              <a:lnSpc>
                <a:spcPct val="150000"/>
              </a:lnSpc>
              <a:spcBef>
                <a:spcPts val="0"/>
              </a:spcBef>
              <a:spcAft>
                <a:spcPts val="0"/>
              </a:spcAft>
              <a:buNone/>
              <a:defRPr/>
            </a:pPr>
            <a:endParaRPr lang="en-US" sz="2000">
              <a:latin typeface="Times New Roman"/>
              <a:ea typeface="Times New Roman"/>
            </a:endParaRPr>
          </a:p>
          <a:p>
            <a:pPr marL="195580" marR="456565" indent="0" algn="just">
              <a:lnSpc>
                <a:spcPct val="150000"/>
              </a:lnSpc>
              <a:spcBef>
                <a:spcPts val="0"/>
              </a:spcBef>
              <a:spcAft>
                <a:spcPts val="0"/>
              </a:spcAft>
              <a:buNone/>
              <a:defRPr/>
            </a:pPr>
            <a:r>
              <a:rPr lang="en-US" sz="2000">
                <a:latin typeface="Times New Roman"/>
                <a:ea typeface="Times New Roman"/>
              </a:rPr>
              <a:t>Even when the financing documents and the Project Contracts are signed (this</a:t>
            </a:r>
            <a:r>
              <a:rPr lang="en-US" sz="2000" spc="5">
                <a:latin typeface="Times New Roman"/>
                <a:ea typeface="Times New Roman"/>
              </a:rPr>
              <a:t> </a:t>
            </a:r>
            <a:r>
              <a:rPr lang="en-US" sz="2000">
                <a:latin typeface="Times New Roman"/>
                <a:ea typeface="Times New Roman"/>
              </a:rPr>
              <a:t>should ideally be simultaneous) the Sponsors have not yet finally obtained committed financing for the Project Company. </a:t>
            </a:r>
            <a:r>
              <a:rPr lang="en-US" sz="2000" u="sng">
                <a:latin typeface="Times New Roman"/>
                <a:ea typeface="Times New Roman"/>
              </a:rPr>
              <a:t>Even at this stage, the bank(s) may not</a:t>
            </a:r>
            <a:r>
              <a:rPr lang="en-US" sz="2000" u="sng" spc="5">
                <a:latin typeface="Times New Roman"/>
                <a:ea typeface="Times New Roman"/>
              </a:rPr>
              <a:t> </a:t>
            </a:r>
            <a:r>
              <a:rPr lang="en-US" sz="2000" u="sng">
                <a:latin typeface="Times New Roman"/>
                <a:ea typeface="Times New Roman"/>
              </a:rPr>
              <a:t>actually provide the finance as there are numerous conditions precedent that have to</a:t>
            </a:r>
            <a:r>
              <a:rPr lang="en-US" sz="2000" u="sng" spc="5">
                <a:latin typeface="Times New Roman"/>
                <a:ea typeface="Times New Roman"/>
              </a:rPr>
              <a:t> </a:t>
            </a:r>
            <a:r>
              <a:rPr lang="en-US" sz="2000" u="sng">
                <a:latin typeface="Times New Roman"/>
                <a:ea typeface="Times New Roman"/>
              </a:rPr>
              <a:t>be fulfilled, before allowing a drawing to be made. When the project has</a:t>
            </a:r>
            <a:r>
              <a:rPr lang="en-US" sz="2000" u="sng" spc="5">
                <a:latin typeface="Times New Roman"/>
                <a:ea typeface="Times New Roman"/>
              </a:rPr>
              <a:t> </a:t>
            </a:r>
            <a:r>
              <a:rPr lang="en-US" sz="2000" u="sng">
                <a:latin typeface="Times New Roman"/>
                <a:ea typeface="Times New Roman"/>
              </a:rPr>
              <a:t>reached this stage—</a:t>
            </a:r>
            <a:r>
              <a:rPr lang="en-US" sz="2000" i="1" u="sng">
                <a:latin typeface="Times New Roman"/>
                <a:ea typeface="Times New Roman"/>
              </a:rPr>
              <a:t>i.e. </a:t>
            </a:r>
            <a:r>
              <a:rPr lang="en-US" sz="2000" u="sng">
                <a:latin typeface="Times New Roman"/>
                <a:ea typeface="Times New Roman"/>
              </a:rPr>
              <a:t>conditions precedent have been fulfilled, and the Project</a:t>
            </a:r>
            <a:r>
              <a:rPr lang="en-US" sz="2000" u="sng" spc="5">
                <a:latin typeface="Times New Roman"/>
                <a:ea typeface="Times New Roman"/>
              </a:rPr>
              <a:t> </a:t>
            </a:r>
            <a:r>
              <a:rPr lang="en-US" sz="2000" u="sng">
                <a:latin typeface="Times New Roman"/>
                <a:ea typeface="Times New Roman"/>
              </a:rPr>
              <a:t>Company is able to begin drawing funds for construction, the project has finally</a:t>
            </a:r>
            <a:r>
              <a:rPr lang="en-US" sz="2000" u="sng" spc="5">
                <a:latin typeface="Times New Roman"/>
                <a:ea typeface="Times New Roman"/>
              </a:rPr>
              <a:t> </a:t>
            </a:r>
            <a:r>
              <a:rPr lang="en-US" sz="2000" u="sng">
                <a:latin typeface="Times New Roman"/>
                <a:ea typeface="Times New Roman"/>
              </a:rPr>
              <a:t>achieved ‘Financial</a:t>
            </a:r>
            <a:r>
              <a:rPr lang="en-US" sz="2000" u="sng" spc="-10">
                <a:latin typeface="Times New Roman"/>
                <a:ea typeface="Times New Roman"/>
              </a:rPr>
              <a:t> </a:t>
            </a:r>
            <a:r>
              <a:rPr lang="en-US" sz="2000" u="sng">
                <a:latin typeface="Times New Roman"/>
                <a:ea typeface="Times New Roman"/>
              </a:rPr>
              <a:t>Close’.</a:t>
            </a:r>
            <a:endParaRPr/>
          </a:p>
          <a:p>
            <a:pPr marL="0" indent="0" algn="just">
              <a:lnSpc>
                <a:spcPct val="150000"/>
              </a:lnSpc>
              <a:buNone/>
              <a:defRPr/>
            </a:pPr>
            <a:endParaRPr lang="en-US" sz="2000">
              <a:latin typeface="Times New Roman"/>
              <a:ea typeface="Times New Roman"/>
            </a:endParaRPr>
          </a:p>
          <a:p>
            <a:pPr marL="0" indent="0" algn="just">
              <a:buNone/>
              <a:defRPr/>
            </a:pPr>
            <a:endParaRPr lang="en-US"/>
          </a:p>
        </p:txBody>
      </p:sp>
      <p:pic>
        <p:nvPicPr>
          <p:cNvPr id="1299753075" name="Picture 4"/>
          <p:cNvPicPr>
            <a:picLocks noChangeAspect="1"/>
          </p:cNvPicPr>
          <p:nvPr/>
        </p:nvPicPr>
        <p:blipFill rotWithShape="1">
          <a:blip r:embed="rId3"/>
          <a:stretch/>
        </p:blipFill>
        <p:spPr bwMode="auto">
          <a:xfrm>
            <a:off x="10764078" y="0"/>
            <a:ext cx="1427921" cy="765313"/>
          </a:xfrm>
          <a:prstGeom prst="rect">
            <a:avLst/>
          </a:prstGeom>
        </p:spPr>
      </p:pic>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500" advClick="1"/>
    </mc:Choice>
    <mc:Fallback>
      <p:transition advClick="1"/>
    </mc:Fallback>
  </mc:AlternateContent>
</p:sld>
</file>

<file path=ppt/slides/slide22.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652806883" name="Title 1"/>
          <p:cNvSpPr>
            <a:spLocks noGrp="1"/>
          </p:cNvSpPr>
          <p:nvPr>
            <p:ph type="title"/>
          </p:nvPr>
        </p:nvSpPr>
        <p:spPr bwMode="auto">
          <a:xfrm>
            <a:off x="838200" y="126609"/>
            <a:ext cx="10515600" cy="703385"/>
          </a:xfrm>
        </p:spPr>
        <p:txBody>
          <a:bodyPr>
            <a:normAutofit/>
          </a:bodyPr>
          <a:lstStyle/>
          <a:p>
            <a:pPr algn="ctr">
              <a:defRPr/>
            </a:pPr>
            <a:r>
              <a:rPr lang="en-US" sz="2800">
                <a:solidFill>
                  <a:schemeClr val="accent1">
                    <a:lumMod val="75000"/>
                  </a:schemeClr>
                </a:solidFill>
              </a:rPr>
              <a:t>Information Memorandum and Syndication</a:t>
            </a:r>
            <a:endParaRPr/>
          </a:p>
        </p:txBody>
      </p:sp>
      <p:sp>
        <p:nvSpPr>
          <p:cNvPr id="610010239" name="Content Placeholder 2"/>
          <p:cNvSpPr>
            <a:spLocks noGrp="1"/>
          </p:cNvSpPr>
          <p:nvPr>
            <p:ph idx="1"/>
          </p:nvPr>
        </p:nvSpPr>
        <p:spPr bwMode="auto">
          <a:xfrm>
            <a:off x="140677" y="829994"/>
            <a:ext cx="11943471" cy="5346969"/>
          </a:xfrm>
        </p:spPr>
        <p:txBody>
          <a:bodyPr>
            <a:normAutofit/>
          </a:bodyPr>
          <a:lstStyle/>
          <a:p>
            <a:pPr marL="0" indent="0">
              <a:buNone/>
              <a:defRPr/>
            </a:pPr>
            <a:endParaRPr lang="en-US">
              <a:solidFill>
                <a:srgbClr val="FF0000"/>
              </a:solidFill>
            </a:endParaRPr>
          </a:p>
          <a:p>
            <a:pPr marL="0" indent="0" algn="just">
              <a:lnSpc>
                <a:spcPct val="150000"/>
              </a:lnSpc>
              <a:buNone/>
              <a:defRPr/>
            </a:pPr>
            <a:r>
              <a:rPr lang="en-US" sz="2400">
                <a:latin typeface="Times New Roman"/>
                <a:cs typeface="Times New Roman"/>
              </a:rPr>
              <a:t>The lead arrangers (and any sub-underwriters they may bring in) may wish to reduce their own exposure by placing (syndicating) part of the financing with other banks in the market. The lead arrangers prepare a package of information to facilitate this syndication process, at the heart of which is an Information Memorandum. This Final Information Memorandum (FIM) used for syndication may be based on a Preliminary Information Memorandum (PIM) originally prepared by the Sponsors or their financial advisor to present the project to prospective lead arrangers. The bank in charge of the syndication process is generally known as the ‘book runner’.</a:t>
            </a:r>
            <a:endParaRPr/>
          </a:p>
          <a:p>
            <a:pPr marL="0" indent="0" algn="just">
              <a:lnSpc>
                <a:spcPct val="150000"/>
              </a:lnSpc>
              <a:buNone/>
              <a:defRPr/>
            </a:pPr>
            <a:endParaRPr lang="en-US" sz="2400">
              <a:latin typeface="Times New Roman"/>
              <a:cs typeface="Times New Roman"/>
            </a:endParaRPr>
          </a:p>
          <a:p>
            <a:pPr marL="0" indent="0">
              <a:buNone/>
              <a:defRPr/>
            </a:pPr>
            <a:endParaRPr lang="en-US"/>
          </a:p>
          <a:p>
            <a:pPr marL="0" indent="0">
              <a:buNone/>
              <a:defRPr/>
            </a:pPr>
            <a:endParaRPr lang="en-US"/>
          </a:p>
          <a:p>
            <a:pPr marL="0" indent="0">
              <a:buNone/>
              <a:defRPr/>
            </a:pPr>
            <a:endParaRPr lang="en-US"/>
          </a:p>
          <a:p>
            <a:pPr marL="0" indent="0">
              <a:buNone/>
              <a:defRPr/>
            </a:pPr>
            <a:endParaRPr lang="en-US"/>
          </a:p>
        </p:txBody>
      </p:sp>
      <p:pic>
        <p:nvPicPr>
          <p:cNvPr id="1327032679" name="Picture 4"/>
          <p:cNvPicPr>
            <a:picLocks noChangeAspect="1"/>
          </p:cNvPicPr>
          <p:nvPr/>
        </p:nvPicPr>
        <p:blipFill rotWithShape="1">
          <a:blip r:embed="rId3"/>
          <a:stretch/>
        </p:blipFill>
        <p:spPr bwMode="auto">
          <a:xfrm>
            <a:off x="10393524" y="0"/>
            <a:ext cx="1798476" cy="876376"/>
          </a:xfrm>
          <a:prstGeom prst="rect">
            <a:avLst/>
          </a:prstGeom>
        </p:spPr>
      </p:pic>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500" advClick="1"/>
    </mc:Choice>
    <mc:Fallback>
      <p:transition advClick="1"/>
    </mc:Fallback>
  </mc:AlternateContent>
</p:sld>
</file>

<file path=ppt/slides/slide23.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209846011" name="Title 1"/>
          <p:cNvSpPr>
            <a:spLocks noGrp="1"/>
          </p:cNvSpPr>
          <p:nvPr>
            <p:ph type="title"/>
          </p:nvPr>
        </p:nvSpPr>
        <p:spPr bwMode="auto">
          <a:xfrm>
            <a:off x="838200" y="105508"/>
            <a:ext cx="10515600" cy="661182"/>
          </a:xfrm>
        </p:spPr>
        <p:txBody>
          <a:bodyPr>
            <a:normAutofit/>
          </a:bodyPr>
          <a:lstStyle/>
          <a:p>
            <a:pPr algn="ctr">
              <a:lnSpc>
                <a:spcPct val="150000"/>
              </a:lnSpc>
              <a:defRPr/>
            </a:pPr>
            <a:r>
              <a:rPr lang="en-US" sz="2800">
                <a:solidFill>
                  <a:schemeClr val="accent1">
                    <a:lumMod val="75000"/>
                  </a:schemeClr>
                </a:solidFill>
                <a:latin typeface="Times New Roman"/>
                <a:cs typeface="Times New Roman"/>
              </a:rPr>
              <a:t>Information Memorandum and Syndication</a:t>
            </a:r>
            <a:endParaRPr lang="en-US" sz="2800">
              <a:latin typeface="Times New Roman"/>
              <a:cs typeface="Times New Roman"/>
            </a:endParaRPr>
          </a:p>
        </p:txBody>
      </p:sp>
      <p:sp>
        <p:nvSpPr>
          <p:cNvPr id="1056122651" name="Content Placeholder 2"/>
          <p:cNvSpPr>
            <a:spLocks noGrp="1"/>
          </p:cNvSpPr>
          <p:nvPr>
            <p:ph idx="1"/>
          </p:nvPr>
        </p:nvSpPr>
        <p:spPr bwMode="auto">
          <a:xfrm>
            <a:off x="225082" y="1378634"/>
            <a:ext cx="11746523" cy="5373858"/>
          </a:xfrm>
        </p:spPr>
        <p:txBody>
          <a:bodyPr>
            <a:normAutofit/>
          </a:bodyPr>
          <a:lstStyle/>
          <a:p>
            <a:pPr marL="0" indent="0" algn="just">
              <a:lnSpc>
                <a:spcPct val="160000"/>
              </a:lnSpc>
              <a:buNone/>
              <a:defRPr/>
            </a:pPr>
            <a:r>
              <a:rPr lang="en-US" sz="2000">
                <a:solidFill>
                  <a:srgbClr val="FF0000"/>
                </a:solidFill>
                <a:latin typeface="Times New Roman"/>
                <a:cs typeface="Times New Roman"/>
              </a:rPr>
              <a:t>The FIM should provide a detailed summary of the transaction, including:</a:t>
            </a:r>
            <a:endParaRPr/>
          </a:p>
          <a:p>
            <a:pPr marL="0" indent="0" algn="just">
              <a:lnSpc>
                <a:spcPct val="160000"/>
              </a:lnSpc>
              <a:buNone/>
              <a:defRPr/>
            </a:pPr>
            <a:r>
              <a:rPr lang="en-US" sz="2000">
                <a:latin typeface="Times New Roman"/>
                <a:cs typeface="Times New Roman"/>
              </a:rPr>
              <a:t>● a summary overview of the project, its general background, and reasons of existence.</a:t>
            </a:r>
            <a:endParaRPr/>
          </a:p>
          <a:p>
            <a:pPr marL="0" indent="0" algn="just">
              <a:lnSpc>
                <a:spcPct val="160000"/>
              </a:lnSpc>
              <a:buNone/>
              <a:defRPr/>
            </a:pPr>
            <a:r>
              <a:rPr lang="en-US" sz="2000">
                <a:latin typeface="Times New Roman"/>
                <a:cs typeface="Times New Roman"/>
              </a:rPr>
              <a:t>● the term sheet.</a:t>
            </a:r>
            <a:endParaRPr/>
          </a:p>
          <a:p>
            <a:pPr marL="0" indent="0" algn="just">
              <a:lnSpc>
                <a:spcPct val="160000"/>
              </a:lnSpc>
              <a:buNone/>
              <a:defRPr/>
            </a:pPr>
            <a:r>
              <a:rPr lang="en-US" sz="2000">
                <a:latin typeface="Times New Roman"/>
                <a:cs typeface="Times New Roman"/>
              </a:rPr>
              <a:t>● the Project Company, its ownership, organization, and management.</a:t>
            </a:r>
            <a:endParaRPr/>
          </a:p>
          <a:p>
            <a:pPr marL="0" indent="0" algn="just">
              <a:lnSpc>
                <a:spcPct val="160000"/>
              </a:lnSpc>
              <a:buNone/>
              <a:defRPr/>
            </a:pPr>
            <a:r>
              <a:rPr lang="en-US" sz="2000">
                <a:latin typeface="Times New Roman"/>
                <a:cs typeface="Times New Roman"/>
              </a:rPr>
              <a:t>● financial and other information on Sponsors and other major project parties, including their experience in similar projects and the nature of their involvement in and support for the current project.</a:t>
            </a:r>
            <a:endParaRPr/>
          </a:p>
          <a:p>
            <a:pPr marL="0" indent="0" algn="just">
              <a:lnSpc>
                <a:spcPct val="160000"/>
              </a:lnSpc>
              <a:buNone/>
              <a:defRPr/>
            </a:pPr>
            <a:r>
              <a:rPr lang="en-US" sz="2000"/>
              <a:t>● </a:t>
            </a:r>
            <a:r>
              <a:rPr lang="en-US" sz="2000">
                <a:latin typeface="Times New Roman"/>
                <a:cs typeface="Times New Roman"/>
              </a:rPr>
              <a:t>technical description of the construction and operation of the project;</a:t>
            </a:r>
            <a:endParaRPr/>
          </a:p>
          <a:p>
            <a:pPr marL="0" indent="0" algn="just">
              <a:buNone/>
              <a:defRPr/>
            </a:pPr>
            <a:endParaRPr lang="en-US" sz="2000">
              <a:latin typeface="Times New Roman"/>
              <a:cs typeface="Times New Roman"/>
            </a:endParaRPr>
          </a:p>
        </p:txBody>
      </p:sp>
      <p:pic>
        <p:nvPicPr>
          <p:cNvPr id="517647458" name="Picture 4"/>
          <p:cNvPicPr>
            <a:picLocks noChangeAspect="1"/>
          </p:cNvPicPr>
          <p:nvPr/>
        </p:nvPicPr>
        <p:blipFill rotWithShape="1">
          <a:blip r:embed="rId3"/>
          <a:stretch/>
        </p:blipFill>
        <p:spPr bwMode="auto">
          <a:xfrm>
            <a:off x="10393524" y="-2089"/>
            <a:ext cx="1798476" cy="876376"/>
          </a:xfrm>
          <a:prstGeom prst="rect">
            <a:avLst/>
          </a:prstGeom>
        </p:spPr>
      </p:pic>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500" advClick="1"/>
    </mc:Choice>
    <mc:Fallback>
      <p:transition advClick="1"/>
    </mc:Fallback>
  </mc:AlternateContent>
</p:sld>
</file>

<file path=ppt/slides/slide24.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291821133" name="Title 1"/>
          <p:cNvSpPr>
            <a:spLocks noGrp="1"/>
          </p:cNvSpPr>
          <p:nvPr>
            <p:ph type="title"/>
          </p:nvPr>
        </p:nvSpPr>
        <p:spPr bwMode="auto">
          <a:xfrm>
            <a:off x="838200" y="105508"/>
            <a:ext cx="10515600" cy="661182"/>
          </a:xfrm>
        </p:spPr>
        <p:txBody>
          <a:bodyPr>
            <a:normAutofit/>
          </a:bodyPr>
          <a:lstStyle/>
          <a:p>
            <a:pPr algn="ctr">
              <a:lnSpc>
                <a:spcPct val="150000"/>
              </a:lnSpc>
              <a:defRPr/>
            </a:pPr>
            <a:r>
              <a:rPr lang="en-US" sz="2800">
                <a:solidFill>
                  <a:schemeClr val="accent1">
                    <a:lumMod val="75000"/>
                  </a:schemeClr>
                </a:solidFill>
                <a:latin typeface="Times New Roman"/>
                <a:cs typeface="Times New Roman"/>
              </a:rPr>
              <a:t>Information Memorandum and Syndication</a:t>
            </a:r>
            <a:endParaRPr lang="en-US" sz="2800">
              <a:latin typeface="Times New Roman"/>
              <a:cs typeface="Times New Roman"/>
            </a:endParaRPr>
          </a:p>
        </p:txBody>
      </p:sp>
      <p:sp>
        <p:nvSpPr>
          <p:cNvPr id="520592479" name="Content Placeholder 2"/>
          <p:cNvSpPr>
            <a:spLocks noGrp="1"/>
          </p:cNvSpPr>
          <p:nvPr>
            <p:ph idx="1"/>
          </p:nvPr>
        </p:nvSpPr>
        <p:spPr bwMode="auto">
          <a:xfrm>
            <a:off x="225082" y="1378634"/>
            <a:ext cx="11746523" cy="5373858"/>
          </a:xfrm>
        </p:spPr>
        <p:txBody>
          <a:bodyPr>
            <a:normAutofit/>
          </a:bodyPr>
          <a:lstStyle/>
          <a:p>
            <a:pPr marL="0" indent="0" algn="just">
              <a:lnSpc>
                <a:spcPct val="160000"/>
              </a:lnSpc>
              <a:buNone/>
              <a:defRPr/>
            </a:pPr>
            <a:r>
              <a:rPr lang="en-US" sz="2000">
                <a:solidFill>
                  <a:srgbClr val="FF0000"/>
                </a:solidFill>
                <a:latin typeface="Times New Roman"/>
                <a:cs typeface="Times New Roman"/>
              </a:rPr>
              <a:t>The FIM should provide a detailed summary of the transaction, including (continued):</a:t>
            </a:r>
            <a:endParaRPr/>
          </a:p>
          <a:p>
            <a:pPr marL="0" indent="0" algn="just">
              <a:lnSpc>
                <a:spcPct val="160000"/>
              </a:lnSpc>
              <a:buNone/>
              <a:defRPr/>
            </a:pPr>
            <a:r>
              <a:rPr lang="en-US" sz="2000">
                <a:latin typeface="Times New Roman"/>
                <a:cs typeface="Times New Roman"/>
              </a:rPr>
              <a:t>● market situation (the commercial basis for the project), where relevant, covering</a:t>
            </a:r>
            <a:endParaRPr/>
          </a:p>
          <a:p>
            <a:pPr marL="0" indent="0" algn="just">
              <a:lnSpc>
                <a:spcPct val="160000"/>
              </a:lnSpc>
              <a:buNone/>
              <a:defRPr/>
            </a:pPr>
            <a:r>
              <a:rPr lang="en-US" sz="2000">
                <a:latin typeface="Times New Roman"/>
                <a:cs typeface="Times New Roman"/>
              </a:rPr>
              <a:t>aspects such as supply and demand, competition, etc. </a:t>
            </a:r>
            <a:endParaRPr/>
          </a:p>
          <a:p>
            <a:pPr marL="0" indent="0" algn="just">
              <a:lnSpc>
                <a:spcPct val="160000"/>
              </a:lnSpc>
              <a:buNone/>
              <a:defRPr/>
            </a:pPr>
            <a:r>
              <a:rPr lang="en-US" sz="2000">
                <a:latin typeface="Times New Roman"/>
                <a:cs typeface="Times New Roman"/>
              </a:rPr>
              <a:t>● summary of the Project Contracts.</a:t>
            </a:r>
            <a:endParaRPr/>
          </a:p>
          <a:p>
            <a:pPr marL="0" indent="0" algn="just">
              <a:lnSpc>
                <a:spcPct val="160000"/>
              </a:lnSpc>
              <a:buNone/>
              <a:defRPr/>
            </a:pPr>
            <a:r>
              <a:rPr lang="en-US" sz="2000">
                <a:latin typeface="Times New Roman"/>
                <a:cs typeface="Times New Roman"/>
              </a:rPr>
              <a:t>● project costs and financing plan.</a:t>
            </a:r>
            <a:endParaRPr/>
          </a:p>
          <a:p>
            <a:pPr marL="0" indent="0" algn="just">
              <a:lnSpc>
                <a:spcPct val="160000"/>
              </a:lnSpc>
              <a:buNone/>
              <a:defRPr/>
            </a:pPr>
            <a:r>
              <a:rPr lang="en-US" sz="2000">
                <a:latin typeface="Times New Roman"/>
                <a:cs typeface="Times New Roman"/>
              </a:rPr>
              <a:t>● risk analysis.</a:t>
            </a:r>
            <a:endParaRPr/>
          </a:p>
          <a:p>
            <a:pPr marL="0" indent="0" algn="just">
              <a:lnSpc>
                <a:spcPct val="160000"/>
              </a:lnSpc>
              <a:buNone/>
              <a:defRPr/>
            </a:pPr>
            <a:r>
              <a:rPr lang="en-US" sz="2000">
                <a:latin typeface="Times New Roman"/>
                <a:cs typeface="Times New Roman"/>
              </a:rPr>
              <a:t>● financial analysis, including the Base Case financial model and sensitivity analyses.</a:t>
            </a:r>
            <a:endParaRPr/>
          </a:p>
          <a:p>
            <a:pPr marL="0" indent="0" algn="just">
              <a:lnSpc>
                <a:spcPct val="160000"/>
              </a:lnSpc>
              <a:buNone/>
              <a:defRPr/>
            </a:pPr>
            <a:endParaRPr lang="en-US" sz="2000">
              <a:latin typeface="Times New Roman"/>
              <a:cs typeface="Times New Roman"/>
            </a:endParaRPr>
          </a:p>
          <a:p>
            <a:pPr marL="0" indent="0" algn="just">
              <a:buNone/>
              <a:defRPr/>
            </a:pPr>
            <a:endParaRPr lang="en-US" sz="2000">
              <a:latin typeface="Times New Roman"/>
              <a:cs typeface="Times New Roman"/>
            </a:endParaRPr>
          </a:p>
        </p:txBody>
      </p:sp>
      <p:pic>
        <p:nvPicPr>
          <p:cNvPr id="206202198" name="Picture 4"/>
          <p:cNvPicPr>
            <a:picLocks noChangeAspect="1"/>
          </p:cNvPicPr>
          <p:nvPr/>
        </p:nvPicPr>
        <p:blipFill rotWithShape="1">
          <a:blip r:embed="rId3"/>
          <a:stretch/>
        </p:blipFill>
        <p:spPr bwMode="auto">
          <a:xfrm>
            <a:off x="10393524" y="0"/>
            <a:ext cx="1798476" cy="876376"/>
          </a:xfrm>
          <a:prstGeom prst="rect">
            <a:avLst/>
          </a:prstGeom>
        </p:spPr>
      </p:pic>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500" advClick="1"/>
    </mc:Choice>
    <mc:Fallback>
      <p:transition advClick="1"/>
    </mc:Fallback>
  </mc:AlternateContent>
</p:sld>
</file>

<file path=ppt/slides/slide25.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730721826" name="Title 1"/>
          <p:cNvSpPr>
            <a:spLocks noGrp="1"/>
          </p:cNvSpPr>
          <p:nvPr>
            <p:ph type="title"/>
          </p:nvPr>
        </p:nvSpPr>
        <p:spPr bwMode="auto">
          <a:xfrm>
            <a:off x="838200" y="112542"/>
            <a:ext cx="10515600" cy="675249"/>
          </a:xfrm>
        </p:spPr>
        <p:txBody>
          <a:bodyPr>
            <a:normAutofit/>
          </a:bodyPr>
          <a:lstStyle/>
          <a:p>
            <a:pPr algn="ctr">
              <a:defRPr/>
            </a:pPr>
            <a:r>
              <a:rPr lang="en-US" sz="2800">
                <a:solidFill>
                  <a:schemeClr val="accent1">
                    <a:lumMod val="75000"/>
                  </a:schemeClr>
                </a:solidFill>
                <a:latin typeface="Times New Roman"/>
                <a:cs typeface="Times New Roman"/>
              </a:rPr>
              <a:t>Information Memorandum and Syndication</a:t>
            </a:r>
            <a:endParaRPr lang="en-US" sz="2800"/>
          </a:p>
        </p:txBody>
      </p:sp>
      <p:sp>
        <p:nvSpPr>
          <p:cNvPr id="1224468039" name="Content Placeholder 2"/>
          <p:cNvSpPr>
            <a:spLocks noGrp="1"/>
          </p:cNvSpPr>
          <p:nvPr>
            <p:ph idx="1"/>
          </p:nvPr>
        </p:nvSpPr>
        <p:spPr bwMode="auto">
          <a:xfrm>
            <a:off x="347614" y="787790"/>
            <a:ext cx="11746522" cy="5549704"/>
          </a:xfrm>
        </p:spPr>
        <p:txBody>
          <a:bodyPr vertOverflow="overflow" horzOverflow="overflow" vert="horz" wrap="square" lIns="91440" tIns="45720" rIns="91440" bIns="45720" numCol="1" spcCol="0" rtlCol="0" fromWordArt="0" anchor="t" anchorCtr="0" forceAA="0" upright="0" compatLnSpc="0">
            <a:normAutofit/>
          </a:bodyPr>
          <a:lstStyle/>
          <a:p>
            <a:pPr marL="0" indent="0" algn="just">
              <a:lnSpc>
                <a:spcPct val="150000"/>
              </a:lnSpc>
              <a:buNone/>
              <a:defRPr/>
            </a:pPr>
            <a:r>
              <a:rPr lang="en-US" sz="2400">
                <a:solidFill>
                  <a:srgbClr val="FF0000"/>
                </a:solidFill>
                <a:latin typeface="Times New Roman"/>
                <a:cs typeface="Times New Roman"/>
              </a:rPr>
              <a:t>The Information Memorandum is accompanied by supplementary reports and information, which may include:</a:t>
            </a:r>
            <a:endParaRPr sz="2400"/>
          </a:p>
          <a:p>
            <a:pPr marL="0" indent="0" algn="just">
              <a:lnSpc>
                <a:spcPct val="150000"/>
              </a:lnSpc>
              <a:buNone/>
              <a:defRPr/>
            </a:pPr>
            <a:r>
              <a:rPr lang="en-US" sz="2400">
                <a:latin typeface="Times New Roman"/>
                <a:cs typeface="Times New Roman"/>
              </a:rPr>
              <a:t>● the legal advisors may provide a summary of legal aspects of the project.</a:t>
            </a:r>
            <a:endParaRPr sz="2400"/>
          </a:p>
          <a:p>
            <a:pPr marL="0" indent="0" algn="just">
              <a:lnSpc>
                <a:spcPct val="150000"/>
              </a:lnSpc>
              <a:buNone/>
              <a:defRPr/>
            </a:pPr>
            <a:r>
              <a:rPr lang="en-US" sz="2400">
                <a:latin typeface="Times New Roman"/>
                <a:cs typeface="Times New Roman"/>
              </a:rPr>
              <a:t>● a technical report from the Lenders’ Engineer summarizing their due diligence review</a:t>
            </a:r>
            <a:endParaRPr sz="2400"/>
          </a:p>
          <a:p>
            <a:pPr marL="0" indent="0" algn="just">
              <a:lnSpc>
                <a:spcPct val="150000"/>
              </a:lnSpc>
              <a:buNone/>
              <a:defRPr/>
            </a:pPr>
            <a:r>
              <a:rPr lang="en-US" sz="2400">
                <a:latin typeface="Times New Roman"/>
                <a:cs typeface="Times New Roman"/>
              </a:rPr>
              <a:t>● a report on insurances from the insurance advisor.</a:t>
            </a:r>
            <a:endParaRPr sz="2400"/>
          </a:p>
          <a:p>
            <a:pPr marL="0" indent="0" algn="just">
              <a:lnSpc>
                <a:spcPct val="150000"/>
              </a:lnSpc>
              <a:buNone/>
              <a:defRPr/>
            </a:pPr>
            <a:r>
              <a:rPr lang="en-US" sz="2400">
                <a:latin typeface="Times New Roman"/>
                <a:cs typeface="Times New Roman"/>
              </a:rPr>
              <a:t>● a copy of the financial model, with the Model Auditor’s report </a:t>
            </a:r>
            <a:endParaRPr/>
          </a:p>
          <a:p>
            <a:pPr marL="0" indent="0" algn="just">
              <a:lnSpc>
                <a:spcPct val="124000"/>
              </a:lnSpc>
              <a:buNone/>
              <a:defRPr/>
            </a:pPr>
            <a:endParaRPr lang="en-US" sz="2200">
              <a:latin typeface="Times New Roman"/>
              <a:cs typeface="Times New Roman"/>
            </a:endParaRPr>
          </a:p>
          <a:p>
            <a:pPr marL="0" indent="0">
              <a:buNone/>
              <a:defRPr/>
            </a:pPr>
            <a:endParaRPr lang="en-US"/>
          </a:p>
        </p:txBody>
      </p:sp>
      <p:pic>
        <p:nvPicPr>
          <p:cNvPr id="367859872" name="Picture 4"/>
          <p:cNvPicPr>
            <a:picLocks noChangeAspect="1"/>
          </p:cNvPicPr>
          <p:nvPr/>
        </p:nvPicPr>
        <p:blipFill rotWithShape="1">
          <a:blip r:embed="rId3"/>
          <a:stretch/>
        </p:blipFill>
        <p:spPr bwMode="auto">
          <a:xfrm>
            <a:off x="10393524" y="0"/>
            <a:ext cx="1798476" cy="876376"/>
          </a:xfrm>
          <a:prstGeom prst="rect">
            <a:avLst/>
          </a:prstGeom>
        </p:spPr>
      </p:pic>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500" advClick="1"/>
    </mc:Choice>
    <mc:Fallback>
      <p:transition advClick="1"/>
    </mc:Fallback>
  </mc:AlternateContent>
</p:sld>
</file>

<file path=ppt/slides/slide26.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81593223" name="Content Placeholder 2"/>
          <p:cNvSpPr>
            <a:spLocks noGrp="1"/>
          </p:cNvSpPr>
          <p:nvPr>
            <p:ph idx="1"/>
          </p:nvPr>
        </p:nvSpPr>
        <p:spPr bwMode="auto"/>
        <p:txBody>
          <a:bodyPr vertOverflow="overflow" horzOverflow="overflow" vert="horz" wrap="square" lIns="91440" tIns="45720" rIns="91440" bIns="45720" numCol="1" spcCol="0" rtlCol="0" fromWordArt="0" anchor="t" anchorCtr="0" forceAA="0" upright="0" compatLnSpc="0">
            <a:normAutofit fontScale="80000" lnSpcReduction="4000"/>
          </a:bodyPr>
          <a:lstStyle/>
          <a:p>
            <a:pPr marL="0" indent="0" algn="just">
              <a:lnSpc>
                <a:spcPct val="150000"/>
              </a:lnSpc>
              <a:buNone/>
              <a:defRPr/>
            </a:pPr>
            <a:r>
              <a:rPr lang="en-US" sz="2800" b="0" i="0" u="none" strike="noStrike" cap="none" spc="0">
                <a:solidFill>
                  <a:schemeClr val="tx1"/>
                </a:solidFill>
                <a:latin typeface="Times New Roman"/>
                <a:ea typeface="Times New Roman"/>
                <a:cs typeface="Times New Roman"/>
              </a:rPr>
              <a:t>● advisor’s report on the market in which the project is operating and its revenue projections (if sales of its product or services are not covered by a long term Project Agreement or Offtake Contract—even if they are, background information on the market is useful).</a:t>
            </a:r>
            <a:endParaRPr sz="2800">
              <a:latin typeface="Times New Roman"/>
              <a:cs typeface="Times New Roman"/>
            </a:endParaRPr>
          </a:p>
          <a:p>
            <a:pPr marL="0" indent="0">
              <a:lnSpc>
                <a:spcPct val="124000"/>
              </a:lnSpc>
              <a:buNone/>
              <a:defRPr/>
            </a:pPr>
            <a:r>
              <a:rPr lang="en-US" sz="2800" b="0" i="0" u="none" strike="noStrike" cap="none" spc="0">
                <a:solidFill>
                  <a:schemeClr val="tx1"/>
                </a:solidFill>
                <a:latin typeface="Times New Roman"/>
                <a:ea typeface="Times New Roman"/>
                <a:cs typeface="Times New Roman"/>
              </a:rPr>
              <a:t>● a similar market report on fuel or raw material input supplies may be relevant.</a:t>
            </a:r>
            <a:endParaRPr sz="2800"/>
          </a:p>
          <a:p>
            <a:pPr marL="0" indent="0">
              <a:lnSpc>
                <a:spcPct val="124000"/>
              </a:lnSpc>
              <a:buNone/>
              <a:defRPr/>
            </a:pPr>
            <a:r>
              <a:rPr lang="en-US" sz="2800" b="0" i="0" u="none" strike="noStrike" cap="none" spc="0">
                <a:solidFill>
                  <a:schemeClr val="tx1"/>
                </a:solidFill>
                <a:latin typeface="Times New Roman"/>
                <a:ea typeface="Times New Roman"/>
                <a:cs typeface="Times New Roman"/>
              </a:rPr>
              <a:t>● the environmental impact assessment.</a:t>
            </a:r>
            <a:endParaRPr sz="2800"/>
          </a:p>
          <a:p>
            <a:pPr marL="0" indent="0">
              <a:lnSpc>
                <a:spcPct val="124000"/>
              </a:lnSpc>
              <a:buNone/>
              <a:defRPr/>
            </a:pPr>
            <a:r>
              <a:rPr lang="en-US" sz="2800" b="0" i="0" u="none" strike="noStrike" cap="none" spc="0">
                <a:solidFill>
                  <a:schemeClr val="tx1"/>
                </a:solidFill>
                <a:latin typeface="Times New Roman"/>
                <a:ea typeface="Times New Roman"/>
                <a:cs typeface="Times New Roman"/>
              </a:rPr>
              <a:t>● annual reports and other financial information on the various parties to the project.</a:t>
            </a:r>
            <a:endParaRPr sz="2800"/>
          </a:p>
          <a:p>
            <a:pPr marL="0" indent="0">
              <a:buFont typeface="Arial"/>
              <a:buNone/>
              <a:defRPr/>
            </a:pPr>
            <a:endParaRPr/>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500" advClick="1"/>
    </mc:Choice>
    <mc:Fallback>
      <p:transition advClick="1"/>
    </mc:Fallback>
  </mc:AlternateContent>
</p:sld>
</file>

<file path=ppt/slides/slide27.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81230074" name="Title 1"/>
          <p:cNvSpPr>
            <a:spLocks noGrp="1"/>
          </p:cNvSpPr>
          <p:nvPr>
            <p:ph type="title"/>
          </p:nvPr>
        </p:nvSpPr>
        <p:spPr bwMode="auto">
          <a:xfrm>
            <a:off x="838200" y="140678"/>
            <a:ext cx="10515600" cy="540360"/>
          </a:xfrm>
        </p:spPr>
        <p:txBody>
          <a:bodyPr>
            <a:normAutofit/>
          </a:bodyPr>
          <a:lstStyle/>
          <a:p>
            <a:pPr algn="ctr">
              <a:defRPr/>
            </a:pPr>
            <a:r>
              <a:rPr lang="en-US" sz="2800"/>
              <a:t>Loan Agency</a:t>
            </a:r>
            <a:endParaRPr/>
          </a:p>
        </p:txBody>
      </p:sp>
      <p:sp>
        <p:nvSpPr>
          <p:cNvPr id="1762055288" name="Content Placeholder 2"/>
          <p:cNvSpPr>
            <a:spLocks noGrp="1"/>
          </p:cNvSpPr>
          <p:nvPr>
            <p:ph idx="1"/>
          </p:nvPr>
        </p:nvSpPr>
        <p:spPr bwMode="auto">
          <a:xfrm>
            <a:off x="225082" y="928468"/>
            <a:ext cx="11816861" cy="5683346"/>
          </a:xfrm>
        </p:spPr>
        <p:txBody>
          <a:bodyPr>
            <a:normAutofit/>
          </a:bodyPr>
          <a:lstStyle/>
          <a:p>
            <a:pPr marL="0" indent="0">
              <a:lnSpc>
                <a:spcPct val="150000"/>
              </a:lnSpc>
              <a:buNone/>
              <a:defRPr/>
            </a:pPr>
            <a:r>
              <a:rPr lang="en-US" sz="2000">
                <a:latin typeface="Times New Roman"/>
                <a:ea typeface="Times New Roman"/>
                <a:cs typeface="Times New Roman"/>
              </a:rPr>
              <a:t>In cases where the loan is being provided by a syndicate of banks, whether lead</a:t>
            </a:r>
            <a:r>
              <a:rPr lang="en-US" sz="2000" spc="5">
                <a:latin typeface="Times New Roman"/>
                <a:ea typeface="Times New Roman"/>
                <a:cs typeface="Times New Roman"/>
              </a:rPr>
              <a:t> </a:t>
            </a:r>
            <a:r>
              <a:rPr lang="en-US" sz="2000">
                <a:latin typeface="Times New Roman"/>
                <a:ea typeface="Times New Roman"/>
                <a:cs typeface="Times New Roman"/>
              </a:rPr>
              <a:t>arrangers, participating banks or a bank ‘club’, once the financing documentation has</a:t>
            </a:r>
            <a:r>
              <a:rPr lang="en-US" sz="2000" spc="-290">
                <a:latin typeface="Times New Roman"/>
                <a:ea typeface="Times New Roman"/>
                <a:cs typeface="Times New Roman"/>
              </a:rPr>
              <a:t> </a:t>
            </a:r>
            <a:r>
              <a:rPr lang="en-US" sz="2000">
                <a:latin typeface="Times New Roman"/>
                <a:ea typeface="Times New Roman"/>
                <a:cs typeface="Times New Roman"/>
              </a:rPr>
              <a:t>been signed </a:t>
            </a:r>
            <a:r>
              <a:rPr lang="en-US" sz="2000" b="1" u="sng">
                <a:latin typeface="Times New Roman"/>
                <a:ea typeface="Times New Roman"/>
                <a:cs typeface="Times New Roman"/>
              </a:rPr>
              <a:t>one of the lead arrangers acts as agent for the bank syndicate as a whole:</a:t>
            </a:r>
            <a:r>
              <a:rPr lang="en-US" sz="2000" spc="-285">
                <a:latin typeface="Times New Roman"/>
                <a:ea typeface="Times New Roman"/>
                <a:cs typeface="Times New Roman"/>
              </a:rPr>
              <a:t> </a:t>
            </a:r>
            <a:r>
              <a:rPr lang="en-US" sz="2000">
                <a:latin typeface="Times New Roman"/>
                <a:ea typeface="Times New Roman"/>
                <a:cs typeface="Times New Roman"/>
              </a:rPr>
              <a:t>this</a:t>
            </a:r>
            <a:r>
              <a:rPr lang="en-US" sz="2000" spc="135">
                <a:latin typeface="Times New Roman"/>
                <a:ea typeface="Times New Roman"/>
                <a:cs typeface="Times New Roman"/>
              </a:rPr>
              <a:t> </a:t>
            </a:r>
            <a:r>
              <a:rPr lang="en-US" sz="2000">
                <a:latin typeface="Times New Roman"/>
                <a:ea typeface="Times New Roman"/>
                <a:cs typeface="Times New Roman"/>
              </a:rPr>
              <a:t>agent</a:t>
            </a:r>
            <a:r>
              <a:rPr lang="en-US" sz="2000" spc="85">
                <a:latin typeface="Times New Roman"/>
                <a:ea typeface="Times New Roman"/>
                <a:cs typeface="Times New Roman"/>
              </a:rPr>
              <a:t> </a:t>
            </a:r>
            <a:r>
              <a:rPr lang="en-US" sz="2000">
                <a:latin typeface="Times New Roman"/>
                <a:ea typeface="Times New Roman"/>
                <a:cs typeface="Times New Roman"/>
              </a:rPr>
              <a:t>bank</a:t>
            </a:r>
            <a:r>
              <a:rPr lang="en-US" sz="2000" spc="120">
                <a:solidFill>
                  <a:srgbClr val="0080AC"/>
                </a:solidFill>
                <a:latin typeface="Times New Roman"/>
                <a:ea typeface="Times New Roman"/>
                <a:cs typeface="Times New Roman"/>
              </a:rPr>
              <a:t> </a:t>
            </a:r>
            <a:r>
              <a:rPr lang="en-US" sz="2000">
                <a:latin typeface="Times New Roman"/>
                <a:ea typeface="Times New Roman"/>
                <a:cs typeface="Times New Roman"/>
              </a:rPr>
              <a:t>acts</a:t>
            </a:r>
            <a:r>
              <a:rPr lang="en-US" sz="2000" spc="120">
                <a:latin typeface="Times New Roman"/>
                <a:ea typeface="Times New Roman"/>
                <a:cs typeface="Times New Roman"/>
              </a:rPr>
              <a:t> </a:t>
            </a:r>
            <a:r>
              <a:rPr lang="en-US" sz="2000">
                <a:latin typeface="Times New Roman"/>
                <a:ea typeface="Times New Roman"/>
                <a:cs typeface="Times New Roman"/>
              </a:rPr>
              <a:t>as</a:t>
            </a:r>
            <a:r>
              <a:rPr lang="en-US" sz="2000" spc="105">
                <a:latin typeface="Times New Roman"/>
                <a:ea typeface="Times New Roman"/>
                <a:cs typeface="Times New Roman"/>
              </a:rPr>
              <a:t> </a:t>
            </a:r>
            <a:r>
              <a:rPr lang="en-US" sz="2000">
                <a:latin typeface="Times New Roman"/>
                <a:ea typeface="Times New Roman"/>
                <a:cs typeface="Times New Roman"/>
              </a:rPr>
              <a:t>a</a:t>
            </a:r>
            <a:r>
              <a:rPr lang="en-US" sz="2000" spc="115">
                <a:latin typeface="Times New Roman"/>
                <a:ea typeface="Times New Roman"/>
                <a:cs typeface="Times New Roman"/>
              </a:rPr>
              <a:t> </a:t>
            </a:r>
            <a:r>
              <a:rPr lang="en-US" sz="2000">
                <a:latin typeface="Times New Roman"/>
                <a:ea typeface="Times New Roman"/>
                <a:cs typeface="Times New Roman"/>
              </a:rPr>
              <a:t>channel</a:t>
            </a:r>
            <a:r>
              <a:rPr lang="en-US" sz="2000" spc="90">
                <a:latin typeface="Times New Roman"/>
                <a:ea typeface="Times New Roman"/>
                <a:cs typeface="Times New Roman"/>
              </a:rPr>
              <a:t> </a:t>
            </a:r>
            <a:r>
              <a:rPr lang="en-US" sz="2000">
                <a:latin typeface="Times New Roman"/>
                <a:ea typeface="Times New Roman"/>
                <a:cs typeface="Times New Roman"/>
              </a:rPr>
              <a:t>between</a:t>
            </a:r>
            <a:r>
              <a:rPr lang="en-US" sz="2000" spc="110">
                <a:latin typeface="Times New Roman"/>
                <a:ea typeface="Times New Roman"/>
                <a:cs typeface="Times New Roman"/>
              </a:rPr>
              <a:t> </a:t>
            </a:r>
            <a:r>
              <a:rPr lang="en-US" sz="2000">
                <a:latin typeface="Times New Roman"/>
                <a:ea typeface="Times New Roman"/>
                <a:cs typeface="Times New Roman"/>
              </a:rPr>
              <a:t>the</a:t>
            </a:r>
            <a:r>
              <a:rPr lang="en-US" sz="2000" spc="115">
                <a:latin typeface="Times New Roman"/>
                <a:ea typeface="Times New Roman"/>
                <a:cs typeface="Times New Roman"/>
              </a:rPr>
              <a:t> </a:t>
            </a:r>
            <a:r>
              <a:rPr lang="en-US" sz="2000">
                <a:latin typeface="Times New Roman"/>
                <a:ea typeface="Times New Roman"/>
                <a:cs typeface="Times New Roman"/>
              </a:rPr>
              <a:t>Project</a:t>
            </a:r>
            <a:r>
              <a:rPr lang="en-US" sz="2000" spc="105">
                <a:latin typeface="Times New Roman"/>
                <a:ea typeface="Times New Roman"/>
                <a:cs typeface="Times New Roman"/>
              </a:rPr>
              <a:t> </a:t>
            </a:r>
            <a:r>
              <a:rPr lang="en-US" sz="2000">
                <a:latin typeface="Times New Roman"/>
                <a:ea typeface="Times New Roman"/>
                <a:cs typeface="Times New Roman"/>
              </a:rPr>
              <a:t>Company</a:t>
            </a:r>
            <a:r>
              <a:rPr lang="en-US" sz="2000" spc="120">
                <a:latin typeface="Times New Roman"/>
                <a:ea typeface="Times New Roman"/>
                <a:cs typeface="Times New Roman"/>
              </a:rPr>
              <a:t> </a:t>
            </a:r>
            <a:r>
              <a:rPr lang="en-US" sz="2000">
                <a:latin typeface="Times New Roman"/>
                <a:ea typeface="Times New Roman"/>
                <a:cs typeface="Times New Roman"/>
              </a:rPr>
              <a:t>and</a:t>
            </a:r>
            <a:r>
              <a:rPr lang="en-US" sz="2000" spc="125">
                <a:latin typeface="Times New Roman"/>
                <a:ea typeface="Times New Roman"/>
                <a:cs typeface="Times New Roman"/>
              </a:rPr>
              <a:t> </a:t>
            </a:r>
            <a:r>
              <a:rPr lang="en-US" sz="2000">
                <a:latin typeface="Times New Roman"/>
                <a:ea typeface="Times New Roman"/>
                <a:cs typeface="Times New Roman"/>
              </a:rPr>
              <a:t>the</a:t>
            </a:r>
            <a:r>
              <a:rPr lang="en-US" sz="2000" spc="115">
                <a:latin typeface="Times New Roman"/>
                <a:ea typeface="Times New Roman"/>
                <a:cs typeface="Times New Roman"/>
              </a:rPr>
              <a:t> </a:t>
            </a:r>
            <a:r>
              <a:rPr lang="en-US" sz="2000">
                <a:latin typeface="Times New Roman"/>
                <a:ea typeface="Times New Roman"/>
                <a:cs typeface="Times New Roman"/>
              </a:rPr>
              <a:t>banks,</a:t>
            </a:r>
            <a:r>
              <a:rPr lang="en-US" sz="2000" spc="120">
                <a:latin typeface="Times New Roman"/>
                <a:ea typeface="Times New Roman"/>
                <a:cs typeface="Times New Roman"/>
              </a:rPr>
              <a:t> </a:t>
            </a:r>
            <a:r>
              <a:rPr lang="en-US" sz="2000">
                <a:latin typeface="Times New Roman"/>
                <a:ea typeface="Times New Roman"/>
                <a:cs typeface="Times New Roman"/>
              </a:rPr>
              <a:t>as otherwise</a:t>
            </a:r>
            <a:r>
              <a:rPr lang="en-US" sz="2000" spc="-20">
                <a:latin typeface="Times New Roman"/>
                <a:ea typeface="Times New Roman"/>
                <a:cs typeface="Times New Roman"/>
              </a:rPr>
              <a:t> </a:t>
            </a:r>
            <a:r>
              <a:rPr lang="en-US" sz="2000">
                <a:latin typeface="Times New Roman"/>
                <a:ea typeface="Times New Roman"/>
                <a:cs typeface="Times New Roman"/>
              </a:rPr>
              <a:t>the</a:t>
            </a:r>
            <a:r>
              <a:rPr lang="en-US" sz="2000" spc="5">
                <a:latin typeface="Times New Roman"/>
                <a:ea typeface="Times New Roman"/>
                <a:cs typeface="Times New Roman"/>
              </a:rPr>
              <a:t> </a:t>
            </a:r>
            <a:r>
              <a:rPr lang="en-US" sz="2000">
                <a:latin typeface="Times New Roman"/>
                <a:ea typeface="Times New Roman"/>
                <a:cs typeface="Times New Roman"/>
              </a:rPr>
              <a:t>Project</a:t>
            </a:r>
            <a:r>
              <a:rPr lang="en-US" sz="2000" spc="-5">
                <a:latin typeface="Times New Roman"/>
                <a:ea typeface="Times New Roman"/>
                <a:cs typeface="Times New Roman"/>
              </a:rPr>
              <a:t> </a:t>
            </a:r>
            <a:r>
              <a:rPr lang="en-US" sz="2000">
                <a:latin typeface="Times New Roman"/>
                <a:ea typeface="Times New Roman"/>
                <a:cs typeface="Times New Roman"/>
              </a:rPr>
              <a:t>Company</a:t>
            </a:r>
            <a:r>
              <a:rPr lang="en-US" sz="2000" spc="-25">
                <a:latin typeface="Times New Roman"/>
                <a:ea typeface="Times New Roman"/>
                <a:cs typeface="Times New Roman"/>
              </a:rPr>
              <a:t> </a:t>
            </a:r>
            <a:r>
              <a:rPr lang="en-US" sz="2000">
                <a:latin typeface="Times New Roman"/>
                <a:ea typeface="Times New Roman"/>
                <a:cs typeface="Times New Roman"/>
              </a:rPr>
              <a:t>could</a:t>
            </a:r>
            <a:r>
              <a:rPr lang="en-US" sz="2000" spc="-30">
                <a:latin typeface="Times New Roman"/>
                <a:ea typeface="Times New Roman"/>
                <a:cs typeface="Times New Roman"/>
              </a:rPr>
              <a:t> </a:t>
            </a:r>
            <a:r>
              <a:rPr lang="en-US" sz="2000">
                <a:latin typeface="Times New Roman"/>
                <a:ea typeface="Times New Roman"/>
                <a:cs typeface="Times New Roman"/>
              </a:rPr>
              <a:t>find</a:t>
            </a:r>
            <a:r>
              <a:rPr lang="en-US" sz="2000" spc="10">
                <a:latin typeface="Times New Roman"/>
                <a:ea typeface="Times New Roman"/>
                <a:cs typeface="Times New Roman"/>
              </a:rPr>
              <a:t> </a:t>
            </a:r>
            <a:r>
              <a:rPr lang="en-US" sz="2000">
                <a:latin typeface="Times New Roman"/>
                <a:ea typeface="Times New Roman"/>
                <a:cs typeface="Times New Roman"/>
              </a:rPr>
              <a:t>it</a:t>
            </a:r>
            <a:r>
              <a:rPr lang="en-US" sz="2000" spc="10">
                <a:latin typeface="Times New Roman"/>
                <a:ea typeface="Times New Roman"/>
                <a:cs typeface="Times New Roman"/>
              </a:rPr>
              <a:t> </a:t>
            </a:r>
            <a:r>
              <a:rPr lang="en-US" sz="2000">
                <a:latin typeface="Times New Roman"/>
                <a:ea typeface="Times New Roman"/>
                <a:cs typeface="Times New Roman"/>
              </a:rPr>
              <a:t>is</a:t>
            </a:r>
            <a:r>
              <a:rPr lang="en-US" sz="2000" spc="10">
                <a:latin typeface="Times New Roman"/>
                <a:ea typeface="Times New Roman"/>
                <a:cs typeface="Times New Roman"/>
              </a:rPr>
              <a:t> </a:t>
            </a:r>
            <a:r>
              <a:rPr lang="en-US" sz="2000">
                <a:latin typeface="Times New Roman"/>
                <a:ea typeface="Times New Roman"/>
                <a:cs typeface="Times New Roman"/>
              </a:rPr>
              <a:t>spending</a:t>
            </a:r>
            <a:r>
              <a:rPr lang="en-US" sz="2000" spc="-30">
                <a:latin typeface="Times New Roman"/>
                <a:ea typeface="Times New Roman"/>
                <a:cs typeface="Times New Roman"/>
              </a:rPr>
              <a:t> </a:t>
            </a:r>
            <a:r>
              <a:rPr lang="en-US" sz="2000">
                <a:latin typeface="Times New Roman"/>
                <a:ea typeface="Times New Roman"/>
                <a:cs typeface="Times New Roman"/>
              </a:rPr>
              <a:t>an</a:t>
            </a:r>
            <a:r>
              <a:rPr lang="en-US" sz="2000" spc="-30">
                <a:latin typeface="Times New Roman"/>
                <a:ea typeface="Times New Roman"/>
                <a:cs typeface="Times New Roman"/>
              </a:rPr>
              <a:t> </a:t>
            </a:r>
            <a:r>
              <a:rPr lang="en-US" sz="2000">
                <a:latin typeface="Times New Roman"/>
                <a:ea typeface="Times New Roman"/>
                <a:cs typeface="Times New Roman"/>
              </a:rPr>
              <a:t>excessive</a:t>
            </a:r>
            <a:r>
              <a:rPr lang="en-US" sz="2000" spc="5">
                <a:latin typeface="Times New Roman"/>
                <a:ea typeface="Times New Roman"/>
                <a:cs typeface="Times New Roman"/>
              </a:rPr>
              <a:t> </a:t>
            </a:r>
            <a:r>
              <a:rPr lang="en-US" sz="2000">
                <a:latin typeface="Times New Roman"/>
                <a:ea typeface="Times New Roman"/>
                <a:cs typeface="Times New Roman"/>
              </a:rPr>
              <a:t>amount</a:t>
            </a:r>
            <a:r>
              <a:rPr lang="en-US" sz="2000" spc="-20">
                <a:latin typeface="Times New Roman"/>
                <a:ea typeface="Times New Roman"/>
                <a:cs typeface="Times New Roman"/>
              </a:rPr>
              <a:t> </a:t>
            </a:r>
            <a:r>
              <a:rPr lang="en-US" sz="2000">
                <a:latin typeface="Times New Roman"/>
                <a:ea typeface="Times New Roman"/>
                <a:cs typeface="Times New Roman"/>
              </a:rPr>
              <a:t>of</a:t>
            </a:r>
            <a:r>
              <a:rPr lang="en-US" sz="2000" spc="-30">
                <a:latin typeface="Times New Roman"/>
                <a:ea typeface="Times New Roman"/>
                <a:cs typeface="Times New Roman"/>
              </a:rPr>
              <a:t> </a:t>
            </a:r>
            <a:r>
              <a:rPr lang="en-US" sz="2000">
                <a:latin typeface="Times New Roman"/>
                <a:ea typeface="Times New Roman"/>
                <a:cs typeface="Times New Roman"/>
              </a:rPr>
              <a:t>time</a:t>
            </a:r>
            <a:r>
              <a:rPr lang="en-US" sz="2000" spc="-290">
                <a:latin typeface="Times New Roman"/>
                <a:ea typeface="Times New Roman"/>
                <a:cs typeface="Times New Roman"/>
              </a:rPr>
              <a:t> </a:t>
            </a:r>
            <a:r>
              <a:rPr lang="en-US" sz="2000">
                <a:latin typeface="Times New Roman"/>
                <a:ea typeface="Times New Roman"/>
                <a:cs typeface="Times New Roman"/>
              </a:rPr>
              <a:t>communicating</a:t>
            </a:r>
            <a:r>
              <a:rPr lang="en-US" sz="2000" spc="-50">
                <a:latin typeface="Times New Roman"/>
                <a:ea typeface="Times New Roman"/>
                <a:cs typeface="Times New Roman"/>
              </a:rPr>
              <a:t> </a:t>
            </a:r>
            <a:r>
              <a:rPr lang="en-US" sz="2000">
                <a:latin typeface="Times New Roman"/>
                <a:ea typeface="Times New Roman"/>
                <a:cs typeface="Times New Roman"/>
              </a:rPr>
              <a:t>with</a:t>
            </a:r>
            <a:r>
              <a:rPr lang="en-US" sz="2000" spc="-10">
                <a:latin typeface="Times New Roman"/>
                <a:ea typeface="Times New Roman"/>
                <a:cs typeface="Times New Roman"/>
              </a:rPr>
              <a:t> </a:t>
            </a:r>
            <a:r>
              <a:rPr lang="en-US" sz="2000">
                <a:latin typeface="Times New Roman"/>
                <a:ea typeface="Times New Roman"/>
                <a:cs typeface="Times New Roman"/>
              </a:rPr>
              <a:t>individual</a:t>
            </a:r>
            <a:r>
              <a:rPr lang="en-US" sz="2000" spc="-45">
                <a:latin typeface="Times New Roman"/>
                <a:ea typeface="Times New Roman"/>
                <a:cs typeface="Times New Roman"/>
              </a:rPr>
              <a:t> </a:t>
            </a:r>
            <a:r>
              <a:rPr lang="en-US" sz="2000">
                <a:latin typeface="Times New Roman"/>
                <a:ea typeface="Times New Roman"/>
                <a:cs typeface="Times New Roman"/>
              </a:rPr>
              <a:t>banks.</a:t>
            </a:r>
            <a:r>
              <a:rPr lang="en-US" sz="2000" spc="-45">
                <a:latin typeface="Times New Roman"/>
                <a:ea typeface="Times New Roman"/>
                <a:cs typeface="Times New Roman"/>
              </a:rPr>
              <a:t> </a:t>
            </a:r>
            <a:r>
              <a:rPr lang="en-US" sz="2000">
                <a:latin typeface="Times New Roman"/>
                <a:ea typeface="Times New Roman"/>
                <a:cs typeface="Times New Roman"/>
              </a:rPr>
              <a:t>The</a:t>
            </a:r>
            <a:r>
              <a:rPr lang="en-US" sz="2000" spc="-50">
                <a:latin typeface="Times New Roman"/>
                <a:ea typeface="Times New Roman"/>
                <a:cs typeface="Times New Roman"/>
              </a:rPr>
              <a:t> </a:t>
            </a:r>
            <a:r>
              <a:rPr lang="en-US" sz="2000">
                <a:latin typeface="Times New Roman"/>
                <a:ea typeface="Times New Roman"/>
                <a:cs typeface="Times New Roman"/>
              </a:rPr>
              <a:t>agent</a:t>
            </a:r>
            <a:r>
              <a:rPr lang="en-US" sz="2000" spc="-40">
                <a:latin typeface="Times New Roman"/>
                <a:ea typeface="Times New Roman"/>
                <a:cs typeface="Times New Roman"/>
              </a:rPr>
              <a:t> </a:t>
            </a:r>
            <a:r>
              <a:rPr lang="en-US" sz="2000">
                <a:latin typeface="Times New Roman"/>
                <a:ea typeface="Times New Roman"/>
                <a:cs typeface="Times New Roman"/>
              </a:rPr>
              <a:t>bank</a:t>
            </a:r>
            <a:r>
              <a:rPr lang="en-US" sz="2000" spc="-50">
                <a:latin typeface="Times New Roman"/>
                <a:ea typeface="Times New Roman"/>
                <a:cs typeface="Times New Roman"/>
              </a:rPr>
              <a:t> </a:t>
            </a:r>
            <a:r>
              <a:rPr lang="en-US" sz="2000">
                <a:latin typeface="Times New Roman"/>
                <a:ea typeface="Times New Roman"/>
                <a:cs typeface="Times New Roman"/>
              </a:rPr>
              <a:t>performs</a:t>
            </a:r>
            <a:r>
              <a:rPr lang="en-US" sz="2000" spc="-30">
                <a:latin typeface="Times New Roman"/>
                <a:ea typeface="Times New Roman"/>
                <a:cs typeface="Times New Roman"/>
              </a:rPr>
              <a:t> </a:t>
            </a:r>
            <a:r>
              <a:rPr lang="en-US" sz="2000">
                <a:latin typeface="Times New Roman"/>
                <a:ea typeface="Times New Roman"/>
                <a:cs typeface="Times New Roman"/>
              </a:rPr>
              <a:t>various</a:t>
            </a:r>
            <a:r>
              <a:rPr lang="en-US" sz="2000" spc="-45">
                <a:latin typeface="Times New Roman"/>
                <a:ea typeface="Times New Roman"/>
                <a:cs typeface="Times New Roman"/>
              </a:rPr>
              <a:t> </a:t>
            </a:r>
            <a:r>
              <a:rPr lang="en-US" sz="2000">
                <a:latin typeface="Times New Roman"/>
                <a:ea typeface="Times New Roman"/>
                <a:cs typeface="Times New Roman"/>
              </a:rPr>
              <a:t>tasks:</a:t>
            </a:r>
            <a:endParaRPr/>
          </a:p>
          <a:p>
            <a:pPr marL="0" indent="0">
              <a:lnSpc>
                <a:spcPct val="150000"/>
              </a:lnSpc>
              <a:buNone/>
              <a:defRPr/>
            </a:pPr>
            <a:r>
              <a:rPr lang="en-US" sz="2000">
                <a:latin typeface="Times New Roman"/>
                <a:cs typeface="Times New Roman"/>
              </a:rPr>
              <a:t>● collects the funds from the syndicate when drawings are made and passes these on to the Project Company.</a:t>
            </a:r>
            <a:endParaRPr/>
          </a:p>
          <a:p>
            <a:pPr marL="0" indent="0">
              <a:lnSpc>
                <a:spcPct val="150000"/>
              </a:lnSpc>
              <a:buNone/>
              <a:defRPr/>
            </a:pPr>
            <a:r>
              <a:rPr lang="en-US" sz="2000">
                <a:latin typeface="Times New Roman"/>
                <a:cs typeface="Times New Roman"/>
              </a:rPr>
              <a:t>● holds the project security on behalf of the lenders however, this function may be carried out by a separate security trustee, acting on the instructions of the agent bank.</a:t>
            </a:r>
            <a:endParaRPr/>
          </a:p>
          <a:p>
            <a:pPr marL="0" indent="0">
              <a:lnSpc>
                <a:spcPct val="150000"/>
              </a:lnSpc>
              <a:buNone/>
              <a:defRPr/>
            </a:pPr>
            <a:r>
              <a:rPr lang="en-US" sz="2000">
                <a:latin typeface="Times New Roman"/>
                <a:cs typeface="Times New Roman"/>
              </a:rPr>
              <a:t>● calculates interest rates, interest payments and principal repayments.</a:t>
            </a:r>
            <a:endParaRPr/>
          </a:p>
          <a:p>
            <a:pPr marL="0" indent="0">
              <a:lnSpc>
                <a:spcPct val="150000"/>
              </a:lnSpc>
              <a:buNone/>
              <a:defRPr/>
            </a:pPr>
            <a:r>
              <a:rPr lang="en-US" sz="2000">
                <a:latin typeface="Times New Roman"/>
                <a:cs typeface="Times New Roman"/>
              </a:rPr>
              <a:t>● receives these debt-service payments from the Project Company and passes their respective shares on to the individual syndicate banks. </a:t>
            </a:r>
            <a:endParaRPr/>
          </a:p>
          <a:p>
            <a:pPr marL="0" indent="0">
              <a:lnSpc>
                <a:spcPct val="150000"/>
              </a:lnSpc>
              <a:buNone/>
              <a:defRPr/>
            </a:pPr>
            <a:endParaRPr lang="en-US" sz="2000">
              <a:latin typeface="Times New Roman"/>
              <a:cs typeface="Times New Roman"/>
            </a:endParaRPr>
          </a:p>
          <a:p>
            <a:pPr marL="0" indent="0">
              <a:lnSpc>
                <a:spcPct val="150000"/>
              </a:lnSpc>
              <a:buNone/>
              <a:defRPr/>
            </a:pPr>
            <a:endParaRPr lang="en-US" sz="2000">
              <a:latin typeface="Times New Roman"/>
              <a:ea typeface="Times New Roman"/>
              <a:cs typeface="Times New Roman"/>
            </a:endParaRPr>
          </a:p>
          <a:p>
            <a:pPr marL="0" indent="0">
              <a:buNone/>
              <a:defRPr/>
            </a:pPr>
            <a:endParaRPr lang="en-US"/>
          </a:p>
        </p:txBody>
      </p:sp>
      <p:pic>
        <p:nvPicPr>
          <p:cNvPr id="780570746" name="Picture 4"/>
          <p:cNvPicPr>
            <a:picLocks noChangeAspect="1"/>
          </p:cNvPicPr>
          <p:nvPr/>
        </p:nvPicPr>
        <p:blipFill rotWithShape="1">
          <a:blip r:embed="rId3"/>
          <a:stretch/>
        </p:blipFill>
        <p:spPr bwMode="auto">
          <a:xfrm>
            <a:off x="10393524" y="0"/>
            <a:ext cx="1798476" cy="876376"/>
          </a:xfrm>
          <a:prstGeom prst="rect">
            <a:avLst/>
          </a:prstGeom>
        </p:spPr>
      </p:pic>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500" advClick="1"/>
    </mc:Choice>
    <mc:Fallback>
      <p:transition advClick="1"/>
    </mc:Fallback>
  </mc:AlternateContent>
</p:sld>
</file>

<file path=ppt/slides/slide28.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726056754" name="Title 1"/>
          <p:cNvSpPr>
            <a:spLocks noGrp="1"/>
          </p:cNvSpPr>
          <p:nvPr>
            <p:ph type="title"/>
          </p:nvPr>
        </p:nvSpPr>
        <p:spPr bwMode="auto">
          <a:xfrm>
            <a:off x="838200" y="147711"/>
            <a:ext cx="10515600" cy="794825"/>
          </a:xfrm>
        </p:spPr>
        <p:txBody>
          <a:bodyPr>
            <a:normAutofit/>
          </a:bodyPr>
          <a:lstStyle/>
          <a:p>
            <a:pPr algn="ctr">
              <a:defRPr/>
            </a:pPr>
            <a:r>
              <a:rPr lang="en-US" sz="2800">
                <a:latin typeface="Times New Roman"/>
                <a:cs typeface="Times New Roman"/>
              </a:rPr>
              <a:t>Loan Agency</a:t>
            </a:r>
            <a:endParaRPr/>
          </a:p>
        </p:txBody>
      </p:sp>
      <p:sp>
        <p:nvSpPr>
          <p:cNvPr id="43325643" name="Content Placeholder 2"/>
          <p:cNvSpPr>
            <a:spLocks noGrp="1"/>
          </p:cNvSpPr>
          <p:nvPr>
            <p:ph idx="1"/>
          </p:nvPr>
        </p:nvSpPr>
        <p:spPr bwMode="auto">
          <a:xfrm>
            <a:off x="351692" y="1167618"/>
            <a:ext cx="11605846" cy="5542671"/>
          </a:xfrm>
        </p:spPr>
        <p:txBody>
          <a:bodyPr>
            <a:normAutofit/>
          </a:bodyPr>
          <a:lstStyle/>
          <a:p>
            <a:pPr marL="0" indent="0" algn="just">
              <a:lnSpc>
                <a:spcPct val="150000"/>
              </a:lnSpc>
              <a:buNone/>
              <a:defRPr/>
            </a:pPr>
            <a:r>
              <a:rPr lang="en-US" sz="2200">
                <a:latin typeface="Times New Roman"/>
                <a:cs typeface="Times New Roman"/>
              </a:rPr>
              <a:t>● gathers information about the progress of the project, in liaison with the banks’ advisors, and distributes this to the syndicate at regular intervals.</a:t>
            </a:r>
            <a:endParaRPr/>
          </a:p>
          <a:p>
            <a:pPr marL="0" indent="0" algn="just">
              <a:lnSpc>
                <a:spcPct val="150000"/>
              </a:lnSpc>
              <a:buNone/>
              <a:defRPr/>
            </a:pPr>
            <a:r>
              <a:rPr lang="en-US" sz="2200">
                <a:latin typeface="Times New Roman"/>
                <a:cs typeface="Times New Roman"/>
              </a:rPr>
              <a:t>● monitors the Project Company’s compliance with the requirements of the financing documentation and provides information on this to the syndicate banks.</a:t>
            </a:r>
            <a:endParaRPr/>
          </a:p>
          <a:p>
            <a:pPr marL="0" indent="0" algn="just">
              <a:lnSpc>
                <a:spcPct val="150000"/>
              </a:lnSpc>
              <a:buNone/>
              <a:defRPr/>
            </a:pPr>
            <a:r>
              <a:rPr lang="en-US" sz="2200">
                <a:latin typeface="Times New Roman"/>
                <a:cs typeface="Times New Roman"/>
              </a:rPr>
              <a:t>● arranges meetings and site visits as necessary for the Project Company and the Sponsors to make more formal presentations to the syndicate banks on the project’s progress.</a:t>
            </a:r>
            <a:endParaRPr/>
          </a:p>
          <a:p>
            <a:pPr marL="0" indent="0" algn="just">
              <a:lnSpc>
                <a:spcPct val="150000"/>
              </a:lnSpc>
              <a:buNone/>
              <a:defRPr/>
            </a:pPr>
            <a:r>
              <a:rPr lang="en-US" sz="2200">
                <a:latin typeface="Times New Roman"/>
                <a:cs typeface="Times New Roman"/>
              </a:rPr>
              <a:t>● organizes discussions with and voting by the syndicate if the Project Company needs to obtain an amendment or waiver of some term of the financing.</a:t>
            </a:r>
            <a:endParaRPr/>
          </a:p>
          <a:p>
            <a:pPr marL="0" indent="0" algn="just">
              <a:lnSpc>
                <a:spcPct val="150000"/>
              </a:lnSpc>
              <a:buNone/>
              <a:defRPr/>
            </a:pPr>
            <a:r>
              <a:rPr lang="en-US" sz="2200">
                <a:latin typeface="Times New Roman"/>
                <a:cs typeface="Times New Roman"/>
              </a:rPr>
              <a:t>● takes enforcement action against the Project Company or the security after a default.</a:t>
            </a:r>
            <a:endParaRPr/>
          </a:p>
        </p:txBody>
      </p:sp>
      <p:pic>
        <p:nvPicPr>
          <p:cNvPr id="1453663854" name="Picture 4"/>
          <p:cNvPicPr>
            <a:picLocks noChangeAspect="1"/>
          </p:cNvPicPr>
          <p:nvPr/>
        </p:nvPicPr>
        <p:blipFill rotWithShape="1">
          <a:blip r:embed="rId3"/>
          <a:stretch/>
        </p:blipFill>
        <p:spPr bwMode="auto">
          <a:xfrm>
            <a:off x="10393524" y="0"/>
            <a:ext cx="1798476" cy="876376"/>
          </a:xfrm>
          <a:prstGeom prst="rect">
            <a:avLst/>
          </a:prstGeom>
        </p:spPr>
      </p:pic>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500" advClick="1"/>
    </mc:Choice>
    <mc:Fallback>
      <p:transition advClick="1"/>
    </mc:Fallback>
  </mc:AlternateContent>
</p:sld>
</file>

<file path=ppt/slides/slide29.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107165990" name="Title 1"/>
          <p:cNvSpPr>
            <a:spLocks noGrp="1"/>
          </p:cNvSpPr>
          <p:nvPr>
            <p:ph type="title"/>
          </p:nvPr>
        </p:nvSpPr>
        <p:spPr bwMode="auto">
          <a:xfrm>
            <a:off x="838200" y="140677"/>
            <a:ext cx="10515600" cy="675249"/>
          </a:xfrm>
        </p:spPr>
        <p:txBody>
          <a:bodyPr>
            <a:noAutofit/>
          </a:bodyPr>
          <a:lstStyle/>
          <a:p>
            <a:pPr algn="ctr">
              <a:defRPr/>
            </a:pPr>
            <a:r>
              <a:rPr lang="en-US" sz="2800">
                <a:solidFill>
                  <a:schemeClr val="accent1">
                    <a:lumMod val="75000"/>
                  </a:schemeClr>
                </a:solidFill>
              </a:rPr>
              <a:t>Collateralized Loan Obligations (CLOs):</a:t>
            </a:r>
            <a:br>
              <a:rPr lang="en-US" sz="2800">
                <a:solidFill>
                  <a:schemeClr val="accent1">
                    <a:lumMod val="75000"/>
                  </a:schemeClr>
                </a:solidFill>
              </a:rPr>
            </a:br>
            <a:endParaRPr lang="en-US" sz="2800">
              <a:solidFill>
                <a:schemeClr val="accent1">
                  <a:lumMod val="75000"/>
                </a:schemeClr>
              </a:solidFill>
            </a:endParaRPr>
          </a:p>
        </p:txBody>
      </p:sp>
      <p:sp>
        <p:nvSpPr>
          <p:cNvPr id="1377935672" name="Content Placeholder 2"/>
          <p:cNvSpPr>
            <a:spLocks noGrp="1"/>
          </p:cNvSpPr>
          <p:nvPr>
            <p:ph idx="1"/>
          </p:nvPr>
        </p:nvSpPr>
        <p:spPr bwMode="auto">
          <a:xfrm>
            <a:off x="182880" y="1195754"/>
            <a:ext cx="11802794" cy="5521569"/>
          </a:xfrm>
        </p:spPr>
        <p:txBody>
          <a:bodyPr/>
          <a:lstStyle/>
          <a:p>
            <a:pPr marL="0" indent="0" algn="just">
              <a:lnSpc>
                <a:spcPct val="150000"/>
              </a:lnSpc>
              <a:buNone/>
              <a:defRPr/>
            </a:pPr>
            <a:r>
              <a:rPr lang="en-US" sz="2000">
                <a:latin typeface="Times New Roman"/>
                <a:cs typeface="Times New Roman"/>
              </a:rPr>
              <a:t>CLOs are a method of effectively syndicating bank loans to non-bank lenders (e.g. life-insurance companies or pension funds)—the process is also known as securitization. A bank ‘packages’ up a portfolio of its project-finance loans (usually of a similar type, e.g. PPPs) and ‘sells’ these off. There are two types of CLO:</a:t>
            </a:r>
            <a:endParaRPr lang="ar-EG" sz="2000">
              <a:latin typeface="Times New Roman"/>
              <a:cs typeface="Times New Roman"/>
            </a:endParaRPr>
          </a:p>
          <a:p>
            <a:pPr marL="0" indent="0" algn="just">
              <a:lnSpc>
                <a:spcPct val="150000"/>
              </a:lnSpc>
              <a:buNone/>
              <a:defRPr/>
            </a:pPr>
            <a:r>
              <a:rPr lang="en-US" sz="2000">
                <a:solidFill>
                  <a:srgbClr val="FF0000"/>
                </a:solidFill>
                <a:latin typeface="Times New Roman"/>
                <a:cs typeface="Times New Roman"/>
              </a:rPr>
              <a:t>(1) Synthetic CLOs: </a:t>
            </a:r>
            <a:r>
              <a:rPr lang="en-US" sz="2000">
                <a:latin typeface="Times New Roman"/>
                <a:cs typeface="Times New Roman"/>
              </a:rPr>
              <a:t>here the bank just transfers the risk to the new lenders (who thus provide the bank with a guarantee against its portfolio), but continues to fund and manage the portfolio, and keep a share of the credit margin.</a:t>
            </a:r>
            <a:endParaRPr/>
          </a:p>
          <a:p>
            <a:pPr marL="0" indent="0" algn="just">
              <a:lnSpc>
                <a:spcPct val="150000"/>
              </a:lnSpc>
              <a:buNone/>
              <a:defRPr/>
            </a:pPr>
            <a:r>
              <a:rPr lang="en-US" sz="2000">
                <a:solidFill>
                  <a:srgbClr val="FF0000"/>
                </a:solidFill>
                <a:latin typeface="Times New Roman"/>
                <a:cs typeface="Times New Roman"/>
              </a:rPr>
              <a:t>(2) Cash CLOs: </a:t>
            </a:r>
            <a:r>
              <a:rPr lang="en-US" sz="2000">
                <a:latin typeface="Times New Roman"/>
                <a:cs typeface="Times New Roman"/>
              </a:rPr>
              <a:t>here the bank (or banks—more than one may be involved) actually sells its portfolio to the new lenders but continues to manage it on their behalf, for which it is paid a fee.</a:t>
            </a:r>
            <a:endParaRPr/>
          </a:p>
          <a:p>
            <a:pPr marL="0" indent="0" algn="just">
              <a:buNone/>
              <a:defRPr/>
            </a:pPr>
            <a:endParaRPr lang="en-US"/>
          </a:p>
        </p:txBody>
      </p:sp>
      <p:pic>
        <p:nvPicPr>
          <p:cNvPr id="1349552594" name="Picture 4"/>
          <p:cNvPicPr>
            <a:picLocks noChangeAspect="1"/>
          </p:cNvPicPr>
          <p:nvPr/>
        </p:nvPicPr>
        <p:blipFill rotWithShape="1">
          <a:blip r:embed="rId3"/>
          <a:stretch/>
        </p:blipFill>
        <p:spPr bwMode="auto">
          <a:xfrm>
            <a:off x="10393524" y="0"/>
            <a:ext cx="1798476" cy="876376"/>
          </a:xfrm>
          <a:prstGeom prst="rect">
            <a:avLst/>
          </a:prstGeom>
        </p:spPr>
      </p:pic>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500" advClick="1"/>
    </mc:Choice>
    <mc:Fallback>
      <p:transition advClick="1"/>
    </mc:Fallback>
  </mc:AlternateContent>
</p:sld>
</file>

<file path=ppt/slides/slide30.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244054954" name="Title 1"/>
          <p:cNvSpPr>
            <a:spLocks noGrp="1"/>
          </p:cNvSpPr>
          <p:nvPr>
            <p:ph type="title"/>
          </p:nvPr>
        </p:nvSpPr>
        <p:spPr bwMode="auto"/>
        <p:txBody>
          <a:bodyPr/>
          <a:lstStyle/>
          <a:p>
            <a:pPr algn="ctr">
              <a:defRPr/>
            </a:pPr>
            <a:r>
              <a:rPr lang="en-US">
                <a:solidFill>
                  <a:schemeClr val="accent1">
                    <a:lumMod val="75000"/>
                  </a:schemeClr>
                </a:solidFill>
                <a:highlight>
                  <a:srgbClr val="FFFF00"/>
                </a:highlight>
              </a:rPr>
              <a:t>BONDS</a:t>
            </a:r>
            <a:endParaRPr/>
          </a:p>
        </p:txBody>
      </p:sp>
      <p:sp>
        <p:nvSpPr>
          <p:cNvPr id="1418909518" name="Content Placeholder 2"/>
          <p:cNvSpPr>
            <a:spLocks noGrp="1"/>
          </p:cNvSpPr>
          <p:nvPr>
            <p:ph idx="1"/>
          </p:nvPr>
        </p:nvSpPr>
        <p:spPr bwMode="auto">
          <a:xfrm>
            <a:off x="225082" y="1825625"/>
            <a:ext cx="11966917" cy="4351338"/>
          </a:xfrm>
        </p:spPr>
        <p:txBody>
          <a:bodyPr>
            <a:normAutofit/>
          </a:bodyPr>
          <a:lstStyle/>
          <a:p>
            <a:pPr marL="0" indent="0" algn="just">
              <a:lnSpc>
                <a:spcPct val="150000"/>
              </a:lnSpc>
              <a:buNone/>
              <a:defRPr/>
            </a:pPr>
            <a:r>
              <a:rPr lang="en-US" sz="2000">
                <a:latin typeface="Times New Roman"/>
                <a:cs typeface="Times New Roman"/>
              </a:rPr>
              <a:t>As has been seen, bonds have provided an important source of project finance in certain specific markets</a:t>
            </a:r>
            <a:r>
              <a:rPr lang="en-US" sz="2000">
                <a:highlight>
                  <a:srgbClr val="FFFF00"/>
                </a:highlight>
                <a:latin typeface="Times New Roman"/>
                <a:cs typeface="Times New Roman"/>
              </a:rPr>
              <a:t>. </a:t>
            </a:r>
            <a:r>
              <a:rPr lang="en-US" sz="2000" u="sng">
                <a:highlight>
                  <a:srgbClr val="FFFF00"/>
                </a:highlight>
                <a:latin typeface="Times New Roman"/>
                <a:cs typeface="Times New Roman"/>
              </a:rPr>
              <a:t>The key difference in nature between loans and bonds is that bonds are tradable instruments and therefore have at least a theoretical liquidity, which loans do not. </a:t>
            </a:r>
            <a:r>
              <a:rPr lang="en-US" sz="2000">
                <a:highlight>
                  <a:srgbClr val="FFFF00"/>
                </a:highlight>
                <a:latin typeface="Times New Roman"/>
                <a:cs typeface="Times New Roman"/>
              </a:rPr>
              <a:t>This difference is not as great as it at first appears, because many bonds are sold on a ‘private placement’ basis, to investors who do not intend to trade them in the market, whereas loans are in fact traded on an ad hoc basis between banks.</a:t>
            </a:r>
            <a:endParaRPr lang="ar-EG" sz="2000">
              <a:highlight>
                <a:srgbClr val="FFFF00"/>
              </a:highlight>
              <a:latin typeface="Times New Roman"/>
              <a:cs typeface="Times New Roman"/>
            </a:endParaRPr>
          </a:p>
          <a:p>
            <a:pPr marL="0" indent="0" algn="just">
              <a:lnSpc>
                <a:spcPct val="150000"/>
              </a:lnSpc>
              <a:buNone/>
              <a:defRPr/>
            </a:pPr>
            <a:r>
              <a:rPr lang="en-US" sz="2000">
                <a:latin typeface="Times New Roman"/>
                <a:cs typeface="Times New Roman"/>
              </a:rPr>
              <a:t>Bonds are purchased by investors looking for long-term, fixed-rate income— typically life-insurance companies and pension funds, or individual investors (usually investing via bond funds</a:t>
            </a:r>
            <a:r>
              <a:rPr lang="ar-EG" sz="2000">
                <a:latin typeface="Times New Roman"/>
                <a:cs typeface="Times New Roman"/>
              </a:rPr>
              <a:t>(</a:t>
            </a:r>
            <a:r>
              <a:rPr lang="en-US" sz="2000">
                <a:latin typeface="Times New Roman"/>
                <a:cs typeface="Times New Roman"/>
              </a:rPr>
              <a:t>.</a:t>
            </a:r>
            <a:endParaRPr/>
          </a:p>
          <a:p>
            <a:pPr marL="0" indent="0" algn="just">
              <a:buNone/>
              <a:defRPr/>
            </a:pPr>
            <a:endParaRPr lang="en-US"/>
          </a:p>
        </p:txBody>
      </p:sp>
      <p:pic>
        <p:nvPicPr>
          <p:cNvPr id="215327798" name="Picture 4"/>
          <p:cNvPicPr>
            <a:picLocks noChangeAspect="1"/>
          </p:cNvPicPr>
          <p:nvPr/>
        </p:nvPicPr>
        <p:blipFill rotWithShape="1">
          <a:blip r:embed="rId3"/>
          <a:stretch/>
        </p:blipFill>
        <p:spPr bwMode="auto">
          <a:xfrm>
            <a:off x="10393524" y="0"/>
            <a:ext cx="1798476" cy="876376"/>
          </a:xfrm>
          <a:prstGeom prst="rect">
            <a:avLst/>
          </a:prstGeom>
        </p:spPr>
      </p:pic>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500" advClick="1"/>
    </mc:Choice>
    <mc:Fallback>
      <p:transition advClick="1"/>
    </mc:Fallback>
  </mc:AlternateContent>
</p:sld>
</file>

<file path=ppt/slides/slide31.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300607230" name="Title 1"/>
          <p:cNvSpPr>
            <a:spLocks noGrp="1"/>
          </p:cNvSpPr>
          <p:nvPr>
            <p:ph type="title"/>
          </p:nvPr>
        </p:nvSpPr>
        <p:spPr bwMode="auto">
          <a:xfrm>
            <a:off x="838200" y="1"/>
            <a:ext cx="10515600" cy="914399"/>
          </a:xfrm>
        </p:spPr>
        <p:txBody>
          <a:bodyPr/>
          <a:lstStyle/>
          <a:p>
            <a:pPr algn="ctr">
              <a:defRPr/>
            </a:pPr>
            <a:r>
              <a:rPr lang="en-US">
                <a:solidFill>
                  <a:schemeClr val="accent1">
                    <a:lumMod val="75000"/>
                  </a:schemeClr>
                </a:solidFill>
                <a:highlight>
                  <a:srgbClr val="FFFF00"/>
                </a:highlight>
              </a:rPr>
              <a:t>BONDS</a:t>
            </a:r>
            <a:endParaRPr lang="en-US"/>
          </a:p>
        </p:txBody>
      </p:sp>
      <p:sp>
        <p:nvSpPr>
          <p:cNvPr id="2046972616" name="Content Placeholder 2"/>
          <p:cNvSpPr>
            <a:spLocks noGrp="1"/>
          </p:cNvSpPr>
          <p:nvPr>
            <p:ph idx="1"/>
          </p:nvPr>
        </p:nvSpPr>
        <p:spPr bwMode="auto">
          <a:xfrm>
            <a:off x="196948" y="1012874"/>
            <a:ext cx="11704320" cy="5627077"/>
          </a:xfrm>
        </p:spPr>
        <p:txBody>
          <a:bodyPr>
            <a:normAutofit/>
          </a:bodyPr>
          <a:lstStyle/>
          <a:p>
            <a:pPr marL="514350" indent="-514350" algn="just">
              <a:lnSpc>
                <a:spcPct val="150000"/>
              </a:lnSpc>
              <a:buAutoNum type="arabicPeriod"/>
              <a:defRPr/>
            </a:pPr>
            <a:r>
              <a:rPr lang="en-US" sz="2000">
                <a:solidFill>
                  <a:srgbClr val="FF0000"/>
                </a:solidFill>
                <a:latin typeface="Times New Roman"/>
                <a:cs typeface="Times New Roman"/>
              </a:rPr>
              <a:t>The Investment Bank and the Credit Rating Agencies:</a:t>
            </a:r>
            <a:endParaRPr/>
          </a:p>
          <a:p>
            <a:pPr marL="0" indent="0" algn="just">
              <a:lnSpc>
                <a:spcPct val="150000"/>
              </a:lnSpc>
              <a:buNone/>
              <a:defRPr/>
            </a:pPr>
            <a:r>
              <a:rPr lang="en-US" sz="2000">
                <a:latin typeface="Times New Roman"/>
                <a:cs typeface="Times New Roman"/>
              </a:rPr>
              <a:t>Investors in bonds generally do not get directly involved in the due-diligence process to the extent that banks do, and rely more on the project’s investment bank and a credit rating agency to carry out this work.</a:t>
            </a:r>
            <a:endParaRPr/>
          </a:p>
          <a:p>
            <a:pPr marL="0" indent="0" algn="just">
              <a:lnSpc>
                <a:spcPct val="150000"/>
              </a:lnSpc>
              <a:buNone/>
              <a:defRPr/>
            </a:pPr>
            <a:r>
              <a:rPr lang="en-US" sz="2000">
                <a:latin typeface="Times New Roman"/>
                <a:cs typeface="Times New Roman"/>
              </a:rPr>
              <a:t>An investment bank (i.e. a bank that arranges and underwrites financing but does not normally provide the financing itself, except on a temporary basis) is appointed as lead arranger and assists in structuring the project in a similar way to a financial advisor on a bank loan.</a:t>
            </a:r>
            <a:endParaRPr lang="ar-EG" sz="2000">
              <a:latin typeface="Times New Roman"/>
              <a:cs typeface="Times New Roman"/>
            </a:endParaRPr>
          </a:p>
          <a:p>
            <a:pPr marL="0" indent="0" algn="just">
              <a:lnSpc>
                <a:spcPct val="150000"/>
              </a:lnSpc>
              <a:buNone/>
              <a:defRPr/>
            </a:pPr>
            <a:r>
              <a:rPr lang="en-US" sz="2000">
                <a:latin typeface="Times New Roman"/>
                <a:ea typeface="Times New Roman"/>
                <a:cs typeface="Times New Roman"/>
              </a:rPr>
              <a:t>The</a:t>
            </a:r>
            <a:r>
              <a:rPr lang="en-US" sz="2000" spc="300">
                <a:latin typeface="Times New Roman"/>
                <a:ea typeface="Times New Roman"/>
                <a:cs typeface="Times New Roman"/>
              </a:rPr>
              <a:t> </a:t>
            </a:r>
            <a:r>
              <a:rPr lang="en-US" sz="2000">
                <a:latin typeface="Times New Roman"/>
                <a:ea typeface="Times New Roman"/>
                <a:cs typeface="Times New Roman"/>
              </a:rPr>
              <a:t>investment</a:t>
            </a:r>
            <a:r>
              <a:rPr lang="en-US" sz="2000" spc="300">
                <a:latin typeface="Times New Roman"/>
                <a:ea typeface="Times New Roman"/>
                <a:cs typeface="Times New Roman"/>
              </a:rPr>
              <a:t> </a:t>
            </a:r>
            <a:r>
              <a:rPr lang="en-US" sz="2000">
                <a:latin typeface="Times New Roman"/>
                <a:ea typeface="Times New Roman"/>
                <a:cs typeface="Times New Roman"/>
              </a:rPr>
              <a:t>bank then makes</a:t>
            </a:r>
            <a:r>
              <a:rPr lang="en-US" sz="2000" spc="300">
                <a:latin typeface="Times New Roman"/>
                <a:ea typeface="Times New Roman"/>
                <a:cs typeface="Times New Roman"/>
              </a:rPr>
              <a:t> </a:t>
            </a:r>
            <a:r>
              <a:rPr lang="en-US" sz="2000">
                <a:latin typeface="Times New Roman"/>
                <a:ea typeface="Times New Roman"/>
                <a:cs typeface="Times New Roman"/>
              </a:rPr>
              <a:t>a presentation on the</a:t>
            </a:r>
            <a:r>
              <a:rPr lang="en-US" sz="2000" spc="300">
                <a:latin typeface="Times New Roman"/>
                <a:ea typeface="Times New Roman"/>
                <a:cs typeface="Times New Roman"/>
              </a:rPr>
              <a:t> </a:t>
            </a:r>
            <a:r>
              <a:rPr lang="en-US" sz="2000">
                <a:latin typeface="Times New Roman"/>
                <a:ea typeface="Times New Roman"/>
                <a:cs typeface="Times New Roman"/>
              </a:rPr>
              <a:t>project to a credit rating</a:t>
            </a:r>
            <a:r>
              <a:rPr lang="en-US" sz="2000" spc="160">
                <a:latin typeface="Times New Roman"/>
                <a:ea typeface="Times New Roman"/>
                <a:cs typeface="Times New Roman"/>
              </a:rPr>
              <a:t> </a:t>
            </a:r>
            <a:r>
              <a:rPr lang="en-US" sz="2000">
                <a:latin typeface="Times New Roman"/>
                <a:ea typeface="Times New Roman"/>
                <a:cs typeface="Times New Roman"/>
              </a:rPr>
              <a:t>agency</a:t>
            </a:r>
            <a:r>
              <a:rPr lang="en-US" sz="2000" spc="180">
                <a:latin typeface="Times New Roman"/>
                <a:ea typeface="Times New Roman"/>
                <a:cs typeface="Times New Roman"/>
              </a:rPr>
              <a:t> </a:t>
            </a:r>
            <a:r>
              <a:rPr lang="en-US" sz="2000">
                <a:latin typeface="Times New Roman"/>
                <a:ea typeface="Times New Roman"/>
                <a:cs typeface="Times New Roman"/>
              </a:rPr>
              <a:t>(the</a:t>
            </a:r>
            <a:r>
              <a:rPr lang="en-US" sz="2000" spc="200">
                <a:latin typeface="Times New Roman"/>
                <a:ea typeface="Times New Roman"/>
                <a:cs typeface="Times New Roman"/>
              </a:rPr>
              <a:t> </a:t>
            </a:r>
            <a:r>
              <a:rPr lang="en-US" sz="2000">
                <a:latin typeface="Times New Roman"/>
                <a:ea typeface="Times New Roman"/>
                <a:cs typeface="Times New Roman"/>
              </a:rPr>
              <a:t>leaders</a:t>
            </a:r>
            <a:r>
              <a:rPr lang="en-US" sz="2000" spc="165">
                <a:latin typeface="Times New Roman"/>
                <a:ea typeface="Times New Roman"/>
                <a:cs typeface="Times New Roman"/>
              </a:rPr>
              <a:t> </a:t>
            </a:r>
            <a:r>
              <a:rPr lang="en-US" sz="2000">
                <a:latin typeface="Times New Roman"/>
                <a:ea typeface="Times New Roman"/>
                <a:cs typeface="Times New Roman"/>
              </a:rPr>
              <a:t>in</a:t>
            </a:r>
            <a:r>
              <a:rPr lang="en-US" sz="2000" spc="160">
                <a:latin typeface="Times New Roman"/>
                <a:ea typeface="Times New Roman"/>
                <a:cs typeface="Times New Roman"/>
              </a:rPr>
              <a:t> </a:t>
            </a:r>
            <a:r>
              <a:rPr lang="en-US" sz="2000">
                <a:latin typeface="Times New Roman"/>
                <a:ea typeface="Times New Roman"/>
                <a:cs typeface="Times New Roman"/>
              </a:rPr>
              <a:t>the</a:t>
            </a:r>
            <a:r>
              <a:rPr lang="en-US" sz="2000" spc="175">
                <a:latin typeface="Times New Roman"/>
                <a:ea typeface="Times New Roman"/>
                <a:cs typeface="Times New Roman"/>
              </a:rPr>
              <a:t> </a:t>
            </a:r>
            <a:r>
              <a:rPr lang="en-US" sz="2000">
                <a:latin typeface="Times New Roman"/>
                <a:ea typeface="Times New Roman"/>
                <a:cs typeface="Times New Roman"/>
              </a:rPr>
              <a:t>field</a:t>
            </a:r>
            <a:r>
              <a:rPr lang="en-US" sz="2000" spc="165">
                <a:latin typeface="Times New Roman"/>
                <a:ea typeface="Times New Roman"/>
                <a:cs typeface="Times New Roman"/>
              </a:rPr>
              <a:t> </a:t>
            </a:r>
            <a:r>
              <a:rPr lang="en-US" sz="2000">
                <a:latin typeface="Times New Roman"/>
                <a:ea typeface="Times New Roman"/>
                <a:cs typeface="Times New Roman"/>
              </a:rPr>
              <a:t>as</a:t>
            </a:r>
            <a:r>
              <a:rPr lang="en-US" sz="2000" spc="160">
                <a:latin typeface="Times New Roman"/>
                <a:ea typeface="Times New Roman"/>
                <a:cs typeface="Times New Roman"/>
              </a:rPr>
              <a:t> </a:t>
            </a:r>
            <a:r>
              <a:rPr lang="en-US" sz="2000">
                <a:latin typeface="Times New Roman"/>
                <a:ea typeface="Times New Roman"/>
                <a:cs typeface="Times New Roman"/>
              </a:rPr>
              <a:t>far</a:t>
            </a:r>
            <a:r>
              <a:rPr lang="en-US" sz="2000" spc="175">
                <a:latin typeface="Times New Roman"/>
                <a:ea typeface="Times New Roman"/>
                <a:cs typeface="Times New Roman"/>
              </a:rPr>
              <a:t> </a:t>
            </a:r>
            <a:r>
              <a:rPr lang="en-US" sz="2000">
                <a:latin typeface="Times New Roman"/>
                <a:ea typeface="Times New Roman"/>
                <a:cs typeface="Times New Roman"/>
              </a:rPr>
              <a:t>as</a:t>
            </a:r>
            <a:r>
              <a:rPr lang="en-US" sz="2000" spc="165">
                <a:latin typeface="Times New Roman"/>
                <a:ea typeface="Times New Roman"/>
                <a:cs typeface="Times New Roman"/>
              </a:rPr>
              <a:t> </a:t>
            </a:r>
            <a:r>
              <a:rPr lang="en-US" sz="2000">
                <a:latin typeface="Times New Roman"/>
                <a:ea typeface="Times New Roman"/>
                <a:cs typeface="Times New Roman"/>
              </a:rPr>
              <a:t>project-finance</a:t>
            </a:r>
            <a:r>
              <a:rPr lang="en-US" sz="2000" spc="200">
                <a:latin typeface="Times New Roman"/>
                <a:ea typeface="Times New Roman"/>
                <a:cs typeface="Times New Roman"/>
              </a:rPr>
              <a:t> </a:t>
            </a:r>
            <a:r>
              <a:rPr lang="en-US" sz="2000">
                <a:latin typeface="Times New Roman"/>
                <a:ea typeface="Times New Roman"/>
                <a:cs typeface="Times New Roman"/>
              </a:rPr>
              <a:t>bonds</a:t>
            </a:r>
            <a:r>
              <a:rPr lang="en-US" sz="2000" spc="165">
                <a:latin typeface="Times New Roman"/>
                <a:ea typeface="Times New Roman"/>
                <a:cs typeface="Times New Roman"/>
              </a:rPr>
              <a:t> </a:t>
            </a:r>
            <a:r>
              <a:rPr lang="en-US" sz="2000">
                <a:latin typeface="Times New Roman"/>
                <a:ea typeface="Times New Roman"/>
                <a:cs typeface="Times New Roman"/>
              </a:rPr>
              <a:t>are</a:t>
            </a:r>
            <a:r>
              <a:rPr lang="en-US" sz="2000" spc="155">
                <a:latin typeface="Times New Roman"/>
                <a:ea typeface="Times New Roman"/>
                <a:cs typeface="Times New Roman"/>
              </a:rPr>
              <a:t> </a:t>
            </a:r>
            <a:r>
              <a:rPr lang="en-US" sz="2000">
                <a:latin typeface="Times New Roman"/>
                <a:ea typeface="Times New Roman"/>
                <a:cs typeface="Times New Roman"/>
              </a:rPr>
              <a:t>concerned</a:t>
            </a:r>
            <a:r>
              <a:rPr lang="en-US" sz="2000" spc="-285">
                <a:latin typeface="Times New Roman"/>
                <a:ea typeface="Times New Roman"/>
                <a:cs typeface="Times New Roman"/>
              </a:rPr>
              <a:t> </a:t>
            </a:r>
            <a:r>
              <a:rPr lang="en-US" sz="2000">
                <a:latin typeface="Times New Roman"/>
                <a:ea typeface="Times New Roman"/>
                <a:cs typeface="Times New Roman"/>
              </a:rPr>
              <a:t>are Standard &amp; Poor’s and Moody’s Investors Services), which assigns the bond a</a:t>
            </a:r>
            <a:r>
              <a:rPr lang="en-US" sz="2000" spc="5">
                <a:latin typeface="Times New Roman"/>
                <a:ea typeface="Times New Roman"/>
                <a:cs typeface="Times New Roman"/>
              </a:rPr>
              <a:t> </a:t>
            </a:r>
            <a:r>
              <a:rPr lang="en-US" sz="2000">
                <a:latin typeface="Times New Roman"/>
                <a:ea typeface="Times New Roman"/>
                <a:cs typeface="Times New Roman"/>
              </a:rPr>
              <a:t>credit</a:t>
            </a:r>
            <a:r>
              <a:rPr lang="en-US" sz="2000" spc="165">
                <a:latin typeface="Times New Roman"/>
                <a:ea typeface="Times New Roman"/>
                <a:cs typeface="Times New Roman"/>
              </a:rPr>
              <a:t> </a:t>
            </a:r>
            <a:r>
              <a:rPr lang="en-US" sz="2000">
                <a:latin typeface="Times New Roman"/>
                <a:ea typeface="Times New Roman"/>
                <a:cs typeface="Times New Roman"/>
              </a:rPr>
              <a:t>rating</a:t>
            </a:r>
            <a:r>
              <a:rPr lang="en-US" sz="2000" spc="135">
                <a:latin typeface="Times New Roman"/>
                <a:ea typeface="Times New Roman"/>
                <a:cs typeface="Times New Roman"/>
              </a:rPr>
              <a:t> </a:t>
            </a:r>
            <a:r>
              <a:rPr lang="en-US" sz="2000">
                <a:latin typeface="Times New Roman"/>
                <a:ea typeface="Times New Roman"/>
                <a:cs typeface="Times New Roman"/>
              </a:rPr>
              <a:t>based</a:t>
            </a:r>
            <a:r>
              <a:rPr lang="en-US" sz="2000" spc="130">
                <a:latin typeface="Times New Roman"/>
                <a:ea typeface="Times New Roman"/>
                <a:cs typeface="Times New Roman"/>
              </a:rPr>
              <a:t> </a:t>
            </a:r>
            <a:r>
              <a:rPr lang="en-US" sz="2000">
                <a:latin typeface="Times New Roman"/>
                <a:ea typeface="Times New Roman"/>
                <a:cs typeface="Times New Roman"/>
              </a:rPr>
              <a:t>on</a:t>
            </a:r>
            <a:r>
              <a:rPr lang="en-US" sz="2000" spc="125">
                <a:latin typeface="Times New Roman"/>
                <a:ea typeface="Times New Roman"/>
                <a:cs typeface="Times New Roman"/>
              </a:rPr>
              <a:t> </a:t>
            </a:r>
            <a:r>
              <a:rPr lang="en-US" sz="2000">
                <a:latin typeface="Times New Roman"/>
                <a:ea typeface="Times New Roman"/>
                <a:cs typeface="Times New Roman"/>
              </a:rPr>
              <a:t>its</a:t>
            </a:r>
            <a:r>
              <a:rPr lang="en-US" sz="2000" spc="140">
                <a:latin typeface="Times New Roman"/>
                <a:ea typeface="Times New Roman"/>
                <a:cs typeface="Times New Roman"/>
              </a:rPr>
              <a:t> </a:t>
            </a:r>
            <a:r>
              <a:rPr lang="en-US" sz="2000">
                <a:latin typeface="Times New Roman"/>
                <a:ea typeface="Times New Roman"/>
                <a:cs typeface="Times New Roman"/>
              </a:rPr>
              <a:t>independent</a:t>
            </a:r>
            <a:r>
              <a:rPr lang="en-US" sz="2000" spc="170">
                <a:latin typeface="Times New Roman"/>
                <a:ea typeface="Times New Roman"/>
                <a:cs typeface="Times New Roman"/>
              </a:rPr>
              <a:t> </a:t>
            </a:r>
            <a:r>
              <a:rPr lang="en-US" sz="2000">
                <a:latin typeface="Times New Roman"/>
                <a:ea typeface="Times New Roman"/>
                <a:cs typeface="Times New Roman"/>
              </a:rPr>
              <a:t>review</a:t>
            </a:r>
            <a:r>
              <a:rPr lang="en-US" sz="2000" spc="120">
                <a:latin typeface="Times New Roman"/>
                <a:ea typeface="Times New Roman"/>
                <a:cs typeface="Times New Roman"/>
              </a:rPr>
              <a:t> </a:t>
            </a:r>
            <a:r>
              <a:rPr lang="en-US" sz="2000">
                <a:latin typeface="Times New Roman"/>
                <a:ea typeface="Times New Roman"/>
                <a:cs typeface="Times New Roman"/>
              </a:rPr>
              <a:t>of</a:t>
            </a:r>
            <a:r>
              <a:rPr lang="en-US" sz="2000" spc="135">
                <a:latin typeface="Times New Roman"/>
                <a:ea typeface="Times New Roman"/>
                <a:cs typeface="Times New Roman"/>
              </a:rPr>
              <a:t> </a:t>
            </a:r>
            <a:r>
              <a:rPr lang="en-US" sz="2000">
                <a:latin typeface="Times New Roman"/>
                <a:ea typeface="Times New Roman"/>
                <a:cs typeface="Times New Roman"/>
              </a:rPr>
              <a:t>the</a:t>
            </a:r>
            <a:r>
              <a:rPr lang="en-US" sz="2000" spc="130">
                <a:latin typeface="Times New Roman"/>
                <a:ea typeface="Times New Roman"/>
                <a:cs typeface="Times New Roman"/>
              </a:rPr>
              <a:t> </a:t>
            </a:r>
            <a:r>
              <a:rPr lang="en-US" sz="2000">
                <a:latin typeface="Times New Roman"/>
                <a:ea typeface="Times New Roman"/>
                <a:cs typeface="Times New Roman"/>
              </a:rPr>
              <a:t>risks</a:t>
            </a:r>
            <a:r>
              <a:rPr lang="en-US" sz="2000" spc="165">
                <a:latin typeface="Times New Roman"/>
                <a:ea typeface="Times New Roman"/>
                <a:cs typeface="Times New Roman"/>
              </a:rPr>
              <a:t> </a:t>
            </a:r>
            <a:r>
              <a:rPr lang="en-US" sz="2000">
                <a:latin typeface="Times New Roman"/>
                <a:ea typeface="Times New Roman"/>
                <a:cs typeface="Times New Roman"/>
              </a:rPr>
              <a:t>of</a:t>
            </a:r>
            <a:r>
              <a:rPr lang="en-US" sz="2000" spc="135">
                <a:latin typeface="Times New Roman"/>
                <a:ea typeface="Times New Roman"/>
                <a:cs typeface="Times New Roman"/>
              </a:rPr>
              <a:t> </a:t>
            </a:r>
            <a:r>
              <a:rPr lang="en-US" sz="2000">
                <a:latin typeface="Times New Roman"/>
                <a:ea typeface="Times New Roman"/>
                <a:cs typeface="Times New Roman"/>
              </a:rPr>
              <a:t>the</a:t>
            </a:r>
            <a:r>
              <a:rPr lang="en-US" sz="2000" spc="135">
                <a:latin typeface="Times New Roman"/>
                <a:ea typeface="Times New Roman"/>
                <a:cs typeface="Times New Roman"/>
              </a:rPr>
              <a:t> </a:t>
            </a:r>
            <a:r>
              <a:rPr lang="en-US" sz="2000">
                <a:latin typeface="Times New Roman"/>
                <a:ea typeface="Times New Roman"/>
                <a:cs typeface="Times New Roman"/>
              </a:rPr>
              <a:t>project,</a:t>
            </a:r>
            <a:r>
              <a:rPr lang="en-US" sz="2000" spc="135">
                <a:latin typeface="Times New Roman"/>
                <a:ea typeface="Times New Roman"/>
                <a:cs typeface="Times New Roman"/>
              </a:rPr>
              <a:t> </a:t>
            </a:r>
            <a:r>
              <a:rPr lang="en-US" sz="2000">
                <a:latin typeface="Times New Roman"/>
                <a:ea typeface="Times New Roman"/>
                <a:cs typeface="Times New Roman"/>
              </a:rPr>
              <a:t>including </a:t>
            </a:r>
            <a:r>
              <a:rPr lang="en-US" sz="2000">
                <a:latin typeface="Times New Roman"/>
                <a:ea typeface="Times New Roman"/>
              </a:rPr>
              <a:t>legal documentation and independent advisors’ reports. This review considers the</a:t>
            </a:r>
            <a:r>
              <a:rPr lang="en-US" sz="2000" spc="5">
                <a:latin typeface="Times New Roman"/>
                <a:ea typeface="Times New Roman"/>
              </a:rPr>
              <a:t> </a:t>
            </a:r>
            <a:r>
              <a:rPr lang="en-US" sz="2000">
                <a:latin typeface="Times New Roman"/>
                <a:ea typeface="Times New Roman"/>
              </a:rPr>
              <a:t>same</a:t>
            </a:r>
            <a:r>
              <a:rPr lang="en-US" sz="2000" spc="-5">
                <a:latin typeface="Times New Roman"/>
                <a:ea typeface="Times New Roman"/>
              </a:rPr>
              <a:t> </a:t>
            </a:r>
            <a:r>
              <a:rPr lang="en-US" sz="2000">
                <a:latin typeface="Times New Roman"/>
                <a:ea typeface="Times New Roman"/>
              </a:rPr>
              <a:t>risk</a:t>
            </a:r>
            <a:r>
              <a:rPr lang="en-US" sz="2000" spc="5">
                <a:latin typeface="Times New Roman"/>
                <a:ea typeface="Times New Roman"/>
              </a:rPr>
              <a:t> </a:t>
            </a:r>
            <a:r>
              <a:rPr lang="en-US" sz="2000">
                <a:latin typeface="Times New Roman"/>
                <a:ea typeface="Times New Roman"/>
              </a:rPr>
              <a:t>issues</a:t>
            </a:r>
            <a:r>
              <a:rPr lang="en-US" sz="2000" spc="10">
                <a:latin typeface="Times New Roman"/>
                <a:ea typeface="Times New Roman"/>
              </a:rPr>
              <a:t> </a:t>
            </a:r>
            <a:r>
              <a:rPr lang="en-US" sz="2000">
                <a:latin typeface="Times New Roman"/>
                <a:ea typeface="Times New Roman"/>
              </a:rPr>
              <a:t>that</a:t>
            </a:r>
            <a:r>
              <a:rPr lang="en-US" sz="2000" spc="10">
                <a:latin typeface="Times New Roman"/>
                <a:ea typeface="Times New Roman"/>
              </a:rPr>
              <a:t> </a:t>
            </a:r>
            <a:r>
              <a:rPr lang="en-US" sz="2000">
                <a:latin typeface="Times New Roman"/>
                <a:ea typeface="Times New Roman"/>
              </a:rPr>
              <a:t>a</a:t>
            </a:r>
            <a:r>
              <a:rPr lang="en-US" sz="2000" spc="15">
                <a:latin typeface="Times New Roman"/>
                <a:ea typeface="Times New Roman"/>
              </a:rPr>
              <a:t> </a:t>
            </a:r>
            <a:r>
              <a:rPr lang="en-US" sz="2000">
                <a:latin typeface="Times New Roman"/>
                <a:ea typeface="Times New Roman"/>
              </a:rPr>
              <a:t>commercial</a:t>
            </a:r>
            <a:r>
              <a:rPr lang="en-US" sz="2000" spc="-5">
                <a:latin typeface="Times New Roman"/>
                <a:ea typeface="Times New Roman"/>
              </a:rPr>
              <a:t> </a:t>
            </a:r>
            <a:r>
              <a:rPr lang="en-US" sz="2000">
                <a:latin typeface="Times New Roman"/>
                <a:ea typeface="Times New Roman"/>
              </a:rPr>
              <a:t>bank would</a:t>
            </a:r>
            <a:r>
              <a:rPr lang="en-US" sz="2000" spc="5">
                <a:latin typeface="Times New Roman"/>
                <a:ea typeface="Times New Roman"/>
              </a:rPr>
              <a:t> </a:t>
            </a:r>
            <a:r>
              <a:rPr lang="en-US" sz="2000">
                <a:latin typeface="Times New Roman"/>
                <a:ea typeface="Times New Roman"/>
              </a:rPr>
              <a:t>do.</a:t>
            </a:r>
            <a:endParaRPr/>
          </a:p>
          <a:p>
            <a:pPr marL="0" indent="0" algn="just">
              <a:lnSpc>
                <a:spcPct val="150000"/>
              </a:lnSpc>
              <a:buNone/>
              <a:defRPr/>
            </a:pPr>
            <a:endParaRPr lang="en-US" sz="2000">
              <a:latin typeface="Times New Roman"/>
              <a:cs typeface="Times New Roman"/>
            </a:endParaRPr>
          </a:p>
        </p:txBody>
      </p:sp>
      <p:pic>
        <p:nvPicPr>
          <p:cNvPr id="346830473" name="Picture 4"/>
          <p:cNvPicPr>
            <a:picLocks noChangeAspect="1"/>
          </p:cNvPicPr>
          <p:nvPr/>
        </p:nvPicPr>
        <p:blipFill rotWithShape="1">
          <a:blip r:embed="rId3"/>
          <a:stretch/>
        </p:blipFill>
        <p:spPr bwMode="auto">
          <a:xfrm>
            <a:off x="10367020" y="0"/>
            <a:ext cx="1798476" cy="876376"/>
          </a:xfrm>
          <a:prstGeom prst="rect">
            <a:avLst/>
          </a:prstGeom>
        </p:spPr>
      </p:pic>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500" advClick="1"/>
    </mc:Choice>
    <mc:Fallback>
      <p:transition advClick="1"/>
    </mc:Fallback>
  </mc:AlternateContent>
</p:sld>
</file>

<file path=ppt/slides/slide32.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35026509" name="Title 1"/>
          <p:cNvSpPr>
            <a:spLocks noGrp="1"/>
          </p:cNvSpPr>
          <p:nvPr>
            <p:ph type="title"/>
          </p:nvPr>
        </p:nvSpPr>
        <p:spPr bwMode="auto">
          <a:xfrm>
            <a:off x="838200" y="-268355"/>
            <a:ext cx="10515600" cy="914399"/>
          </a:xfrm>
        </p:spPr>
        <p:txBody>
          <a:bodyPr>
            <a:normAutofit fontScale="90000"/>
          </a:bodyPr>
          <a:lstStyle/>
          <a:p>
            <a:pPr algn="ctr">
              <a:defRPr/>
            </a:pPr>
            <a:br>
              <a:rPr lang="ar-EG">
                <a:solidFill>
                  <a:schemeClr val="accent1">
                    <a:lumMod val="75000"/>
                  </a:schemeClr>
                </a:solidFill>
                <a:highlight>
                  <a:srgbClr val="FFFF00"/>
                </a:highlight>
              </a:rPr>
            </a:br>
            <a:r>
              <a:rPr lang="en-US">
                <a:solidFill>
                  <a:schemeClr val="accent1">
                    <a:lumMod val="75000"/>
                  </a:schemeClr>
                </a:solidFill>
                <a:highlight>
                  <a:srgbClr val="FFFF00"/>
                </a:highlight>
              </a:rPr>
              <a:t>BONDS</a:t>
            </a:r>
            <a:endParaRPr lang="en-US"/>
          </a:p>
        </p:txBody>
      </p:sp>
      <p:sp>
        <p:nvSpPr>
          <p:cNvPr id="297444726" name="Content Placeholder 2"/>
          <p:cNvSpPr>
            <a:spLocks noGrp="1"/>
          </p:cNvSpPr>
          <p:nvPr>
            <p:ph idx="1"/>
          </p:nvPr>
        </p:nvSpPr>
        <p:spPr bwMode="auto">
          <a:xfrm>
            <a:off x="196948" y="1012874"/>
            <a:ext cx="11704320" cy="5627077"/>
          </a:xfrm>
        </p:spPr>
        <p:txBody>
          <a:bodyPr>
            <a:normAutofit/>
          </a:bodyPr>
          <a:lstStyle/>
          <a:p>
            <a:pPr marL="0" indent="0" algn="just">
              <a:lnSpc>
                <a:spcPct val="150000"/>
              </a:lnSpc>
              <a:buNone/>
              <a:defRPr/>
            </a:pPr>
            <a:r>
              <a:rPr lang="en-US" sz="2000">
                <a:solidFill>
                  <a:srgbClr val="FF0000"/>
                </a:solidFill>
                <a:latin typeface="Times New Roman"/>
                <a:cs typeface="Times New Roman"/>
              </a:rPr>
              <a:t>The Investment Bank and the Credit Rating Agencies (continued):</a:t>
            </a:r>
            <a:endParaRPr/>
          </a:p>
          <a:p>
            <a:pPr marL="0" marR="463550" indent="0" algn="just">
              <a:lnSpc>
                <a:spcPct val="114999"/>
              </a:lnSpc>
              <a:spcBef>
                <a:spcPts val="475"/>
              </a:spcBef>
              <a:buNone/>
              <a:defRPr/>
            </a:pPr>
            <a:r>
              <a:rPr lang="en-US" sz="1800">
                <a:latin typeface="Times New Roman"/>
                <a:ea typeface="Times New Roman"/>
              </a:rPr>
              <a:t>Gradations of credit ratings by Standard &amp; Poor’s and Moody’s from the prime</a:t>
            </a:r>
            <a:r>
              <a:rPr lang="en-US" sz="1800" spc="5">
                <a:latin typeface="Times New Roman"/>
                <a:ea typeface="Times New Roman"/>
              </a:rPr>
              <a:t> </a:t>
            </a:r>
            <a:r>
              <a:rPr lang="en-US" sz="1800">
                <a:latin typeface="Times New Roman"/>
                <a:ea typeface="Times New Roman"/>
              </a:rPr>
              <a:t>credit level of AAA/</a:t>
            </a:r>
            <a:r>
              <a:rPr lang="en-US" sz="1800">
                <a:latin typeface="Times New Roman"/>
                <a:ea typeface="Times New Roman"/>
              </a:rPr>
              <a:t>Aaa</a:t>
            </a:r>
            <a:r>
              <a:rPr lang="en-US" sz="1800">
                <a:latin typeface="Times New Roman"/>
                <a:ea typeface="Times New Roman"/>
              </a:rPr>
              <a:t> down to the minimum ‘investment grade’ rating of BBB–/</a:t>
            </a:r>
            <a:r>
              <a:rPr lang="en-US" sz="1800" spc="5">
                <a:latin typeface="Times New Roman"/>
                <a:ea typeface="Times New Roman"/>
              </a:rPr>
              <a:t> </a:t>
            </a:r>
            <a:r>
              <a:rPr lang="en-US" sz="1800">
                <a:latin typeface="Times New Roman"/>
                <a:ea typeface="Times New Roman"/>
              </a:rPr>
              <a:t>Baa3 (below which most major bondholders will not purchase a bond issue) are as</a:t>
            </a:r>
            <a:r>
              <a:rPr lang="en-US" sz="1800" spc="5">
                <a:latin typeface="Times New Roman"/>
                <a:ea typeface="Times New Roman"/>
              </a:rPr>
              <a:t> </a:t>
            </a:r>
            <a:r>
              <a:rPr lang="en-US" sz="1800">
                <a:latin typeface="Times New Roman"/>
                <a:ea typeface="Times New Roman"/>
              </a:rPr>
              <a:t>listed</a:t>
            </a:r>
            <a:r>
              <a:rPr lang="en-US" sz="1800" spc="80">
                <a:latin typeface="Times New Roman"/>
                <a:ea typeface="Times New Roman"/>
              </a:rPr>
              <a:t> </a:t>
            </a:r>
            <a:r>
              <a:rPr lang="en-US" sz="1800">
                <a:latin typeface="Times New Roman"/>
                <a:ea typeface="Times New Roman"/>
              </a:rPr>
              <a:t>in</a:t>
            </a:r>
            <a:r>
              <a:rPr lang="en-US" sz="1800" spc="120">
                <a:latin typeface="Times New Roman"/>
                <a:ea typeface="Times New Roman"/>
              </a:rPr>
              <a:t> </a:t>
            </a:r>
            <a:r>
              <a:rPr lang="en-US" sz="1800">
                <a:solidFill>
                  <a:srgbClr val="0080AC"/>
                </a:solidFill>
                <a:latin typeface="Times New Roman"/>
                <a:ea typeface="Times New Roman"/>
              </a:rPr>
              <a:t>Table</a:t>
            </a:r>
            <a:r>
              <a:rPr lang="en-US" sz="1800" spc="90">
                <a:solidFill>
                  <a:srgbClr val="0080AC"/>
                </a:solidFill>
                <a:latin typeface="Times New Roman"/>
                <a:ea typeface="Times New Roman"/>
              </a:rPr>
              <a:t> </a:t>
            </a:r>
            <a:r>
              <a:rPr lang="en-US" sz="1800">
                <a:solidFill>
                  <a:srgbClr val="0080AC"/>
                </a:solidFill>
                <a:latin typeface="Times New Roman"/>
                <a:ea typeface="Times New Roman"/>
              </a:rPr>
              <a:t>5.1</a:t>
            </a:r>
            <a:r>
              <a:rPr lang="en-US" sz="1800">
                <a:latin typeface="Times New Roman"/>
                <a:ea typeface="Times New Roman"/>
              </a:rPr>
              <a:t>.</a:t>
            </a:r>
            <a:r>
              <a:rPr lang="en-US" sz="1800" spc="85">
                <a:latin typeface="Times New Roman"/>
                <a:ea typeface="Times New Roman"/>
              </a:rPr>
              <a:t> </a:t>
            </a:r>
            <a:r>
              <a:rPr lang="en-US" sz="1800">
                <a:latin typeface="Times New Roman"/>
                <a:ea typeface="Times New Roman"/>
              </a:rPr>
              <a:t>Most</a:t>
            </a:r>
            <a:r>
              <a:rPr lang="en-US" sz="1800" spc="120">
                <a:latin typeface="Times New Roman"/>
                <a:ea typeface="Times New Roman"/>
              </a:rPr>
              <a:t> </a:t>
            </a:r>
            <a:r>
              <a:rPr lang="en-US" sz="1800">
                <a:latin typeface="Times New Roman"/>
                <a:ea typeface="Times New Roman"/>
              </a:rPr>
              <a:t>project</a:t>
            </a:r>
            <a:r>
              <a:rPr lang="en-US" sz="1800" spc="120">
                <a:latin typeface="Times New Roman"/>
                <a:ea typeface="Times New Roman"/>
              </a:rPr>
              <a:t> </a:t>
            </a:r>
            <a:r>
              <a:rPr lang="en-US" sz="1800">
                <a:latin typeface="Times New Roman"/>
                <a:ea typeface="Times New Roman"/>
              </a:rPr>
              <a:t>finance</a:t>
            </a:r>
            <a:r>
              <a:rPr lang="en-US" sz="1800" spc="130">
                <a:latin typeface="Times New Roman"/>
                <a:ea typeface="Times New Roman"/>
              </a:rPr>
              <a:t> </a:t>
            </a:r>
            <a:r>
              <a:rPr lang="en-US" sz="1800">
                <a:latin typeface="Times New Roman"/>
                <a:ea typeface="Times New Roman"/>
              </a:rPr>
              <a:t>ratings</a:t>
            </a:r>
            <a:r>
              <a:rPr lang="en-US" sz="1800" spc="95">
                <a:latin typeface="Times New Roman"/>
                <a:ea typeface="Times New Roman"/>
              </a:rPr>
              <a:t> </a:t>
            </a:r>
            <a:r>
              <a:rPr lang="en-US" sz="1800">
                <a:latin typeface="Times New Roman"/>
                <a:ea typeface="Times New Roman"/>
              </a:rPr>
              <a:t>are</a:t>
            </a:r>
            <a:r>
              <a:rPr lang="en-US" sz="1800" spc="100">
                <a:latin typeface="Times New Roman"/>
                <a:ea typeface="Times New Roman"/>
              </a:rPr>
              <a:t> </a:t>
            </a:r>
            <a:r>
              <a:rPr lang="en-US" sz="1800">
                <a:latin typeface="Times New Roman"/>
                <a:ea typeface="Times New Roman"/>
              </a:rPr>
              <a:t>at</a:t>
            </a:r>
            <a:r>
              <a:rPr lang="en-US" sz="1800" spc="120">
                <a:latin typeface="Times New Roman"/>
                <a:ea typeface="Times New Roman"/>
              </a:rPr>
              <a:t> </a:t>
            </a:r>
            <a:r>
              <a:rPr lang="en-US" sz="1800">
                <a:latin typeface="Times New Roman"/>
                <a:ea typeface="Times New Roman"/>
              </a:rPr>
              <a:t>the</a:t>
            </a:r>
            <a:r>
              <a:rPr lang="en-US" sz="1800" spc="115">
                <a:latin typeface="Times New Roman"/>
                <a:ea typeface="Times New Roman"/>
              </a:rPr>
              <a:t> </a:t>
            </a:r>
            <a:r>
              <a:rPr lang="en-US" sz="1800">
                <a:latin typeface="Times New Roman"/>
                <a:ea typeface="Times New Roman"/>
              </a:rPr>
              <a:t>lower</a:t>
            </a:r>
            <a:r>
              <a:rPr lang="en-US" sz="1800" spc="90">
                <a:latin typeface="Times New Roman"/>
                <a:ea typeface="Times New Roman"/>
              </a:rPr>
              <a:t> </a:t>
            </a:r>
            <a:r>
              <a:rPr lang="en-US" sz="1800">
                <a:latin typeface="Times New Roman"/>
                <a:ea typeface="Times New Roman"/>
              </a:rPr>
              <a:t>end</a:t>
            </a:r>
            <a:r>
              <a:rPr lang="en-US" sz="1800" spc="120">
                <a:latin typeface="Times New Roman"/>
                <a:ea typeface="Times New Roman"/>
              </a:rPr>
              <a:t> </a:t>
            </a:r>
            <a:r>
              <a:rPr lang="en-US" sz="1800">
                <a:latin typeface="Times New Roman"/>
                <a:ea typeface="Times New Roman"/>
              </a:rPr>
              <a:t>of</a:t>
            </a:r>
            <a:r>
              <a:rPr lang="en-US" sz="1800" spc="135">
                <a:latin typeface="Times New Roman"/>
                <a:ea typeface="Times New Roman"/>
              </a:rPr>
              <a:t> </a:t>
            </a:r>
            <a:r>
              <a:rPr lang="en-US" sz="1800">
                <a:latin typeface="Times New Roman"/>
                <a:ea typeface="Times New Roman"/>
              </a:rPr>
              <a:t>this</a:t>
            </a:r>
            <a:r>
              <a:rPr lang="en-US" sz="1800" spc="120">
                <a:latin typeface="Times New Roman"/>
                <a:ea typeface="Times New Roman"/>
              </a:rPr>
              <a:t> </a:t>
            </a:r>
            <a:r>
              <a:rPr lang="en-US" sz="1800">
                <a:latin typeface="Times New Roman"/>
                <a:ea typeface="Times New Roman"/>
              </a:rPr>
              <a:t>range. (Below</a:t>
            </a:r>
            <a:r>
              <a:rPr lang="en-US" sz="1800" spc="5">
                <a:latin typeface="Times New Roman"/>
                <a:ea typeface="Times New Roman"/>
              </a:rPr>
              <a:t> </a:t>
            </a:r>
            <a:r>
              <a:rPr lang="en-US" sz="1800">
                <a:latin typeface="Times New Roman"/>
                <a:ea typeface="Times New Roman"/>
              </a:rPr>
              <a:t>the</a:t>
            </a:r>
            <a:r>
              <a:rPr lang="en-US" sz="1800" spc="30">
                <a:latin typeface="Times New Roman"/>
                <a:ea typeface="Times New Roman"/>
              </a:rPr>
              <a:t> </a:t>
            </a:r>
            <a:r>
              <a:rPr lang="en-US" sz="1800">
                <a:latin typeface="Times New Roman"/>
                <a:ea typeface="Times New Roman"/>
              </a:rPr>
              <a:t>investment</a:t>
            </a:r>
            <a:r>
              <a:rPr lang="en-US" sz="1800" spc="25">
                <a:latin typeface="Times New Roman"/>
                <a:ea typeface="Times New Roman"/>
              </a:rPr>
              <a:t> </a:t>
            </a:r>
            <a:r>
              <a:rPr lang="en-US" sz="1800">
                <a:latin typeface="Times New Roman"/>
                <a:ea typeface="Times New Roman"/>
              </a:rPr>
              <a:t>grade</a:t>
            </a:r>
            <a:r>
              <a:rPr lang="en-US" sz="1800" spc="35">
                <a:latin typeface="Times New Roman"/>
                <a:ea typeface="Times New Roman"/>
              </a:rPr>
              <a:t> </a:t>
            </a:r>
            <a:r>
              <a:rPr lang="en-US" sz="1800">
                <a:latin typeface="Times New Roman"/>
                <a:ea typeface="Times New Roman"/>
              </a:rPr>
              <a:t>level</a:t>
            </a:r>
            <a:r>
              <a:rPr lang="en-US" sz="1800" spc="25">
                <a:latin typeface="Times New Roman"/>
                <a:ea typeface="Times New Roman"/>
              </a:rPr>
              <a:t> </a:t>
            </a:r>
            <a:r>
              <a:rPr lang="en-US" sz="1800">
                <a:latin typeface="Times New Roman"/>
                <a:ea typeface="Times New Roman"/>
              </a:rPr>
              <a:t>the</a:t>
            </a:r>
            <a:r>
              <a:rPr lang="en-US" sz="1800" spc="15">
                <a:latin typeface="Times New Roman"/>
                <a:ea typeface="Times New Roman"/>
              </a:rPr>
              <a:t> </a:t>
            </a:r>
            <a:r>
              <a:rPr lang="en-US" sz="1800">
                <a:latin typeface="Times New Roman"/>
                <a:ea typeface="Times New Roman"/>
              </a:rPr>
              <a:t>ratings</a:t>
            </a:r>
            <a:r>
              <a:rPr lang="en-US" sz="1800" spc="30">
                <a:latin typeface="Times New Roman"/>
                <a:ea typeface="Times New Roman"/>
              </a:rPr>
              <a:t> </a:t>
            </a:r>
            <a:r>
              <a:rPr lang="en-US" sz="1800">
                <a:latin typeface="Times New Roman"/>
                <a:ea typeface="Times New Roman"/>
              </a:rPr>
              <a:t>continue</a:t>
            </a:r>
            <a:r>
              <a:rPr lang="en-US" sz="1800" spc="30">
                <a:latin typeface="Times New Roman"/>
                <a:ea typeface="Times New Roman"/>
              </a:rPr>
              <a:t> </a:t>
            </a:r>
            <a:r>
              <a:rPr lang="en-US" sz="1800">
                <a:latin typeface="Times New Roman"/>
                <a:ea typeface="Times New Roman"/>
              </a:rPr>
              <a:t>from</a:t>
            </a:r>
            <a:r>
              <a:rPr lang="en-US" sz="1800" spc="10">
                <a:latin typeface="Times New Roman"/>
                <a:ea typeface="Times New Roman"/>
              </a:rPr>
              <a:t> </a:t>
            </a:r>
            <a:r>
              <a:rPr lang="en-US" sz="1800">
                <a:latin typeface="Times New Roman"/>
                <a:ea typeface="Times New Roman"/>
              </a:rPr>
              <a:t>BB</a:t>
            </a:r>
            <a:r>
              <a:rPr lang="en-US" sz="1800" spc="10">
                <a:latin typeface="Times New Roman"/>
                <a:ea typeface="Times New Roman"/>
              </a:rPr>
              <a:t> </a:t>
            </a:r>
            <a:r>
              <a:rPr lang="en-US" sz="1800">
                <a:latin typeface="Ebrima"/>
                <a:ea typeface="Times New Roman"/>
                <a:cs typeface="Times New Roman"/>
              </a:rPr>
              <a:t>+</a:t>
            </a:r>
            <a:r>
              <a:rPr lang="en-US" sz="1800" spc="5">
                <a:latin typeface="Ebrima"/>
                <a:ea typeface="Times New Roman"/>
                <a:cs typeface="Times New Roman"/>
              </a:rPr>
              <a:t> </a:t>
            </a:r>
            <a:r>
              <a:rPr lang="en-US" sz="1800">
                <a:latin typeface="Times New Roman"/>
                <a:ea typeface="Times New Roman"/>
              </a:rPr>
              <a:t>/Ba1,</a:t>
            </a:r>
            <a:r>
              <a:rPr lang="en-US" sz="1800" spc="25">
                <a:latin typeface="Times New Roman"/>
                <a:ea typeface="Times New Roman"/>
              </a:rPr>
              <a:t> </a:t>
            </a:r>
            <a:r>
              <a:rPr lang="en-US" sz="1800" i="1">
                <a:latin typeface="Times New Roman"/>
                <a:ea typeface="Times New Roman"/>
              </a:rPr>
              <a:t>etc.</a:t>
            </a:r>
            <a:r>
              <a:rPr lang="en-US" sz="1800">
                <a:latin typeface="Times New Roman"/>
                <a:ea typeface="Times New Roman"/>
              </a:rPr>
              <a:t>)</a:t>
            </a:r>
            <a:endParaRPr/>
          </a:p>
          <a:p>
            <a:pPr marL="0" marR="463550" indent="0" algn="just">
              <a:lnSpc>
                <a:spcPct val="114999"/>
              </a:lnSpc>
              <a:spcBef>
                <a:spcPts val="475"/>
              </a:spcBef>
              <a:buNone/>
              <a:defRPr/>
            </a:pPr>
            <a:endParaRPr lang="en-US" sz="2000">
              <a:latin typeface="Times New Roman"/>
              <a:cs typeface="Times New Roman"/>
            </a:endParaRPr>
          </a:p>
          <a:p>
            <a:pPr marL="0" marR="463550" indent="0" algn="just">
              <a:lnSpc>
                <a:spcPct val="114999"/>
              </a:lnSpc>
              <a:spcBef>
                <a:spcPts val="475"/>
              </a:spcBef>
              <a:spcAft>
                <a:spcPts val="0"/>
              </a:spcAft>
              <a:buNone/>
              <a:defRPr/>
            </a:pPr>
            <a:endParaRPr lang="en-US" sz="1800">
              <a:latin typeface="Times New Roman"/>
              <a:ea typeface="Times New Roman"/>
            </a:endParaRPr>
          </a:p>
        </p:txBody>
      </p:sp>
      <p:pic>
        <p:nvPicPr>
          <p:cNvPr id="44146567" name="Picture 6"/>
          <p:cNvPicPr>
            <a:picLocks noChangeAspect="1"/>
          </p:cNvPicPr>
          <p:nvPr/>
        </p:nvPicPr>
        <p:blipFill rotWithShape="1">
          <a:blip r:embed="rId3"/>
          <a:stretch/>
        </p:blipFill>
        <p:spPr bwMode="auto">
          <a:xfrm>
            <a:off x="3852473" y="3043004"/>
            <a:ext cx="4963372" cy="3432748"/>
          </a:xfrm>
          <a:prstGeom prst="rect">
            <a:avLst/>
          </a:prstGeom>
        </p:spPr>
      </p:pic>
      <p:pic>
        <p:nvPicPr>
          <p:cNvPr id="196521875" name="Picture 4"/>
          <p:cNvPicPr>
            <a:picLocks noChangeAspect="1"/>
          </p:cNvPicPr>
          <p:nvPr/>
        </p:nvPicPr>
        <p:blipFill rotWithShape="1">
          <a:blip r:embed="rId4"/>
          <a:stretch/>
        </p:blipFill>
        <p:spPr bwMode="auto">
          <a:xfrm>
            <a:off x="10393524" y="0"/>
            <a:ext cx="1798476" cy="876376"/>
          </a:xfrm>
          <a:prstGeom prst="rect">
            <a:avLst/>
          </a:prstGeom>
        </p:spPr>
      </p:pic>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500" advClick="1"/>
    </mc:Choice>
    <mc:Fallback>
      <p:transition advClick="1"/>
    </mc:Fallback>
  </mc:AlternateContent>
</p:sld>
</file>

<file path=ppt/slides/slide33.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661131834" name="Title 1"/>
          <p:cNvSpPr>
            <a:spLocks noGrp="1"/>
          </p:cNvSpPr>
          <p:nvPr>
            <p:ph type="title"/>
          </p:nvPr>
        </p:nvSpPr>
        <p:spPr bwMode="auto">
          <a:xfrm>
            <a:off x="838200" y="1"/>
            <a:ext cx="10515600" cy="914399"/>
          </a:xfrm>
        </p:spPr>
        <p:txBody>
          <a:bodyPr/>
          <a:lstStyle/>
          <a:p>
            <a:pPr algn="ctr">
              <a:defRPr/>
            </a:pPr>
            <a:r>
              <a:rPr lang="en-US">
                <a:solidFill>
                  <a:schemeClr val="accent1">
                    <a:lumMod val="75000"/>
                  </a:schemeClr>
                </a:solidFill>
                <a:highlight>
                  <a:srgbClr val="FFFF00"/>
                </a:highlight>
              </a:rPr>
              <a:t>BONDS</a:t>
            </a:r>
            <a:endParaRPr lang="en-US"/>
          </a:p>
        </p:txBody>
      </p:sp>
      <p:sp>
        <p:nvSpPr>
          <p:cNvPr id="1747846974" name="Content Placeholder 2"/>
          <p:cNvSpPr>
            <a:spLocks noGrp="1"/>
          </p:cNvSpPr>
          <p:nvPr>
            <p:ph idx="1"/>
          </p:nvPr>
        </p:nvSpPr>
        <p:spPr bwMode="auto">
          <a:xfrm>
            <a:off x="196948" y="671804"/>
            <a:ext cx="11704320" cy="5968148"/>
          </a:xfrm>
        </p:spPr>
        <p:txBody>
          <a:bodyPr vertOverflow="overflow" horzOverflow="overflow" vert="horz" wrap="square" lIns="91440" tIns="45720" rIns="91440" bIns="45720" numCol="1" spcCol="0" rtlCol="0" fromWordArt="0" anchor="t" anchorCtr="0" forceAA="0" upright="0" compatLnSpc="0">
            <a:normAutofit/>
          </a:bodyPr>
          <a:lstStyle/>
          <a:p>
            <a:pPr marL="0" indent="0" algn="just">
              <a:lnSpc>
                <a:spcPct val="150000"/>
              </a:lnSpc>
              <a:buNone/>
              <a:defRPr/>
            </a:pPr>
            <a:r>
              <a:rPr lang="en-US" sz="2000">
                <a:solidFill>
                  <a:srgbClr val="FF0000"/>
                </a:solidFill>
                <a:latin typeface="Times New Roman"/>
                <a:cs typeface="Times New Roman"/>
              </a:rPr>
              <a:t>The Investment Bank and the Credit Rating Agencies (continued):</a:t>
            </a:r>
            <a:endParaRPr lang="ar-EG" sz="2000">
              <a:solidFill>
                <a:srgbClr val="FF0000"/>
              </a:solidFill>
              <a:latin typeface="Times New Roman"/>
              <a:cs typeface="Times New Roman"/>
            </a:endParaRPr>
          </a:p>
          <a:p>
            <a:pPr marL="0" indent="0" algn="just">
              <a:lnSpc>
                <a:spcPct val="150000"/>
              </a:lnSpc>
              <a:buNone/>
              <a:defRPr/>
            </a:pPr>
            <a:r>
              <a:rPr lang="en-US" sz="2000">
                <a:latin typeface="Times New Roman"/>
                <a:ea typeface="Times New Roman"/>
                <a:cs typeface="Times New Roman"/>
              </a:rPr>
              <a:t>Major</a:t>
            </a:r>
            <a:r>
              <a:rPr lang="en-US" sz="2000" spc="-25">
                <a:latin typeface="Times New Roman"/>
                <a:ea typeface="Times New Roman"/>
                <a:cs typeface="Times New Roman"/>
              </a:rPr>
              <a:t> </a:t>
            </a:r>
            <a:r>
              <a:rPr lang="en-US" sz="2000">
                <a:latin typeface="Times New Roman"/>
                <a:ea typeface="Times New Roman"/>
                <a:cs typeface="Times New Roman"/>
              </a:rPr>
              <a:t>bondholders,</a:t>
            </a:r>
            <a:r>
              <a:rPr lang="en-US" sz="2000" spc="-60">
                <a:latin typeface="Times New Roman"/>
                <a:ea typeface="Times New Roman"/>
                <a:cs typeface="Times New Roman"/>
              </a:rPr>
              <a:t> </a:t>
            </a:r>
            <a:r>
              <a:rPr lang="en-US" sz="2000">
                <a:latin typeface="Times New Roman"/>
                <a:ea typeface="Times New Roman"/>
                <a:cs typeface="Times New Roman"/>
              </a:rPr>
              <a:t>however,</a:t>
            </a:r>
            <a:r>
              <a:rPr lang="en-US" sz="2000" spc="-75">
                <a:latin typeface="Times New Roman"/>
                <a:ea typeface="Times New Roman"/>
                <a:cs typeface="Times New Roman"/>
              </a:rPr>
              <a:t> </a:t>
            </a:r>
            <a:r>
              <a:rPr lang="en-US" sz="2000">
                <a:latin typeface="Times New Roman"/>
                <a:ea typeface="Times New Roman"/>
                <a:cs typeface="Times New Roman"/>
              </a:rPr>
              <a:t>do</a:t>
            </a:r>
            <a:r>
              <a:rPr lang="en-US" sz="2000" spc="-55">
                <a:latin typeface="Times New Roman"/>
                <a:ea typeface="Times New Roman"/>
                <a:cs typeface="Times New Roman"/>
              </a:rPr>
              <a:t> </a:t>
            </a:r>
            <a:r>
              <a:rPr lang="en-US" sz="2000">
                <a:latin typeface="Times New Roman"/>
                <a:ea typeface="Times New Roman"/>
                <a:cs typeface="Times New Roman"/>
              </a:rPr>
              <a:t>carry</a:t>
            </a:r>
            <a:r>
              <a:rPr lang="en-US" sz="2000" spc="-45">
                <a:latin typeface="Times New Roman"/>
                <a:ea typeface="Times New Roman"/>
                <a:cs typeface="Times New Roman"/>
              </a:rPr>
              <a:t> </a:t>
            </a:r>
            <a:r>
              <a:rPr lang="en-US" sz="2000">
                <a:latin typeface="Times New Roman"/>
                <a:ea typeface="Times New Roman"/>
                <a:cs typeface="Times New Roman"/>
              </a:rPr>
              <a:t>out</a:t>
            </a:r>
            <a:r>
              <a:rPr lang="en-US" sz="2000" spc="-290">
                <a:latin typeface="Times New Roman"/>
                <a:ea typeface="Times New Roman"/>
                <a:cs typeface="Times New Roman"/>
              </a:rPr>
              <a:t> </a:t>
            </a:r>
            <a:r>
              <a:rPr lang="en-US" sz="2000">
                <a:latin typeface="Times New Roman"/>
                <a:ea typeface="Times New Roman"/>
                <a:cs typeface="Times New Roman"/>
              </a:rPr>
              <a:t>their own review of the project information in the </a:t>
            </a:r>
            <a:r>
              <a:rPr lang="en-US" sz="2000">
                <a:highlight>
                  <a:srgbClr val="FFFF00"/>
                </a:highlight>
                <a:latin typeface="Times New Roman"/>
                <a:ea typeface="Times New Roman"/>
                <a:cs typeface="Times New Roman"/>
              </a:rPr>
              <a:t>prospectus</a:t>
            </a:r>
            <a:r>
              <a:rPr lang="en-US" sz="2000">
                <a:latin typeface="Times New Roman"/>
                <a:ea typeface="Times New Roman"/>
                <a:cs typeface="Times New Roman"/>
              </a:rPr>
              <a:t> besides relying on the</a:t>
            </a:r>
            <a:r>
              <a:rPr lang="en-US" sz="2000" spc="5">
                <a:latin typeface="Times New Roman"/>
                <a:ea typeface="Times New Roman"/>
                <a:cs typeface="Times New Roman"/>
              </a:rPr>
              <a:t> </a:t>
            </a:r>
            <a:r>
              <a:rPr lang="en-US" sz="2000" spc="-5">
                <a:latin typeface="Times New Roman"/>
                <a:ea typeface="Times New Roman"/>
                <a:cs typeface="Times New Roman"/>
              </a:rPr>
              <a:t>credit</a:t>
            </a:r>
            <a:r>
              <a:rPr lang="en-US" sz="2000" spc="-70">
                <a:latin typeface="Times New Roman"/>
                <a:ea typeface="Times New Roman"/>
                <a:cs typeface="Times New Roman"/>
              </a:rPr>
              <a:t> </a:t>
            </a:r>
            <a:r>
              <a:rPr lang="en-US" sz="2000" spc="-5">
                <a:latin typeface="Times New Roman"/>
                <a:ea typeface="Times New Roman"/>
                <a:cs typeface="Times New Roman"/>
              </a:rPr>
              <a:t>rating,</a:t>
            </a:r>
            <a:r>
              <a:rPr lang="en-US" sz="2000" spc="-65">
                <a:latin typeface="Times New Roman"/>
                <a:ea typeface="Times New Roman"/>
                <a:cs typeface="Times New Roman"/>
              </a:rPr>
              <a:t> </a:t>
            </a:r>
            <a:r>
              <a:rPr lang="en-US" sz="2000" spc="-5">
                <a:latin typeface="Times New Roman"/>
                <a:ea typeface="Times New Roman"/>
                <a:cs typeface="Times New Roman"/>
              </a:rPr>
              <a:t>and</a:t>
            </a:r>
            <a:r>
              <a:rPr lang="en-US" sz="2000" spc="-60">
                <a:latin typeface="Times New Roman"/>
                <a:ea typeface="Times New Roman"/>
                <a:cs typeface="Times New Roman"/>
              </a:rPr>
              <a:t> </a:t>
            </a:r>
            <a:r>
              <a:rPr lang="en-US" sz="2000" spc="-5">
                <a:latin typeface="Times New Roman"/>
                <a:ea typeface="Times New Roman"/>
                <a:cs typeface="Times New Roman"/>
              </a:rPr>
              <a:t>may</a:t>
            </a:r>
            <a:r>
              <a:rPr lang="en-US" sz="2000" spc="-45">
                <a:latin typeface="Times New Roman"/>
                <a:ea typeface="Times New Roman"/>
                <a:cs typeface="Times New Roman"/>
              </a:rPr>
              <a:t> </a:t>
            </a:r>
            <a:r>
              <a:rPr lang="en-US" sz="2000" spc="-5">
                <a:latin typeface="Times New Roman"/>
                <a:ea typeface="Times New Roman"/>
                <a:cs typeface="Times New Roman"/>
              </a:rPr>
              <a:t>even</a:t>
            </a:r>
            <a:r>
              <a:rPr lang="en-US" sz="2000" spc="-60">
                <a:latin typeface="Times New Roman"/>
                <a:ea typeface="Times New Roman"/>
                <a:cs typeface="Times New Roman"/>
              </a:rPr>
              <a:t> </a:t>
            </a:r>
            <a:r>
              <a:rPr lang="en-US" sz="2000" spc="-5">
                <a:latin typeface="Times New Roman"/>
                <a:ea typeface="Times New Roman"/>
                <a:cs typeface="Times New Roman"/>
              </a:rPr>
              <a:t>participate</a:t>
            </a:r>
            <a:r>
              <a:rPr lang="en-US" sz="2000" spc="-55">
                <a:latin typeface="Times New Roman"/>
                <a:ea typeface="Times New Roman"/>
                <a:cs typeface="Times New Roman"/>
              </a:rPr>
              <a:t> </a:t>
            </a:r>
            <a:r>
              <a:rPr lang="en-US" sz="2000" spc="-5">
                <a:latin typeface="Times New Roman"/>
                <a:ea typeface="Times New Roman"/>
                <a:cs typeface="Times New Roman"/>
              </a:rPr>
              <a:t>in</a:t>
            </a:r>
            <a:r>
              <a:rPr lang="en-US" sz="2000" spc="-60">
                <a:latin typeface="Times New Roman"/>
                <a:ea typeface="Times New Roman"/>
                <a:cs typeface="Times New Roman"/>
              </a:rPr>
              <a:t> </a:t>
            </a:r>
            <a:r>
              <a:rPr lang="en-US" sz="2000" spc="-5">
                <a:latin typeface="Times New Roman"/>
                <a:ea typeface="Times New Roman"/>
                <a:cs typeface="Times New Roman"/>
              </a:rPr>
              <a:t>bank</a:t>
            </a:r>
            <a:r>
              <a:rPr lang="en-US" sz="2000" spc="-60">
                <a:latin typeface="Times New Roman"/>
                <a:ea typeface="Times New Roman"/>
                <a:cs typeface="Times New Roman"/>
              </a:rPr>
              <a:t> </a:t>
            </a:r>
            <a:r>
              <a:rPr lang="en-US" sz="2000" spc="-5">
                <a:latin typeface="Times New Roman"/>
                <a:ea typeface="Times New Roman"/>
                <a:cs typeface="Times New Roman"/>
              </a:rPr>
              <a:t>loans,</a:t>
            </a:r>
            <a:r>
              <a:rPr lang="en-US" sz="2000" spc="-50">
                <a:latin typeface="Times New Roman"/>
                <a:ea typeface="Times New Roman"/>
                <a:cs typeface="Times New Roman"/>
              </a:rPr>
              <a:t> </a:t>
            </a:r>
            <a:r>
              <a:rPr lang="en-US" sz="2000" spc="-5">
                <a:latin typeface="Times New Roman"/>
                <a:ea typeface="Times New Roman"/>
                <a:cs typeface="Times New Roman"/>
              </a:rPr>
              <a:t>or</a:t>
            </a:r>
            <a:r>
              <a:rPr lang="en-US" sz="2000" spc="-65">
                <a:latin typeface="Times New Roman"/>
                <a:ea typeface="Times New Roman"/>
                <a:cs typeface="Times New Roman"/>
              </a:rPr>
              <a:t> </a:t>
            </a:r>
            <a:r>
              <a:rPr lang="en-US" sz="2000" spc="-5">
                <a:latin typeface="Times New Roman"/>
                <a:ea typeface="Times New Roman"/>
                <a:cs typeface="Times New Roman"/>
              </a:rPr>
              <a:t>act</a:t>
            </a:r>
            <a:r>
              <a:rPr lang="en-US" sz="2000" spc="-70">
                <a:latin typeface="Times New Roman"/>
                <a:ea typeface="Times New Roman"/>
                <a:cs typeface="Times New Roman"/>
              </a:rPr>
              <a:t> </a:t>
            </a:r>
            <a:r>
              <a:rPr lang="en-US" sz="2000">
                <a:latin typeface="Times New Roman"/>
                <a:ea typeface="Times New Roman"/>
                <a:cs typeface="Times New Roman"/>
              </a:rPr>
              <a:t>as</a:t>
            </a:r>
            <a:r>
              <a:rPr lang="en-US" sz="2000" spc="-60">
                <a:latin typeface="Times New Roman"/>
                <a:ea typeface="Times New Roman"/>
                <a:cs typeface="Times New Roman"/>
              </a:rPr>
              <a:t> </a:t>
            </a:r>
            <a:r>
              <a:rPr lang="en-US" sz="2000">
                <a:latin typeface="Times New Roman"/>
                <a:ea typeface="Times New Roman"/>
                <a:cs typeface="Times New Roman"/>
              </a:rPr>
              <a:t>sole</a:t>
            </a:r>
            <a:r>
              <a:rPr lang="en-US" sz="2000" spc="-50">
                <a:latin typeface="Times New Roman"/>
                <a:ea typeface="Times New Roman"/>
                <a:cs typeface="Times New Roman"/>
              </a:rPr>
              <a:t> </a:t>
            </a:r>
            <a:r>
              <a:rPr lang="en-US" sz="2000">
                <a:latin typeface="Times New Roman"/>
                <a:ea typeface="Times New Roman"/>
                <a:cs typeface="Times New Roman"/>
              </a:rPr>
              <a:t>lenders.</a:t>
            </a:r>
            <a:r>
              <a:rPr lang="ar-EG" sz="2000">
                <a:latin typeface="Times New Roman"/>
                <a:ea typeface="Times New Roman"/>
                <a:cs typeface="Times New Roman"/>
              </a:rPr>
              <a:t> </a:t>
            </a:r>
            <a:r>
              <a:rPr lang="en-US" sz="2000">
                <a:latin typeface="Times New Roman"/>
                <a:ea typeface="Times New Roman"/>
                <a:cs typeface="Times New Roman"/>
              </a:rPr>
              <a:t>After any necessary preliminary</a:t>
            </a:r>
            <a:r>
              <a:rPr lang="en-US" sz="2000" spc="5">
                <a:latin typeface="Times New Roman"/>
                <a:ea typeface="Times New Roman"/>
                <a:cs typeface="Times New Roman"/>
              </a:rPr>
              <a:t> </a:t>
            </a:r>
            <a:r>
              <a:rPr lang="en-US" sz="2000">
                <a:latin typeface="Times New Roman"/>
                <a:ea typeface="Times New Roman"/>
                <a:cs typeface="Times New Roman"/>
              </a:rPr>
              <a:t>testing of the market (which may include</a:t>
            </a:r>
            <a:r>
              <a:rPr lang="en-US" sz="2000" spc="5">
                <a:latin typeface="Times New Roman"/>
                <a:ea typeface="Times New Roman"/>
                <a:cs typeface="Times New Roman"/>
              </a:rPr>
              <a:t> </a:t>
            </a:r>
            <a:r>
              <a:rPr lang="en-US" sz="2000">
                <a:latin typeface="Times New Roman"/>
                <a:ea typeface="Times New Roman"/>
                <a:cs typeface="Times New Roman"/>
              </a:rPr>
              <a:t>a</a:t>
            </a:r>
            <a:r>
              <a:rPr lang="en-US" sz="2000" spc="5">
                <a:latin typeface="Times New Roman"/>
                <a:ea typeface="Times New Roman"/>
                <a:cs typeface="Times New Roman"/>
              </a:rPr>
              <a:t> </a:t>
            </a:r>
            <a:r>
              <a:rPr lang="en-US" sz="2000">
                <a:latin typeface="Times New Roman"/>
                <a:ea typeface="Times New Roman"/>
                <a:cs typeface="Times New Roman"/>
              </a:rPr>
              <a:t>road-show of presentations to investors), the investment bank issues the final bond</a:t>
            </a:r>
            <a:r>
              <a:rPr lang="en-US" sz="2000" spc="5">
                <a:latin typeface="Times New Roman"/>
                <a:ea typeface="Times New Roman"/>
                <a:cs typeface="Times New Roman"/>
              </a:rPr>
              <a:t> </a:t>
            </a:r>
            <a:r>
              <a:rPr lang="en-US" sz="2000">
                <a:latin typeface="Times New Roman"/>
                <a:ea typeface="Times New Roman"/>
                <a:cs typeface="Times New Roman"/>
              </a:rPr>
              <a:t>prospectus</a:t>
            </a:r>
            <a:r>
              <a:rPr lang="en-US" sz="2000" spc="5">
                <a:latin typeface="Times New Roman"/>
                <a:ea typeface="Times New Roman"/>
                <a:cs typeface="Times New Roman"/>
              </a:rPr>
              <a:t> </a:t>
            </a:r>
            <a:r>
              <a:rPr lang="en-US" sz="2000">
                <a:latin typeface="Times New Roman"/>
                <a:ea typeface="Times New Roman"/>
                <a:cs typeface="Times New Roman"/>
              </a:rPr>
              <a:t>and</a:t>
            </a:r>
            <a:r>
              <a:rPr lang="en-US" sz="2000" spc="300">
                <a:latin typeface="Times New Roman"/>
                <a:ea typeface="Times New Roman"/>
                <a:cs typeface="Times New Roman"/>
              </a:rPr>
              <a:t> </a:t>
            </a:r>
            <a:r>
              <a:rPr lang="en-US" sz="2000">
                <a:latin typeface="Times New Roman"/>
                <a:ea typeface="Times New Roman"/>
                <a:cs typeface="Times New Roman"/>
              </a:rPr>
              <a:t>underwrites</a:t>
            </a:r>
            <a:r>
              <a:rPr lang="en-US" sz="2000" spc="300">
                <a:latin typeface="Times New Roman"/>
                <a:ea typeface="Times New Roman"/>
                <a:cs typeface="Times New Roman"/>
              </a:rPr>
              <a:t> </a:t>
            </a:r>
            <a:r>
              <a:rPr lang="en-US" sz="2000">
                <a:latin typeface="Times New Roman"/>
                <a:ea typeface="Times New Roman"/>
                <a:cs typeface="Times New Roman"/>
              </a:rPr>
              <a:t>the</a:t>
            </a:r>
            <a:r>
              <a:rPr lang="en-US" sz="2000" spc="300">
                <a:latin typeface="Times New Roman"/>
                <a:ea typeface="Times New Roman"/>
                <a:cs typeface="Times New Roman"/>
              </a:rPr>
              <a:t> </a:t>
            </a:r>
            <a:r>
              <a:rPr lang="en-US" sz="2000">
                <a:latin typeface="Times New Roman"/>
                <a:ea typeface="Times New Roman"/>
                <a:cs typeface="Times New Roman"/>
              </a:rPr>
              <a:t>bond</a:t>
            </a:r>
            <a:r>
              <a:rPr lang="en-US" sz="2000" spc="300">
                <a:latin typeface="Times New Roman"/>
                <a:ea typeface="Times New Roman"/>
                <a:cs typeface="Times New Roman"/>
              </a:rPr>
              <a:t> </a:t>
            </a:r>
            <a:r>
              <a:rPr lang="en-US" sz="2000">
                <a:latin typeface="Times New Roman"/>
                <a:ea typeface="Times New Roman"/>
                <a:cs typeface="Times New Roman"/>
              </a:rPr>
              <a:t>issue</a:t>
            </a:r>
            <a:r>
              <a:rPr lang="en-US" sz="2000" spc="300">
                <a:latin typeface="Times New Roman"/>
                <a:ea typeface="Times New Roman"/>
                <a:cs typeface="Times New Roman"/>
              </a:rPr>
              <a:t> </a:t>
            </a:r>
            <a:r>
              <a:rPr lang="en-US" sz="2000">
                <a:latin typeface="Times New Roman"/>
                <a:ea typeface="Times New Roman"/>
                <a:cs typeface="Times New Roman"/>
              </a:rPr>
              <a:t>through</a:t>
            </a:r>
            <a:r>
              <a:rPr lang="en-US" sz="2000" spc="300">
                <a:latin typeface="Times New Roman"/>
                <a:ea typeface="Times New Roman"/>
                <a:cs typeface="Times New Roman"/>
              </a:rPr>
              <a:t> </a:t>
            </a:r>
            <a:r>
              <a:rPr lang="en-US" sz="2000">
                <a:latin typeface="Times New Roman"/>
                <a:ea typeface="Times New Roman"/>
                <a:cs typeface="Times New Roman"/>
              </a:rPr>
              <a:t>a</a:t>
            </a:r>
            <a:r>
              <a:rPr lang="en-US" sz="2000" spc="300">
                <a:latin typeface="Times New Roman"/>
                <a:ea typeface="Times New Roman"/>
                <a:cs typeface="Times New Roman"/>
              </a:rPr>
              <a:t> </a:t>
            </a:r>
            <a:r>
              <a:rPr lang="en-US" sz="2000">
                <a:latin typeface="Times New Roman"/>
                <a:ea typeface="Times New Roman"/>
                <a:cs typeface="Times New Roman"/>
              </a:rPr>
              <a:t>subscription</a:t>
            </a:r>
            <a:r>
              <a:rPr lang="en-US" sz="2000" spc="300">
                <a:latin typeface="Times New Roman"/>
                <a:ea typeface="Times New Roman"/>
                <a:cs typeface="Times New Roman"/>
              </a:rPr>
              <a:t> </a:t>
            </a:r>
            <a:r>
              <a:rPr lang="en-US" sz="2000">
                <a:latin typeface="Times New Roman"/>
                <a:ea typeface="Times New Roman"/>
                <a:cs typeface="Times New Roman"/>
              </a:rPr>
              <a:t>agreement.</a:t>
            </a:r>
            <a:r>
              <a:rPr lang="en-US" sz="2000" spc="5">
                <a:latin typeface="Times New Roman"/>
                <a:ea typeface="Times New Roman"/>
                <a:cs typeface="Times New Roman"/>
              </a:rPr>
              <a:t> </a:t>
            </a:r>
            <a:r>
              <a:rPr lang="en-US" sz="2000">
                <a:latin typeface="Times New Roman"/>
                <a:ea typeface="Times New Roman"/>
                <a:cs typeface="Times New Roman"/>
              </a:rPr>
              <a:t>The</a:t>
            </a:r>
            <a:r>
              <a:rPr lang="en-US" sz="2000" spc="180">
                <a:latin typeface="Times New Roman"/>
                <a:ea typeface="Times New Roman"/>
                <a:cs typeface="Times New Roman"/>
              </a:rPr>
              <a:t> </a:t>
            </a:r>
            <a:r>
              <a:rPr lang="en-US" sz="2000">
                <a:latin typeface="Times New Roman"/>
                <a:ea typeface="Times New Roman"/>
                <a:cs typeface="Times New Roman"/>
              </a:rPr>
              <a:t>coupon</a:t>
            </a:r>
            <a:r>
              <a:rPr lang="en-US" sz="2000" spc="135">
                <a:latin typeface="Times New Roman"/>
                <a:ea typeface="Times New Roman"/>
                <a:cs typeface="Times New Roman"/>
              </a:rPr>
              <a:t> </a:t>
            </a:r>
            <a:r>
              <a:rPr lang="en-US" sz="2000">
                <a:latin typeface="Times New Roman"/>
                <a:ea typeface="Times New Roman"/>
                <a:cs typeface="Times New Roman"/>
              </a:rPr>
              <a:t>(interest</a:t>
            </a:r>
            <a:r>
              <a:rPr lang="en-US" sz="2000" spc="155">
                <a:latin typeface="Times New Roman"/>
                <a:ea typeface="Times New Roman"/>
                <a:cs typeface="Times New Roman"/>
              </a:rPr>
              <a:t> </a:t>
            </a:r>
            <a:r>
              <a:rPr lang="en-US" sz="2000">
                <a:latin typeface="Times New Roman"/>
                <a:ea typeface="Times New Roman"/>
                <a:cs typeface="Times New Roman"/>
              </a:rPr>
              <a:t>rate)</a:t>
            </a:r>
            <a:r>
              <a:rPr lang="en-US" sz="2000" spc="165">
                <a:solidFill>
                  <a:srgbClr val="0080AC"/>
                </a:solidFill>
                <a:latin typeface="Times New Roman"/>
                <a:ea typeface="Times New Roman"/>
                <a:cs typeface="Times New Roman"/>
              </a:rPr>
              <a:t> </a:t>
            </a:r>
            <a:r>
              <a:rPr lang="en-US" sz="2000">
                <a:latin typeface="Times New Roman"/>
                <a:ea typeface="Times New Roman"/>
                <a:cs typeface="Times New Roman"/>
              </a:rPr>
              <a:t>and</a:t>
            </a:r>
            <a:r>
              <a:rPr lang="en-US" sz="2000" spc="160">
                <a:latin typeface="Times New Roman"/>
                <a:ea typeface="Times New Roman"/>
                <a:cs typeface="Times New Roman"/>
              </a:rPr>
              <a:t> </a:t>
            </a:r>
            <a:r>
              <a:rPr lang="en-US" sz="2000">
                <a:latin typeface="Times New Roman"/>
                <a:ea typeface="Times New Roman"/>
                <a:cs typeface="Times New Roman"/>
              </a:rPr>
              <a:t>other</a:t>
            </a:r>
            <a:r>
              <a:rPr lang="en-US" sz="2000" spc="160">
                <a:latin typeface="Times New Roman"/>
                <a:ea typeface="Times New Roman"/>
                <a:cs typeface="Times New Roman"/>
              </a:rPr>
              <a:t> </a:t>
            </a:r>
            <a:r>
              <a:rPr lang="en-US" sz="2000">
                <a:latin typeface="Times New Roman"/>
                <a:ea typeface="Times New Roman"/>
                <a:cs typeface="Times New Roman"/>
              </a:rPr>
              <a:t>key</a:t>
            </a:r>
            <a:r>
              <a:rPr lang="en-US" sz="2000" spc="180">
                <a:latin typeface="Times New Roman"/>
                <a:ea typeface="Times New Roman"/>
                <a:cs typeface="Times New Roman"/>
              </a:rPr>
              <a:t> </a:t>
            </a:r>
            <a:r>
              <a:rPr lang="en-US" sz="2000">
                <a:latin typeface="Times New Roman"/>
                <a:ea typeface="Times New Roman"/>
                <a:cs typeface="Times New Roman"/>
              </a:rPr>
              <a:t>conditions</a:t>
            </a:r>
            <a:r>
              <a:rPr lang="en-US" sz="2000" spc="190">
                <a:latin typeface="Times New Roman"/>
                <a:ea typeface="Times New Roman"/>
                <a:cs typeface="Times New Roman"/>
              </a:rPr>
              <a:t> </a:t>
            </a:r>
            <a:r>
              <a:rPr lang="en-US" sz="2000">
                <a:latin typeface="Times New Roman"/>
                <a:ea typeface="Times New Roman"/>
                <a:cs typeface="Times New Roman"/>
              </a:rPr>
              <a:t>of</a:t>
            </a:r>
            <a:r>
              <a:rPr lang="en-US" sz="2000" spc="180">
                <a:latin typeface="Times New Roman"/>
                <a:ea typeface="Times New Roman"/>
                <a:cs typeface="Times New Roman"/>
              </a:rPr>
              <a:t> </a:t>
            </a:r>
            <a:r>
              <a:rPr lang="en-US" sz="2000">
                <a:latin typeface="Times New Roman"/>
                <a:ea typeface="Times New Roman"/>
                <a:cs typeface="Times New Roman"/>
              </a:rPr>
              <a:t>the</a:t>
            </a:r>
            <a:r>
              <a:rPr lang="en-US" sz="2000" spc="155">
                <a:latin typeface="Times New Roman"/>
                <a:ea typeface="Times New Roman"/>
                <a:cs typeface="Times New Roman"/>
              </a:rPr>
              <a:t> </a:t>
            </a:r>
            <a:r>
              <a:rPr lang="en-US" sz="2000">
                <a:latin typeface="Times New Roman"/>
                <a:ea typeface="Times New Roman"/>
                <a:cs typeface="Times New Roman"/>
              </a:rPr>
              <a:t>bond</a:t>
            </a:r>
            <a:r>
              <a:rPr lang="en-US" sz="2000" spc="140">
                <a:latin typeface="Times New Roman"/>
                <a:ea typeface="Times New Roman"/>
                <a:cs typeface="Times New Roman"/>
              </a:rPr>
              <a:t> </a:t>
            </a:r>
            <a:r>
              <a:rPr lang="en-US" sz="2000">
                <a:latin typeface="Times New Roman"/>
                <a:ea typeface="Times New Roman"/>
                <a:cs typeface="Times New Roman"/>
              </a:rPr>
              <a:t>are</a:t>
            </a:r>
            <a:r>
              <a:rPr lang="en-US" sz="2000" spc="155">
                <a:latin typeface="Times New Roman"/>
                <a:ea typeface="Times New Roman"/>
                <a:cs typeface="Times New Roman"/>
              </a:rPr>
              <a:t> </a:t>
            </a:r>
            <a:r>
              <a:rPr lang="en-US" sz="2000">
                <a:latin typeface="Times New Roman"/>
                <a:ea typeface="Times New Roman"/>
                <a:cs typeface="Times New Roman"/>
              </a:rPr>
              <a:t>fixed</a:t>
            </a:r>
            <a:r>
              <a:rPr lang="en-US" sz="2000" spc="170">
                <a:latin typeface="Times New Roman"/>
                <a:ea typeface="Times New Roman"/>
                <a:cs typeface="Times New Roman"/>
              </a:rPr>
              <a:t> </a:t>
            </a:r>
            <a:r>
              <a:rPr lang="en-US" sz="2000">
                <a:latin typeface="Times New Roman"/>
                <a:ea typeface="Times New Roman"/>
                <a:cs typeface="Times New Roman"/>
              </a:rPr>
              <a:t>based</a:t>
            </a:r>
            <a:r>
              <a:rPr lang="ar-EG" sz="2000">
                <a:latin typeface="Times New Roman"/>
                <a:ea typeface="Times New Roman"/>
                <a:cs typeface="Times New Roman"/>
              </a:rPr>
              <a:t> </a:t>
            </a:r>
            <a:r>
              <a:rPr lang="en-US" sz="2000">
                <a:latin typeface="Times New Roman"/>
                <a:ea typeface="Times New Roman"/>
                <a:cs typeface="Times New Roman"/>
              </a:rPr>
              <a:t>on</a:t>
            </a:r>
            <a:r>
              <a:rPr lang="en-US" sz="2000" spc="135">
                <a:latin typeface="Times New Roman"/>
                <a:ea typeface="Times New Roman"/>
                <a:cs typeface="Times New Roman"/>
              </a:rPr>
              <a:t> </a:t>
            </a:r>
            <a:r>
              <a:rPr lang="en-US" sz="2000">
                <a:latin typeface="Times New Roman"/>
                <a:ea typeface="Times New Roman"/>
                <a:cs typeface="Times New Roman"/>
              </a:rPr>
              <a:t>the</a:t>
            </a:r>
            <a:r>
              <a:rPr lang="en-US" sz="2000" spc="150">
                <a:latin typeface="Times New Roman"/>
                <a:ea typeface="Times New Roman"/>
                <a:cs typeface="Times New Roman"/>
              </a:rPr>
              <a:t> </a:t>
            </a:r>
            <a:r>
              <a:rPr lang="en-US" sz="2000">
                <a:latin typeface="Times New Roman"/>
                <a:ea typeface="Times New Roman"/>
                <a:cs typeface="Times New Roman"/>
              </a:rPr>
              <a:t>market</a:t>
            </a:r>
            <a:r>
              <a:rPr lang="en-US" sz="2000" spc="105">
                <a:latin typeface="Times New Roman"/>
                <a:ea typeface="Times New Roman"/>
                <a:cs typeface="Times New Roman"/>
              </a:rPr>
              <a:t> </a:t>
            </a:r>
            <a:r>
              <a:rPr lang="en-US" sz="2000">
                <a:latin typeface="Times New Roman"/>
                <a:ea typeface="Times New Roman"/>
                <a:cs typeface="Times New Roman"/>
              </a:rPr>
              <a:t>at</a:t>
            </a:r>
            <a:r>
              <a:rPr lang="en-US" sz="2000" spc="120">
                <a:latin typeface="Times New Roman"/>
                <a:ea typeface="Times New Roman"/>
                <a:cs typeface="Times New Roman"/>
              </a:rPr>
              <a:t> </a:t>
            </a:r>
            <a:r>
              <a:rPr lang="en-US" sz="2000">
                <a:latin typeface="Times New Roman"/>
                <a:ea typeface="Times New Roman"/>
                <a:cs typeface="Times New Roman"/>
              </a:rPr>
              <a:t>the</a:t>
            </a:r>
            <a:r>
              <a:rPr lang="en-US" sz="2000" spc="145">
                <a:latin typeface="Times New Roman"/>
                <a:ea typeface="Times New Roman"/>
                <a:cs typeface="Times New Roman"/>
              </a:rPr>
              <a:t> </a:t>
            </a:r>
            <a:r>
              <a:rPr lang="en-US" sz="2000">
                <a:latin typeface="Times New Roman"/>
                <a:ea typeface="Times New Roman"/>
                <a:cs typeface="Times New Roman"/>
              </a:rPr>
              <a:t>time</a:t>
            </a:r>
            <a:r>
              <a:rPr lang="en-US" sz="2000" spc="150">
                <a:latin typeface="Times New Roman"/>
                <a:ea typeface="Times New Roman"/>
                <a:cs typeface="Times New Roman"/>
              </a:rPr>
              <a:t> </a:t>
            </a:r>
            <a:r>
              <a:rPr lang="en-US" sz="2000">
                <a:latin typeface="Times New Roman"/>
                <a:ea typeface="Times New Roman"/>
                <a:cs typeface="Times New Roman"/>
              </a:rPr>
              <a:t>of</a:t>
            </a:r>
            <a:r>
              <a:rPr lang="en-US" sz="2000" spc="135">
                <a:latin typeface="Times New Roman"/>
                <a:ea typeface="Times New Roman"/>
                <a:cs typeface="Times New Roman"/>
              </a:rPr>
              <a:t> </a:t>
            </a:r>
            <a:r>
              <a:rPr lang="en-US" sz="2000">
                <a:latin typeface="Times New Roman"/>
                <a:ea typeface="Times New Roman"/>
                <a:cs typeface="Times New Roman"/>
              </a:rPr>
              <a:t>underwriting,</a:t>
            </a:r>
            <a:r>
              <a:rPr lang="en-US" sz="2000" spc="105">
                <a:latin typeface="Times New Roman"/>
                <a:ea typeface="Times New Roman"/>
                <a:cs typeface="Times New Roman"/>
              </a:rPr>
              <a:t> </a:t>
            </a:r>
            <a:r>
              <a:rPr lang="en-US" sz="2000">
                <a:latin typeface="Times New Roman"/>
                <a:ea typeface="Times New Roman"/>
                <a:cs typeface="Times New Roman"/>
              </a:rPr>
              <a:t>and</a:t>
            </a:r>
            <a:r>
              <a:rPr lang="en-US" sz="2000" spc="105">
                <a:latin typeface="Times New Roman"/>
                <a:ea typeface="Times New Roman"/>
                <a:cs typeface="Times New Roman"/>
              </a:rPr>
              <a:t> </a:t>
            </a:r>
            <a:r>
              <a:rPr lang="en-US" sz="2000">
                <a:latin typeface="Times New Roman"/>
                <a:ea typeface="Times New Roman"/>
                <a:cs typeface="Times New Roman"/>
              </a:rPr>
              <a:t>the</a:t>
            </a:r>
            <a:r>
              <a:rPr lang="en-US" sz="2000" spc="105">
                <a:latin typeface="Times New Roman"/>
                <a:ea typeface="Times New Roman"/>
                <a:cs typeface="Times New Roman"/>
              </a:rPr>
              <a:t> </a:t>
            </a:r>
            <a:r>
              <a:rPr lang="en-US" sz="2000">
                <a:latin typeface="Times New Roman"/>
                <a:ea typeface="Times New Roman"/>
                <a:cs typeface="Times New Roman"/>
              </a:rPr>
              <a:t>bond</a:t>
            </a:r>
            <a:r>
              <a:rPr lang="en-US" sz="2000" spc="105">
                <a:latin typeface="Times New Roman"/>
                <a:ea typeface="Times New Roman"/>
                <a:cs typeface="Times New Roman"/>
              </a:rPr>
              <a:t> </a:t>
            </a:r>
            <a:r>
              <a:rPr lang="en-US" sz="2000">
                <a:latin typeface="Times New Roman"/>
                <a:ea typeface="Times New Roman"/>
                <a:cs typeface="Times New Roman"/>
              </a:rPr>
              <a:t>proceeds</a:t>
            </a:r>
            <a:r>
              <a:rPr lang="en-US" sz="2000" spc="140">
                <a:latin typeface="Times New Roman"/>
                <a:ea typeface="Times New Roman"/>
                <a:cs typeface="Times New Roman"/>
              </a:rPr>
              <a:t> </a:t>
            </a:r>
            <a:r>
              <a:rPr lang="en-US" sz="2000">
                <a:latin typeface="Times New Roman"/>
                <a:ea typeface="Times New Roman"/>
                <a:cs typeface="Times New Roman"/>
              </a:rPr>
              <a:t>are</a:t>
            </a:r>
            <a:r>
              <a:rPr lang="en-US" sz="2000" spc="135">
                <a:latin typeface="Times New Roman"/>
                <a:ea typeface="Times New Roman"/>
                <a:cs typeface="Times New Roman"/>
              </a:rPr>
              <a:t> </a:t>
            </a:r>
            <a:r>
              <a:rPr lang="en-US" sz="2000">
                <a:latin typeface="Times New Roman"/>
                <a:ea typeface="Times New Roman"/>
                <a:cs typeface="Times New Roman"/>
              </a:rPr>
              <a:t>paid</a:t>
            </a:r>
            <a:r>
              <a:rPr lang="en-US" sz="2000" spc="140">
                <a:latin typeface="Times New Roman"/>
                <a:ea typeface="Times New Roman"/>
                <a:cs typeface="Times New Roman"/>
              </a:rPr>
              <a:t> </a:t>
            </a:r>
            <a:r>
              <a:rPr lang="en-US" sz="2000">
                <a:latin typeface="Times New Roman"/>
                <a:ea typeface="Times New Roman"/>
                <a:cs typeface="Times New Roman"/>
              </a:rPr>
              <a:t>over</a:t>
            </a:r>
            <a:r>
              <a:rPr lang="en-US" sz="2000" spc="110">
                <a:latin typeface="Times New Roman"/>
                <a:ea typeface="Times New Roman"/>
                <a:cs typeface="Times New Roman"/>
              </a:rPr>
              <a:t> </a:t>
            </a:r>
            <a:r>
              <a:rPr lang="en-US" sz="2000">
                <a:latin typeface="Times New Roman"/>
                <a:ea typeface="Times New Roman"/>
                <a:cs typeface="Times New Roman"/>
              </a:rPr>
              <a:t>to</a:t>
            </a:r>
            <a:r>
              <a:rPr lang="en-US" sz="2000" spc="-285">
                <a:latin typeface="Times New Roman"/>
                <a:ea typeface="Times New Roman"/>
                <a:cs typeface="Times New Roman"/>
              </a:rPr>
              <a:t> </a:t>
            </a:r>
            <a:r>
              <a:rPr lang="en-US" sz="2000">
                <a:latin typeface="Times New Roman"/>
                <a:ea typeface="Times New Roman"/>
                <a:cs typeface="Times New Roman"/>
              </a:rPr>
              <a:t>the Project Company a few days later (obviously the project must have reached</a:t>
            </a:r>
            <a:r>
              <a:rPr lang="en-US" sz="2000" spc="5">
                <a:latin typeface="Times New Roman"/>
                <a:ea typeface="Times New Roman"/>
                <a:cs typeface="Times New Roman"/>
              </a:rPr>
              <a:t> </a:t>
            </a:r>
            <a:r>
              <a:rPr lang="en-US" sz="2000">
                <a:latin typeface="Times New Roman"/>
                <a:ea typeface="Times New Roman"/>
                <a:cs typeface="Times New Roman"/>
              </a:rPr>
              <a:t>Financial Close by then). The investment bank places (or resells) the bonds with</a:t>
            </a:r>
            <a:r>
              <a:rPr lang="en-US" sz="2000" spc="5">
                <a:latin typeface="Times New Roman"/>
                <a:ea typeface="Times New Roman"/>
                <a:cs typeface="Times New Roman"/>
              </a:rPr>
              <a:t> </a:t>
            </a:r>
            <a:r>
              <a:rPr lang="en-US" sz="2000">
                <a:latin typeface="Times New Roman"/>
                <a:ea typeface="Times New Roman"/>
                <a:cs typeface="Times New Roman"/>
              </a:rPr>
              <a:t>investors, and may also</a:t>
            </a:r>
            <a:r>
              <a:rPr lang="en-US" sz="2000" spc="-35">
                <a:latin typeface="Times New Roman"/>
                <a:ea typeface="Times New Roman"/>
                <a:cs typeface="Times New Roman"/>
              </a:rPr>
              <a:t> </a:t>
            </a:r>
            <a:r>
              <a:rPr lang="en-US" sz="2000">
                <a:latin typeface="Times New Roman"/>
                <a:ea typeface="Times New Roman"/>
                <a:cs typeface="Times New Roman"/>
              </a:rPr>
              <a:t>maintain</a:t>
            </a:r>
            <a:r>
              <a:rPr lang="en-US" sz="2000" spc="-10">
                <a:latin typeface="Times New Roman"/>
                <a:ea typeface="Times New Roman"/>
                <a:cs typeface="Times New Roman"/>
              </a:rPr>
              <a:t> </a:t>
            </a:r>
            <a:r>
              <a:rPr lang="en-US" sz="2000">
                <a:latin typeface="Times New Roman"/>
                <a:ea typeface="Times New Roman"/>
                <a:cs typeface="Times New Roman"/>
              </a:rPr>
              <a:t>a</a:t>
            </a:r>
            <a:r>
              <a:rPr lang="en-US" sz="2000" spc="-25">
                <a:latin typeface="Times New Roman"/>
                <a:ea typeface="Times New Roman"/>
                <a:cs typeface="Times New Roman"/>
              </a:rPr>
              <a:t> </a:t>
            </a:r>
            <a:r>
              <a:rPr lang="en-US" sz="2000">
                <a:latin typeface="Times New Roman"/>
                <a:ea typeface="Times New Roman"/>
                <a:cs typeface="Times New Roman"/>
              </a:rPr>
              <a:t>liquid</a:t>
            </a:r>
            <a:r>
              <a:rPr lang="en-US" sz="2000" spc="5">
                <a:latin typeface="Times New Roman"/>
                <a:ea typeface="Times New Roman"/>
                <a:cs typeface="Times New Roman"/>
              </a:rPr>
              <a:t> </a:t>
            </a:r>
            <a:r>
              <a:rPr lang="en-US" sz="2000">
                <a:latin typeface="Times New Roman"/>
                <a:ea typeface="Times New Roman"/>
                <a:cs typeface="Times New Roman"/>
              </a:rPr>
              <a:t>market</a:t>
            </a:r>
            <a:r>
              <a:rPr lang="en-US" sz="2000" spc="-30">
                <a:latin typeface="Times New Roman"/>
                <a:ea typeface="Times New Roman"/>
                <a:cs typeface="Times New Roman"/>
              </a:rPr>
              <a:t> </a:t>
            </a:r>
            <a:r>
              <a:rPr lang="en-US" sz="2000">
                <a:latin typeface="Times New Roman"/>
                <a:ea typeface="Times New Roman"/>
                <a:cs typeface="Times New Roman"/>
              </a:rPr>
              <a:t>by</a:t>
            </a:r>
            <a:r>
              <a:rPr lang="en-US" sz="2000" spc="-10">
                <a:latin typeface="Times New Roman"/>
                <a:ea typeface="Times New Roman"/>
                <a:cs typeface="Times New Roman"/>
              </a:rPr>
              <a:t> </a:t>
            </a:r>
            <a:r>
              <a:rPr lang="en-US" sz="2000">
                <a:latin typeface="Times New Roman"/>
                <a:ea typeface="Times New Roman"/>
                <a:cs typeface="Times New Roman"/>
              </a:rPr>
              <a:t>trading</a:t>
            </a:r>
            <a:r>
              <a:rPr lang="en-US" sz="2000" spc="-35">
                <a:latin typeface="Times New Roman"/>
                <a:ea typeface="Times New Roman"/>
                <a:cs typeface="Times New Roman"/>
              </a:rPr>
              <a:t> </a:t>
            </a:r>
            <a:r>
              <a:rPr lang="en-US" sz="2000">
                <a:latin typeface="Times New Roman"/>
                <a:ea typeface="Times New Roman"/>
                <a:cs typeface="Times New Roman"/>
              </a:rPr>
              <a:t>in</a:t>
            </a:r>
            <a:r>
              <a:rPr lang="en-US" sz="2000" spc="-10">
                <a:latin typeface="Times New Roman"/>
                <a:ea typeface="Times New Roman"/>
                <a:cs typeface="Times New Roman"/>
              </a:rPr>
              <a:t> </a:t>
            </a:r>
            <a:r>
              <a:rPr lang="en-US" sz="2000">
                <a:latin typeface="Times New Roman"/>
                <a:ea typeface="Times New Roman"/>
                <a:cs typeface="Times New Roman"/>
              </a:rPr>
              <a:t>the</a:t>
            </a:r>
            <a:r>
              <a:rPr lang="en-US" sz="2000" spc="10">
                <a:latin typeface="Times New Roman"/>
                <a:ea typeface="Times New Roman"/>
                <a:cs typeface="Times New Roman"/>
              </a:rPr>
              <a:t> </a:t>
            </a:r>
            <a:r>
              <a:rPr lang="en-US" sz="2000">
                <a:latin typeface="Times New Roman"/>
                <a:ea typeface="Times New Roman"/>
                <a:cs typeface="Times New Roman"/>
              </a:rPr>
              <a:t>bond.</a:t>
            </a:r>
            <a:endParaRPr/>
          </a:p>
          <a:p>
            <a:pPr marL="0" indent="0" algn="just">
              <a:lnSpc>
                <a:spcPct val="150000"/>
              </a:lnSpc>
              <a:buNone/>
              <a:defRPr/>
            </a:pPr>
            <a:endParaRPr lang="en-US" sz="2000">
              <a:latin typeface="Times New Roman"/>
              <a:ea typeface="Times New Roman"/>
              <a:cs typeface="Times New Roman"/>
            </a:endParaRPr>
          </a:p>
          <a:p>
            <a:pPr marL="0" indent="0" algn="just">
              <a:lnSpc>
                <a:spcPct val="150000"/>
              </a:lnSpc>
              <a:buNone/>
              <a:defRPr/>
            </a:pPr>
            <a:endParaRPr lang="en-US" sz="2000">
              <a:latin typeface="Times New Roman"/>
              <a:ea typeface="Times New Roman"/>
              <a:cs typeface="Times New Roman"/>
            </a:endParaRPr>
          </a:p>
          <a:p>
            <a:pPr marL="0" marR="463550" indent="0" algn="just">
              <a:lnSpc>
                <a:spcPct val="114999"/>
              </a:lnSpc>
              <a:spcBef>
                <a:spcPts val="475"/>
              </a:spcBef>
              <a:spcAft>
                <a:spcPts val="0"/>
              </a:spcAft>
              <a:buNone/>
              <a:defRPr/>
            </a:pPr>
            <a:endParaRPr lang="en-US" sz="1800">
              <a:latin typeface="Times New Roman"/>
              <a:ea typeface="Times New Roman"/>
            </a:endParaRPr>
          </a:p>
        </p:txBody>
      </p:sp>
      <p:pic>
        <p:nvPicPr>
          <p:cNvPr id="623091284" name="Picture 4"/>
          <p:cNvPicPr>
            <a:picLocks noChangeAspect="1"/>
          </p:cNvPicPr>
          <p:nvPr/>
        </p:nvPicPr>
        <p:blipFill rotWithShape="1">
          <a:blip r:embed="rId3"/>
          <a:stretch/>
        </p:blipFill>
        <p:spPr bwMode="auto">
          <a:xfrm>
            <a:off x="10393524" y="19012"/>
            <a:ext cx="1798476" cy="876376"/>
          </a:xfrm>
          <a:prstGeom prst="rect">
            <a:avLst/>
          </a:prstGeom>
        </p:spPr>
      </p:pic>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500" advClick="1"/>
    </mc:Choice>
    <mc:Fallback>
      <p:transition advClick="1"/>
    </mc:Fallback>
  </mc:AlternateContent>
</p:sld>
</file>

<file path=ppt/slides/slide34.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40284363" name="Content Placeholder 2"/>
          <p:cNvSpPr>
            <a:spLocks noGrp="1"/>
          </p:cNvSpPr>
          <p:nvPr>
            <p:ph idx="1"/>
          </p:nvPr>
        </p:nvSpPr>
        <p:spPr bwMode="auto"/>
        <p:txBody>
          <a:bodyPr/>
          <a:lstStyle/>
          <a:p>
            <a:pPr marL="0" indent="0" algn="just">
              <a:lnSpc>
                <a:spcPct val="150000"/>
              </a:lnSpc>
              <a:buNone/>
              <a:defRPr/>
            </a:pPr>
            <a:r>
              <a:rPr lang="en-US" sz="2800" b="0" i="0" u="none" strike="noStrike" cap="none" spc="0">
                <a:solidFill>
                  <a:srgbClr val="4D5156"/>
                </a:solidFill>
                <a:highlight>
                  <a:srgbClr val="FFFF00"/>
                </a:highlight>
                <a:latin typeface="Times New Roman"/>
                <a:ea typeface="Times New Roman"/>
                <a:cs typeface="Times New Roman"/>
              </a:rPr>
              <a:t>A prospectus </a:t>
            </a:r>
            <a:r>
              <a:rPr lang="en-US" sz="2800" b="0" i="0" u="none" strike="noStrike" cap="none" spc="0">
                <a:solidFill>
                  <a:schemeClr val="tx1">
                    <a:lumMod val="95000"/>
                    <a:lumOff val="5000"/>
                  </a:schemeClr>
                </a:solidFill>
                <a:latin typeface="Times New Roman"/>
                <a:ea typeface="Times New Roman"/>
                <a:cs typeface="Times New Roman"/>
              </a:rPr>
              <a:t>is an essential disclosure document that a company has to issue at the time of issuing investment securities to the public. It is defined as a legal document describing a company's securities that have been put on sale. The prospectus generally </a:t>
            </a:r>
            <a:r>
              <a:rPr lang="en-US" sz="2800" b="0" i="0" u="none" strike="noStrike" cap="none" spc="0">
                <a:solidFill>
                  <a:schemeClr val="tx1">
                    <a:lumMod val="95000"/>
                    <a:lumOff val="5000"/>
                  </a:schemeClr>
                </a:solidFill>
                <a:latin typeface="Times New Roman"/>
                <a:ea typeface="Times New Roman"/>
                <a:cs typeface="Times New Roman"/>
              </a:rPr>
              <a:t>discloses the company's operations along with the purpose of the securities being offered.</a:t>
            </a:r>
            <a:endParaRPr sz="2800">
              <a:solidFill>
                <a:schemeClr val="tx1">
                  <a:lumMod val="95000"/>
                  <a:lumOff val="5000"/>
                </a:schemeClr>
              </a:solidFill>
              <a:latin typeface="Times New Roman"/>
              <a:ea typeface="Times New Roman"/>
              <a:cs typeface="Times New Roman"/>
            </a:endParaRPr>
          </a:p>
          <a:p>
            <a:pPr marL="0" indent="0">
              <a:buFont typeface="Arial"/>
              <a:buNone/>
              <a:defRPr/>
            </a:pPr>
            <a:endParaRPr/>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500" advClick="1"/>
    </mc:Choice>
    <mc:Fallback>
      <p:transition advClick="1"/>
    </mc:Fallback>
  </mc:AlternateContent>
</p:sld>
</file>

<file path=ppt/slides/slide35.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095606586" name="Content Placeholder 2"/>
          <p:cNvSpPr>
            <a:spLocks noGrp="1"/>
          </p:cNvSpPr>
          <p:nvPr>
            <p:ph idx="1"/>
          </p:nvPr>
        </p:nvSpPr>
        <p:spPr bwMode="auto">
          <a:xfrm>
            <a:off x="0" y="130628"/>
            <a:ext cx="12192000" cy="6727371"/>
          </a:xfrm>
        </p:spPr>
        <p:txBody>
          <a:bodyPr vertOverflow="overflow" horzOverflow="overflow" vert="horz" wrap="square" lIns="91440" tIns="45720" rIns="91440" bIns="45720" numCol="1" spcCol="0" rtlCol="0" fromWordArt="0" anchor="t" anchorCtr="0" forceAA="0" upright="0" compatLnSpc="0">
            <a:normAutofit/>
          </a:bodyPr>
          <a:lstStyle/>
          <a:p>
            <a:pPr marL="0" indent="0" algn="just">
              <a:lnSpc>
                <a:spcPct val="150000"/>
              </a:lnSpc>
              <a:buNone/>
              <a:defRPr/>
            </a:pPr>
            <a:r>
              <a:rPr lang="en-US" sz="2400">
                <a:latin typeface="Times New Roman"/>
                <a:cs typeface="Times New Roman"/>
              </a:rPr>
              <a:t>The </a:t>
            </a:r>
            <a:r>
              <a:rPr lang="en-US" sz="2400">
                <a:highlight>
                  <a:srgbClr val="FFFF00"/>
                </a:highlight>
                <a:latin typeface="Times New Roman"/>
                <a:cs typeface="Times New Roman"/>
              </a:rPr>
              <a:t>preliminary prospectus </a:t>
            </a:r>
            <a:r>
              <a:rPr lang="en-US" sz="2400">
                <a:latin typeface="Times New Roman"/>
                <a:cs typeface="Times New Roman"/>
              </a:rPr>
              <a:t>is the first offering document provided by a security issuer and includes most of the details of the business and transaction. However, the preliminary prospectus doesn't contain the number of shares to be issued or price information. Typically, the preliminary prospectus is used to gauge interest in the market for the security being proposed.</a:t>
            </a:r>
            <a:endParaRPr sz="2400"/>
          </a:p>
          <a:p>
            <a:pPr algn="just">
              <a:lnSpc>
                <a:spcPct val="150000"/>
              </a:lnSpc>
              <a:defRPr/>
            </a:pPr>
            <a:r>
              <a:rPr lang="en-US" sz="2400" b="0" i="0">
                <a:solidFill>
                  <a:srgbClr val="111111"/>
                </a:solidFill>
                <a:latin typeface="Times New Roman"/>
                <a:cs typeface="Times New Roman"/>
              </a:rPr>
              <a:t>The </a:t>
            </a:r>
            <a:r>
              <a:rPr lang="en-US" sz="2400" b="0" i="0">
                <a:solidFill>
                  <a:srgbClr val="111111"/>
                </a:solidFill>
                <a:highlight>
                  <a:srgbClr val="FFFF00"/>
                </a:highlight>
                <a:latin typeface="Times New Roman"/>
                <a:cs typeface="Times New Roman"/>
              </a:rPr>
              <a:t>final prospectus</a:t>
            </a:r>
            <a:r>
              <a:rPr lang="en-US" sz="2400" b="0" i="0">
                <a:solidFill>
                  <a:srgbClr val="111111"/>
                </a:solidFill>
                <a:latin typeface="Times New Roman"/>
                <a:cs typeface="Times New Roman"/>
              </a:rPr>
              <a:t> contains the complete details of the investment offering to the public. The final prospectus includes any finalized background information, as well as the number of shares or certificates to be issued and the </a:t>
            </a:r>
            <a:r>
              <a:rPr lang="en-US" sz="2400" b="0" i="0" u="sng">
                <a:solidFill>
                  <a:srgbClr val="2C40D0"/>
                </a:solidFill>
                <a:latin typeface="Times New Roman"/>
                <a:cs typeface="Times New Roman"/>
              </a:rPr>
              <a:t>offering price</a:t>
            </a:r>
            <a:r>
              <a:rPr lang="en-US" sz="2400" b="0" i="0">
                <a:solidFill>
                  <a:srgbClr val="111111"/>
                </a:solidFill>
                <a:latin typeface="Times New Roman"/>
                <a:cs typeface="Times New Roman"/>
              </a:rPr>
              <a:t>.</a:t>
            </a:r>
            <a:endParaRPr sz="2400"/>
          </a:p>
          <a:p>
            <a:pPr algn="just">
              <a:lnSpc>
                <a:spcPct val="150000"/>
              </a:lnSpc>
              <a:defRPr/>
            </a:pPr>
            <a:r>
              <a:rPr lang="en-US" sz="2400" b="0" i="0">
                <a:solidFill>
                  <a:srgbClr val="111111"/>
                </a:solidFill>
                <a:latin typeface="Times New Roman"/>
                <a:cs typeface="Times New Roman"/>
              </a:rPr>
              <a:t>A prospectus includes some of the following information:</a:t>
            </a:r>
            <a:endParaRPr sz="2400"/>
          </a:p>
          <a:p>
            <a:pPr algn="just">
              <a:lnSpc>
                <a:spcPct val="150000"/>
              </a:lnSpc>
              <a:buFont typeface="Arial"/>
              <a:buChar char="•"/>
              <a:defRPr/>
            </a:pPr>
            <a:r>
              <a:rPr lang="en-US" sz="2400" b="0" i="0">
                <a:solidFill>
                  <a:srgbClr val="111111"/>
                </a:solidFill>
                <a:latin typeface="Times New Roman"/>
                <a:cs typeface="Times New Roman"/>
              </a:rPr>
              <a:t>A brief summary of the company’s background and financial information</a:t>
            </a:r>
            <a:endParaRPr/>
          </a:p>
          <a:p>
            <a:pPr marL="0" indent="0" algn="just">
              <a:lnSpc>
                <a:spcPct val="150000"/>
              </a:lnSpc>
              <a:buNone/>
              <a:defRPr/>
            </a:pPr>
            <a:endParaRPr lang="en-US" sz="2000">
              <a:latin typeface="Times New Roman"/>
              <a:cs typeface="Times New Roman"/>
            </a:endParaRPr>
          </a:p>
          <a:p>
            <a:pPr marL="0" indent="0">
              <a:buNone/>
              <a:defRPr/>
            </a:pPr>
            <a:endParaRPr lang="en-US"/>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500" advClick="1"/>
    </mc:Choice>
    <mc:Fallback>
      <p:transition advClick="1"/>
    </mc:Fallback>
  </mc:AlternateContent>
</p:sld>
</file>

<file path=ppt/slides/slide36.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176118795" name="Content Placeholder 2"/>
          <p:cNvSpPr>
            <a:spLocks noGrp="1"/>
          </p:cNvSpPr>
          <p:nvPr>
            <p:ph idx="1"/>
          </p:nvPr>
        </p:nvSpPr>
        <p:spPr bwMode="auto">
          <a:xfrm>
            <a:off x="746864" y="886172"/>
            <a:ext cx="10515600" cy="4351338"/>
          </a:xfrm>
        </p:spPr>
        <p:txBody>
          <a:bodyPr vertOverflow="overflow" horzOverflow="overflow" vert="horz" wrap="square" lIns="91440" tIns="45720" rIns="91440" bIns="45720" numCol="1" spcCol="0" rtlCol="0" fromWordArt="0" anchor="t" anchorCtr="0" forceAA="0" upright="0" compatLnSpc="0">
            <a:normAutofit fontScale="95000" lnSpcReduction="1000"/>
          </a:bodyPr>
          <a:lstStyle/>
          <a:p>
            <a:pPr algn="just">
              <a:lnSpc>
                <a:spcPct val="150000"/>
              </a:lnSpc>
              <a:buFont typeface="Arial"/>
              <a:buChar char="•"/>
              <a:defRPr/>
            </a:pPr>
            <a:r>
              <a:rPr lang="en-US" sz="2400" b="0" i="0" u="none" strike="noStrike" cap="none" spc="0">
                <a:solidFill>
                  <a:srgbClr val="111111"/>
                </a:solidFill>
                <a:latin typeface="Times New Roman"/>
                <a:ea typeface="Times New Roman"/>
                <a:cs typeface="Times New Roman"/>
              </a:rPr>
              <a:t>The name of the company issuing the stock or bond</a:t>
            </a:r>
            <a:endParaRPr sz="2400"/>
          </a:p>
          <a:p>
            <a:pPr algn="just">
              <a:lnSpc>
                <a:spcPct val="150000"/>
              </a:lnSpc>
              <a:buFont typeface="Arial"/>
              <a:buChar char="•"/>
              <a:defRPr/>
            </a:pPr>
            <a:r>
              <a:rPr lang="en-US" sz="2400" b="0" i="0" u="none" strike="noStrike" cap="none" spc="0">
                <a:solidFill>
                  <a:srgbClr val="111111"/>
                </a:solidFill>
                <a:latin typeface="Times New Roman"/>
                <a:ea typeface="Times New Roman"/>
                <a:cs typeface="Times New Roman"/>
              </a:rPr>
              <a:t>The number of shares </a:t>
            </a:r>
            <a:r>
              <a:rPr lang="en-US" sz="2400" b="0" i="0" u="none" strike="noStrike" cap="none" spc="0">
                <a:solidFill>
                  <a:srgbClr val="111111"/>
                </a:solidFill>
                <a:latin typeface="Times New Roman"/>
                <a:ea typeface="Times New Roman"/>
                <a:cs typeface="Times New Roman"/>
              </a:rPr>
              <a:t>or bond</a:t>
            </a:r>
            <a:endParaRPr sz="2400" b="0" i="0">
              <a:solidFill>
                <a:srgbClr val="111111"/>
              </a:solidFill>
              <a:latin typeface="Times New Roman"/>
              <a:cs typeface="Times New Roman"/>
            </a:endParaRPr>
          </a:p>
          <a:p>
            <a:pPr algn="just">
              <a:lnSpc>
                <a:spcPct val="150000"/>
              </a:lnSpc>
              <a:buFont typeface="Arial"/>
              <a:buChar char="•"/>
              <a:defRPr/>
            </a:pPr>
            <a:r>
              <a:rPr lang="en-US" sz="2400" b="0" i="0" u="none" strike="noStrike" cap="none" spc="0">
                <a:solidFill>
                  <a:srgbClr val="111111"/>
                </a:solidFill>
                <a:latin typeface="Times New Roman"/>
                <a:ea typeface="Times New Roman"/>
                <a:cs typeface="Times New Roman"/>
              </a:rPr>
              <a:t>The type of securities being offered</a:t>
            </a:r>
            <a:endParaRPr sz="2400"/>
          </a:p>
          <a:p>
            <a:pPr algn="just">
              <a:lnSpc>
                <a:spcPct val="150000"/>
              </a:lnSpc>
              <a:buFont typeface="Arial"/>
              <a:buChar char="•"/>
              <a:defRPr/>
            </a:pPr>
            <a:r>
              <a:rPr lang="en-US" sz="2400" b="0" i="0" u="none" strike="noStrike" cap="none" spc="0">
                <a:solidFill>
                  <a:srgbClr val="111111"/>
                </a:solidFill>
                <a:latin typeface="Times New Roman"/>
                <a:ea typeface="Times New Roman"/>
                <a:cs typeface="Times New Roman"/>
              </a:rPr>
              <a:t>Whether an offering is </a:t>
            </a:r>
            <a:r>
              <a:rPr lang="en-US" sz="2400" b="0" i="0" u="sng" strike="noStrike" cap="none" spc="0">
                <a:solidFill>
                  <a:srgbClr val="2C40D0"/>
                </a:solidFill>
                <a:latin typeface="Times New Roman"/>
                <a:ea typeface="Times New Roman"/>
                <a:cs typeface="Times New Roman"/>
              </a:rPr>
              <a:t>public or private</a:t>
            </a:r>
            <a:endParaRPr sz="2400" b="0" i="0">
              <a:solidFill>
                <a:srgbClr val="111111"/>
              </a:solidFill>
              <a:latin typeface="Times New Roman"/>
              <a:cs typeface="Times New Roman"/>
            </a:endParaRPr>
          </a:p>
          <a:p>
            <a:pPr algn="just">
              <a:lnSpc>
                <a:spcPct val="150000"/>
              </a:lnSpc>
              <a:buFont typeface="Arial"/>
              <a:buChar char="•"/>
              <a:defRPr/>
            </a:pPr>
            <a:r>
              <a:rPr lang="en-US" sz="2400" b="0" i="0" u="none" strike="noStrike" cap="none" spc="0">
                <a:solidFill>
                  <a:srgbClr val="111111"/>
                </a:solidFill>
                <a:latin typeface="Times New Roman"/>
                <a:ea typeface="Times New Roman"/>
                <a:cs typeface="Times New Roman"/>
              </a:rPr>
              <a:t>Names of the company’s principals</a:t>
            </a:r>
            <a:endParaRPr sz="2400"/>
          </a:p>
          <a:p>
            <a:pPr algn="just">
              <a:lnSpc>
                <a:spcPct val="150000"/>
              </a:lnSpc>
              <a:buFont typeface="Arial"/>
              <a:buChar char="•"/>
              <a:defRPr/>
            </a:pPr>
            <a:r>
              <a:rPr lang="en-US" sz="2400" b="0" i="0" u="none" strike="noStrike" cap="none" spc="0">
                <a:solidFill>
                  <a:srgbClr val="111111"/>
                </a:solidFill>
                <a:latin typeface="Times New Roman"/>
                <a:ea typeface="Times New Roman"/>
                <a:cs typeface="Times New Roman"/>
              </a:rPr>
              <a:t>Names of the banks or financial companies performing the </a:t>
            </a:r>
            <a:r>
              <a:rPr lang="en-US" sz="2400" b="0" i="0" u="sng" strike="noStrike" cap="none" spc="0">
                <a:solidFill>
                  <a:srgbClr val="2C40D0"/>
                </a:solidFill>
                <a:latin typeface="Times New Roman"/>
                <a:ea typeface="Times New Roman"/>
                <a:cs typeface="Times New Roman"/>
              </a:rPr>
              <a:t>underwriting</a:t>
            </a:r>
            <a:endParaRPr sz="2800" b="0" i="0">
              <a:solidFill>
                <a:srgbClr val="111111"/>
              </a:solidFill>
              <a:latin typeface="Times New Roman"/>
              <a:cs typeface="Times New Roman"/>
            </a:endParaRPr>
          </a:p>
          <a:p>
            <a:pPr marL="0" indent="0">
              <a:buFont typeface="Arial"/>
              <a:buNone/>
              <a:defRPr/>
            </a:pPr>
            <a:endParaRPr/>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500" advClick="1"/>
    </mc:Choice>
    <mc:Fallback>
      <p:transition advClick="1"/>
    </mc:Fallback>
  </mc:AlternateContent>
</p:sld>
</file>

<file path=ppt/slides/slide37.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776001719" name="Title 1"/>
          <p:cNvSpPr>
            <a:spLocks noGrp="1"/>
          </p:cNvSpPr>
          <p:nvPr>
            <p:ph type="title"/>
          </p:nvPr>
        </p:nvSpPr>
        <p:spPr bwMode="auto">
          <a:xfrm>
            <a:off x="838200" y="1"/>
            <a:ext cx="10515600" cy="1069144"/>
          </a:xfrm>
        </p:spPr>
        <p:txBody>
          <a:bodyPr/>
          <a:lstStyle/>
          <a:p>
            <a:pPr algn="ctr">
              <a:defRPr/>
            </a:pPr>
            <a:r>
              <a:rPr lang="en-US">
                <a:highlight>
                  <a:srgbClr val="FFFF00"/>
                </a:highlight>
              </a:rPr>
              <a:t>BANK LOANS VERSUS BONDS</a:t>
            </a:r>
            <a:endParaRPr/>
          </a:p>
        </p:txBody>
      </p:sp>
      <p:sp>
        <p:nvSpPr>
          <p:cNvPr id="610842740" name="Content Placeholder 2"/>
          <p:cNvSpPr>
            <a:spLocks noGrp="1"/>
          </p:cNvSpPr>
          <p:nvPr>
            <p:ph idx="1"/>
          </p:nvPr>
        </p:nvSpPr>
        <p:spPr bwMode="auto">
          <a:xfrm>
            <a:off x="253218" y="1308296"/>
            <a:ext cx="11732456" cy="5359790"/>
          </a:xfrm>
        </p:spPr>
        <p:txBody>
          <a:bodyPr>
            <a:normAutofit/>
          </a:bodyPr>
          <a:lstStyle/>
          <a:p>
            <a:pPr marL="0" indent="0" algn="just">
              <a:lnSpc>
                <a:spcPct val="150000"/>
              </a:lnSpc>
              <a:buNone/>
              <a:defRPr/>
            </a:pPr>
            <a:r>
              <a:rPr lang="en-US" sz="2000">
                <a:latin typeface="Times New Roman"/>
                <a:cs typeface="Times New Roman"/>
              </a:rPr>
              <a:t>Assuming that bond finance is one option for a particular project, various factors affect whether a project should use commercial bank loans or bonds (or a combination of the two) for its financing.</a:t>
            </a:r>
            <a:endParaRPr/>
          </a:p>
          <a:p>
            <a:pPr marL="0" indent="0" algn="just">
              <a:lnSpc>
                <a:spcPct val="150000"/>
              </a:lnSpc>
              <a:buNone/>
              <a:defRPr/>
            </a:pPr>
            <a:r>
              <a:rPr lang="en-US" sz="2000">
                <a:highlight>
                  <a:srgbClr val="FFFF00"/>
                </a:highlight>
                <a:latin typeface="Times New Roman"/>
                <a:cs typeface="Times New Roman"/>
              </a:rPr>
              <a:t>In general, bonds are suitable for developed markets and ‘standard’ projects. They are also especially suitable if a project is being refinanced after it has been built and has operated successfully for a period. Conversely, the greater flexibility of bank loans tends to make them more suitable for the construction and early operation phases of a project, projects which require long-term financial flexibility, more complex projects, or projects in more difficult markets.</a:t>
            </a:r>
            <a:endParaRPr/>
          </a:p>
          <a:p>
            <a:pPr marL="0" indent="0" algn="just">
              <a:buNone/>
              <a:defRPr/>
            </a:pPr>
            <a:endParaRPr lang="en-US"/>
          </a:p>
        </p:txBody>
      </p:sp>
      <p:pic>
        <p:nvPicPr>
          <p:cNvPr id="1379933217" name="Picture 4"/>
          <p:cNvPicPr>
            <a:picLocks noChangeAspect="1"/>
          </p:cNvPicPr>
          <p:nvPr/>
        </p:nvPicPr>
        <p:blipFill rotWithShape="1">
          <a:blip r:embed="rId3"/>
          <a:stretch/>
        </p:blipFill>
        <p:spPr bwMode="auto">
          <a:xfrm>
            <a:off x="10393524" y="0"/>
            <a:ext cx="1798476" cy="876376"/>
          </a:xfrm>
          <a:prstGeom prst="rect">
            <a:avLst/>
          </a:prstGeom>
        </p:spPr>
      </p:pic>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500" advClick="1"/>
    </mc:Choice>
    <mc:Fallback>
      <p:transition advClick="1"/>
    </mc:Fallback>
  </mc:AlternateContent>
</p:sld>
</file>

<file path=ppt/slides/slide38.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46023837" name="Title 1"/>
          <p:cNvSpPr>
            <a:spLocks noGrp="1"/>
          </p:cNvSpPr>
          <p:nvPr>
            <p:ph type="title"/>
          </p:nvPr>
        </p:nvSpPr>
        <p:spPr bwMode="auto">
          <a:xfrm>
            <a:off x="838200" y="1"/>
            <a:ext cx="10515600" cy="1069144"/>
          </a:xfrm>
        </p:spPr>
        <p:txBody>
          <a:bodyPr/>
          <a:lstStyle/>
          <a:p>
            <a:pPr algn="ctr">
              <a:defRPr/>
            </a:pPr>
            <a:r>
              <a:rPr lang="en-US">
                <a:highlight>
                  <a:srgbClr val="FFFF00"/>
                </a:highlight>
              </a:rPr>
              <a:t>BANK LOANS VERSUS BONDS</a:t>
            </a:r>
            <a:endParaRPr/>
          </a:p>
        </p:txBody>
      </p:sp>
      <p:pic>
        <p:nvPicPr>
          <p:cNvPr id="315633317" name="Content Placeholder 14"/>
          <p:cNvPicPr>
            <a:picLocks noChangeAspect="1" noGrp="1"/>
          </p:cNvPicPr>
          <p:nvPr>
            <p:ph idx="1"/>
          </p:nvPr>
        </p:nvPicPr>
        <p:blipFill rotWithShape="1">
          <a:blip r:embed="rId3"/>
          <a:stretch/>
        </p:blipFill>
        <p:spPr bwMode="auto">
          <a:xfrm>
            <a:off x="250874" y="844062"/>
            <a:ext cx="11690252" cy="1725246"/>
          </a:xfrm>
        </p:spPr>
      </p:pic>
      <p:pic>
        <p:nvPicPr>
          <p:cNvPr id="1717540811" name="Picture 16"/>
          <p:cNvPicPr>
            <a:picLocks noChangeAspect="1"/>
          </p:cNvPicPr>
          <p:nvPr/>
        </p:nvPicPr>
        <p:blipFill rotWithShape="1">
          <a:blip r:embed="rId4"/>
          <a:stretch/>
        </p:blipFill>
        <p:spPr bwMode="auto">
          <a:xfrm>
            <a:off x="393895" y="2708910"/>
            <a:ext cx="11798105" cy="4076699"/>
          </a:xfrm>
          <a:prstGeom prst="rect">
            <a:avLst/>
          </a:prstGeom>
        </p:spPr>
      </p:pic>
      <p:pic>
        <p:nvPicPr>
          <p:cNvPr id="1392914436" name="Picture 3"/>
          <p:cNvPicPr>
            <a:picLocks noChangeAspect="1"/>
          </p:cNvPicPr>
          <p:nvPr/>
        </p:nvPicPr>
        <p:blipFill rotWithShape="1">
          <a:blip r:embed="rId5"/>
          <a:stretch/>
        </p:blipFill>
        <p:spPr bwMode="auto">
          <a:xfrm>
            <a:off x="10393524" y="-32314"/>
            <a:ext cx="1798476" cy="876376"/>
          </a:xfrm>
          <a:prstGeom prst="rect">
            <a:avLst/>
          </a:prstGeom>
        </p:spPr>
      </p:pic>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500" advClick="1"/>
    </mc:Choice>
    <mc:Fallback>
      <p:transition advClick="1"/>
    </mc:Fallback>
  </mc:AlternateContent>
</p:sld>
</file>

<file path=ppt/slides/slide39.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602820761" name="Title 1"/>
          <p:cNvSpPr>
            <a:spLocks noGrp="1"/>
          </p:cNvSpPr>
          <p:nvPr>
            <p:ph type="title"/>
          </p:nvPr>
        </p:nvSpPr>
        <p:spPr bwMode="auto">
          <a:xfrm>
            <a:off x="838200" y="-14067"/>
            <a:ext cx="10515600" cy="1069144"/>
          </a:xfrm>
        </p:spPr>
        <p:txBody>
          <a:bodyPr/>
          <a:lstStyle/>
          <a:p>
            <a:pPr algn="ctr">
              <a:defRPr/>
            </a:pPr>
            <a:r>
              <a:rPr lang="en-US">
                <a:highlight>
                  <a:srgbClr val="FFFF00"/>
                </a:highlight>
              </a:rPr>
              <a:t>BANK LOANS VERSUS BONDS</a:t>
            </a:r>
            <a:endParaRPr/>
          </a:p>
        </p:txBody>
      </p:sp>
      <p:pic>
        <p:nvPicPr>
          <p:cNvPr id="670909132" name="Content Placeholder 5"/>
          <p:cNvPicPr>
            <a:picLocks noChangeAspect="1" noGrp="1"/>
          </p:cNvPicPr>
          <p:nvPr>
            <p:ph idx="1"/>
          </p:nvPr>
        </p:nvPicPr>
        <p:blipFill rotWithShape="1">
          <a:blip r:embed="rId3"/>
          <a:stretch/>
        </p:blipFill>
        <p:spPr bwMode="auto">
          <a:xfrm>
            <a:off x="299803" y="1514475"/>
            <a:ext cx="11482466" cy="3038475"/>
          </a:xfrm>
        </p:spPr>
      </p:pic>
      <p:pic>
        <p:nvPicPr>
          <p:cNvPr id="1776713444" name="Picture 7"/>
          <p:cNvPicPr>
            <a:picLocks noChangeAspect="1"/>
          </p:cNvPicPr>
          <p:nvPr/>
        </p:nvPicPr>
        <p:blipFill rotWithShape="1">
          <a:blip r:embed="rId4"/>
          <a:stretch/>
        </p:blipFill>
        <p:spPr bwMode="auto">
          <a:xfrm>
            <a:off x="299803" y="4552949"/>
            <a:ext cx="11742295" cy="2305050"/>
          </a:xfrm>
          <a:prstGeom prst="rect">
            <a:avLst/>
          </a:prstGeom>
        </p:spPr>
      </p:pic>
      <p:pic>
        <p:nvPicPr>
          <p:cNvPr id="1732493940" name="Picture 9"/>
          <p:cNvPicPr>
            <a:picLocks noChangeAspect="1"/>
          </p:cNvPicPr>
          <p:nvPr/>
        </p:nvPicPr>
        <p:blipFill rotWithShape="1">
          <a:blip r:embed="rId5"/>
          <a:stretch/>
        </p:blipFill>
        <p:spPr bwMode="auto">
          <a:xfrm>
            <a:off x="838200" y="960925"/>
            <a:ext cx="11105271" cy="472565"/>
          </a:xfrm>
          <a:prstGeom prst="rect">
            <a:avLst/>
          </a:prstGeom>
        </p:spPr>
      </p:pic>
      <p:pic>
        <p:nvPicPr>
          <p:cNvPr id="1024463247" name="Picture 3"/>
          <p:cNvPicPr>
            <a:picLocks noChangeAspect="1"/>
          </p:cNvPicPr>
          <p:nvPr/>
        </p:nvPicPr>
        <p:blipFill rotWithShape="1">
          <a:blip r:embed="rId6"/>
          <a:stretch/>
        </p:blipFill>
        <p:spPr bwMode="auto">
          <a:xfrm>
            <a:off x="10454562" y="-14068"/>
            <a:ext cx="1798476" cy="876376"/>
          </a:xfrm>
          <a:prstGeom prst="rect">
            <a:avLst/>
          </a:prstGeom>
        </p:spPr>
      </p:pic>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500" advClick="1"/>
    </mc:Choice>
    <mc:Fallback>
      <p:transition advClick="1"/>
    </mc:Fallback>
  </mc:AlternateContent>
</p:sld>
</file>

<file path=ppt/slides/slide40.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530432945" name="Content Placeholder 2"/>
          <p:cNvSpPr>
            <a:spLocks noGrp="1"/>
          </p:cNvSpPr>
          <p:nvPr>
            <p:ph idx="1"/>
          </p:nvPr>
        </p:nvSpPr>
        <p:spPr bwMode="auto"/>
        <p:txBody>
          <a:bodyPr/>
          <a:lstStyle/>
          <a:p>
            <a:pPr marL="0" indent="0">
              <a:buNone/>
              <a:defRPr/>
            </a:pPr>
            <a:r>
              <a:rPr lang="en-US"/>
              <a:t>Resources:</a:t>
            </a:r>
            <a:endParaRPr/>
          </a:p>
          <a:p>
            <a:pPr marL="0" indent="0">
              <a:buNone/>
              <a:defRPr/>
            </a:pPr>
            <a:r>
              <a:rPr lang="en-US"/>
              <a:t>Principles of Project Finance</a:t>
            </a:r>
            <a:endParaRPr/>
          </a:p>
          <a:p>
            <a:pPr marL="0" indent="0">
              <a:buNone/>
              <a:defRPr/>
            </a:pPr>
            <a:r>
              <a:rPr lang="en-US"/>
              <a:t>By:E.R. Yescombe </a:t>
            </a:r>
            <a:endParaRPr/>
          </a:p>
          <a:p>
            <a:pPr marL="0" indent="0">
              <a:buNone/>
              <a:defRPr/>
            </a:pPr>
            <a:r>
              <a:rPr lang="en-US"/>
              <a:t>Second edition</a:t>
            </a:r>
            <a:endParaRPr/>
          </a:p>
          <a:p>
            <a:pPr marL="0" indent="0">
              <a:buNone/>
              <a:defRPr/>
            </a:pPr>
            <a:r>
              <a:rPr lang="en-US"/>
              <a:t>© YCL Consulting Ltd. 2014</a:t>
            </a:r>
            <a:endParaRPr/>
          </a:p>
          <a:p>
            <a:pPr marL="0" indent="0">
              <a:buNone/>
              <a:defRPr/>
            </a:pPr>
            <a:r>
              <a:rPr lang="en-US" u="sng">
                <a:hlinkClick r:id="rId3" tooltip=""/>
              </a:rPr>
              <a:t>www.yescombe.com</a:t>
            </a:r>
            <a:endParaRPr lang="en-US"/>
          </a:p>
          <a:p>
            <a:pPr marL="0" indent="0">
              <a:buNone/>
              <a:defRPr/>
            </a:pPr>
            <a:endParaRPr lang="en-US"/>
          </a:p>
          <a:p>
            <a:pPr marL="0" indent="0">
              <a:buNone/>
              <a:defRPr/>
            </a:pPr>
            <a:r>
              <a:rPr lang="en-US"/>
              <a:t>This lecture is taken from chapter5</a:t>
            </a:r>
            <a:endParaRPr/>
          </a:p>
          <a:p>
            <a:pPr marL="0" indent="0">
              <a:buNone/>
              <a:defRPr/>
            </a:pPr>
            <a:endParaRPr lang="en-US"/>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500" advClick="1"/>
    </mc:Choice>
    <mc:Fallback>
      <p:transition advClick="1"/>
    </mc:Fallback>
  </mc:AlternateContent>
</p:sld>
</file>

<file path=ppt/theme/_rels/theme1.xml.rels><?xml version="1.0" encoding="UTF-8" standalone="yes"?><Relationships xmlns="http://schemas.openxmlformats.org/package/2006/relationships"></Relationships>
</file>

<file path=ppt/theme/_rels/theme2.xml.rels><?xml version="1.0" encoding="UTF-8" standalone="yes"?><Relationships xmlns="http://schemas.openxmlformats.org/package/2006/relationships"></Relationships>
</file>

<file path=ppt/theme/_rels/theme3.xml.rels><?xml version="1.0" encoding="UTF-8" standalone="yes"?><Relationships xmlns="http://schemas.openxmlformats.org/package/2006/relationships"></Relationships>
</file>

<file path=ppt/theme/_rels/theme4.xml.rels><?xml version="1.0" encoding="UTF-8" standalone="yes"?><Relationships xmlns="http://schemas.openxmlformats.org/package/2006/relationships"></Relationships>
</file>

<file path=ppt/theme/theme1.xml><?xml version="1.0" encoding="utf-8"?>
<a:theme xmlns:a="http://schemas.openxmlformats.org/drawingml/2006/main" xmlns:r="http://schemas.openxmlformats.org/officeDocument/2006/relationships" xmlns:p="http://schemas.openxmlformats.org/presentation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Arial"/>
        <a:cs typeface="Arial"/>
      </a:majorFont>
      <a:minorFont>
        <a:latin typeface="Calibri"/>
        <a:ea typeface="Arial"/>
        <a:cs typeface="Arial"/>
      </a:minorFont>
    </a:fontScheme>
    <a:fmtScheme name="Office">
      <a:fillStyleLst>
        <a:solidFill>
          <a:schemeClr val="phClr"/>
        </a:solidFill>
        <a:gradFill>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heme>
</file>

<file path=ppt/theme/theme2.xml><?xml version="1.0" encoding="utf-8"?>
<a:theme xmlns:a="http://schemas.openxmlformats.org/drawingml/2006/main" xmlns:r="http://schemas.openxmlformats.org/officeDocument/2006/relationships" xmlns:p="http://schemas.openxmlformats.org/presentation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Arial"/>
        <a:cs typeface="Arial"/>
      </a:majorFont>
      <a:minorFont>
        <a:latin typeface="Calibri"/>
        <a:ea typeface="Arial"/>
        <a:cs typeface="Arial"/>
      </a:minorFont>
    </a:fontScheme>
    <a:fmtScheme name="Office">
      <a:fillStyleLst>
        <a:solidFill>
          <a:schemeClr val="phClr"/>
        </a:solidFill>
        <a:gradFill>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heme>
</file>

<file path=ppt/theme/theme3.xml><?xml version="1.0" encoding="utf-8"?>
<a:theme xmlns:a="http://schemas.openxmlformats.org/drawingml/2006/main" xmlns:r="http://schemas.openxmlformats.org/officeDocument/2006/relationships" xmlns:p="http://schemas.openxmlformats.org/presentationml/2006/main" name="3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Arial"/>
        <a:cs typeface="Arial"/>
      </a:majorFont>
      <a:minorFont>
        <a:latin typeface="Calibri"/>
        <a:ea typeface="Arial"/>
        <a:cs typeface="Arial"/>
      </a:minorFont>
    </a:fontScheme>
    <a:fmtScheme name="Office">
      <a:fillStyleLst>
        <a:solidFill>
          <a:schemeClr val="phClr"/>
        </a:solidFill>
        <a:gradFill>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heme>
</file>

<file path=ppt/theme/theme4.xml><?xml version="1.0" encoding="utf-8"?>
<a:theme xmlns:a="http://schemas.openxmlformats.org/drawingml/2006/main" xmlns:r="http://schemas.openxmlformats.org/officeDocument/2006/relationships" xmlns:p="http://schemas.openxmlformats.org/presentation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Arial"/>
        <a:cs typeface="Arial"/>
      </a:majorFont>
      <a:minorFont>
        <a:latin typeface="Calibri"/>
        <a:ea typeface="Arial"/>
        <a:cs typeface="Arial"/>
      </a:minorFont>
    </a:fontScheme>
    <a:fmtScheme name="Office">
      <a:fillStyleLst>
        <a:solidFill>
          <a:schemeClr val="phClr"/>
        </a:solidFill>
        <a:gradFill>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heme>
</file>

<file path=docProps/app.xml><?xml version="1.0" encoding="utf-8"?>
<Properties xmlns="http://schemas.openxmlformats.org/officeDocument/2006/extended-properties" xmlns:vt="http://schemas.openxmlformats.org/officeDocument/2006/docPropsVTypes">
  <TotalTime>0</TotalTime>
  <Words>0</Words>
  <Application>ONLYOFFICE/9.4.0.129</Application>
  <PresentationFormat>On-screen Show (4:3)</PresentationFormat>
  <Paragraphs>0</Paragraphs>
  <Slides>40</Slides>
  <Notes>40</Notes>
  <HiddenSlides>0</HiddenSlides>
  <MMClips>2</MMClips>
  <ScaleCrop>0</ScaleCrop>
  <HeadingPairs>
    <vt:vector size="4" baseType="variant">
      <vt:variant>
        <vt:lpstr>Theme</vt:lpstr>
      </vt:variant>
      <vt:variant>
        <vt:i4>3</vt:i4>
      </vt:variant>
      <vt:variant>
        <vt:lpstr>Slide Titles</vt:lpstr>
      </vt:variant>
      <vt:variant>
        <vt:i4>40</vt:i4>
      </vt:variant>
    </vt:vector>
  </HeadingPairs>
  <TitlesOfParts>
    <vt:vector size="43" baseType="lpstr">
      <vt:lpstr>Theme 1</vt:lpstr>
      <vt:lpstr>Theme 2</vt:lpstr>
      <vt:lpstr>Theme 3</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lpstr>Slide 21</vt:lpstr>
      <vt:lpstr>Slide 22</vt:lpstr>
      <vt:lpstr>Slide 23</vt:lpstr>
      <vt:lpstr>Slide 24</vt:lpstr>
      <vt:lpstr>Slide 25</vt:lpstr>
      <vt:lpstr>Slide 26</vt:lpstr>
      <vt:lpstr>Slide 27</vt:lpstr>
      <vt:lpstr>Slide 28</vt:lpstr>
      <vt:lpstr>Slide 29</vt:lpstr>
      <vt:lpstr>Slide 30</vt:lpstr>
      <vt:lpstr>Slide 31</vt:lpstr>
      <vt:lpstr>Slide 32</vt:lpstr>
      <vt:lpstr>Slide 33</vt:lpstr>
      <vt:lpstr>Slide 34</vt:lpstr>
      <vt:lpstr>Slide 35</vt:lpstr>
      <vt:lpstr>Slide 36</vt:lpstr>
      <vt:lpstr>Slide 37</vt:lpstr>
      <vt:lpstr>Slide 38</vt:lpstr>
      <vt:lpstr>Slide 39</vt:lpstr>
      <vt:lpstr>Slide 40</vt:lpstr>
    </vt:vector>
  </TitlesOfParts>
  <LinksUpToDate>0</LinksUpToDate>
  <SharedDoc>0</SharedDoc>
  <HyperlinksChanged>0</HyperlinksChanged>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Abdul AlMohaimeed</dc:creator>
  <cp:lastModifiedBy/>
  <cp:revision>79</cp:revision>
  <dcterms:created xsi:type="dcterms:W3CDTF">2020-10-15T07:04:09Z</dcterms:created>
  <dcterms:modified xsi:type="dcterms:W3CDTF">2026-09-13T09:06:55Z</dcterms:modified>
</cp:coreProperties>
</file>