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10"/>
  </p:notesMasterIdLst>
  <p:sldIdLst>
    <p:sldId id="336" r:id="rId2"/>
    <p:sldId id="311" r:id="rId3"/>
    <p:sldId id="308" r:id="rId4"/>
    <p:sldId id="320" r:id="rId5"/>
    <p:sldId id="325" r:id="rId6"/>
    <p:sldId id="337" r:id="rId7"/>
    <p:sldId id="333" r:id="rId8"/>
    <p:sldId id="334" r:id="rId9"/>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971" autoAdjust="0"/>
    <p:restoredTop sz="94660"/>
  </p:normalViewPr>
  <p:slideViewPr>
    <p:cSldViewPr snapToGrid="0">
      <p:cViewPr varScale="1">
        <p:scale>
          <a:sx n="53" d="100"/>
          <a:sy n="53" d="100"/>
        </p:scale>
        <p:origin x="-102" y="-4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2FEAD9EA-6FB9-41B2-81F3-565C83777453}" type="datetimeFigureOut">
              <a:rPr lang="en-US" smtClean="0"/>
              <a:t>7/13/2023</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26204BF1-7785-416E-A03E-8D02C996EF7F}" type="slidenum">
              <a:rPr lang="en-US" smtClean="0"/>
              <a:t>‹#›</a:t>
            </a:fld>
            <a:endParaRPr lang="en-US"/>
          </a:p>
        </p:txBody>
      </p:sp>
    </p:spTree>
    <p:extLst>
      <p:ext uri="{BB962C8B-B14F-4D97-AF65-F5344CB8AC3E}">
        <p14:creationId xmlns:p14="http://schemas.microsoft.com/office/powerpoint/2010/main" val="59449013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xmlns=""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1557887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xmlns=""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067680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xmlns=""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312332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xmlns=""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41365520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xmlns=""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2058880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xmlns=""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2018960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xmlns=""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2177981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79"/>
          </a:xfrm>
          <a:prstGeom prst="rect">
            <a:avLst/>
          </a:prstGeom>
        </p:spPr>
        <p:txBody>
          <a:bodyPr/>
          <a:lstStyle>
            <a:lvl1pPr>
              <a:defRPr/>
            </a:lvl1pPr>
          </a:lstStyle>
          <a:p>
            <a:endParaRPr/>
          </a:p>
        </p:txBody>
      </p:sp>
      <p:sp>
        <p:nvSpPr>
          <p:cNvPr id="3" name="Holder 3"/>
          <p:cNvSpPr>
            <a:spLocks noGrp="1"/>
          </p:cNvSpPr>
          <p:nvPr>
            <p:ph type="subTitle" idx="4"/>
          </p:nvPr>
        </p:nvSpPr>
        <p:spPr>
          <a:xfrm>
            <a:off x="1828800" y="3840480"/>
            <a:ext cx="8534399" cy="1714500"/>
          </a:xfrm>
          <a:prstGeom prst="rect">
            <a:avLst/>
          </a:prstGeom>
        </p:spPr>
        <p:txBody>
          <a:bodyPr/>
          <a:lstStyle>
            <a:lvl1pPr>
              <a:defRPr/>
            </a:lvl1pPr>
          </a:lstStyle>
          <a:p>
            <a:endParaRPr/>
          </a:p>
        </p:txBody>
      </p:sp>
      <p:sp>
        <p:nvSpPr>
          <p:cNvPr id="4" name="Holder 4">
            <a:extLst>
              <a:ext uri="{FF2B5EF4-FFF2-40B4-BE49-F238E27FC236}">
                <a16:creationId xmlns:a16="http://schemas.microsoft.com/office/drawing/2014/main" xmlns="" id="{E7F6D656-CBC0-4977-8A83-EBEA442B13A7}"/>
              </a:ext>
            </a:extLst>
          </p:cNvPr>
          <p:cNvSpPr>
            <a:spLocks noGrp="1"/>
          </p:cNvSpPr>
          <p:nvPr>
            <p:ph type="ftr" sz="quarter" idx="10"/>
          </p:nvPr>
        </p:nvSpPr>
        <p:spPr/>
        <p:txBody>
          <a:bodyPr/>
          <a:lstStyle>
            <a:lvl1pPr>
              <a:defRPr/>
            </a:lvl1pPr>
          </a:lstStyle>
          <a:p>
            <a:pPr>
              <a:defRPr/>
            </a:pPr>
            <a:endParaRPr/>
          </a:p>
        </p:txBody>
      </p:sp>
      <p:sp>
        <p:nvSpPr>
          <p:cNvPr id="5" name="Holder 5">
            <a:extLst>
              <a:ext uri="{FF2B5EF4-FFF2-40B4-BE49-F238E27FC236}">
                <a16:creationId xmlns:a16="http://schemas.microsoft.com/office/drawing/2014/main" xmlns="" id="{118A6C24-1F6B-473F-A21A-A900F17509A3}"/>
              </a:ext>
            </a:extLst>
          </p:cNvPr>
          <p:cNvSpPr>
            <a:spLocks noGrp="1"/>
          </p:cNvSpPr>
          <p:nvPr>
            <p:ph type="dt" sz="half" idx="11"/>
          </p:nvPr>
        </p:nvSpPr>
        <p:spPr/>
        <p:txBody>
          <a:bodyPr/>
          <a:lstStyle>
            <a:lvl1pPr>
              <a:defRPr/>
            </a:lvl1pPr>
          </a:lstStyle>
          <a:p>
            <a:pPr>
              <a:defRPr/>
            </a:pPr>
            <a:fld id="{6CB015B3-A393-448E-B883-052FBE3A1FA7}" type="datetimeFigureOut">
              <a:rPr lang="en-US"/>
              <a:pPr>
                <a:defRPr/>
              </a:pPr>
              <a:t>7/13/2023</a:t>
            </a:fld>
            <a:endParaRPr lang="en-US"/>
          </a:p>
        </p:txBody>
      </p:sp>
      <p:sp>
        <p:nvSpPr>
          <p:cNvPr id="6" name="Holder 6">
            <a:extLst>
              <a:ext uri="{FF2B5EF4-FFF2-40B4-BE49-F238E27FC236}">
                <a16:creationId xmlns:a16="http://schemas.microsoft.com/office/drawing/2014/main" xmlns="" id="{4938127F-AB7D-47AB-8F56-1B4B7F6CF247}"/>
              </a:ext>
            </a:extLst>
          </p:cNvPr>
          <p:cNvSpPr>
            <a:spLocks noGrp="1"/>
          </p:cNvSpPr>
          <p:nvPr>
            <p:ph type="sldNum" sz="quarter" idx="12"/>
          </p:nvPr>
        </p:nvSpPr>
        <p:spPr/>
        <p:txBody>
          <a:bodyPr/>
          <a:lstStyle>
            <a:lvl1pPr>
              <a:defRPr/>
            </a:lvl1pPr>
          </a:lstStyle>
          <a:p>
            <a:fld id="{AA8E6FEF-CE87-4855-99C5-F8107912F9F1}" type="slidenum">
              <a:rPr lang="en-US" altLang="en-US"/>
              <a:pPr/>
              <a:t>‹#›</a:t>
            </a:fld>
            <a:endParaRPr lang="en-US" altLang="en-US"/>
          </a:p>
        </p:txBody>
      </p:sp>
    </p:spTree>
    <p:extLst>
      <p:ext uri="{BB962C8B-B14F-4D97-AF65-F5344CB8AC3E}">
        <p14:creationId xmlns:p14="http://schemas.microsoft.com/office/powerpoint/2010/main" val="1017296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3" name="Holder 3"/>
          <p:cNvSpPr>
            <a:spLocks noGrp="1"/>
          </p:cNvSpPr>
          <p:nvPr>
            <p:ph type="body" idx="1"/>
          </p:nvPr>
        </p:nvSpPr>
        <p:spPr/>
        <p:txBody>
          <a:bodyPr/>
          <a:lstStyle>
            <a:lvl1pPr>
              <a:defRPr sz="2400" b="0" i="0">
                <a:solidFill>
                  <a:schemeClr val="tx1"/>
                </a:solidFill>
                <a:latin typeface="Times New Roman"/>
                <a:cs typeface="Times New Roman"/>
              </a:defRPr>
            </a:lvl1pPr>
          </a:lstStyle>
          <a:p>
            <a:endParaRPr/>
          </a:p>
        </p:txBody>
      </p:sp>
      <p:sp>
        <p:nvSpPr>
          <p:cNvPr id="4" name="Holder 4">
            <a:extLst>
              <a:ext uri="{FF2B5EF4-FFF2-40B4-BE49-F238E27FC236}">
                <a16:creationId xmlns:a16="http://schemas.microsoft.com/office/drawing/2014/main" xmlns="" id="{406695A3-CFB8-4D4D-850F-98D7ED2DF4BD}"/>
              </a:ext>
            </a:extLst>
          </p:cNvPr>
          <p:cNvSpPr>
            <a:spLocks noGrp="1"/>
          </p:cNvSpPr>
          <p:nvPr>
            <p:ph type="ftr" sz="quarter" idx="10"/>
          </p:nvPr>
        </p:nvSpPr>
        <p:spPr/>
        <p:txBody>
          <a:bodyPr/>
          <a:lstStyle>
            <a:lvl1pPr>
              <a:defRPr/>
            </a:lvl1pPr>
          </a:lstStyle>
          <a:p>
            <a:pPr>
              <a:defRPr/>
            </a:pPr>
            <a:endParaRPr/>
          </a:p>
        </p:txBody>
      </p:sp>
      <p:sp>
        <p:nvSpPr>
          <p:cNvPr id="5" name="Holder 5">
            <a:extLst>
              <a:ext uri="{FF2B5EF4-FFF2-40B4-BE49-F238E27FC236}">
                <a16:creationId xmlns:a16="http://schemas.microsoft.com/office/drawing/2014/main" xmlns="" id="{B98D13B4-A1A3-4045-A6A5-AEB10BD32494}"/>
              </a:ext>
            </a:extLst>
          </p:cNvPr>
          <p:cNvSpPr>
            <a:spLocks noGrp="1"/>
          </p:cNvSpPr>
          <p:nvPr>
            <p:ph type="dt" sz="half" idx="11"/>
          </p:nvPr>
        </p:nvSpPr>
        <p:spPr/>
        <p:txBody>
          <a:bodyPr/>
          <a:lstStyle>
            <a:lvl1pPr>
              <a:defRPr/>
            </a:lvl1pPr>
          </a:lstStyle>
          <a:p>
            <a:pPr>
              <a:defRPr/>
            </a:pPr>
            <a:fld id="{D99FB6E4-B101-44D0-BD1E-6CAF91C16CAF}" type="datetimeFigureOut">
              <a:rPr lang="en-US"/>
              <a:pPr>
                <a:defRPr/>
              </a:pPr>
              <a:t>7/13/2023</a:t>
            </a:fld>
            <a:endParaRPr lang="en-US"/>
          </a:p>
        </p:txBody>
      </p:sp>
      <p:sp>
        <p:nvSpPr>
          <p:cNvPr id="6" name="Holder 6">
            <a:extLst>
              <a:ext uri="{FF2B5EF4-FFF2-40B4-BE49-F238E27FC236}">
                <a16:creationId xmlns:a16="http://schemas.microsoft.com/office/drawing/2014/main" xmlns="" id="{B27F0E7C-632F-41E3-9A3A-D6CFF68AEEE5}"/>
              </a:ext>
            </a:extLst>
          </p:cNvPr>
          <p:cNvSpPr>
            <a:spLocks noGrp="1"/>
          </p:cNvSpPr>
          <p:nvPr>
            <p:ph type="sldNum" sz="quarter" idx="12"/>
          </p:nvPr>
        </p:nvSpPr>
        <p:spPr/>
        <p:txBody>
          <a:bodyPr/>
          <a:lstStyle>
            <a:lvl1pPr>
              <a:defRPr/>
            </a:lvl1pPr>
          </a:lstStyle>
          <a:p>
            <a:fld id="{E74A7D1A-64B6-49FF-AFBE-F7716D824859}" type="slidenum">
              <a:rPr lang="en-US" altLang="en-US"/>
              <a:pPr/>
              <a:t>‹#›</a:t>
            </a:fld>
            <a:endParaRPr lang="en-US" altLang="en-US"/>
          </a:p>
        </p:txBody>
      </p:sp>
    </p:spTree>
    <p:extLst>
      <p:ext uri="{BB962C8B-B14F-4D97-AF65-F5344CB8AC3E}">
        <p14:creationId xmlns:p14="http://schemas.microsoft.com/office/powerpoint/2010/main" val="2520167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a:lstStyle>
            <a:lvl1pPr>
              <a:defRPr/>
            </a:lvl1pPr>
          </a:lstStyle>
          <a:p>
            <a:endParaRPr/>
          </a:p>
        </p:txBody>
      </p:sp>
      <p:sp>
        <p:nvSpPr>
          <p:cNvPr id="4" name="Holder 4"/>
          <p:cNvSpPr>
            <a:spLocks noGrp="1"/>
          </p:cNvSpPr>
          <p:nvPr>
            <p:ph sz="half" idx="3"/>
          </p:nvPr>
        </p:nvSpPr>
        <p:spPr>
          <a:xfrm>
            <a:off x="6278879" y="1577340"/>
            <a:ext cx="5303520" cy="4526280"/>
          </a:xfrm>
          <a:prstGeom prst="rect">
            <a:avLst/>
          </a:prstGeom>
        </p:spPr>
        <p:txBody>
          <a:bodyPr/>
          <a:lstStyle>
            <a:lvl1pPr>
              <a:defRPr/>
            </a:lvl1pPr>
          </a:lstStyle>
          <a:p>
            <a:endParaRPr/>
          </a:p>
        </p:txBody>
      </p:sp>
      <p:sp>
        <p:nvSpPr>
          <p:cNvPr id="5" name="Holder 4">
            <a:extLst>
              <a:ext uri="{FF2B5EF4-FFF2-40B4-BE49-F238E27FC236}">
                <a16:creationId xmlns:a16="http://schemas.microsoft.com/office/drawing/2014/main" xmlns="" id="{BDE2CA22-522E-4856-B371-B4C986B95B19}"/>
              </a:ext>
            </a:extLst>
          </p:cNvPr>
          <p:cNvSpPr>
            <a:spLocks noGrp="1"/>
          </p:cNvSpPr>
          <p:nvPr>
            <p:ph type="ftr" sz="quarter" idx="10"/>
          </p:nvPr>
        </p:nvSpPr>
        <p:spPr/>
        <p:txBody>
          <a:bodyPr/>
          <a:lstStyle>
            <a:lvl1pPr>
              <a:defRPr/>
            </a:lvl1pPr>
          </a:lstStyle>
          <a:p>
            <a:pPr>
              <a:defRPr/>
            </a:pPr>
            <a:endParaRPr/>
          </a:p>
        </p:txBody>
      </p:sp>
      <p:sp>
        <p:nvSpPr>
          <p:cNvPr id="6" name="Holder 5">
            <a:extLst>
              <a:ext uri="{FF2B5EF4-FFF2-40B4-BE49-F238E27FC236}">
                <a16:creationId xmlns:a16="http://schemas.microsoft.com/office/drawing/2014/main" xmlns="" id="{13876EE3-7AB7-47F8-9F0E-4F6D7D1CE224}"/>
              </a:ext>
            </a:extLst>
          </p:cNvPr>
          <p:cNvSpPr>
            <a:spLocks noGrp="1"/>
          </p:cNvSpPr>
          <p:nvPr>
            <p:ph type="dt" sz="half" idx="11"/>
          </p:nvPr>
        </p:nvSpPr>
        <p:spPr/>
        <p:txBody>
          <a:bodyPr/>
          <a:lstStyle>
            <a:lvl1pPr>
              <a:defRPr/>
            </a:lvl1pPr>
          </a:lstStyle>
          <a:p>
            <a:pPr>
              <a:defRPr/>
            </a:pPr>
            <a:fld id="{EC670401-3AD9-4AD1-B4DD-D18C00661CD6}" type="datetimeFigureOut">
              <a:rPr lang="en-US"/>
              <a:pPr>
                <a:defRPr/>
              </a:pPr>
              <a:t>7/13/2023</a:t>
            </a:fld>
            <a:endParaRPr lang="en-US"/>
          </a:p>
        </p:txBody>
      </p:sp>
      <p:sp>
        <p:nvSpPr>
          <p:cNvPr id="7" name="Holder 6">
            <a:extLst>
              <a:ext uri="{FF2B5EF4-FFF2-40B4-BE49-F238E27FC236}">
                <a16:creationId xmlns:a16="http://schemas.microsoft.com/office/drawing/2014/main" xmlns="" id="{363D2912-1705-431C-BA42-EF4B938B8D3B}"/>
              </a:ext>
            </a:extLst>
          </p:cNvPr>
          <p:cNvSpPr>
            <a:spLocks noGrp="1"/>
          </p:cNvSpPr>
          <p:nvPr>
            <p:ph type="sldNum" sz="quarter" idx="12"/>
          </p:nvPr>
        </p:nvSpPr>
        <p:spPr/>
        <p:txBody>
          <a:bodyPr/>
          <a:lstStyle>
            <a:lvl1pPr>
              <a:defRPr/>
            </a:lvl1pPr>
          </a:lstStyle>
          <a:p>
            <a:fld id="{F154169E-6052-47BA-B270-2C9C3AFF4DF5}" type="slidenum">
              <a:rPr lang="en-US" altLang="en-US"/>
              <a:pPr/>
              <a:t>‹#›</a:t>
            </a:fld>
            <a:endParaRPr lang="en-US" altLang="en-US"/>
          </a:p>
        </p:txBody>
      </p:sp>
    </p:spTree>
    <p:extLst>
      <p:ext uri="{BB962C8B-B14F-4D97-AF65-F5344CB8AC3E}">
        <p14:creationId xmlns:p14="http://schemas.microsoft.com/office/powerpoint/2010/main" val="361336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3" name="bk object 16">
            <a:extLst>
              <a:ext uri="{FF2B5EF4-FFF2-40B4-BE49-F238E27FC236}">
                <a16:creationId xmlns:a16="http://schemas.microsoft.com/office/drawing/2014/main" xmlns="" id="{5CD8495F-B5C0-41D7-995E-3D1A63C0AD03}"/>
              </a:ext>
            </a:extLst>
          </p:cNvPr>
          <p:cNvSpPr>
            <a:spLocks noChangeArrowheads="1"/>
          </p:cNvSpPr>
          <p:nvPr/>
        </p:nvSpPr>
        <p:spPr bwMode="auto">
          <a:xfrm>
            <a:off x="0" y="0"/>
            <a:ext cx="12190413" cy="685800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endParaRPr lang="en-US" altLang="en-US"/>
          </a:p>
        </p:txBody>
      </p:sp>
      <p:sp>
        <p:nvSpPr>
          <p:cNvPr id="4" name="bk object 17">
            <a:extLst>
              <a:ext uri="{FF2B5EF4-FFF2-40B4-BE49-F238E27FC236}">
                <a16:creationId xmlns:a16="http://schemas.microsoft.com/office/drawing/2014/main" xmlns="" id="{CB119C15-4264-4507-AA0F-7494CA5057F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rgbClr val="BA1C1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5" name="bk object 18">
            <a:extLst>
              <a:ext uri="{FF2B5EF4-FFF2-40B4-BE49-F238E27FC236}">
                <a16:creationId xmlns:a16="http://schemas.microsoft.com/office/drawing/2014/main" xmlns="" id="{CE8D0C29-C1B2-403E-BCBD-A2104EA507E7}"/>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6" name="bk object 19">
            <a:extLst>
              <a:ext uri="{FF2B5EF4-FFF2-40B4-BE49-F238E27FC236}">
                <a16:creationId xmlns:a16="http://schemas.microsoft.com/office/drawing/2014/main" xmlns="" id="{F60CEEF9-BFFE-41B9-91FF-16B1315D7066}"/>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7" name="bk object 20">
            <a:extLst>
              <a:ext uri="{FF2B5EF4-FFF2-40B4-BE49-F238E27FC236}">
                <a16:creationId xmlns:a16="http://schemas.microsoft.com/office/drawing/2014/main" xmlns="" id="{D854AF96-5757-4CF5-9B82-480B3226A865}"/>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8" name="bk object 21">
            <a:extLst>
              <a:ext uri="{FF2B5EF4-FFF2-40B4-BE49-F238E27FC236}">
                <a16:creationId xmlns:a16="http://schemas.microsoft.com/office/drawing/2014/main" xmlns="" id="{8EA77CD8-713A-4AAE-90D8-78F5B78179E5}"/>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rgbClr val="8C1515"/>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9" name="bk object 22">
            <a:extLst>
              <a:ext uri="{FF2B5EF4-FFF2-40B4-BE49-F238E27FC236}">
                <a16:creationId xmlns:a16="http://schemas.microsoft.com/office/drawing/2014/main" xmlns="" id="{7C0B8467-D40D-4320-A368-C756B3B4211B}"/>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10" name="Holder 3">
            <a:extLst>
              <a:ext uri="{FF2B5EF4-FFF2-40B4-BE49-F238E27FC236}">
                <a16:creationId xmlns:a16="http://schemas.microsoft.com/office/drawing/2014/main" xmlns="" id="{6BDE019B-72A0-4EB6-BC18-D9B751711F78}"/>
              </a:ext>
            </a:extLst>
          </p:cNvPr>
          <p:cNvSpPr>
            <a:spLocks noGrp="1"/>
          </p:cNvSpPr>
          <p:nvPr>
            <p:ph type="ftr" sz="quarter" idx="10"/>
          </p:nvPr>
        </p:nvSpPr>
        <p:spPr/>
        <p:txBody>
          <a:bodyPr/>
          <a:lstStyle>
            <a:lvl1pPr algn="ctr">
              <a:defRPr>
                <a:solidFill>
                  <a:schemeClr val="tx1">
                    <a:tint val="75000"/>
                  </a:schemeClr>
                </a:solidFill>
              </a:defRPr>
            </a:lvl1pPr>
          </a:lstStyle>
          <a:p>
            <a:pPr>
              <a:defRPr/>
            </a:pPr>
            <a:endParaRPr/>
          </a:p>
        </p:txBody>
      </p:sp>
      <p:sp>
        <p:nvSpPr>
          <p:cNvPr id="11" name="Holder 4">
            <a:extLst>
              <a:ext uri="{FF2B5EF4-FFF2-40B4-BE49-F238E27FC236}">
                <a16:creationId xmlns:a16="http://schemas.microsoft.com/office/drawing/2014/main" xmlns="" id="{FA6F0FDD-C84B-4FE1-AFBA-9E917D96270A}"/>
              </a:ext>
            </a:extLst>
          </p:cNvPr>
          <p:cNvSpPr>
            <a:spLocks noGrp="1"/>
          </p:cNvSpPr>
          <p:nvPr>
            <p:ph type="dt" sz="half" idx="11"/>
          </p:nvPr>
        </p:nvSpPr>
        <p:spPr/>
        <p:txBody>
          <a:bodyPr/>
          <a:lstStyle>
            <a:lvl1pPr algn="l">
              <a:defRPr>
                <a:solidFill>
                  <a:schemeClr val="tx1">
                    <a:tint val="75000"/>
                  </a:schemeClr>
                </a:solidFill>
              </a:defRPr>
            </a:lvl1pPr>
          </a:lstStyle>
          <a:p>
            <a:pPr>
              <a:defRPr/>
            </a:pPr>
            <a:fld id="{B8C9DF00-9D8B-4598-BEDD-85E8D1654667}" type="datetimeFigureOut">
              <a:rPr lang="en-US"/>
              <a:pPr>
                <a:defRPr/>
              </a:pPr>
              <a:t>7/13/2023</a:t>
            </a:fld>
            <a:endParaRPr lang="en-US"/>
          </a:p>
        </p:txBody>
      </p:sp>
      <p:sp>
        <p:nvSpPr>
          <p:cNvPr id="12" name="Holder 5">
            <a:extLst>
              <a:ext uri="{FF2B5EF4-FFF2-40B4-BE49-F238E27FC236}">
                <a16:creationId xmlns:a16="http://schemas.microsoft.com/office/drawing/2014/main" xmlns="" id="{8A6AFF13-3291-4495-8012-80CDD4F58DEA}"/>
              </a:ext>
            </a:extLst>
          </p:cNvPr>
          <p:cNvSpPr>
            <a:spLocks noGrp="1"/>
          </p:cNvSpPr>
          <p:nvPr>
            <p:ph type="sldNum" sz="quarter" idx="12"/>
          </p:nvPr>
        </p:nvSpPr>
        <p:spPr/>
        <p:txBody>
          <a:bodyPr/>
          <a:lstStyle>
            <a:lvl1pPr>
              <a:defRPr/>
            </a:lvl1pPr>
          </a:lstStyle>
          <a:p>
            <a:fld id="{32E67950-B86A-42A3-9F41-086DF12CFF85}" type="slidenum">
              <a:rPr lang="en-US" altLang="en-US"/>
              <a:pPr/>
              <a:t>‹#›</a:t>
            </a:fld>
            <a:endParaRPr lang="en-US" altLang="en-US"/>
          </a:p>
        </p:txBody>
      </p:sp>
    </p:spTree>
    <p:extLst>
      <p:ext uri="{BB962C8B-B14F-4D97-AF65-F5344CB8AC3E}">
        <p14:creationId xmlns:p14="http://schemas.microsoft.com/office/powerpoint/2010/main" val="2917851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4">
            <a:extLst>
              <a:ext uri="{FF2B5EF4-FFF2-40B4-BE49-F238E27FC236}">
                <a16:creationId xmlns:a16="http://schemas.microsoft.com/office/drawing/2014/main" xmlns="" id="{52A000E1-2FBC-4761-921D-13539615221F}"/>
              </a:ext>
            </a:extLst>
          </p:cNvPr>
          <p:cNvSpPr>
            <a:spLocks noGrp="1"/>
          </p:cNvSpPr>
          <p:nvPr>
            <p:ph type="ftr" sz="quarter" idx="10"/>
          </p:nvPr>
        </p:nvSpPr>
        <p:spPr/>
        <p:txBody>
          <a:bodyPr/>
          <a:lstStyle>
            <a:lvl1pPr>
              <a:defRPr/>
            </a:lvl1pPr>
          </a:lstStyle>
          <a:p>
            <a:pPr>
              <a:defRPr/>
            </a:pPr>
            <a:endParaRPr/>
          </a:p>
        </p:txBody>
      </p:sp>
      <p:sp>
        <p:nvSpPr>
          <p:cNvPr id="3" name="Holder 5">
            <a:extLst>
              <a:ext uri="{FF2B5EF4-FFF2-40B4-BE49-F238E27FC236}">
                <a16:creationId xmlns:a16="http://schemas.microsoft.com/office/drawing/2014/main" xmlns="" id="{4161ADC7-1CE3-47FA-9497-368855A9C6DF}"/>
              </a:ext>
            </a:extLst>
          </p:cNvPr>
          <p:cNvSpPr>
            <a:spLocks noGrp="1"/>
          </p:cNvSpPr>
          <p:nvPr>
            <p:ph type="dt" sz="half" idx="11"/>
          </p:nvPr>
        </p:nvSpPr>
        <p:spPr/>
        <p:txBody>
          <a:bodyPr/>
          <a:lstStyle>
            <a:lvl1pPr>
              <a:defRPr/>
            </a:lvl1pPr>
          </a:lstStyle>
          <a:p>
            <a:pPr>
              <a:defRPr/>
            </a:pPr>
            <a:fld id="{1F28E137-3AE5-480D-899F-8C26F3E8EDD2}" type="datetimeFigureOut">
              <a:rPr lang="en-US"/>
              <a:pPr>
                <a:defRPr/>
              </a:pPr>
              <a:t>7/13/2023</a:t>
            </a:fld>
            <a:endParaRPr lang="en-US"/>
          </a:p>
        </p:txBody>
      </p:sp>
      <p:sp>
        <p:nvSpPr>
          <p:cNvPr id="4" name="Holder 6">
            <a:extLst>
              <a:ext uri="{FF2B5EF4-FFF2-40B4-BE49-F238E27FC236}">
                <a16:creationId xmlns:a16="http://schemas.microsoft.com/office/drawing/2014/main" xmlns="" id="{0869AEEF-1179-47CD-A935-9C637C1DAADB}"/>
              </a:ext>
            </a:extLst>
          </p:cNvPr>
          <p:cNvSpPr>
            <a:spLocks noGrp="1"/>
          </p:cNvSpPr>
          <p:nvPr>
            <p:ph type="sldNum" sz="quarter" idx="12"/>
          </p:nvPr>
        </p:nvSpPr>
        <p:spPr/>
        <p:txBody>
          <a:bodyPr/>
          <a:lstStyle>
            <a:lvl1pPr>
              <a:defRPr/>
            </a:lvl1pPr>
          </a:lstStyle>
          <a:p>
            <a:fld id="{14750AC2-5778-49E7-A6DF-9A1927F003E5}" type="slidenum">
              <a:rPr lang="en-US" altLang="en-US"/>
              <a:pPr/>
              <a:t>‹#›</a:t>
            </a:fld>
            <a:endParaRPr lang="en-US" altLang="en-US"/>
          </a:p>
        </p:txBody>
      </p:sp>
    </p:spTree>
    <p:extLst>
      <p:ext uri="{BB962C8B-B14F-4D97-AF65-F5344CB8AC3E}">
        <p14:creationId xmlns:p14="http://schemas.microsoft.com/office/powerpoint/2010/main" val="38609299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bk object 16">
            <a:extLst>
              <a:ext uri="{FF2B5EF4-FFF2-40B4-BE49-F238E27FC236}">
                <a16:creationId xmlns:a16="http://schemas.microsoft.com/office/drawing/2014/main" xmlns="" id="{55BDCF1A-E53A-483B-8B08-BFA81C25652C}"/>
              </a:ext>
            </a:extLst>
          </p:cNvPr>
          <p:cNvSpPr>
            <a:spLocks noChangeArrowheads="1"/>
          </p:cNvSpPr>
          <p:nvPr/>
        </p:nvSpPr>
        <p:spPr bwMode="auto">
          <a:xfrm>
            <a:off x="0" y="0"/>
            <a:ext cx="12190413" cy="6858000"/>
          </a:xfrm>
          <a:prstGeom prst="rect">
            <a:avLst/>
          </a:pr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endParaRPr lang="en-US" altLang="en-US"/>
          </a:p>
        </p:txBody>
      </p:sp>
      <p:sp>
        <p:nvSpPr>
          <p:cNvPr id="1027" name="Holder 2">
            <a:extLst>
              <a:ext uri="{FF2B5EF4-FFF2-40B4-BE49-F238E27FC236}">
                <a16:creationId xmlns:a16="http://schemas.microsoft.com/office/drawing/2014/main" xmlns="" id="{447F42CD-61F7-401D-A07A-E70293716ACF}"/>
              </a:ext>
            </a:extLst>
          </p:cNvPr>
          <p:cNvSpPr>
            <a:spLocks noGrp="1"/>
          </p:cNvSpPr>
          <p:nvPr>
            <p:ph type="title"/>
          </p:nvPr>
        </p:nvSpPr>
        <p:spPr bwMode="auto">
          <a:xfrm>
            <a:off x="1312863" y="247650"/>
            <a:ext cx="9566275" cy="111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endParaRPr lang="en-US" altLang="en-US"/>
          </a:p>
        </p:txBody>
      </p:sp>
      <p:sp>
        <p:nvSpPr>
          <p:cNvPr id="1028" name="Holder 3">
            <a:extLst>
              <a:ext uri="{FF2B5EF4-FFF2-40B4-BE49-F238E27FC236}">
                <a16:creationId xmlns:a16="http://schemas.microsoft.com/office/drawing/2014/main" xmlns="" id="{E621A89A-A225-41F4-9830-8F8406DF88F7}"/>
              </a:ext>
            </a:extLst>
          </p:cNvPr>
          <p:cNvSpPr>
            <a:spLocks noGrp="1"/>
          </p:cNvSpPr>
          <p:nvPr>
            <p:ph type="body" idx="1"/>
          </p:nvPr>
        </p:nvSpPr>
        <p:spPr bwMode="auto">
          <a:xfrm>
            <a:off x="811213" y="1263650"/>
            <a:ext cx="10569575" cy="478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endParaRPr lang="en-US" altLang="en-US"/>
          </a:p>
        </p:txBody>
      </p:sp>
      <p:sp>
        <p:nvSpPr>
          <p:cNvPr id="4" name="Holder 4">
            <a:extLst>
              <a:ext uri="{FF2B5EF4-FFF2-40B4-BE49-F238E27FC236}">
                <a16:creationId xmlns:a16="http://schemas.microsoft.com/office/drawing/2014/main" xmlns="" id="{6BF5653F-C8CD-4570-87A9-BF54D1F4F4AE}"/>
              </a:ext>
            </a:extLst>
          </p:cNvPr>
          <p:cNvSpPr>
            <a:spLocks noGrp="1"/>
          </p:cNvSpPr>
          <p:nvPr>
            <p:ph type="ftr" sz="quarter" idx="5"/>
          </p:nvPr>
        </p:nvSpPr>
        <p:spPr>
          <a:xfrm>
            <a:off x="4144963" y="6378575"/>
            <a:ext cx="3902075" cy="342900"/>
          </a:xfrm>
          <a:prstGeom prst="rect">
            <a:avLst/>
          </a:prstGeom>
        </p:spPr>
        <p:txBody>
          <a:bodyPr wrap="square" lIns="0" tIns="0" rIns="0" bIns="0">
            <a:spAutoFit/>
          </a:bodyPr>
          <a:lstStyle>
            <a:lvl1pPr algn="ctr" fontAlgn="auto">
              <a:spcBef>
                <a:spcPts val="0"/>
              </a:spcBef>
              <a:spcAft>
                <a:spcPts val="0"/>
              </a:spcAft>
              <a:defRPr>
                <a:solidFill>
                  <a:schemeClr val="tx1">
                    <a:tint val="75000"/>
                  </a:schemeClr>
                </a:solidFill>
                <a:latin typeface="+mn-lt"/>
                <a:cs typeface="+mn-cs"/>
              </a:defRPr>
            </a:lvl1pPr>
          </a:lstStyle>
          <a:p>
            <a:pPr>
              <a:defRPr/>
            </a:pPr>
            <a:endParaRPr/>
          </a:p>
        </p:txBody>
      </p:sp>
      <p:sp>
        <p:nvSpPr>
          <p:cNvPr id="5" name="Holder 5">
            <a:extLst>
              <a:ext uri="{FF2B5EF4-FFF2-40B4-BE49-F238E27FC236}">
                <a16:creationId xmlns:a16="http://schemas.microsoft.com/office/drawing/2014/main" xmlns="" id="{BFFEF434-B8E7-4CF0-BAC9-45B61D6AC989}"/>
              </a:ext>
            </a:extLst>
          </p:cNvPr>
          <p:cNvSpPr>
            <a:spLocks noGrp="1"/>
          </p:cNvSpPr>
          <p:nvPr>
            <p:ph type="dt" sz="half" idx="6"/>
          </p:nvPr>
        </p:nvSpPr>
        <p:spPr>
          <a:xfrm>
            <a:off x="609600" y="6378575"/>
            <a:ext cx="2803525" cy="342900"/>
          </a:xfrm>
          <a:prstGeom prst="rect">
            <a:avLst/>
          </a:prstGeom>
        </p:spPr>
        <p:txBody>
          <a:bodyPr wrap="square" lIns="0" tIns="0" rIns="0" bIns="0">
            <a:spAutoFit/>
          </a:bodyPr>
          <a:lstStyle>
            <a:lvl1pPr algn="l" fontAlgn="auto">
              <a:spcBef>
                <a:spcPts val="0"/>
              </a:spcBef>
              <a:spcAft>
                <a:spcPts val="0"/>
              </a:spcAft>
              <a:defRPr>
                <a:solidFill>
                  <a:schemeClr val="tx1">
                    <a:tint val="75000"/>
                  </a:schemeClr>
                </a:solidFill>
                <a:latin typeface="+mn-lt"/>
                <a:cs typeface="+mn-cs"/>
              </a:defRPr>
            </a:lvl1pPr>
          </a:lstStyle>
          <a:p>
            <a:pPr>
              <a:defRPr/>
            </a:pPr>
            <a:fld id="{09AB8B78-0FAD-42A3-8C7F-0F22151089D0}" type="datetimeFigureOut">
              <a:rPr lang="en-US"/>
              <a:pPr>
                <a:defRPr/>
              </a:pPr>
              <a:t>7/13/2023</a:t>
            </a:fld>
            <a:endParaRPr lang="en-US"/>
          </a:p>
        </p:txBody>
      </p:sp>
      <p:sp>
        <p:nvSpPr>
          <p:cNvPr id="6" name="Holder 6">
            <a:extLst>
              <a:ext uri="{FF2B5EF4-FFF2-40B4-BE49-F238E27FC236}">
                <a16:creationId xmlns:a16="http://schemas.microsoft.com/office/drawing/2014/main" xmlns="" id="{666DA122-050C-489C-8857-41A589C3832A}"/>
              </a:ext>
            </a:extLst>
          </p:cNvPr>
          <p:cNvSpPr>
            <a:spLocks noGrp="1"/>
          </p:cNvSpPr>
          <p:nvPr>
            <p:ph type="sldNum" sz="quarter" idx="7"/>
          </p:nvPr>
        </p:nvSpPr>
        <p:spPr>
          <a:xfrm>
            <a:off x="8778875" y="6378575"/>
            <a:ext cx="2803525" cy="342900"/>
          </a:xfrm>
          <a:prstGeom prst="rect">
            <a:avLst/>
          </a:prstGeom>
        </p:spPr>
        <p:txBody>
          <a:bodyPr vert="horz" wrap="square" lIns="0" tIns="0" rIns="0" bIns="0" numCol="1" anchor="t" anchorCtr="0" compatLnSpc="1">
            <a:prstTxWarp prst="textNoShape">
              <a:avLst/>
            </a:prstTxWarp>
            <a:spAutoFit/>
          </a:bodyPr>
          <a:lstStyle>
            <a:lvl1pPr algn="r">
              <a:defRPr>
                <a:solidFill>
                  <a:srgbClr val="898989"/>
                </a:solidFill>
              </a:defRPr>
            </a:lvl1pPr>
          </a:lstStyle>
          <a:p>
            <a:fld id="{1F994A58-22F2-45BB-83FE-224DFEDAA755}" type="slidenum">
              <a:rPr lang="en-US" altLang="en-US"/>
              <a:pPr/>
              <a:t>‹#›</a:t>
            </a:fld>
            <a:endParaRPr lang="en-US" altLang="en-US"/>
          </a:p>
        </p:txBody>
      </p:sp>
    </p:spTree>
    <p:extLst>
      <p:ext uri="{BB962C8B-B14F-4D97-AF65-F5344CB8AC3E}">
        <p14:creationId xmlns:p14="http://schemas.microsoft.com/office/powerpoint/2010/main" val="13279670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ctr" rtl="0" eaLnBrk="0" fontAlgn="base" hangingPunct="0">
        <a:spcBef>
          <a:spcPct val="0"/>
        </a:spcBef>
        <a:spcAft>
          <a:spcPct val="0"/>
        </a:spcAft>
        <a:defRPr>
          <a:solidFill>
            <a:schemeClr val="tx2"/>
          </a:solidFill>
          <a:latin typeface="+mj-lt"/>
          <a:ea typeface="+mj-ea"/>
          <a:cs typeface="+mj-cs"/>
        </a:defRPr>
      </a:lvl1pPr>
      <a:lvl2pPr algn="ctr" rtl="0" eaLnBrk="0" fontAlgn="base" hangingPunct="0">
        <a:spcBef>
          <a:spcPct val="0"/>
        </a:spcBef>
        <a:spcAft>
          <a:spcPct val="0"/>
        </a:spcAft>
        <a:defRPr>
          <a:solidFill>
            <a:schemeClr val="tx2"/>
          </a:solidFill>
          <a:latin typeface="Calibri" panose="020F0502020204030204" pitchFamily="34" charset="0"/>
        </a:defRPr>
      </a:lvl2pPr>
      <a:lvl3pPr algn="ctr" rtl="0" eaLnBrk="0" fontAlgn="base" hangingPunct="0">
        <a:spcBef>
          <a:spcPct val="0"/>
        </a:spcBef>
        <a:spcAft>
          <a:spcPct val="0"/>
        </a:spcAft>
        <a:defRPr>
          <a:solidFill>
            <a:schemeClr val="tx2"/>
          </a:solidFill>
          <a:latin typeface="Calibri" panose="020F0502020204030204" pitchFamily="34" charset="0"/>
        </a:defRPr>
      </a:lvl3pPr>
      <a:lvl4pPr algn="ctr" rtl="0" eaLnBrk="0" fontAlgn="base" hangingPunct="0">
        <a:spcBef>
          <a:spcPct val="0"/>
        </a:spcBef>
        <a:spcAft>
          <a:spcPct val="0"/>
        </a:spcAft>
        <a:defRPr>
          <a:solidFill>
            <a:schemeClr val="tx2"/>
          </a:solidFill>
          <a:latin typeface="Calibri" panose="020F0502020204030204" pitchFamily="34" charset="0"/>
        </a:defRPr>
      </a:lvl4pPr>
      <a:lvl5pPr algn="ctr" rtl="0" eaLnBrk="0" fontAlgn="base" hangingPunct="0">
        <a:spcBef>
          <a:spcPct val="0"/>
        </a:spcBef>
        <a:spcAft>
          <a:spcPct val="0"/>
        </a:spcAft>
        <a:defRPr>
          <a:solidFill>
            <a:schemeClr val="tx2"/>
          </a:solidFill>
          <a:latin typeface="Calibri" panose="020F0502020204030204" pitchFamily="34" charset="0"/>
        </a:defRPr>
      </a:lvl5pPr>
      <a:lvl6pPr marL="457200" algn="ctr" rtl="0" eaLnBrk="0" fontAlgn="base" hangingPunct="0">
        <a:spcBef>
          <a:spcPct val="0"/>
        </a:spcBef>
        <a:spcAft>
          <a:spcPct val="0"/>
        </a:spcAft>
        <a:defRPr>
          <a:solidFill>
            <a:schemeClr val="tx2"/>
          </a:solidFill>
          <a:latin typeface="Calibri" panose="020F0502020204030204" pitchFamily="34" charset="0"/>
        </a:defRPr>
      </a:lvl6pPr>
      <a:lvl7pPr marL="914400" algn="ctr" rtl="0" eaLnBrk="0" fontAlgn="base" hangingPunct="0">
        <a:spcBef>
          <a:spcPct val="0"/>
        </a:spcBef>
        <a:spcAft>
          <a:spcPct val="0"/>
        </a:spcAft>
        <a:defRPr>
          <a:solidFill>
            <a:schemeClr val="tx2"/>
          </a:solidFill>
          <a:latin typeface="Calibri" panose="020F0502020204030204" pitchFamily="34" charset="0"/>
        </a:defRPr>
      </a:lvl7pPr>
      <a:lvl8pPr marL="1371600" algn="ctr" rtl="0" eaLnBrk="0" fontAlgn="base" hangingPunct="0">
        <a:spcBef>
          <a:spcPct val="0"/>
        </a:spcBef>
        <a:spcAft>
          <a:spcPct val="0"/>
        </a:spcAft>
        <a:defRPr>
          <a:solidFill>
            <a:schemeClr val="tx2"/>
          </a:solidFill>
          <a:latin typeface="Calibri" panose="020F0502020204030204" pitchFamily="34" charset="0"/>
        </a:defRPr>
      </a:lvl8pPr>
      <a:lvl9pPr marL="1828800" algn="ctr" rtl="0" eaLnBrk="0" fontAlgn="base" hangingPunct="0">
        <a:spcBef>
          <a:spcPct val="0"/>
        </a:spcBef>
        <a:spcAft>
          <a:spcPct val="0"/>
        </a:spcAft>
        <a:defRPr>
          <a:solidFill>
            <a:schemeClr val="tx2"/>
          </a:solidFill>
          <a:latin typeface="Calibri" panose="020F0502020204030204" pitchFamily="34" charset="0"/>
        </a:defRPr>
      </a:lvl9pPr>
    </p:titleStyle>
    <p:bodyStyle>
      <a:lvl1pPr algn="l" rtl="0" eaLnBrk="0" fontAlgn="base" hangingPunct="0">
        <a:spcBef>
          <a:spcPct val="20000"/>
        </a:spcBef>
        <a:spcAft>
          <a:spcPct val="0"/>
        </a:spcAft>
        <a:defRPr>
          <a:solidFill>
            <a:schemeClr val="tx1"/>
          </a:solidFill>
          <a:latin typeface="+mn-lt"/>
          <a:ea typeface="+mn-ea"/>
          <a:cs typeface="+mn-cs"/>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xmlns=""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xmlns=""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xmlns=""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xmlns=""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xmlns=""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xmlns=""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17D6D0DF-0AD9-4129-B41C-B022D7D528CB}"/>
              </a:ext>
            </a:extLst>
          </p:cNvPr>
          <p:cNvSpPr txBox="1">
            <a:spLocks noGrp="1"/>
          </p:cNvSpPr>
          <p:nvPr>
            <p:ph type="body" idx="1"/>
          </p:nvPr>
        </p:nvSpPr>
        <p:spPr>
          <a:xfrm>
            <a:off x="1684338" y="0"/>
            <a:ext cx="10507662" cy="5950634"/>
          </a:xfrm>
        </p:spPr>
        <p:txBody>
          <a:bodyPr/>
          <a:lstStyle/>
          <a:p>
            <a:pPr algn="ctr"/>
            <a:r>
              <a:rPr lang="en-US" sz="3600" b="1" i="0" dirty="0">
                <a:solidFill>
                  <a:schemeClr val="tx1">
                    <a:lumMod val="95000"/>
                    <a:lumOff val="5000"/>
                  </a:schemeClr>
                </a:solidFill>
                <a:effectLst/>
                <a:latin typeface="Times New Roman" panose="02020603050405020304" pitchFamily="18" charset="0"/>
              </a:rPr>
              <a:t>Organization Structure</a:t>
            </a:r>
          </a:p>
          <a:p>
            <a:pPr algn="ctr"/>
            <a:endParaRPr lang="en-US" sz="3600" b="1" i="0" dirty="0">
              <a:solidFill>
                <a:schemeClr val="tx1">
                  <a:lumMod val="95000"/>
                  <a:lumOff val="5000"/>
                </a:schemeClr>
              </a:solidFill>
              <a:effectLst/>
              <a:latin typeface="Times New Roman" panose="02020603050405020304" pitchFamily="18" charset="0"/>
            </a:endParaRPr>
          </a:p>
          <a:p>
            <a:pPr>
              <a:lnSpc>
                <a:spcPct val="90000"/>
              </a:lnSpc>
            </a:pPr>
            <a:r>
              <a:rPr lang="en-US" altLang="en-US" b="1" dirty="0">
                <a:highlight>
                  <a:srgbClr val="FFFF00"/>
                </a:highlight>
              </a:rPr>
              <a:t>Organization </a:t>
            </a:r>
            <a:r>
              <a:rPr lang="en-US" altLang="en-US" dirty="0"/>
              <a:t>is a social entity that has a collective goal and is linked to an external environment.</a:t>
            </a:r>
          </a:p>
          <a:p>
            <a:pPr>
              <a:lnSpc>
                <a:spcPct val="90000"/>
              </a:lnSpc>
              <a:buFontTx/>
              <a:buNone/>
            </a:pPr>
            <a:endParaRPr lang="en-US" altLang="en-US" dirty="0">
              <a:cs typeface="Times New Roman" panose="02020603050405020304" pitchFamily="18" charset="0"/>
            </a:endParaRPr>
          </a:p>
          <a:p>
            <a:pPr>
              <a:lnSpc>
                <a:spcPct val="90000"/>
              </a:lnSpc>
            </a:pPr>
            <a:r>
              <a:rPr lang="en-US" altLang="en-US" dirty="0">
                <a:cs typeface="Times New Roman" panose="02020603050405020304" pitchFamily="18" charset="0"/>
              </a:rPr>
              <a:t>The </a:t>
            </a:r>
            <a:r>
              <a:rPr lang="en-US" altLang="en-US" dirty="0">
                <a:solidFill>
                  <a:schemeClr val="hlink"/>
                </a:solidFill>
                <a:cs typeface="Times New Roman" panose="02020603050405020304" pitchFamily="18" charset="0"/>
              </a:rPr>
              <a:t>purpose</a:t>
            </a:r>
            <a:r>
              <a:rPr lang="en-US" altLang="en-US" dirty="0">
                <a:cs typeface="Times New Roman" panose="02020603050405020304" pitchFamily="18" charset="0"/>
              </a:rPr>
              <a:t> of an organization to coordinate the </a:t>
            </a:r>
            <a:r>
              <a:rPr lang="en-US" altLang="en-US" dirty="0">
                <a:solidFill>
                  <a:srgbClr val="3333CC"/>
                </a:solidFill>
                <a:cs typeface="Times New Roman" panose="02020603050405020304" pitchFamily="18" charset="0"/>
              </a:rPr>
              <a:t>efforts of many</a:t>
            </a:r>
            <a:r>
              <a:rPr lang="en-US" altLang="en-US" dirty="0">
                <a:cs typeface="Times New Roman" panose="02020603050405020304" pitchFamily="18" charset="0"/>
              </a:rPr>
              <a:t> to accomplish goals.</a:t>
            </a:r>
          </a:p>
          <a:p>
            <a:pPr>
              <a:lnSpc>
                <a:spcPct val="70000"/>
              </a:lnSpc>
            </a:pPr>
            <a:endParaRPr lang="en-US" altLang="en-US" dirty="0">
              <a:cs typeface="Times New Roman" panose="02020603050405020304" pitchFamily="18" charset="0"/>
            </a:endParaRPr>
          </a:p>
          <a:p>
            <a:pPr algn="just" eaLnBrk="1" hangingPunct="1">
              <a:lnSpc>
                <a:spcPct val="150000"/>
              </a:lnSpc>
              <a:spcBef>
                <a:spcPts val="1175"/>
              </a:spcBef>
            </a:pPr>
            <a:r>
              <a:rPr lang="en-US"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An organizational structure </a:t>
            </a: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defines how activities such as tasks allocation, coordination, and supervision are directed toward the achievement of organizational aims. Organizational structure affects organizational action and provides the foundation on which standard operating procedures and routines rest.</a:t>
            </a: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xmlns="" id="{C3FAF1AE-3B4E-484E-AE88-DE63B1A232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4041" y="0"/>
            <a:ext cx="1634321" cy="907366"/>
          </a:xfrm>
          <a:prstGeom prst="rect">
            <a:avLst/>
          </a:prstGeom>
        </p:spPr>
      </p:pic>
    </p:spTree>
    <p:extLst>
      <p:ext uri="{BB962C8B-B14F-4D97-AF65-F5344CB8AC3E}">
        <p14:creationId xmlns:p14="http://schemas.microsoft.com/office/powerpoint/2010/main" val="438176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xmlns=""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xmlns=""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xmlns=""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xmlns=""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xmlns=""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xmlns=""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17D6D0DF-0AD9-4129-B41C-B022D7D528CB}"/>
              </a:ext>
            </a:extLst>
          </p:cNvPr>
          <p:cNvSpPr txBox="1">
            <a:spLocks noGrp="1"/>
          </p:cNvSpPr>
          <p:nvPr>
            <p:ph type="body" idx="1"/>
          </p:nvPr>
        </p:nvSpPr>
        <p:spPr>
          <a:xfrm>
            <a:off x="1684337" y="106016"/>
            <a:ext cx="10356851" cy="8437503"/>
          </a:xfrm>
        </p:spPr>
        <p:txBody>
          <a:bodyPr/>
          <a:lstStyle/>
          <a:p>
            <a:pPr algn="ctr"/>
            <a:r>
              <a:rPr lang="en-US" sz="3600" b="1" i="0" u="sng" dirty="0">
                <a:solidFill>
                  <a:schemeClr val="tx1">
                    <a:lumMod val="95000"/>
                    <a:lumOff val="5000"/>
                  </a:schemeClr>
                </a:solidFill>
                <a:effectLst/>
                <a:latin typeface="Times New Roman" panose="02020603050405020304" pitchFamily="18" charset="0"/>
              </a:rPr>
              <a:t>Organization Structure </a:t>
            </a:r>
          </a:p>
          <a:p>
            <a:pPr marL="12700" algn="just" rtl="0">
              <a:lnSpc>
                <a:spcPts val="3025"/>
              </a:lnSpc>
              <a:spcBef>
                <a:spcPts val="2440"/>
              </a:spcBef>
              <a:tabLst>
                <a:tab pos="393700" algn="l"/>
              </a:tabLst>
            </a:pPr>
            <a:r>
              <a:rPr lang="en-US" dirty="0">
                <a:solidFill>
                  <a:schemeClr val="tx1">
                    <a:lumMod val="95000"/>
                    <a:lumOff val="5000"/>
                  </a:schemeClr>
                </a:solidFill>
                <a:latin typeface="Times New Roman" panose="02020603050405020304" pitchFamily="18" charset="0"/>
              </a:rPr>
              <a:t>     3.  </a:t>
            </a:r>
            <a:r>
              <a:rPr lang="en-US" spc="-5" dirty="0">
                <a:latin typeface="Times New Roman" panose="02020603050405020304" pitchFamily="18" charset="0"/>
                <a:cs typeface="Times New Roman" panose="02020603050405020304" pitchFamily="18" charset="0"/>
              </a:rPr>
              <a:t>Design</a:t>
            </a:r>
            <a:r>
              <a:rPr lang="en-US" spc="-20"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of</a:t>
            </a:r>
            <a:r>
              <a:rPr lang="en-US" spc="-10"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systems for</a:t>
            </a:r>
            <a:endParaRPr lang="en-US" dirty="0">
              <a:latin typeface="Times New Roman" panose="02020603050405020304" pitchFamily="18" charset="0"/>
              <a:cs typeface="Times New Roman" panose="02020603050405020304" pitchFamily="18" charset="0"/>
            </a:endParaRPr>
          </a:p>
          <a:p>
            <a:pPr marL="812800" lvl="1" indent="-342900" algn="just" rtl="0">
              <a:lnSpc>
                <a:spcPts val="2690"/>
              </a:lnSpc>
              <a:buChar char="–"/>
              <a:tabLst>
                <a:tab pos="812800" algn="l"/>
              </a:tabLst>
            </a:pPr>
            <a:r>
              <a:rPr lang="en-US" sz="2400" spc="-5" dirty="0">
                <a:latin typeface="Times New Roman" panose="02020603050405020304" pitchFamily="18" charset="0"/>
                <a:cs typeface="Times New Roman" panose="02020603050405020304" pitchFamily="18" charset="0"/>
              </a:rPr>
              <a:t>effective</a:t>
            </a:r>
            <a:r>
              <a:rPr lang="en-US" sz="2400" spc="-3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communication</a:t>
            </a:r>
          </a:p>
          <a:p>
            <a:pPr marL="812800" lvl="1" indent="-342900" algn="just" rtl="0">
              <a:lnSpc>
                <a:spcPts val="2690"/>
              </a:lnSpc>
              <a:buChar char="–"/>
              <a:tabLst>
                <a:tab pos="812800" algn="l"/>
              </a:tabLst>
            </a:pPr>
            <a:r>
              <a:rPr lang="en-US" sz="2400" spc="-5" dirty="0">
                <a:latin typeface="Times New Roman" panose="02020603050405020304" pitchFamily="18" charset="0"/>
                <a:cs typeface="Times New Roman" panose="02020603050405020304" pitchFamily="18" charset="0"/>
              </a:rPr>
              <a:t>coordination</a:t>
            </a:r>
            <a:endParaRPr lang="en-US" sz="2400" dirty="0">
              <a:latin typeface="Times New Roman" panose="02020603050405020304" pitchFamily="18" charset="0"/>
              <a:cs typeface="Times New Roman" panose="02020603050405020304" pitchFamily="18" charset="0"/>
            </a:endParaRPr>
          </a:p>
          <a:p>
            <a:pPr marL="812800" lvl="1" indent="-342900" algn="just" rtl="0">
              <a:lnSpc>
                <a:spcPts val="3025"/>
              </a:lnSpc>
              <a:buChar char="–"/>
              <a:tabLst>
                <a:tab pos="812800" algn="l"/>
              </a:tabLst>
            </a:pPr>
            <a:r>
              <a:rPr lang="en-US" sz="2400" spc="-5" dirty="0">
                <a:latin typeface="Times New Roman" panose="02020603050405020304" pitchFamily="18" charset="0"/>
                <a:cs typeface="Times New Roman" panose="02020603050405020304" pitchFamily="18" charset="0"/>
              </a:rPr>
              <a:t>integration</a:t>
            </a:r>
            <a:r>
              <a:rPr lang="en-US" sz="2400" spc="-1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across departments</a:t>
            </a:r>
            <a:endParaRPr lang="en-US" sz="2400" dirty="0">
              <a:latin typeface="Times New Roman" panose="02020603050405020304" pitchFamily="18" charset="0"/>
              <a:cs typeface="Times New Roman" panose="02020603050405020304" pitchFamily="18" charset="0"/>
            </a:endParaRPr>
          </a:p>
          <a:p>
            <a:endParaRPr lang="en-US" altLang="en-US" sz="2800" dirty="0">
              <a:solidFill>
                <a:schemeClr val="tx1">
                  <a:lumMod val="95000"/>
                  <a:lumOff val="5000"/>
                </a:schemeClr>
              </a:solidFill>
              <a:cs typeface="Times New Roman" panose="02020603050405020304" pitchFamily="18" charset="0"/>
            </a:endParaRPr>
          </a:p>
          <a:p>
            <a:pPr>
              <a:lnSpc>
                <a:spcPct val="150000"/>
              </a:lnSpc>
            </a:pPr>
            <a:r>
              <a:rPr lang="en-US" altLang="en-US" sz="2800" b="1" dirty="0">
                <a:solidFill>
                  <a:schemeClr val="tx1">
                    <a:lumMod val="95000"/>
                    <a:lumOff val="5000"/>
                  </a:schemeClr>
                </a:solidFill>
                <a:cs typeface="Times New Roman" panose="02020603050405020304" pitchFamily="18" charset="0"/>
              </a:rPr>
              <a:t>Basic forms of organization structures are:</a:t>
            </a:r>
          </a:p>
          <a:p>
            <a:pPr lvl="1">
              <a:lnSpc>
                <a:spcPct val="150000"/>
              </a:lnSpc>
            </a:pPr>
            <a:r>
              <a:rPr lang="en-US" altLang="en-US" sz="2800" dirty="0">
                <a:solidFill>
                  <a:schemeClr val="tx1">
                    <a:lumMod val="95000"/>
                    <a:lumOff val="5000"/>
                  </a:schemeClr>
                </a:solidFill>
                <a:latin typeface="Times New Roman" panose="02020603050405020304" pitchFamily="18" charset="0"/>
                <a:cs typeface="Times New Roman" panose="02020603050405020304" pitchFamily="18" charset="0"/>
              </a:rPr>
              <a:t>1- </a:t>
            </a: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Functional organization</a:t>
            </a:r>
          </a:p>
          <a:p>
            <a:pPr lvl="1">
              <a:lnSpc>
                <a:spcPct val="150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2- </a:t>
            </a:r>
            <a:r>
              <a:rPr lang="en-US" altLang="en-US" sz="2400" dirty="0" smtClean="0">
                <a:solidFill>
                  <a:schemeClr val="tx1">
                    <a:lumMod val="95000"/>
                    <a:lumOff val="5000"/>
                  </a:schemeClr>
                </a:solidFill>
                <a:latin typeface="Times New Roman" panose="02020603050405020304" pitchFamily="18" charset="0"/>
                <a:cs typeface="Times New Roman" panose="02020603050405020304" pitchFamily="18" charset="0"/>
              </a:rPr>
              <a:t>Pure Project organization (</a:t>
            </a:r>
            <a:r>
              <a:rPr lang="en-US" altLang="en-US" sz="2400" dirty="0" err="1" smtClean="0">
                <a:solidFill>
                  <a:schemeClr val="tx1">
                    <a:lumMod val="95000"/>
                    <a:lumOff val="5000"/>
                  </a:schemeClr>
                </a:solidFill>
                <a:latin typeface="Times New Roman" panose="02020603050405020304" pitchFamily="18" charset="0"/>
                <a:cs typeface="Times New Roman" panose="02020603050405020304" pitchFamily="18" charset="0"/>
              </a:rPr>
              <a:t>Projectized</a:t>
            </a:r>
            <a:r>
              <a:rPr lang="en-US" altLang="en-US" sz="2400" dirty="0" smtClean="0">
                <a:solidFill>
                  <a:schemeClr val="tx1">
                    <a:lumMod val="95000"/>
                    <a:lumOff val="5000"/>
                  </a:schemeClr>
                </a:solidFill>
                <a:latin typeface="Times New Roman" panose="02020603050405020304" pitchFamily="18" charset="0"/>
                <a:cs typeface="Times New Roman" panose="02020603050405020304" pitchFamily="18" charset="0"/>
              </a:rPr>
              <a:t>)</a:t>
            </a: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lvl="1">
              <a:lnSpc>
                <a:spcPct val="150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3- Matrix organization</a:t>
            </a: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xmlns="" id="{A09C815F-DBE8-43AF-AA63-0F6CE3EB0E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39400" y="0"/>
            <a:ext cx="1752600" cy="1295400"/>
          </a:xfrm>
          <a:prstGeom prst="rect">
            <a:avLst/>
          </a:prstGeom>
        </p:spPr>
      </p:pic>
    </p:spTree>
    <p:extLst>
      <p:ext uri="{BB962C8B-B14F-4D97-AF65-F5344CB8AC3E}">
        <p14:creationId xmlns:p14="http://schemas.microsoft.com/office/powerpoint/2010/main" val="823596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xmlns=""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xmlns=""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xmlns=""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xmlns=""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xmlns=""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xmlns=""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17D6D0DF-0AD9-4129-B41C-B022D7D528CB}"/>
              </a:ext>
            </a:extLst>
          </p:cNvPr>
          <p:cNvSpPr txBox="1">
            <a:spLocks noGrp="1"/>
          </p:cNvSpPr>
          <p:nvPr>
            <p:ph type="body" idx="1"/>
          </p:nvPr>
        </p:nvSpPr>
        <p:spPr>
          <a:xfrm>
            <a:off x="1223040" y="106016"/>
            <a:ext cx="13802757" cy="4107086"/>
          </a:xfrm>
        </p:spPr>
        <p:txBody>
          <a:bodyPr/>
          <a:lstStyle/>
          <a:p>
            <a:pPr algn="ctr"/>
            <a:r>
              <a:rPr lang="en-US" sz="3600" b="1" i="0" u="sng" dirty="0">
                <a:solidFill>
                  <a:schemeClr val="tx1">
                    <a:lumMod val="95000"/>
                    <a:lumOff val="5000"/>
                  </a:schemeClr>
                </a:solidFill>
                <a:effectLst/>
                <a:latin typeface="Times New Roman" panose="02020603050405020304" pitchFamily="18" charset="0"/>
              </a:rPr>
              <a:t>1. Functional organization  structure </a:t>
            </a:r>
          </a:p>
          <a:p>
            <a:pPr algn="ctr"/>
            <a:endParaRPr lang="en-US" sz="3600" b="1" i="0" u="sng" dirty="0">
              <a:solidFill>
                <a:schemeClr val="tx1">
                  <a:lumMod val="95000"/>
                  <a:lumOff val="5000"/>
                </a:schemeClr>
              </a:solidFill>
              <a:effectLst/>
              <a:latin typeface="Times New Roman" panose="02020603050405020304" pitchFamily="18" charset="0"/>
            </a:endParaRPr>
          </a:p>
          <a:p>
            <a:pPr algn="just" rtl="0"/>
            <a:endParaRPr lang="en-US" sz="2400" b="0" i="0" dirty="0">
              <a:solidFill>
                <a:schemeClr val="tx1">
                  <a:lumMod val="95000"/>
                  <a:lumOff val="5000"/>
                </a:schemeClr>
              </a:solidFill>
              <a:effectLst/>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32" name="Picture 8" descr="Functional Organizational Chart | Cacoo">
            <a:extLst>
              <a:ext uri="{FF2B5EF4-FFF2-40B4-BE49-F238E27FC236}">
                <a16:creationId xmlns:a16="http://schemas.microsoft.com/office/drawing/2014/main" xmlns="" id="{332AA048-211D-4D97-9220-47C4447A42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4362" y="764275"/>
            <a:ext cx="10307638" cy="6093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6118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xmlns=""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xmlns=""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xmlns=""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xmlns=""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xmlns=""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xmlns=""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17D6D0DF-0AD9-4129-B41C-B022D7D528CB}"/>
              </a:ext>
            </a:extLst>
          </p:cNvPr>
          <p:cNvSpPr txBox="1">
            <a:spLocks noGrp="1"/>
          </p:cNvSpPr>
          <p:nvPr>
            <p:ph type="body" idx="1"/>
          </p:nvPr>
        </p:nvSpPr>
        <p:spPr>
          <a:xfrm>
            <a:off x="1884361" y="222280"/>
            <a:ext cx="11855061" cy="4624151"/>
          </a:xfrm>
        </p:spPr>
        <p:txBody>
          <a:bodyPr/>
          <a:lstStyle/>
          <a:p>
            <a:pPr algn="ctr"/>
            <a:r>
              <a:rPr lang="en-US" altLang="en-US" sz="3600" b="1" dirty="0"/>
              <a:t>2. Projectized organizational structure</a:t>
            </a:r>
          </a:p>
          <a:p>
            <a:pPr algn="ctr"/>
            <a:endParaRPr lang="en-US" sz="2400" b="1" i="0" u="sng" dirty="0">
              <a:solidFill>
                <a:schemeClr val="tx1">
                  <a:lumMod val="95000"/>
                  <a:lumOff val="5000"/>
                </a:schemeClr>
              </a:solidFill>
              <a:effectLst/>
              <a:latin typeface="Times New Roman" panose="02020603050405020304" pitchFamily="18" charset="0"/>
            </a:endParaRPr>
          </a:p>
          <a:p>
            <a:pPr>
              <a:lnSpc>
                <a:spcPct val="150000"/>
              </a:lnSpc>
            </a:pPr>
            <a:r>
              <a:rPr lang="en-US" altLang="en-US" sz="2400" dirty="0"/>
              <a:t/>
            </a:r>
            <a:br>
              <a:rPr lang="en-US" altLang="en-US" sz="2400" dirty="0"/>
            </a:br>
            <a:endParaRPr lang="en-US" sz="2400" b="0" i="0" dirty="0">
              <a:solidFill>
                <a:schemeClr val="tx1">
                  <a:lumMod val="95000"/>
                  <a:lumOff val="5000"/>
                </a:schemeClr>
              </a:solidFill>
              <a:effectLst/>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2052" name="Picture 4" descr="What is a Projectized Organizational Structure? - Three Queries">
            <a:extLst>
              <a:ext uri="{FF2B5EF4-FFF2-40B4-BE49-F238E27FC236}">
                <a16:creationId xmlns:a16="http://schemas.microsoft.com/office/drawing/2014/main" xmlns="" id="{8DA2B1E6-867A-4495-A86A-2E79841DC1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7625" y="1325218"/>
            <a:ext cx="9047784" cy="5532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22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xmlns=""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xmlns=""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xmlns=""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xmlns=""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xmlns=""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xmlns=""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17D6D0DF-0AD9-4129-B41C-B022D7D528CB}"/>
              </a:ext>
            </a:extLst>
          </p:cNvPr>
          <p:cNvSpPr txBox="1">
            <a:spLocks noGrp="1"/>
          </p:cNvSpPr>
          <p:nvPr>
            <p:ph type="body" idx="1"/>
          </p:nvPr>
        </p:nvSpPr>
        <p:spPr>
          <a:xfrm>
            <a:off x="1820960" y="0"/>
            <a:ext cx="9793357" cy="3380734"/>
          </a:xfrm>
        </p:spPr>
        <p:txBody>
          <a:bodyPr/>
          <a:lstStyle/>
          <a:p>
            <a:pPr lvl="1" algn="ctr"/>
            <a:r>
              <a:rPr lang="en-US" altLang="en-US" sz="3200" b="1" dirty="0">
                <a:latin typeface="Times New Roman" panose="02020603050405020304" pitchFamily="18" charset="0"/>
                <a:cs typeface="Times New Roman" panose="02020603050405020304" pitchFamily="18" charset="0"/>
              </a:rPr>
              <a:t>3. Matrix organizational structure (Hybrid)</a:t>
            </a:r>
          </a:p>
          <a:p>
            <a:pPr algn="ctr"/>
            <a:endParaRPr lang="en-US" sz="2400" b="1" i="0" u="sng" dirty="0">
              <a:solidFill>
                <a:schemeClr val="tx1">
                  <a:lumMod val="95000"/>
                  <a:lumOff val="5000"/>
                </a:schemeClr>
              </a:solidFill>
              <a:effectLst/>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3076" name="Picture 4" descr="Matrix Org Chart Templates | Org Charting">
            <a:extLst>
              <a:ext uri="{FF2B5EF4-FFF2-40B4-BE49-F238E27FC236}">
                <a16:creationId xmlns:a16="http://schemas.microsoft.com/office/drawing/2014/main" xmlns="" id="{E47F14C9-6464-4183-BCA6-D0CE52B511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1062" y="701993"/>
            <a:ext cx="10040938" cy="6156007"/>
          </a:xfrm>
          <a:prstGeom prst="rect">
            <a:avLst/>
          </a:prstGeom>
          <a:noFill/>
          <a:extLst>
            <a:ext uri="{909E8E84-426E-40DD-AFC4-6F175D3DCCD1}">
              <a14:hiddenFill xmlns:a14="http://schemas.microsoft.com/office/drawing/2010/main">
                <a:solidFill>
                  <a:srgbClr val="FFFFFF"/>
                </a:solidFill>
              </a14:hiddenFill>
            </a:ext>
          </a:extLst>
        </p:spPr>
      </p:pic>
      <p:pic>
        <p:nvPicPr>
          <p:cNvPr id="10" name="عنصر نائب للمحتوى 6">
            <a:extLst>
              <a:ext uri="{FF2B5EF4-FFF2-40B4-BE49-F238E27FC236}">
                <a16:creationId xmlns:a16="http://schemas.microsoft.com/office/drawing/2014/main" xmlns="" id="{34CBEC54-FB66-4475-A4B5-EED8FE73B5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82688" y="0"/>
            <a:ext cx="1263258" cy="1092530"/>
          </a:xfrm>
          <a:prstGeom prst="rect">
            <a:avLst/>
          </a:prstGeom>
        </p:spPr>
      </p:pic>
    </p:spTree>
    <p:extLst>
      <p:ext uri="{BB962C8B-B14F-4D97-AF65-F5344CB8AC3E}">
        <p14:creationId xmlns:p14="http://schemas.microsoft.com/office/powerpoint/2010/main" val="474925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sp>
        <p:nvSpPr>
          <p:cNvPr id="3" name="Text Placeholder 2"/>
          <p:cNvSpPr>
            <a:spLocks noGrp="1"/>
          </p:cNvSpPr>
          <p:nvPr>
            <p:ph type="body" idx="1"/>
          </p:nvPr>
        </p:nvSpPr>
        <p:spPr/>
        <p:txBody>
          <a:bodyPr/>
          <a:lstStyle/>
          <a:p>
            <a:endParaRPr lang="ar-EG" dirty="0"/>
          </a:p>
        </p:txBody>
      </p:sp>
      <p:pic>
        <p:nvPicPr>
          <p:cNvPr id="1026" name="Picture 2" descr="C:\Users\Dr.Abdelrehim Nader\OneDrive\Desktop\mix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9294"/>
            <a:ext cx="11958916" cy="6678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0476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xmlns=""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xmlns=""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xmlns=""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xmlns=""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xmlns=""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xmlns=""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17D6D0DF-0AD9-4129-B41C-B022D7D528CB}"/>
              </a:ext>
            </a:extLst>
          </p:cNvPr>
          <p:cNvSpPr txBox="1">
            <a:spLocks noGrp="1"/>
          </p:cNvSpPr>
          <p:nvPr>
            <p:ph type="body" idx="1"/>
          </p:nvPr>
        </p:nvSpPr>
        <p:spPr>
          <a:xfrm>
            <a:off x="1573212" y="407963"/>
            <a:ext cx="10618787" cy="8669361"/>
          </a:xfrm>
        </p:spPr>
        <p:txBody>
          <a:bodyPr/>
          <a:lstStyle/>
          <a:p>
            <a:pPr marL="0" marR="1155700">
              <a:lnSpc>
                <a:spcPct val="150000"/>
              </a:lnSpc>
              <a:spcBef>
                <a:spcPts val="0"/>
              </a:spcBef>
              <a:spcAft>
                <a:spcPts val="750"/>
              </a:spcAft>
            </a:pPr>
            <a:r>
              <a:rPr lang="en-US" altLang="en-US" sz="3000" b="1" dirty="0">
                <a:latin typeface="Times New Roman" panose="02020603050405020304" pitchFamily="18" charset="0"/>
                <a:cs typeface="Times New Roman" panose="02020603050405020304" pitchFamily="18" charset="0"/>
              </a:rPr>
              <a:t>Choosing the Appropriate Project Management Structure</a:t>
            </a:r>
            <a:endParaRPr lang="en-US" sz="3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ts val="1575"/>
              </a:lnSpc>
              <a:spcBef>
                <a:spcPts val="0"/>
              </a:spcBef>
              <a:spcAft>
                <a:spcPts val="75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Depending on the autonomy the project needs to complete successfully, the project considerations include the following:</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1. Size of the project</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2. Strategic importance</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3. Novelty and need for innovation.</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4. Need for integration (number of departments involved)</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5. Environmental complexity.</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lvl="1" algn="just">
              <a:lnSpc>
                <a:spcPct val="150000"/>
              </a:lnSpc>
            </a:pP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xmlns="" id="{45E5D706-27EF-453B-A1C9-FC4A6B2229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1224" y="0"/>
            <a:ext cx="1120776" cy="1295400"/>
          </a:xfrm>
          <a:prstGeom prst="rect">
            <a:avLst/>
          </a:prstGeom>
        </p:spPr>
      </p:pic>
    </p:spTree>
    <p:extLst>
      <p:ext uri="{BB962C8B-B14F-4D97-AF65-F5344CB8AC3E}">
        <p14:creationId xmlns:p14="http://schemas.microsoft.com/office/powerpoint/2010/main" val="504332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xmlns=""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xmlns=""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xmlns=""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xmlns=""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xmlns=""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xmlns=""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17D6D0DF-0AD9-4129-B41C-B022D7D528CB}"/>
              </a:ext>
            </a:extLst>
          </p:cNvPr>
          <p:cNvSpPr txBox="1">
            <a:spLocks noGrp="1"/>
          </p:cNvSpPr>
          <p:nvPr>
            <p:ph type="body" idx="1"/>
          </p:nvPr>
        </p:nvSpPr>
        <p:spPr>
          <a:xfrm>
            <a:off x="1573212" y="337624"/>
            <a:ext cx="10618787" cy="7769627"/>
          </a:xfrm>
        </p:spPr>
        <p:txBody>
          <a:bodyPr/>
          <a:lstStyle/>
          <a:p>
            <a:pPr marL="0" marR="1155700" algn="ctr">
              <a:lnSpc>
                <a:spcPct val="150000"/>
              </a:lnSpc>
              <a:spcBef>
                <a:spcPts val="0"/>
              </a:spcBef>
              <a:spcAft>
                <a:spcPts val="750"/>
              </a:spcAft>
            </a:pPr>
            <a:r>
              <a:rPr lang="en-US" altLang="en-US" sz="3000" b="1" dirty="0">
                <a:latin typeface="Times New Roman" panose="02020603050405020304" pitchFamily="18" charset="0"/>
                <a:cs typeface="Times New Roman" panose="02020603050405020304" pitchFamily="18" charset="0"/>
              </a:rPr>
              <a:t>Choosing the Appropriate Project Management Structure</a:t>
            </a:r>
          </a:p>
          <a:p>
            <a:pPr marL="0" marR="1155700" algn="ctr">
              <a:spcBef>
                <a:spcPts val="0"/>
              </a:spcBef>
              <a:spcAft>
                <a:spcPts val="750"/>
              </a:spcAft>
            </a:pPr>
            <a:endParaRPr lang="en-US" sz="3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6. Budget and time constraints.</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7. Stability of resource requirements.</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Higher the levels of these seven factors, the more autonomy and authority the project manager and project team need to be successful. This would lead to using of either projectized structure or a matrix structure.</a:t>
            </a:r>
          </a:p>
          <a:p>
            <a:pPr marL="0" marR="1155700" algn="just">
              <a:lnSpc>
                <a:spcPct val="150000"/>
              </a:lnSpc>
              <a:spcBef>
                <a:spcPts val="0"/>
              </a:spcBef>
              <a:spcAft>
                <a:spcPts val="750"/>
              </a:spcAft>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lvl="1" algn="just">
              <a:lnSpc>
                <a:spcPct val="150000"/>
              </a:lnSpc>
            </a:pP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xmlns="" id="{4D2E4D82-B92C-45F8-86D6-DCCE47D81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0618" y="0"/>
            <a:ext cx="1011382" cy="1136073"/>
          </a:xfrm>
          <a:prstGeom prst="rect">
            <a:avLst/>
          </a:prstGeom>
        </p:spPr>
      </p:pic>
    </p:spTree>
    <p:extLst>
      <p:ext uri="{BB962C8B-B14F-4D97-AF65-F5344CB8AC3E}">
        <p14:creationId xmlns:p14="http://schemas.microsoft.com/office/powerpoint/2010/main" val="23054369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E36215"/>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798</TotalTime>
  <Words>174</Words>
  <Application>Microsoft Office PowerPoint</Application>
  <PresentationFormat>Custom</PresentationFormat>
  <Paragraphs>52</Paragraphs>
  <Slides>8</Slides>
  <Notes>7</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omar183013@fci.bu.edu.eg</dc:creator>
  <cp:lastModifiedBy>Dr.Abdelrehim Nader</cp:lastModifiedBy>
  <cp:revision>62</cp:revision>
  <dcterms:created xsi:type="dcterms:W3CDTF">2021-01-29T12:55:31Z</dcterms:created>
  <dcterms:modified xsi:type="dcterms:W3CDTF">2023-07-13T05:33:27Z</dcterms:modified>
</cp:coreProperties>
</file>